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92" r:id="rId6"/>
    <p:sldId id="260" r:id="rId7"/>
    <p:sldId id="275" r:id="rId8"/>
    <p:sldId id="276" r:id="rId9"/>
    <p:sldId id="277" r:id="rId10"/>
    <p:sldId id="265" r:id="rId11"/>
    <p:sldId id="266" r:id="rId12"/>
    <p:sldId id="261" r:id="rId13"/>
    <p:sldId id="278" r:id="rId14"/>
    <p:sldId id="280" r:id="rId15"/>
    <p:sldId id="282" r:id="rId16"/>
    <p:sldId id="271" r:id="rId17"/>
    <p:sldId id="262" r:id="rId18"/>
    <p:sldId id="267" r:id="rId19"/>
    <p:sldId id="270" r:id="rId20"/>
    <p:sldId id="281" r:id="rId21"/>
    <p:sldId id="283" r:id="rId22"/>
    <p:sldId id="289" r:id="rId23"/>
    <p:sldId id="290" r:id="rId24"/>
    <p:sldId id="273" r:id="rId25"/>
    <p:sldId id="284" r:id="rId26"/>
    <p:sldId id="286" r:id="rId27"/>
    <p:sldId id="287" r:id="rId28"/>
    <p:sldId id="288" r:id="rId29"/>
    <p:sldId id="291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duch@gmail.com" initials="w" lastIdx="5" clrIdx="0">
    <p:extLst>
      <p:ext uri="{19B8F6BF-5375-455C-9EA6-DF929625EA0E}">
        <p15:presenceInfo xmlns:p15="http://schemas.microsoft.com/office/powerpoint/2012/main" userId="c4c51a5c429a41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AEC99-0DE2-4949-93FD-8A467FEAD16C}" v="22" dt="2020-08-16T09:03:52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duch@gmail.com" userId="c4c51a5c429a4122" providerId="LiveId" clId="{C1D7A47A-4206-4FC7-9559-AC05AC00068A}"/>
    <pc:docChg chg="undo redo custSel mod addSld delSld modSld sldOrd">
      <pc:chgData name="walduch@gmail.com" userId="c4c51a5c429a4122" providerId="LiveId" clId="{C1D7A47A-4206-4FC7-9559-AC05AC00068A}" dt="2020-08-13T22:57:41.927" v="8884" actId="208"/>
      <pc:docMkLst>
        <pc:docMk/>
      </pc:docMkLst>
      <pc:sldChg chg="addSp delSp modSp mod">
        <pc:chgData name="walduch@gmail.com" userId="c4c51a5c429a4122" providerId="LiveId" clId="{C1D7A47A-4206-4FC7-9559-AC05AC00068A}" dt="2020-08-12T15:03:32.766" v="6416" actId="20577"/>
        <pc:sldMkLst>
          <pc:docMk/>
          <pc:sldMk cId="3466791104" sldId="257"/>
        </pc:sldMkLst>
        <pc:spChg chg="add del mod">
          <ac:chgData name="walduch@gmail.com" userId="c4c51a5c429a4122" providerId="LiveId" clId="{C1D7A47A-4206-4FC7-9559-AC05AC00068A}" dt="2020-08-12T15:03:32.766" v="6416" actId="20577"/>
          <ac:spMkLst>
            <pc:docMk/>
            <pc:sldMk cId="3466791104" sldId="257"/>
            <ac:spMk id="3" creationId="{D9075C63-CD0F-4686-99FE-4B70B0193701}"/>
          </ac:spMkLst>
        </pc:spChg>
        <pc:graphicFrameChg chg="add del mod">
          <ac:chgData name="walduch@gmail.com" userId="c4c51a5c429a4122" providerId="LiveId" clId="{C1D7A47A-4206-4FC7-9559-AC05AC00068A}" dt="2020-08-08T15:49:47.276" v="2305" actId="12084"/>
          <ac:graphicFrameMkLst>
            <pc:docMk/>
            <pc:sldMk cId="3466791104" sldId="257"/>
            <ac:graphicFrameMk id="4" creationId="{7B1B6237-E06F-4DE1-82BB-765CB4040B93}"/>
          </ac:graphicFrameMkLst>
        </pc:graphicFrameChg>
      </pc:sldChg>
      <pc:sldChg chg="modSp">
        <pc:chgData name="walduch@gmail.com" userId="c4c51a5c429a4122" providerId="LiveId" clId="{C1D7A47A-4206-4FC7-9559-AC05AC00068A}" dt="2020-08-12T15:05:37.589" v="6428" actId="20577"/>
        <pc:sldMkLst>
          <pc:docMk/>
          <pc:sldMk cId="3610543267" sldId="258"/>
        </pc:sldMkLst>
        <pc:graphicFrameChg chg="mod">
          <ac:chgData name="walduch@gmail.com" userId="c4c51a5c429a4122" providerId="LiveId" clId="{C1D7A47A-4206-4FC7-9559-AC05AC00068A}" dt="2020-08-12T15:05:37.589" v="6428" actId="20577"/>
          <ac:graphicFrameMkLst>
            <pc:docMk/>
            <pc:sldMk cId="3610543267" sldId="258"/>
            <ac:graphicFrameMk id="4" creationId="{C5F51E72-59A7-474D-AE03-A140B366402D}"/>
          </ac:graphicFrameMkLst>
        </pc:graphicFrameChg>
      </pc:sldChg>
      <pc:sldChg chg="addSp delSp modSp mod">
        <pc:chgData name="walduch@gmail.com" userId="c4c51a5c429a4122" providerId="LiveId" clId="{C1D7A47A-4206-4FC7-9559-AC05AC00068A}" dt="2020-08-13T19:25:40.115" v="8200" actId="20577"/>
        <pc:sldMkLst>
          <pc:docMk/>
          <pc:sldMk cId="28112468" sldId="259"/>
        </pc:sldMkLst>
        <pc:spChg chg="del mod">
          <ac:chgData name="walduch@gmail.com" userId="c4c51a5c429a4122" providerId="LiveId" clId="{C1D7A47A-4206-4FC7-9559-AC05AC00068A}" dt="2020-08-06T09:50:23.406" v="679" actId="12084"/>
          <ac:spMkLst>
            <pc:docMk/>
            <pc:sldMk cId="28112468" sldId="259"/>
            <ac:spMk id="3" creationId="{9F3BED81-FE33-4AE1-AB23-D8D54C56BFD9}"/>
          </ac:spMkLst>
        </pc:spChg>
        <pc:graphicFrameChg chg="add mod">
          <ac:chgData name="walduch@gmail.com" userId="c4c51a5c429a4122" providerId="LiveId" clId="{C1D7A47A-4206-4FC7-9559-AC05AC00068A}" dt="2020-08-13T19:25:40.115" v="8200" actId="20577"/>
          <ac:graphicFrameMkLst>
            <pc:docMk/>
            <pc:sldMk cId="28112468" sldId="259"/>
            <ac:graphicFrameMk id="4" creationId="{C05E7989-76FE-40F5-8907-A8054FA6C000}"/>
          </ac:graphicFrameMkLst>
        </pc:graphicFrameChg>
      </pc:sldChg>
      <pc:sldChg chg="addSp delSp modSp mod">
        <pc:chgData name="walduch@gmail.com" userId="c4c51a5c429a4122" providerId="LiveId" clId="{C1D7A47A-4206-4FC7-9559-AC05AC00068A}" dt="2020-08-12T15:07:11.302" v="6431" actId="208"/>
        <pc:sldMkLst>
          <pc:docMk/>
          <pc:sldMk cId="1465902129" sldId="260"/>
        </pc:sldMkLst>
        <pc:spChg chg="add del mod">
          <ac:chgData name="walduch@gmail.com" userId="c4c51a5c429a4122" providerId="LiveId" clId="{C1D7A47A-4206-4FC7-9559-AC05AC00068A}" dt="2020-08-06T13:39:42.061" v="1350" actId="12084"/>
          <ac:spMkLst>
            <pc:docMk/>
            <pc:sldMk cId="1465902129" sldId="260"/>
            <ac:spMk id="3" creationId="{90458D7E-9CF3-42D7-BD7D-02680160F43B}"/>
          </ac:spMkLst>
        </pc:spChg>
        <pc:graphicFrameChg chg="add del mod">
          <ac:chgData name="walduch@gmail.com" userId="c4c51a5c429a4122" providerId="LiveId" clId="{C1D7A47A-4206-4FC7-9559-AC05AC00068A}" dt="2020-08-06T13:34:13.573" v="1306" actId="12084"/>
          <ac:graphicFrameMkLst>
            <pc:docMk/>
            <pc:sldMk cId="1465902129" sldId="260"/>
            <ac:graphicFrameMk id="4" creationId="{FB2D04AD-D0CB-4ABB-883D-88A7AC3641CE}"/>
          </ac:graphicFrameMkLst>
        </pc:graphicFrameChg>
        <pc:graphicFrameChg chg="add del mod">
          <ac:chgData name="walduch@gmail.com" userId="c4c51a5c429a4122" providerId="LiveId" clId="{C1D7A47A-4206-4FC7-9559-AC05AC00068A}" dt="2020-08-06T13:36:16.807" v="1312" actId="12084"/>
          <ac:graphicFrameMkLst>
            <pc:docMk/>
            <pc:sldMk cId="1465902129" sldId="260"/>
            <ac:graphicFrameMk id="5" creationId="{27D104EE-D1F8-487E-B65F-413D9FFE1FA2}"/>
          </ac:graphicFrameMkLst>
        </pc:graphicFrameChg>
        <pc:graphicFrameChg chg="add del mod">
          <ac:chgData name="walduch@gmail.com" userId="c4c51a5c429a4122" providerId="LiveId" clId="{C1D7A47A-4206-4FC7-9559-AC05AC00068A}" dt="2020-08-06T13:36:37.489" v="1314" actId="12084"/>
          <ac:graphicFrameMkLst>
            <pc:docMk/>
            <pc:sldMk cId="1465902129" sldId="260"/>
            <ac:graphicFrameMk id="6" creationId="{F056EBD6-46C3-48F4-ABCA-87C1F7A977A9}"/>
          </ac:graphicFrameMkLst>
        </pc:graphicFrameChg>
        <pc:graphicFrameChg chg="add mod">
          <ac:chgData name="walduch@gmail.com" userId="c4c51a5c429a4122" providerId="LiveId" clId="{C1D7A47A-4206-4FC7-9559-AC05AC00068A}" dt="2020-08-12T15:07:11.302" v="6431" actId="208"/>
          <ac:graphicFrameMkLst>
            <pc:docMk/>
            <pc:sldMk cId="1465902129" sldId="260"/>
            <ac:graphicFrameMk id="7" creationId="{CAB2B2F7-9668-417B-86F4-765873D5BEEB}"/>
          </ac:graphicFrameMkLst>
        </pc:graphicFrameChg>
      </pc:sldChg>
      <pc:sldChg chg="addSp delSp modSp mod setBg">
        <pc:chgData name="walduch@gmail.com" userId="c4c51a5c429a4122" providerId="LiveId" clId="{C1D7A47A-4206-4FC7-9559-AC05AC00068A}" dt="2020-08-07T08:00:54.119" v="1923" actId="14100"/>
        <pc:sldMkLst>
          <pc:docMk/>
          <pc:sldMk cId="3364870497" sldId="261"/>
        </pc:sldMkLst>
        <pc:spChg chg="mod">
          <ac:chgData name="walduch@gmail.com" userId="c4c51a5c429a4122" providerId="LiveId" clId="{C1D7A47A-4206-4FC7-9559-AC05AC00068A}" dt="2020-08-07T07:58:07.933" v="1917" actId="20577"/>
          <ac:spMkLst>
            <pc:docMk/>
            <pc:sldMk cId="3364870497" sldId="261"/>
            <ac:spMk id="2" creationId="{CCC55701-98F8-4C55-A0D5-130F24794132}"/>
          </ac:spMkLst>
        </pc:spChg>
        <pc:spChg chg="del mod">
          <ac:chgData name="walduch@gmail.com" userId="c4c51a5c429a4122" providerId="LiveId" clId="{C1D7A47A-4206-4FC7-9559-AC05AC00068A}" dt="2020-08-07T07:57:37.968" v="1910" actId="478"/>
          <ac:spMkLst>
            <pc:docMk/>
            <pc:sldMk cId="3364870497" sldId="261"/>
            <ac:spMk id="3" creationId="{E3E64860-8A58-4C32-984B-1999FFDB5D94}"/>
          </ac:spMkLst>
        </pc:spChg>
        <pc:picChg chg="add mod">
          <ac:chgData name="walduch@gmail.com" userId="c4c51a5c429a4122" providerId="LiveId" clId="{C1D7A47A-4206-4FC7-9559-AC05AC00068A}" dt="2020-08-07T07:59:23.970" v="1920" actId="14100"/>
          <ac:picMkLst>
            <pc:docMk/>
            <pc:sldMk cId="3364870497" sldId="261"/>
            <ac:picMk id="7" creationId="{03033403-7D06-4EE7-91BD-537F17B2CB08}"/>
          </ac:picMkLst>
        </pc:picChg>
        <pc:picChg chg="add mod">
          <ac:chgData name="walduch@gmail.com" userId="c4c51a5c429a4122" providerId="LiveId" clId="{C1D7A47A-4206-4FC7-9559-AC05AC00068A}" dt="2020-08-07T08:00:54.119" v="1923" actId="14100"/>
          <ac:picMkLst>
            <pc:docMk/>
            <pc:sldMk cId="3364870497" sldId="261"/>
            <ac:picMk id="9" creationId="{56F5EEB9-7FDB-4730-BCAB-CC35A747B1C4}"/>
          </ac:picMkLst>
        </pc:picChg>
        <pc:picChg chg="add del mod">
          <ac:chgData name="walduch@gmail.com" userId="c4c51a5c429a4122" providerId="LiveId" clId="{C1D7A47A-4206-4FC7-9559-AC05AC00068A}" dt="2020-08-07T07:57:35.229" v="1909"/>
          <ac:picMkLst>
            <pc:docMk/>
            <pc:sldMk cId="3364870497" sldId="261"/>
            <ac:picMk id="1026" creationId="{EC82FDA7-0C4C-445B-86A8-80CC381264FF}"/>
          </ac:picMkLst>
        </pc:picChg>
        <pc:picChg chg="add del">
          <ac:chgData name="walduch@gmail.com" userId="c4c51a5c429a4122" providerId="LiveId" clId="{C1D7A47A-4206-4FC7-9559-AC05AC00068A}" dt="2020-08-07T07:57:42.058" v="1912"/>
          <ac:picMkLst>
            <pc:docMk/>
            <pc:sldMk cId="3364870497" sldId="261"/>
            <ac:picMk id="1028" creationId="{2BA94616-3BB4-4DB4-9BB6-DB750C3A57EC}"/>
          </ac:picMkLst>
        </pc:picChg>
      </pc:sldChg>
      <pc:sldChg chg="addSp delSp modSp mod ord">
        <pc:chgData name="walduch@gmail.com" userId="c4c51a5c429a4122" providerId="LiveId" clId="{C1D7A47A-4206-4FC7-9559-AC05AC00068A}" dt="2020-08-12T15:14:55.887" v="6445" actId="20577"/>
        <pc:sldMkLst>
          <pc:docMk/>
          <pc:sldMk cId="1397181978" sldId="262"/>
        </pc:sldMkLst>
        <pc:spChg chg="mod">
          <ac:chgData name="walduch@gmail.com" userId="c4c51a5c429a4122" providerId="LiveId" clId="{C1D7A47A-4206-4FC7-9559-AC05AC00068A}" dt="2020-08-12T15:14:55.887" v="6445" actId="20577"/>
          <ac:spMkLst>
            <pc:docMk/>
            <pc:sldMk cId="1397181978" sldId="262"/>
            <ac:spMk id="2" creationId="{94E63A3D-D35B-4A85-BB9E-C9C1760AD854}"/>
          </ac:spMkLst>
        </pc:spChg>
        <pc:spChg chg="del">
          <ac:chgData name="walduch@gmail.com" userId="c4c51a5c429a4122" providerId="LiveId" clId="{C1D7A47A-4206-4FC7-9559-AC05AC00068A}" dt="2020-08-11T15:43:58.854" v="4221" actId="478"/>
          <ac:spMkLst>
            <pc:docMk/>
            <pc:sldMk cId="1397181978" sldId="262"/>
            <ac:spMk id="3" creationId="{5D4F9B27-787F-4E2D-BB76-C76BF1C69C81}"/>
          </ac:spMkLst>
        </pc:spChg>
        <pc:picChg chg="add del mod">
          <ac:chgData name="walduch@gmail.com" userId="c4c51a5c429a4122" providerId="LiveId" clId="{C1D7A47A-4206-4FC7-9559-AC05AC00068A}" dt="2020-08-11T15:46:51.398" v="4231" actId="478"/>
          <ac:picMkLst>
            <pc:docMk/>
            <pc:sldMk cId="1397181978" sldId="262"/>
            <ac:picMk id="12290" creationId="{B39246CF-FF35-46C5-9FD7-4165F0D138EF}"/>
          </ac:picMkLst>
        </pc:picChg>
      </pc:sldChg>
      <pc:sldChg chg="addSp delSp modSp del mod">
        <pc:chgData name="walduch@gmail.com" userId="c4c51a5c429a4122" providerId="LiveId" clId="{C1D7A47A-4206-4FC7-9559-AC05AC00068A}" dt="2020-08-12T15:33:08.355" v="7086" actId="47"/>
        <pc:sldMkLst>
          <pc:docMk/>
          <pc:sldMk cId="2398620786" sldId="263"/>
        </pc:sldMkLst>
        <pc:spChg chg="mod">
          <ac:chgData name="walduch@gmail.com" userId="c4c51a5c429a4122" providerId="LiveId" clId="{C1D7A47A-4206-4FC7-9559-AC05AC00068A}" dt="2020-08-11T20:51:27.322" v="4340" actId="14100"/>
          <ac:spMkLst>
            <pc:docMk/>
            <pc:sldMk cId="2398620786" sldId="263"/>
            <ac:spMk id="3" creationId="{29A8A125-1D2D-41F1-9EF1-6CBFDC2DE0FA}"/>
          </ac:spMkLst>
        </pc:spChg>
        <pc:picChg chg="add mod">
          <ac:chgData name="walduch@gmail.com" userId="c4c51a5c429a4122" providerId="LiveId" clId="{C1D7A47A-4206-4FC7-9559-AC05AC00068A}" dt="2020-08-11T20:51:18.339" v="4339" actId="1076"/>
          <ac:picMkLst>
            <pc:docMk/>
            <pc:sldMk cId="2398620786" sldId="263"/>
            <ac:picMk id="4" creationId="{A733EDA1-C252-4F0C-9396-C4090F06112F}"/>
          </ac:picMkLst>
        </pc:picChg>
        <pc:picChg chg="add del">
          <ac:chgData name="walduch@gmail.com" userId="c4c51a5c429a4122" providerId="LiveId" clId="{C1D7A47A-4206-4FC7-9559-AC05AC00068A}" dt="2020-08-08T15:31:10.358" v="2068" actId="22"/>
          <ac:picMkLst>
            <pc:docMk/>
            <pc:sldMk cId="2398620786" sldId="263"/>
            <ac:picMk id="6" creationId="{A36CBC8E-219A-44D3-8FEE-693D5E33AC7E}"/>
          </ac:picMkLst>
        </pc:picChg>
        <pc:picChg chg="add del">
          <ac:chgData name="walduch@gmail.com" userId="c4c51a5c429a4122" providerId="LiveId" clId="{C1D7A47A-4206-4FC7-9559-AC05AC00068A}" dt="2020-08-08T15:31:26.031" v="2071" actId="478"/>
          <ac:picMkLst>
            <pc:docMk/>
            <pc:sldMk cId="2398620786" sldId="263"/>
            <ac:picMk id="14338" creationId="{9511A1EF-6E5C-4568-86A3-0D128E9D6036}"/>
          </ac:picMkLst>
        </pc:picChg>
      </pc:sldChg>
      <pc:sldChg chg="addSp delSp modSp del mod">
        <pc:chgData name="walduch@gmail.com" userId="c4c51a5c429a4122" providerId="LiveId" clId="{C1D7A47A-4206-4FC7-9559-AC05AC00068A}" dt="2020-08-13T21:43:32.227" v="8201" actId="47"/>
        <pc:sldMkLst>
          <pc:docMk/>
          <pc:sldMk cId="4192786342" sldId="264"/>
        </pc:sldMkLst>
        <pc:spChg chg="mod">
          <ac:chgData name="walduch@gmail.com" userId="c4c51a5c429a4122" providerId="LiveId" clId="{C1D7A47A-4206-4FC7-9559-AC05AC00068A}" dt="2020-08-12T15:45:03.825" v="7160" actId="20577"/>
          <ac:spMkLst>
            <pc:docMk/>
            <pc:sldMk cId="4192786342" sldId="264"/>
            <ac:spMk id="2" creationId="{BA248650-E8CF-48DE-95F6-4AA9B8B943BC}"/>
          </ac:spMkLst>
        </pc:spChg>
        <pc:spChg chg="mod">
          <ac:chgData name="walduch@gmail.com" userId="c4c51a5c429a4122" providerId="LiveId" clId="{C1D7A47A-4206-4FC7-9559-AC05AC00068A}" dt="2020-08-12T15:44:28.301" v="7159" actId="20577"/>
          <ac:spMkLst>
            <pc:docMk/>
            <pc:sldMk cId="4192786342" sldId="264"/>
            <ac:spMk id="3" creationId="{4A4441C0-1A41-478E-A5FE-F6DEA596B9AC}"/>
          </ac:spMkLst>
        </pc:spChg>
        <pc:picChg chg="add del mod">
          <ac:chgData name="walduch@gmail.com" userId="c4c51a5c429a4122" providerId="LiveId" clId="{C1D7A47A-4206-4FC7-9559-AC05AC00068A}" dt="2020-08-08T15:31:02.385" v="2065" actId="21"/>
          <ac:picMkLst>
            <pc:docMk/>
            <pc:sldMk cId="4192786342" sldId="264"/>
            <ac:picMk id="15362" creationId="{0C94ACA4-ACCC-49BC-84A8-D6797953D1B3}"/>
          </ac:picMkLst>
        </pc:picChg>
      </pc:sldChg>
      <pc:sldChg chg="addSp delSp modSp add mod">
        <pc:chgData name="walduch@gmail.com" userId="c4c51a5c429a4122" providerId="LiveId" clId="{C1D7A47A-4206-4FC7-9559-AC05AC00068A}" dt="2020-08-12T15:10:36.643" v="6440" actId="115"/>
        <pc:sldMkLst>
          <pc:docMk/>
          <pc:sldMk cId="2729267842" sldId="265"/>
        </pc:sldMkLst>
        <pc:spChg chg="mod">
          <ac:chgData name="walduch@gmail.com" userId="c4c51a5c429a4122" providerId="LiveId" clId="{C1D7A47A-4206-4FC7-9559-AC05AC00068A}" dt="2020-08-06T10:32:38.623" v="1172" actId="20577"/>
          <ac:spMkLst>
            <pc:docMk/>
            <pc:sldMk cId="2729267842" sldId="265"/>
            <ac:spMk id="2" creationId="{A3ED9D64-4B55-476A-8BE1-9443C2474F31}"/>
          </ac:spMkLst>
        </pc:spChg>
        <pc:spChg chg="del mod">
          <ac:chgData name="walduch@gmail.com" userId="c4c51a5c429a4122" providerId="LiveId" clId="{C1D7A47A-4206-4FC7-9559-AC05AC00068A}" dt="2020-08-06T14:04:05.218" v="1541" actId="12084"/>
          <ac:spMkLst>
            <pc:docMk/>
            <pc:sldMk cId="2729267842" sldId="265"/>
            <ac:spMk id="3" creationId="{90458D7E-9CF3-42D7-BD7D-02680160F43B}"/>
          </ac:spMkLst>
        </pc:spChg>
        <pc:spChg chg="add del mod">
          <ac:chgData name="walduch@gmail.com" userId="c4c51a5c429a4122" providerId="LiveId" clId="{C1D7A47A-4206-4FC7-9559-AC05AC00068A}" dt="2020-08-08T16:28:46.728" v="2421" actId="12084"/>
          <ac:spMkLst>
            <pc:docMk/>
            <pc:sldMk cId="2729267842" sldId="265"/>
            <ac:spMk id="5" creationId="{A7559DF7-FC9E-48B8-93F3-785558113E8B}"/>
          </ac:spMkLst>
        </pc:spChg>
        <pc:spChg chg="add del mod">
          <ac:chgData name="walduch@gmail.com" userId="c4c51a5c429a4122" providerId="LiveId" clId="{C1D7A47A-4206-4FC7-9559-AC05AC00068A}" dt="2020-08-08T16:28:14.157" v="2419" actId="478"/>
          <ac:spMkLst>
            <pc:docMk/>
            <pc:sldMk cId="2729267842" sldId="265"/>
            <ac:spMk id="6" creationId="{79F34180-8173-4FFE-BA8A-9747047BFA73}"/>
          </ac:spMkLst>
        </pc:spChg>
        <pc:graphicFrameChg chg="add mod">
          <ac:chgData name="walduch@gmail.com" userId="c4c51a5c429a4122" providerId="LiveId" clId="{C1D7A47A-4206-4FC7-9559-AC05AC00068A}" dt="2020-08-12T15:10:36.643" v="6440" actId="115"/>
          <ac:graphicFrameMkLst>
            <pc:docMk/>
            <pc:sldMk cId="2729267842" sldId="265"/>
            <ac:graphicFrameMk id="3" creationId="{56C09A5C-446D-4818-9880-3081F8BEB0B0}"/>
          </ac:graphicFrameMkLst>
        </pc:graphicFrameChg>
        <pc:graphicFrameChg chg="add del mod">
          <ac:chgData name="walduch@gmail.com" userId="c4c51a5c429a4122" providerId="LiveId" clId="{C1D7A47A-4206-4FC7-9559-AC05AC00068A}" dt="2020-08-06T14:06:36.876" v="1547" actId="11529"/>
          <ac:graphicFrameMkLst>
            <pc:docMk/>
            <pc:sldMk cId="2729267842" sldId="265"/>
            <ac:graphicFrameMk id="4" creationId="{B2FF5698-F4CF-469F-A4D7-7DD4B9C64321}"/>
          </ac:graphicFrameMkLst>
        </pc:graphicFrameChg>
      </pc:sldChg>
      <pc:sldChg chg="addSp delSp modSp add mod">
        <pc:chgData name="walduch@gmail.com" userId="c4c51a5c429a4122" providerId="LiveId" clId="{C1D7A47A-4206-4FC7-9559-AC05AC00068A}" dt="2020-08-08T15:39:43.569" v="2162" actId="14100"/>
        <pc:sldMkLst>
          <pc:docMk/>
          <pc:sldMk cId="3334289148" sldId="266"/>
        </pc:sldMkLst>
        <pc:spChg chg="mod">
          <ac:chgData name="walduch@gmail.com" userId="c4c51a5c429a4122" providerId="LiveId" clId="{C1D7A47A-4206-4FC7-9559-AC05AC00068A}" dt="2020-08-07T07:54:22.940" v="1872" actId="20577"/>
          <ac:spMkLst>
            <pc:docMk/>
            <pc:sldMk cId="3334289148" sldId="266"/>
            <ac:spMk id="2" creationId="{A3ED9D64-4B55-476A-8BE1-9443C2474F31}"/>
          </ac:spMkLst>
        </pc:spChg>
        <pc:spChg chg="add del mod">
          <ac:chgData name="walduch@gmail.com" userId="c4c51a5c429a4122" providerId="LiveId" clId="{C1D7A47A-4206-4FC7-9559-AC05AC00068A}" dt="2020-08-07T07:54:43.615" v="1873" actId="12084"/>
          <ac:spMkLst>
            <pc:docMk/>
            <pc:sldMk cId="3334289148" sldId="266"/>
            <ac:spMk id="4" creationId="{85D140FD-4501-4DE5-BD0F-7CDA458E2D5D}"/>
          </ac:spMkLst>
        </pc:spChg>
        <pc:spChg chg="del mod">
          <ac:chgData name="walduch@gmail.com" userId="c4c51a5c429a4122" providerId="LiveId" clId="{C1D7A47A-4206-4FC7-9559-AC05AC00068A}" dt="2020-08-07T07:46:24.098" v="1693" actId="478"/>
          <ac:spMkLst>
            <pc:docMk/>
            <pc:sldMk cId="3334289148" sldId="266"/>
            <ac:spMk id="5" creationId="{A7559DF7-FC9E-48B8-93F3-785558113E8B}"/>
          </ac:spMkLst>
        </pc:spChg>
        <pc:spChg chg="del">
          <ac:chgData name="walduch@gmail.com" userId="c4c51a5c429a4122" providerId="LiveId" clId="{C1D7A47A-4206-4FC7-9559-AC05AC00068A}" dt="2020-08-07T07:46:21.859" v="1691" actId="478"/>
          <ac:spMkLst>
            <pc:docMk/>
            <pc:sldMk cId="3334289148" sldId="266"/>
            <ac:spMk id="6" creationId="{79F34180-8173-4FFE-BA8A-9747047BFA73}"/>
          </ac:spMkLst>
        </pc:spChg>
        <pc:graphicFrameChg chg="add mod">
          <ac:chgData name="walduch@gmail.com" userId="c4c51a5c429a4122" providerId="LiveId" clId="{C1D7A47A-4206-4FC7-9559-AC05AC00068A}" dt="2020-08-08T15:39:43.569" v="2162" actId="14100"/>
          <ac:graphicFrameMkLst>
            <pc:docMk/>
            <pc:sldMk cId="3334289148" sldId="266"/>
            <ac:graphicFrameMk id="7" creationId="{9BB70B12-8EA4-4C67-8C43-CAE26A782277}"/>
          </ac:graphicFrameMkLst>
        </pc:graphicFrameChg>
      </pc:sldChg>
      <pc:sldChg chg="addSp delSp modSp add mod setBg setClrOvrMap">
        <pc:chgData name="walduch@gmail.com" userId="c4c51a5c429a4122" providerId="LiveId" clId="{C1D7A47A-4206-4FC7-9559-AC05AC00068A}" dt="2020-08-11T15:24:21.659" v="3702" actId="1076"/>
        <pc:sldMkLst>
          <pc:docMk/>
          <pc:sldMk cId="2447362389" sldId="267"/>
        </pc:sldMkLst>
        <pc:spChg chg="mod ord">
          <ac:chgData name="walduch@gmail.com" userId="c4c51a5c429a4122" providerId="LiveId" clId="{C1D7A47A-4206-4FC7-9559-AC05AC00068A}" dt="2020-08-07T08:05:43.091" v="1972" actId="14100"/>
          <ac:spMkLst>
            <pc:docMk/>
            <pc:sldMk cId="2447362389" sldId="267"/>
            <ac:spMk id="2" creationId="{CCC55701-98F8-4C55-A0D5-130F24794132}"/>
          </ac:spMkLst>
        </pc:spChg>
        <pc:spChg chg="add del">
          <ac:chgData name="walduch@gmail.com" userId="c4c51a5c429a4122" providerId="LiveId" clId="{C1D7A47A-4206-4FC7-9559-AC05AC00068A}" dt="2020-08-07T08:04:47.877" v="1957" actId="26606"/>
          <ac:spMkLst>
            <pc:docMk/>
            <pc:sldMk cId="2447362389" sldId="267"/>
            <ac:spMk id="79" creationId="{A6073935-E043-4801-AF06-06093A9145F7}"/>
          </ac:spMkLst>
        </pc:spChg>
        <pc:spChg chg="add del">
          <ac:chgData name="walduch@gmail.com" userId="c4c51a5c429a4122" providerId="LiveId" clId="{C1D7A47A-4206-4FC7-9559-AC05AC00068A}" dt="2020-08-07T08:04:47.877" v="1957" actId="26606"/>
          <ac:spMkLst>
            <pc:docMk/>
            <pc:sldMk cId="2447362389" sldId="267"/>
            <ac:spMk id="89" creationId="{8D6B9972-4A81-4223-9901-0E559A1D5E59}"/>
          </ac:spMkLst>
        </pc:spChg>
        <pc:spChg chg="add del">
          <ac:chgData name="walduch@gmail.com" userId="c4c51a5c429a4122" providerId="LiveId" clId="{C1D7A47A-4206-4FC7-9559-AC05AC00068A}" dt="2020-08-07T08:04:49.620" v="1959" actId="26606"/>
          <ac:spMkLst>
            <pc:docMk/>
            <pc:sldMk cId="2447362389" sldId="267"/>
            <ac:spMk id="4101" creationId="{C2A2366C-96BE-4587-BABC-529047265AC1}"/>
          </ac:spMkLst>
        </pc:spChg>
        <pc:spChg chg="add del">
          <ac:chgData name="walduch@gmail.com" userId="c4c51a5c429a4122" providerId="LiveId" clId="{C1D7A47A-4206-4FC7-9559-AC05AC00068A}" dt="2020-08-07T08:04:54.884" v="1961" actId="26606"/>
          <ac:spMkLst>
            <pc:docMk/>
            <pc:sldMk cId="2447362389" sldId="267"/>
            <ac:spMk id="4104" creationId="{E58348C3-6249-4952-AA86-C63DB35EA9F2}"/>
          </ac:spMkLst>
        </pc:spChg>
        <pc:grpChg chg="add del">
          <ac:chgData name="walduch@gmail.com" userId="c4c51a5c429a4122" providerId="LiveId" clId="{C1D7A47A-4206-4FC7-9559-AC05AC00068A}" dt="2020-08-07T08:04:47.877" v="1957" actId="26606"/>
          <ac:grpSpMkLst>
            <pc:docMk/>
            <pc:sldMk cId="2447362389" sldId="267"/>
            <ac:grpSpMk id="71" creationId="{C616B3DC-C165-433D-9187-62DCC0E317D3}"/>
          </ac:grpSpMkLst>
        </pc:grpChg>
        <pc:grpChg chg="add del">
          <ac:chgData name="walduch@gmail.com" userId="c4c51a5c429a4122" providerId="LiveId" clId="{C1D7A47A-4206-4FC7-9559-AC05AC00068A}" dt="2020-08-07T08:04:47.877" v="1957" actId="26606"/>
          <ac:grpSpMkLst>
            <pc:docMk/>
            <pc:sldMk cId="2447362389" sldId="267"/>
            <ac:grpSpMk id="81" creationId="{8AC26FF4-D6F9-4A94-A837-D051A101EDD3}"/>
          </ac:grpSpMkLst>
        </pc:grpChg>
        <pc:grpChg chg="add del">
          <ac:chgData name="walduch@gmail.com" userId="c4c51a5c429a4122" providerId="LiveId" clId="{C1D7A47A-4206-4FC7-9559-AC05AC00068A}" dt="2020-08-07T08:04:49.620" v="1959" actId="26606"/>
          <ac:grpSpMkLst>
            <pc:docMk/>
            <pc:sldMk cId="2447362389" sldId="267"/>
            <ac:grpSpMk id="4100" creationId="{08F94D66-27EC-4CB8-8226-D7F41C161863}"/>
          </ac:grpSpMkLst>
        </pc:grpChg>
        <pc:grpChg chg="add del">
          <ac:chgData name="walduch@gmail.com" userId="c4c51a5c429a4122" providerId="LiveId" clId="{C1D7A47A-4206-4FC7-9559-AC05AC00068A}" dt="2020-08-07T08:04:54.884" v="1961" actId="26606"/>
          <ac:grpSpMkLst>
            <pc:docMk/>
            <pc:sldMk cId="2447362389" sldId="267"/>
            <ac:grpSpMk id="4103" creationId="{08F94D66-27EC-4CB8-8226-D7F41C161863}"/>
          </ac:grpSpMkLst>
        </pc:grpChg>
        <pc:grpChg chg="add del">
          <ac:chgData name="walduch@gmail.com" userId="c4c51a5c429a4122" providerId="LiveId" clId="{C1D7A47A-4206-4FC7-9559-AC05AC00068A}" dt="2020-08-07T08:04:54.884" v="1961" actId="26606"/>
          <ac:grpSpMkLst>
            <pc:docMk/>
            <pc:sldMk cId="2447362389" sldId="267"/>
            <ac:grpSpMk id="4105" creationId="{DE6174AD-DBB0-43E6-98C2-738DB3A15244}"/>
          </ac:grpSpMkLst>
        </pc:grpChg>
        <pc:picChg chg="add mod">
          <ac:chgData name="walduch@gmail.com" userId="c4c51a5c429a4122" providerId="LiveId" clId="{C1D7A47A-4206-4FC7-9559-AC05AC00068A}" dt="2020-08-11T15:24:21.659" v="3702" actId="1076"/>
          <ac:picMkLst>
            <pc:docMk/>
            <pc:sldMk cId="2447362389" sldId="267"/>
            <ac:picMk id="3" creationId="{604DBC10-0B61-4F3F-948A-CB76EC54A4A4}"/>
          </ac:picMkLst>
        </pc:picChg>
        <pc:picChg chg="del">
          <ac:chgData name="walduch@gmail.com" userId="c4c51a5c429a4122" providerId="LiveId" clId="{C1D7A47A-4206-4FC7-9559-AC05AC00068A}" dt="2020-08-07T08:04:19.203" v="1928" actId="478"/>
          <ac:picMkLst>
            <pc:docMk/>
            <pc:sldMk cId="2447362389" sldId="267"/>
            <ac:picMk id="7" creationId="{03033403-7D06-4EE7-91BD-537F17B2CB08}"/>
          </ac:picMkLst>
        </pc:picChg>
        <pc:picChg chg="del">
          <ac:chgData name="walduch@gmail.com" userId="c4c51a5c429a4122" providerId="LiveId" clId="{C1D7A47A-4206-4FC7-9559-AC05AC00068A}" dt="2020-08-07T08:04:20.903" v="1929" actId="478"/>
          <ac:picMkLst>
            <pc:docMk/>
            <pc:sldMk cId="2447362389" sldId="267"/>
            <ac:picMk id="9" creationId="{56F5EEB9-7FDB-4730-BCAB-CC35A747B1C4}"/>
          </ac:picMkLst>
        </pc:picChg>
        <pc:picChg chg="add del mod">
          <ac:chgData name="walduch@gmail.com" userId="c4c51a5c429a4122" providerId="LiveId" clId="{C1D7A47A-4206-4FC7-9559-AC05AC00068A}" dt="2020-08-07T08:04:56.503" v="1962"/>
          <ac:picMkLst>
            <pc:docMk/>
            <pc:sldMk cId="2447362389" sldId="267"/>
            <ac:picMk id="4098" creationId="{6465FA9B-99C4-437F-8574-5C0072C210D4}"/>
          </ac:picMkLst>
        </pc:picChg>
      </pc:sldChg>
      <pc:sldChg chg="add del">
        <pc:chgData name="walduch@gmail.com" userId="c4c51a5c429a4122" providerId="LiveId" clId="{C1D7A47A-4206-4FC7-9559-AC05AC00068A}" dt="2020-08-07T08:04:02.827" v="1924" actId="47"/>
        <pc:sldMkLst>
          <pc:docMk/>
          <pc:sldMk cId="3395591587" sldId="267"/>
        </pc:sldMkLst>
      </pc:sldChg>
      <pc:sldChg chg="addSp delSp modSp add del mod setBg modShow">
        <pc:chgData name="walduch@gmail.com" userId="c4c51a5c429a4122" providerId="LiveId" clId="{C1D7A47A-4206-4FC7-9559-AC05AC00068A}" dt="2020-08-12T15:15:24.772" v="6446" actId="47"/>
        <pc:sldMkLst>
          <pc:docMk/>
          <pc:sldMk cId="1254897601" sldId="268"/>
        </pc:sldMkLst>
        <pc:spChg chg="mod ord">
          <ac:chgData name="walduch@gmail.com" userId="c4c51a5c429a4122" providerId="LiveId" clId="{C1D7A47A-4206-4FC7-9559-AC05AC00068A}" dt="2020-08-07T08:11:04.694" v="2028" actId="26606"/>
          <ac:spMkLst>
            <pc:docMk/>
            <pc:sldMk cId="1254897601" sldId="268"/>
            <ac:spMk id="2" creationId="{CCC55701-98F8-4C55-A0D5-130F24794132}"/>
          </ac:spMkLst>
        </pc:spChg>
        <pc:spChg chg="add del">
          <ac:chgData name="walduch@gmail.com" userId="c4c51a5c429a4122" providerId="LiveId" clId="{C1D7A47A-4206-4FC7-9559-AC05AC00068A}" dt="2020-08-07T08:11:04.694" v="2028" actId="26606"/>
          <ac:spMkLst>
            <pc:docMk/>
            <pc:sldMk cId="1254897601" sldId="268"/>
            <ac:spMk id="79" creationId="{5EF08599-3FED-4288-A20D-E7BCAC3B8E26}"/>
          </ac:spMkLst>
        </pc:spChg>
        <pc:spChg chg="add del">
          <ac:chgData name="walduch@gmail.com" userId="c4c51a5c429a4122" providerId="LiveId" clId="{C1D7A47A-4206-4FC7-9559-AC05AC00068A}" dt="2020-08-07T08:11:04.694" v="2028" actId="26606"/>
          <ac:spMkLst>
            <pc:docMk/>
            <pc:sldMk cId="1254897601" sldId="268"/>
            <ac:spMk id="81" creationId="{C884A6B2-90E9-4BDB-8503-71AC02D3956A}"/>
          </ac:spMkLst>
        </pc:spChg>
        <pc:grpChg chg="add del">
          <ac:chgData name="walduch@gmail.com" userId="c4c51a5c429a4122" providerId="LiveId" clId="{C1D7A47A-4206-4FC7-9559-AC05AC00068A}" dt="2020-08-07T08:11:04.694" v="2028" actId="26606"/>
          <ac:grpSpMkLst>
            <pc:docMk/>
            <pc:sldMk cId="1254897601" sldId="268"/>
            <ac:grpSpMk id="71" creationId="{08F94D66-27EC-4CB8-8226-D7F41C161863}"/>
          </ac:grpSpMkLst>
        </pc:grpChg>
        <pc:grpChg chg="add del">
          <ac:chgData name="walduch@gmail.com" userId="c4c51a5c429a4122" providerId="LiveId" clId="{C1D7A47A-4206-4FC7-9559-AC05AC00068A}" dt="2020-08-07T08:11:04.694" v="2028" actId="26606"/>
          <ac:grpSpMkLst>
            <pc:docMk/>
            <pc:sldMk cId="1254897601" sldId="268"/>
            <ac:grpSpMk id="83" creationId="{E9046BC8-D404-4E7D-9202-A07F3FDD3823}"/>
          </ac:grpSpMkLst>
        </pc:grpChg>
        <pc:picChg chg="add del mod">
          <ac:chgData name="walduch@gmail.com" userId="c4c51a5c429a4122" providerId="LiveId" clId="{C1D7A47A-4206-4FC7-9559-AC05AC00068A}" dt="2020-08-07T08:08:59.555" v="2011" actId="478"/>
          <ac:picMkLst>
            <pc:docMk/>
            <pc:sldMk cId="1254897601" sldId="268"/>
            <ac:picMk id="4" creationId="{94DBDD54-7F35-43B8-B00B-EF63597F49F7}"/>
          </ac:picMkLst>
        </pc:picChg>
        <pc:picChg chg="add del mod">
          <ac:chgData name="walduch@gmail.com" userId="c4c51a5c429a4122" providerId="LiveId" clId="{C1D7A47A-4206-4FC7-9559-AC05AC00068A}" dt="2020-08-07T08:10:30.650" v="2026" actId="478"/>
          <ac:picMkLst>
            <pc:docMk/>
            <pc:sldMk cId="1254897601" sldId="268"/>
            <ac:picMk id="6" creationId="{92C3D9D0-9441-4B2E-B244-E6F10A0FE8FD}"/>
          </ac:picMkLst>
        </pc:picChg>
        <pc:picChg chg="del">
          <ac:chgData name="walduch@gmail.com" userId="c4c51a5c429a4122" providerId="LiveId" clId="{C1D7A47A-4206-4FC7-9559-AC05AC00068A}" dt="2020-08-07T08:06:15.861" v="1975" actId="478"/>
          <ac:picMkLst>
            <pc:docMk/>
            <pc:sldMk cId="1254897601" sldId="268"/>
            <ac:picMk id="7" creationId="{03033403-7D06-4EE7-91BD-537F17B2CB08}"/>
          </ac:picMkLst>
        </pc:picChg>
        <pc:picChg chg="del">
          <ac:chgData name="walduch@gmail.com" userId="c4c51a5c429a4122" providerId="LiveId" clId="{C1D7A47A-4206-4FC7-9559-AC05AC00068A}" dt="2020-08-07T08:06:16.735" v="1976" actId="478"/>
          <ac:picMkLst>
            <pc:docMk/>
            <pc:sldMk cId="1254897601" sldId="268"/>
            <ac:picMk id="9" creationId="{56F5EEB9-7FDB-4730-BCAB-CC35A747B1C4}"/>
          </ac:picMkLst>
        </pc:picChg>
        <pc:picChg chg="add del mod">
          <ac:chgData name="walduch@gmail.com" userId="c4c51a5c429a4122" providerId="LiveId" clId="{C1D7A47A-4206-4FC7-9559-AC05AC00068A}" dt="2020-08-07T08:10:29.298" v="2025" actId="478"/>
          <ac:picMkLst>
            <pc:docMk/>
            <pc:sldMk cId="1254897601" sldId="268"/>
            <ac:picMk id="10" creationId="{F07F9864-7A0C-4494-B081-B0442E476FCD}"/>
          </ac:picMkLst>
        </pc:picChg>
        <pc:picChg chg="add del mod">
          <ac:chgData name="walduch@gmail.com" userId="c4c51a5c429a4122" providerId="LiveId" clId="{C1D7A47A-4206-4FC7-9559-AC05AC00068A}" dt="2020-08-07T08:10:27.723" v="2024" actId="478"/>
          <ac:picMkLst>
            <pc:docMk/>
            <pc:sldMk cId="1254897601" sldId="268"/>
            <ac:picMk id="12" creationId="{02C6A02B-D66B-49E8-9340-349EBBC199E2}"/>
          </ac:picMkLst>
        </pc:picChg>
        <pc:picChg chg="add mod">
          <ac:chgData name="walduch@gmail.com" userId="c4c51a5c429a4122" providerId="LiveId" clId="{C1D7A47A-4206-4FC7-9559-AC05AC00068A}" dt="2020-08-07T08:11:04.694" v="2028" actId="26606"/>
          <ac:picMkLst>
            <pc:docMk/>
            <pc:sldMk cId="1254897601" sldId="268"/>
            <ac:picMk id="3074" creationId="{712F031D-D6F4-4EA0-A5DC-073603D72095}"/>
          </ac:picMkLst>
        </pc:picChg>
      </pc:sldChg>
      <pc:sldChg chg="add del">
        <pc:chgData name="walduch@gmail.com" userId="c4c51a5c429a4122" providerId="LiveId" clId="{C1D7A47A-4206-4FC7-9559-AC05AC00068A}" dt="2020-08-07T08:04:02.827" v="1924" actId="47"/>
        <pc:sldMkLst>
          <pc:docMk/>
          <pc:sldMk cId="2120595008" sldId="268"/>
        </pc:sldMkLst>
      </pc:sldChg>
      <pc:sldChg chg="addSp delSp modSp add del mod ord">
        <pc:chgData name="walduch@gmail.com" userId="c4c51a5c429a4122" providerId="LiveId" clId="{C1D7A47A-4206-4FC7-9559-AC05AC00068A}" dt="2020-08-11T15:34:07.833" v="3725" actId="47"/>
        <pc:sldMkLst>
          <pc:docMk/>
          <pc:sldMk cId="309701127" sldId="269"/>
        </pc:sldMkLst>
        <pc:picChg chg="del">
          <ac:chgData name="walduch@gmail.com" userId="c4c51a5c429a4122" providerId="LiveId" clId="{C1D7A47A-4206-4FC7-9559-AC05AC00068A}" dt="2020-08-07T08:13:27.818" v="2042" actId="478"/>
          <ac:picMkLst>
            <pc:docMk/>
            <pc:sldMk cId="309701127" sldId="269"/>
            <ac:picMk id="7" creationId="{03033403-7D06-4EE7-91BD-537F17B2CB08}"/>
          </ac:picMkLst>
        </pc:picChg>
        <pc:picChg chg="del">
          <ac:chgData name="walduch@gmail.com" userId="c4c51a5c429a4122" providerId="LiveId" clId="{C1D7A47A-4206-4FC7-9559-AC05AC00068A}" dt="2020-08-07T08:13:25.806" v="2041" actId="478"/>
          <ac:picMkLst>
            <pc:docMk/>
            <pc:sldMk cId="309701127" sldId="269"/>
            <ac:picMk id="9" creationId="{56F5EEB9-7FDB-4730-BCAB-CC35A747B1C4}"/>
          </ac:picMkLst>
        </pc:picChg>
        <pc:picChg chg="add mod">
          <ac:chgData name="walduch@gmail.com" userId="c4c51a5c429a4122" providerId="LiveId" clId="{C1D7A47A-4206-4FC7-9559-AC05AC00068A}" dt="2020-08-07T08:19:35.387" v="2044" actId="1076"/>
          <ac:picMkLst>
            <pc:docMk/>
            <pc:sldMk cId="309701127" sldId="269"/>
            <ac:picMk id="2050" creationId="{65C81D05-A657-4366-8582-3B54C0C8A326}"/>
          </ac:picMkLst>
        </pc:picChg>
      </pc:sldChg>
      <pc:sldChg chg="add del">
        <pc:chgData name="walduch@gmail.com" userId="c4c51a5c429a4122" providerId="LiveId" clId="{C1D7A47A-4206-4FC7-9559-AC05AC00068A}" dt="2020-08-07T08:04:02.827" v="1924" actId="47"/>
        <pc:sldMkLst>
          <pc:docMk/>
          <pc:sldMk cId="392899914" sldId="269"/>
        </pc:sldMkLst>
      </pc:sldChg>
      <pc:sldChg chg="addSp modSp add mod ord setBg">
        <pc:chgData name="walduch@gmail.com" userId="c4c51a5c429a4122" providerId="LiveId" clId="{C1D7A47A-4206-4FC7-9559-AC05AC00068A}" dt="2020-08-07T08:11:27.937" v="2033" actId="27614"/>
        <pc:sldMkLst>
          <pc:docMk/>
          <pc:sldMk cId="2495758770" sldId="270"/>
        </pc:sldMkLst>
        <pc:spChg chg="mod ord">
          <ac:chgData name="walduch@gmail.com" userId="c4c51a5c429a4122" providerId="LiveId" clId="{C1D7A47A-4206-4FC7-9559-AC05AC00068A}" dt="2020-08-07T08:11:18.525" v="2030" actId="26606"/>
          <ac:spMkLst>
            <pc:docMk/>
            <pc:sldMk cId="2495758770" sldId="270"/>
            <ac:spMk id="2" creationId="{CCC55701-98F8-4C55-A0D5-130F24794132}"/>
          </ac:spMkLst>
        </pc:spChg>
        <pc:spChg chg="add">
          <ac:chgData name="walduch@gmail.com" userId="c4c51a5c429a4122" providerId="LiveId" clId="{C1D7A47A-4206-4FC7-9559-AC05AC00068A}" dt="2020-08-07T08:11:18.525" v="2030" actId="26606"/>
          <ac:spMkLst>
            <pc:docMk/>
            <pc:sldMk cId="2495758770" sldId="270"/>
            <ac:spMk id="79" creationId="{5EF08599-3FED-4288-A20D-E7BCAC3B8E26}"/>
          </ac:spMkLst>
        </pc:spChg>
        <pc:spChg chg="add">
          <ac:chgData name="walduch@gmail.com" userId="c4c51a5c429a4122" providerId="LiveId" clId="{C1D7A47A-4206-4FC7-9559-AC05AC00068A}" dt="2020-08-07T08:11:18.525" v="2030" actId="26606"/>
          <ac:spMkLst>
            <pc:docMk/>
            <pc:sldMk cId="2495758770" sldId="270"/>
            <ac:spMk id="81" creationId="{C884A6B2-90E9-4BDB-8503-71AC02D3956A}"/>
          </ac:spMkLst>
        </pc:spChg>
        <pc:grpChg chg="add">
          <ac:chgData name="walduch@gmail.com" userId="c4c51a5c429a4122" providerId="LiveId" clId="{C1D7A47A-4206-4FC7-9559-AC05AC00068A}" dt="2020-08-07T08:11:18.525" v="2030" actId="26606"/>
          <ac:grpSpMkLst>
            <pc:docMk/>
            <pc:sldMk cId="2495758770" sldId="270"/>
            <ac:grpSpMk id="71" creationId="{08F94D66-27EC-4CB8-8226-D7F41C161863}"/>
          </ac:grpSpMkLst>
        </pc:grpChg>
        <pc:grpChg chg="add">
          <ac:chgData name="walduch@gmail.com" userId="c4c51a5c429a4122" providerId="LiveId" clId="{C1D7A47A-4206-4FC7-9559-AC05AC00068A}" dt="2020-08-07T08:11:18.525" v="2030" actId="26606"/>
          <ac:grpSpMkLst>
            <pc:docMk/>
            <pc:sldMk cId="2495758770" sldId="270"/>
            <ac:grpSpMk id="83" creationId="{E9046BC8-D404-4E7D-9202-A07F3FDD3823}"/>
          </ac:grpSpMkLst>
        </pc:grpChg>
        <pc:picChg chg="mod">
          <ac:chgData name="walduch@gmail.com" userId="c4c51a5c429a4122" providerId="LiveId" clId="{C1D7A47A-4206-4FC7-9559-AC05AC00068A}" dt="2020-08-07T08:11:27.937" v="2033" actId="27614"/>
          <ac:picMkLst>
            <pc:docMk/>
            <pc:sldMk cId="2495758770" sldId="270"/>
            <ac:picMk id="3074" creationId="{712F031D-D6F4-4EA0-A5DC-073603D72095}"/>
          </ac:picMkLst>
        </pc:picChg>
      </pc:sldChg>
      <pc:sldChg chg="addSp delSp modSp add mod ord">
        <pc:chgData name="walduch@gmail.com" userId="c4c51a5c429a4122" providerId="LiveId" clId="{C1D7A47A-4206-4FC7-9559-AC05AC00068A}" dt="2020-08-12T14:41:38.063" v="5613" actId="1076"/>
        <pc:sldMkLst>
          <pc:docMk/>
          <pc:sldMk cId="895703436" sldId="271"/>
        </pc:sldMkLst>
        <pc:spChg chg="mod">
          <ac:chgData name="walduch@gmail.com" userId="c4c51a5c429a4122" providerId="LiveId" clId="{C1D7A47A-4206-4FC7-9559-AC05AC00068A}" dt="2020-08-11T15:35:30.436" v="3828" actId="20577"/>
          <ac:spMkLst>
            <pc:docMk/>
            <pc:sldMk cId="895703436" sldId="271"/>
            <ac:spMk id="2" creationId="{CCC55701-98F8-4C55-A0D5-130F24794132}"/>
          </ac:spMkLst>
        </pc:spChg>
        <pc:spChg chg="add del mod">
          <ac:chgData name="walduch@gmail.com" userId="c4c51a5c429a4122" providerId="LiveId" clId="{C1D7A47A-4206-4FC7-9559-AC05AC00068A}" dt="2020-08-12T14:39:10.250" v="5577" actId="12084"/>
          <ac:spMkLst>
            <pc:docMk/>
            <pc:sldMk cId="895703436" sldId="271"/>
            <ac:spMk id="3" creationId="{FDCB6302-CD6F-470E-B1FB-23D3794FD000}"/>
          </ac:spMkLst>
        </pc:spChg>
        <pc:graphicFrameChg chg="add mod">
          <ac:chgData name="walduch@gmail.com" userId="c4c51a5c429a4122" providerId="LiveId" clId="{C1D7A47A-4206-4FC7-9559-AC05AC00068A}" dt="2020-08-12T14:41:09.116" v="5607" actId="14100"/>
          <ac:graphicFrameMkLst>
            <pc:docMk/>
            <pc:sldMk cId="895703436" sldId="271"/>
            <ac:graphicFrameMk id="5" creationId="{E8174A1D-412B-401F-A4FC-FFA65FFBC1B1}"/>
          </ac:graphicFrameMkLst>
        </pc:graphicFrameChg>
        <pc:picChg chg="del">
          <ac:chgData name="walduch@gmail.com" userId="c4c51a5c429a4122" providerId="LiveId" clId="{C1D7A47A-4206-4FC7-9559-AC05AC00068A}" dt="2020-08-07T08:19:47.718" v="2046" actId="478"/>
          <ac:picMkLst>
            <pc:docMk/>
            <pc:sldMk cId="895703436" sldId="271"/>
            <ac:picMk id="2050" creationId="{65C81D05-A657-4366-8582-3B54C0C8A326}"/>
          </ac:picMkLst>
        </pc:picChg>
        <pc:picChg chg="add mod">
          <ac:chgData name="walduch@gmail.com" userId="c4c51a5c429a4122" providerId="LiveId" clId="{C1D7A47A-4206-4FC7-9559-AC05AC00068A}" dt="2020-08-12T14:41:38.063" v="5613" actId="1076"/>
          <ac:picMkLst>
            <pc:docMk/>
            <pc:sldMk cId="895703436" sldId="271"/>
            <ac:picMk id="11266" creationId="{03E35BF9-A207-42A9-98A9-421D7CBA8BA3}"/>
          </ac:picMkLst>
        </pc:picChg>
      </pc:sldChg>
      <pc:sldChg chg="add del">
        <pc:chgData name="walduch@gmail.com" userId="c4c51a5c429a4122" providerId="LiveId" clId="{C1D7A47A-4206-4FC7-9559-AC05AC00068A}" dt="2020-08-07T08:12:37.797" v="2035" actId="47"/>
        <pc:sldMkLst>
          <pc:docMk/>
          <pc:sldMk cId="928428024" sldId="271"/>
        </pc:sldMkLst>
      </pc:sldChg>
      <pc:sldChg chg="addSp delSp modSp add del mod setBg">
        <pc:chgData name="walduch@gmail.com" userId="c4c51a5c429a4122" providerId="LiveId" clId="{C1D7A47A-4206-4FC7-9559-AC05AC00068A}" dt="2020-08-07T08:13:19.420" v="2040" actId="47"/>
        <pc:sldMkLst>
          <pc:docMk/>
          <pc:sldMk cId="2037125164" sldId="271"/>
        </pc:sldMkLst>
        <pc:spChg chg="mod ord">
          <ac:chgData name="walduch@gmail.com" userId="c4c51a5c429a4122" providerId="LiveId" clId="{C1D7A47A-4206-4FC7-9559-AC05AC00068A}" dt="2020-08-07T08:13:10.004" v="2039" actId="26606"/>
          <ac:spMkLst>
            <pc:docMk/>
            <pc:sldMk cId="2037125164" sldId="271"/>
            <ac:spMk id="2" creationId="{CCC55701-98F8-4C55-A0D5-130F24794132}"/>
          </ac:spMkLst>
        </pc:spChg>
        <pc:spChg chg="add del">
          <ac:chgData name="walduch@gmail.com" userId="c4c51a5c429a4122" providerId="LiveId" clId="{C1D7A47A-4206-4FC7-9559-AC05AC00068A}" dt="2020-08-07T08:13:09.992" v="2038" actId="26606"/>
          <ac:spMkLst>
            <pc:docMk/>
            <pc:sldMk cId="2037125164" sldId="271"/>
            <ac:spMk id="16" creationId="{E58348C3-6249-4952-AA86-C63DB35EA9F2}"/>
          </ac:spMkLst>
        </pc:spChg>
        <pc:spChg chg="add">
          <ac:chgData name="walduch@gmail.com" userId="c4c51a5c429a4122" providerId="LiveId" clId="{C1D7A47A-4206-4FC7-9559-AC05AC00068A}" dt="2020-08-07T08:13:10.004" v="2039" actId="26606"/>
          <ac:spMkLst>
            <pc:docMk/>
            <pc:sldMk cId="2037125164" sldId="271"/>
            <ac:spMk id="28" creationId="{5EF08599-3FED-4288-A20D-E7BCAC3B8E26}"/>
          </ac:spMkLst>
        </pc:spChg>
        <pc:spChg chg="add">
          <ac:chgData name="walduch@gmail.com" userId="c4c51a5c429a4122" providerId="LiveId" clId="{C1D7A47A-4206-4FC7-9559-AC05AC00068A}" dt="2020-08-07T08:13:10.004" v="2039" actId="26606"/>
          <ac:spMkLst>
            <pc:docMk/>
            <pc:sldMk cId="2037125164" sldId="271"/>
            <ac:spMk id="29" creationId="{C884A6B2-90E9-4BDB-8503-71AC02D3956A}"/>
          </ac:spMkLst>
        </pc:spChg>
        <pc:grpChg chg="add del">
          <ac:chgData name="walduch@gmail.com" userId="c4c51a5c429a4122" providerId="LiveId" clId="{C1D7A47A-4206-4FC7-9559-AC05AC00068A}" dt="2020-08-07T08:13:09.992" v="2038" actId="26606"/>
          <ac:grpSpMkLst>
            <pc:docMk/>
            <pc:sldMk cId="2037125164" sldId="271"/>
            <ac:grpSpMk id="8" creationId="{08F94D66-27EC-4CB8-8226-D7F41C161863}"/>
          </ac:grpSpMkLst>
        </pc:grpChg>
        <pc:grpChg chg="add del">
          <ac:chgData name="walduch@gmail.com" userId="c4c51a5c429a4122" providerId="LiveId" clId="{C1D7A47A-4206-4FC7-9559-AC05AC00068A}" dt="2020-08-07T08:13:09.992" v="2038" actId="26606"/>
          <ac:grpSpMkLst>
            <pc:docMk/>
            <pc:sldMk cId="2037125164" sldId="271"/>
            <ac:grpSpMk id="18" creationId="{DE6174AD-DBB0-43E6-98C2-738DB3A15244}"/>
          </ac:grpSpMkLst>
        </pc:grpChg>
        <pc:grpChg chg="add">
          <ac:chgData name="walduch@gmail.com" userId="c4c51a5c429a4122" providerId="LiveId" clId="{C1D7A47A-4206-4FC7-9559-AC05AC00068A}" dt="2020-08-07T08:13:10.004" v="2039" actId="26606"/>
          <ac:grpSpMkLst>
            <pc:docMk/>
            <pc:sldMk cId="2037125164" sldId="271"/>
            <ac:grpSpMk id="20" creationId="{E9046BC8-D404-4E7D-9202-A07F3FDD3823}"/>
          </ac:grpSpMkLst>
        </pc:grpChg>
        <pc:grpChg chg="add">
          <ac:chgData name="walduch@gmail.com" userId="c4c51a5c429a4122" providerId="LiveId" clId="{C1D7A47A-4206-4FC7-9559-AC05AC00068A}" dt="2020-08-07T08:13:10.004" v="2039" actId="26606"/>
          <ac:grpSpMkLst>
            <pc:docMk/>
            <pc:sldMk cId="2037125164" sldId="271"/>
            <ac:grpSpMk id="27" creationId="{08F94D66-27EC-4CB8-8226-D7F41C161863}"/>
          </ac:grpSpMkLst>
        </pc:grpChg>
        <pc:picChg chg="mod">
          <ac:chgData name="walduch@gmail.com" userId="c4c51a5c429a4122" providerId="LiveId" clId="{C1D7A47A-4206-4FC7-9559-AC05AC00068A}" dt="2020-08-07T08:13:10.004" v="2039" actId="26606"/>
          <ac:picMkLst>
            <pc:docMk/>
            <pc:sldMk cId="2037125164" sldId="271"/>
            <ac:picMk id="3" creationId="{604DBC10-0B61-4F3F-948A-CB76EC54A4A4}"/>
          </ac:picMkLst>
        </pc:picChg>
      </pc:sldChg>
      <pc:sldChg chg="addSp delSp modSp add del">
        <pc:chgData name="walduch@gmail.com" userId="c4c51a5c429a4122" providerId="LiveId" clId="{C1D7A47A-4206-4FC7-9559-AC05AC00068A}" dt="2020-08-11T15:47:27.602" v="4236" actId="47"/>
        <pc:sldMkLst>
          <pc:docMk/>
          <pc:sldMk cId="659729645" sldId="272"/>
        </pc:sldMkLst>
        <pc:picChg chg="del">
          <ac:chgData name="walduch@gmail.com" userId="c4c51a5c429a4122" providerId="LiveId" clId="{C1D7A47A-4206-4FC7-9559-AC05AC00068A}" dt="2020-08-07T08:21:14.405" v="2051" actId="478"/>
          <ac:picMkLst>
            <pc:docMk/>
            <pc:sldMk cId="659729645" sldId="272"/>
            <ac:picMk id="12290" creationId="{B39246CF-FF35-46C5-9FD7-4165F0D138EF}"/>
          </ac:picMkLst>
        </pc:picChg>
        <pc:picChg chg="add mod">
          <ac:chgData name="walduch@gmail.com" userId="c4c51a5c429a4122" providerId="LiveId" clId="{C1D7A47A-4206-4FC7-9559-AC05AC00068A}" dt="2020-08-07T08:21:24.893" v="2053" actId="1076"/>
          <ac:picMkLst>
            <pc:docMk/>
            <pc:sldMk cId="659729645" sldId="272"/>
            <ac:picMk id="13314" creationId="{779BFE49-7E20-4B77-A639-E455BA159730}"/>
          </ac:picMkLst>
        </pc:picChg>
      </pc:sldChg>
      <pc:sldChg chg="addSp delSp modSp add mod ord">
        <pc:chgData name="walduch@gmail.com" userId="c4c51a5c429a4122" providerId="LiveId" clId="{C1D7A47A-4206-4FC7-9559-AC05AC00068A}" dt="2020-08-12T15:39:37.844" v="7125" actId="1076"/>
        <pc:sldMkLst>
          <pc:docMk/>
          <pc:sldMk cId="3414775054" sldId="273"/>
        </pc:sldMkLst>
        <pc:spChg chg="mod">
          <ac:chgData name="walduch@gmail.com" userId="c4c51a5c429a4122" providerId="LiveId" clId="{C1D7A47A-4206-4FC7-9559-AC05AC00068A}" dt="2020-08-12T13:23:30.278" v="4862" actId="1076"/>
          <ac:spMkLst>
            <pc:docMk/>
            <pc:sldMk cId="3414775054" sldId="273"/>
            <ac:spMk id="2" creationId="{DD4CC300-87B8-4A86-857E-8175B2F1D65D}"/>
          </ac:spMkLst>
        </pc:spChg>
        <pc:spChg chg="add del mod">
          <ac:chgData name="walduch@gmail.com" userId="c4c51a5c429a4122" providerId="LiveId" clId="{C1D7A47A-4206-4FC7-9559-AC05AC00068A}" dt="2020-08-12T13:13:10.121" v="4811"/>
          <ac:spMkLst>
            <pc:docMk/>
            <pc:sldMk cId="3414775054" sldId="273"/>
            <ac:spMk id="3" creationId="{29A8A125-1D2D-41F1-9EF1-6CBFDC2DE0FA}"/>
          </ac:spMkLst>
        </pc:spChg>
        <pc:spChg chg="add del mod">
          <ac:chgData name="walduch@gmail.com" userId="c4c51a5c429a4122" providerId="LiveId" clId="{C1D7A47A-4206-4FC7-9559-AC05AC00068A}" dt="2020-08-12T13:23:03.485" v="4859" actId="12084"/>
          <ac:spMkLst>
            <pc:docMk/>
            <pc:sldMk cId="3414775054" sldId="273"/>
            <ac:spMk id="10" creationId="{F8021F8C-8736-4669-86D7-7E9B2AE09C48}"/>
          </ac:spMkLst>
        </pc:spChg>
        <pc:graphicFrameChg chg="add del mod">
          <ac:chgData name="walduch@gmail.com" userId="c4c51a5c429a4122" providerId="LiveId" clId="{C1D7A47A-4206-4FC7-9559-AC05AC00068A}" dt="2020-08-12T13:12:56.628" v="4805"/>
          <ac:graphicFrameMkLst>
            <pc:docMk/>
            <pc:sldMk cId="3414775054" sldId="273"/>
            <ac:graphicFrameMk id="6" creationId="{8B312415-C7D5-49A9-BFCC-D26895DEF01A}"/>
          </ac:graphicFrameMkLst>
        </pc:graphicFrameChg>
        <pc:graphicFrameChg chg="add del mod modGraphic">
          <ac:chgData name="walduch@gmail.com" userId="c4c51a5c429a4122" providerId="LiveId" clId="{C1D7A47A-4206-4FC7-9559-AC05AC00068A}" dt="2020-08-12T13:13:18.164" v="4814" actId="478"/>
          <ac:graphicFrameMkLst>
            <pc:docMk/>
            <pc:sldMk cId="3414775054" sldId="273"/>
            <ac:graphicFrameMk id="8" creationId="{7D1CBB47-4F6D-4C35-9433-6A162CA970BE}"/>
          </ac:graphicFrameMkLst>
        </pc:graphicFrameChg>
        <pc:graphicFrameChg chg="add mod">
          <ac:chgData name="walduch@gmail.com" userId="c4c51a5c429a4122" providerId="LiveId" clId="{C1D7A47A-4206-4FC7-9559-AC05AC00068A}" dt="2020-08-12T13:28:21.195" v="4911" actId="12269"/>
          <ac:graphicFrameMkLst>
            <pc:docMk/>
            <pc:sldMk cId="3414775054" sldId="273"/>
            <ac:graphicFrameMk id="19" creationId="{83A02FF2-9BA9-4303-AFB3-946AEFF739A5}"/>
          </ac:graphicFrameMkLst>
        </pc:graphicFrameChg>
        <pc:picChg chg="add del mod">
          <ac:chgData name="walduch@gmail.com" userId="c4c51a5c429a4122" providerId="LiveId" clId="{C1D7A47A-4206-4FC7-9559-AC05AC00068A}" dt="2020-08-12T13:12:42.176" v="4801" actId="478"/>
          <ac:picMkLst>
            <pc:docMk/>
            <pc:sldMk cId="3414775054" sldId="273"/>
            <ac:picMk id="5" creationId="{D0F8DB80-8A52-4717-AAB3-61DE022DAD37}"/>
          </ac:picMkLst>
        </pc:picChg>
        <pc:picChg chg="add del mod">
          <ac:chgData name="walduch@gmail.com" userId="c4c51a5c429a4122" providerId="LiveId" clId="{C1D7A47A-4206-4FC7-9559-AC05AC00068A}" dt="2020-08-12T13:13:08.601" v="4810" actId="478"/>
          <ac:picMkLst>
            <pc:docMk/>
            <pc:sldMk cId="3414775054" sldId="273"/>
            <ac:picMk id="7" creationId="{403AABE1-083D-4629-AD4F-F657230BFE7D}"/>
          </ac:picMkLst>
        </pc:picChg>
        <pc:picChg chg="add del mod">
          <ac:chgData name="walduch@gmail.com" userId="c4c51a5c429a4122" providerId="LiveId" clId="{C1D7A47A-4206-4FC7-9559-AC05AC00068A}" dt="2020-08-12T13:18:02.962" v="4822" actId="478"/>
          <ac:picMkLst>
            <pc:docMk/>
            <pc:sldMk cId="3414775054" sldId="273"/>
            <ac:picMk id="12" creationId="{3F6838D2-C5B0-4881-A510-8C141377C813}"/>
          </ac:picMkLst>
        </pc:picChg>
        <pc:picChg chg="add del mod">
          <ac:chgData name="walduch@gmail.com" userId="c4c51a5c429a4122" providerId="LiveId" clId="{C1D7A47A-4206-4FC7-9559-AC05AC00068A}" dt="2020-08-12T13:18:30.707" v="4826" actId="478"/>
          <ac:picMkLst>
            <pc:docMk/>
            <pc:sldMk cId="3414775054" sldId="273"/>
            <ac:picMk id="14" creationId="{0B33E412-5B1B-42E2-AEEE-DF5BDB2B1B26}"/>
          </ac:picMkLst>
        </pc:picChg>
        <pc:picChg chg="add del mod modCrop">
          <ac:chgData name="walduch@gmail.com" userId="c4c51a5c429a4122" providerId="LiveId" clId="{C1D7A47A-4206-4FC7-9559-AC05AC00068A}" dt="2020-08-12T13:21:03.675" v="4836" actId="478"/>
          <ac:picMkLst>
            <pc:docMk/>
            <pc:sldMk cId="3414775054" sldId="273"/>
            <ac:picMk id="16" creationId="{183BA24C-233A-4A8C-A357-EC93AA4FE735}"/>
          </ac:picMkLst>
        </pc:picChg>
        <pc:picChg chg="add del mod modCrop">
          <ac:chgData name="walduch@gmail.com" userId="c4c51a5c429a4122" providerId="LiveId" clId="{C1D7A47A-4206-4FC7-9559-AC05AC00068A}" dt="2020-08-12T13:26:47.332" v="4902" actId="478"/>
          <ac:picMkLst>
            <pc:docMk/>
            <pc:sldMk cId="3414775054" sldId="273"/>
            <ac:picMk id="18" creationId="{7555FEEB-E4D4-4D4D-9569-9904104EEBC9}"/>
          </ac:picMkLst>
        </pc:picChg>
        <pc:picChg chg="add del mod modCrop">
          <ac:chgData name="walduch@gmail.com" userId="c4c51a5c429a4122" providerId="LiveId" clId="{C1D7A47A-4206-4FC7-9559-AC05AC00068A}" dt="2020-08-12T15:39:29.715" v="7124" actId="478"/>
          <ac:picMkLst>
            <pc:docMk/>
            <pc:sldMk cId="3414775054" sldId="273"/>
            <ac:picMk id="21" creationId="{747C1382-6A0A-4526-81FE-970354D9620C}"/>
          </ac:picMkLst>
        </pc:picChg>
        <pc:picChg chg="add mod modCrop">
          <ac:chgData name="walduch@gmail.com" userId="c4c51a5c429a4122" providerId="LiveId" clId="{C1D7A47A-4206-4FC7-9559-AC05AC00068A}" dt="2020-08-12T15:39:37.844" v="7125" actId="1076"/>
          <ac:picMkLst>
            <pc:docMk/>
            <pc:sldMk cId="3414775054" sldId="273"/>
            <ac:picMk id="23" creationId="{B8EFBCA8-61DB-4BCF-A043-F05872C62180}"/>
          </ac:picMkLst>
        </pc:picChg>
        <pc:picChg chg="del">
          <ac:chgData name="walduch@gmail.com" userId="c4c51a5c429a4122" providerId="LiveId" clId="{C1D7A47A-4206-4FC7-9559-AC05AC00068A}" dt="2020-08-07T08:22:39.540" v="2056" actId="478"/>
          <ac:picMkLst>
            <pc:docMk/>
            <pc:sldMk cId="3414775054" sldId="273"/>
            <ac:picMk id="14338" creationId="{9511A1EF-6E5C-4568-86A3-0D128E9D6036}"/>
          </ac:picMkLst>
        </pc:picChg>
        <pc:picChg chg="add del mod">
          <ac:chgData name="walduch@gmail.com" userId="c4c51a5c429a4122" providerId="LiveId" clId="{C1D7A47A-4206-4FC7-9559-AC05AC00068A}" dt="2020-08-12T12:20:14.340" v="4792" actId="478"/>
          <ac:picMkLst>
            <pc:docMk/>
            <pc:sldMk cId="3414775054" sldId="273"/>
            <ac:picMk id="17410" creationId="{CAAC5964-290E-4842-92F8-4F9E7E6F8D22}"/>
          </ac:picMkLst>
        </pc:picChg>
      </pc:sldChg>
      <pc:sldChg chg="add del">
        <pc:chgData name="walduch@gmail.com" userId="c4c51a5c429a4122" providerId="LiveId" clId="{C1D7A47A-4206-4FC7-9559-AC05AC00068A}" dt="2020-08-07T08:22:42.378" v="2058"/>
        <pc:sldMkLst>
          <pc:docMk/>
          <pc:sldMk cId="592884282" sldId="274"/>
        </pc:sldMkLst>
      </pc:sldChg>
      <pc:sldChg chg="delSp add del">
        <pc:chgData name="walduch@gmail.com" userId="c4c51a5c429a4122" providerId="LiveId" clId="{C1D7A47A-4206-4FC7-9559-AC05AC00068A}" dt="2020-08-12T12:10:13.239" v="4784" actId="47"/>
        <pc:sldMkLst>
          <pc:docMk/>
          <pc:sldMk cId="4270639411" sldId="274"/>
        </pc:sldMkLst>
        <pc:picChg chg="del">
          <ac:chgData name="walduch@gmail.com" userId="c4c51a5c429a4122" providerId="LiveId" clId="{C1D7A47A-4206-4FC7-9559-AC05AC00068A}" dt="2020-08-08T15:31:22.136" v="2070" actId="478"/>
          <ac:picMkLst>
            <pc:docMk/>
            <pc:sldMk cId="4270639411" sldId="274"/>
            <ac:picMk id="4" creationId="{A733EDA1-C252-4F0C-9396-C4090F06112F}"/>
          </ac:picMkLst>
        </pc:picChg>
      </pc:sldChg>
      <pc:sldChg chg="addSp delSp modSp add mod addCm modCm">
        <pc:chgData name="walduch@gmail.com" userId="c4c51a5c429a4122" providerId="LiveId" clId="{C1D7A47A-4206-4FC7-9559-AC05AC00068A}" dt="2020-08-13T18:43:57.203" v="7613" actId="20577"/>
        <pc:sldMkLst>
          <pc:docMk/>
          <pc:sldMk cId="3185933758" sldId="275"/>
        </pc:sldMkLst>
        <pc:spChg chg="add del mod">
          <ac:chgData name="walduch@gmail.com" userId="c4c51a5c429a4122" providerId="LiveId" clId="{C1D7A47A-4206-4FC7-9559-AC05AC00068A}" dt="2020-08-11T09:01:36.036" v="2646" actId="12084"/>
          <ac:spMkLst>
            <pc:docMk/>
            <pc:sldMk cId="3185933758" sldId="275"/>
            <ac:spMk id="4" creationId="{D3738935-7608-4D75-AB3F-200727F5186A}"/>
          </ac:spMkLst>
        </pc:spChg>
        <pc:spChg chg="add del mod">
          <ac:chgData name="walduch@gmail.com" userId="c4c51a5c429a4122" providerId="LiveId" clId="{C1D7A47A-4206-4FC7-9559-AC05AC00068A}" dt="2020-08-11T09:15:26.858" v="2767" actId="12084"/>
          <ac:spMkLst>
            <pc:docMk/>
            <pc:sldMk cId="3185933758" sldId="275"/>
            <ac:spMk id="6" creationId="{3FDEDE67-363C-49C1-BD1A-E76DBCE091BE}"/>
          </ac:spMkLst>
        </pc:spChg>
        <pc:graphicFrameChg chg="add del mod">
          <ac:chgData name="walduch@gmail.com" userId="c4c51a5c429a4122" providerId="LiveId" clId="{C1D7A47A-4206-4FC7-9559-AC05AC00068A}" dt="2020-08-11T09:14:59.975" v="2760" actId="11529"/>
          <ac:graphicFrameMkLst>
            <pc:docMk/>
            <pc:sldMk cId="3185933758" sldId="275"/>
            <ac:graphicFrameMk id="5" creationId="{E05BCDA3-5704-4003-815B-58E36A4654BB}"/>
          </ac:graphicFrameMkLst>
        </pc:graphicFrameChg>
        <pc:graphicFrameChg chg="del">
          <ac:chgData name="walduch@gmail.com" userId="c4c51a5c429a4122" providerId="LiveId" clId="{C1D7A47A-4206-4FC7-9559-AC05AC00068A}" dt="2020-08-11T08:57:26.183" v="2520" actId="478"/>
          <ac:graphicFrameMkLst>
            <pc:docMk/>
            <pc:sldMk cId="3185933758" sldId="275"/>
            <ac:graphicFrameMk id="7" creationId="{CAB2B2F7-9668-417B-86F4-765873D5BEEB}"/>
          </ac:graphicFrameMkLst>
        </pc:graphicFrameChg>
        <pc:graphicFrameChg chg="add mod">
          <ac:chgData name="walduch@gmail.com" userId="c4c51a5c429a4122" providerId="LiveId" clId="{C1D7A47A-4206-4FC7-9559-AC05AC00068A}" dt="2020-08-13T18:43:57.203" v="7613" actId="20577"/>
          <ac:graphicFrameMkLst>
            <pc:docMk/>
            <pc:sldMk cId="3185933758" sldId="275"/>
            <ac:graphicFrameMk id="8" creationId="{42AD8582-0A3C-4C90-A30F-459228070C21}"/>
          </ac:graphicFrameMkLst>
        </pc:graphicFrameChg>
      </pc:sldChg>
      <pc:sldChg chg="addSp delSp modSp add mod">
        <pc:chgData name="walduch@gmail.com" userId="c4c51a5c429a4122" providerId="LiveId" clId="{C1D7A47A-4206-4FC7-9559-AC05AC00068A}" dt="2020-08-11T15:54:24.789" v="4289" actId="20577"/>
        <pc:sldMkLst>
          <pc:docMk/>
          <pc:sldMk cId="531295146" sldId="276"/>
        </pc:sldMkLst>
        <pc:spChg chg="mod">
          <ac:chgData name="walduch@gmail.com" userId="c4c51a5c429a4122" providerId="LiveId" clId="{C1D7A47A-4206-4FC7-9559-AC05AC00068A}" dt="2020-08-11T09:57:53.286" v="3157"/>
          <ac:spMkLst>
            <pc:docMk/>
            <pc:sldMk cId="531295146" sldId="276"/>
            <ac:spMk id="2" creationId="{A3ED9D64-4B55-476A-8BE1-9443C2474F31}"/>
          </ac:spMkLst>
        </pc:spChg>
        <pc:spChg chg="del mod">
          <ac:chgData name="walduch@gmail.com" userId="c4c51a5c429a4122" providerId="LiveId" clId="{C1D7A47A-4206-4FC7-9559-AC05AC00068A}" dt="2020-08-11T10:41:59.209" v="3399" actId="12084"/>
          <ac:spMkLst>
            <pc:docMk/>
            <pc:sldMk cId="531295146" sldId="276"/>
            <ac:spMk id="4" creationId="{D3738935-7608-4D75-AB3F-200727F5186A}"/>
          </ac:spMkLst>
        </pc:spChg>
        <pc:spChg chg="add del mod">
          <ac:chgData name="walduch@gmail.com" userId="c4c51a5c429a4122" providerId="LiveId" clId="{C1D7A47A-4206-4FC7-9559-AC05AC00068A}" dt="2020-08-11T10:40:44.186" v="3395" actId="12084"/>
          <ac:spMkLst>
            <pc:docMk/>
            <pc:sldMk cId="531295146" sldId="276"/>
            <ac:spMk id="5" creationId="{DD157BCB-2FEB-430C-9D37-E4552A4CBA6E}"/>
          </ac:spMkLst>
        </pc:spChg>
        <pc:graphicFrameChg chg="add mod">
          <ac:chgData name="walduch@gmail.com" userId="c4c51a5c429a4122" providerId="LiveId" clId="{C1D7A47A-4206-4FC7-9559-AC05AC00068A}" dt="2020-08-11T15:53:04.637" v="4276" actId="313"/>
          <ac:graphicFrameMkLst>
            <pc:docMk/>
            <pc:sldMk cId="531295146" sldId="276"/>
            <ac:graphicFrameMk id="3" creationId="{1FD1D9DE-36FC-49C4-8552-BA9854C4E29F}"/>
          </ac:graphicFrameMkLst>
        </pc:graphicFrameChg>
        <pc:graphicFrameChg chg="add mod">
          <ac:chgData name="walduch@gmail.com" userId="c4c51a5c429a4122" providerId="LiveId" clId="{C1D7A47A-4206-4FC7-9559-AC05AC00068A}" dt="2020-08-11T15:54:24.789" v="4289" actId="20577"/>
          <ac:graphicFrameMkLst>
            <pc:docMk/>
            <pc:sldMk cId="531295146" sldId="276"/>
            <ac:graphicFrameMk id="6" creationId="{9A12F870-200C-4998-AE48-156DCB81D934}"/>
          </ac:graphicFrameMkLst>
        </pc:graphicFrameChg>
      </pc:sldChg>
      <pc:sldChg chg="addSp delSp modSp add mod">
        <pc:chgData name="walduch@gmail.com" userId="c4c51a5c429a4122" providerId="LiveId" clId="{C1D7A47A-4206-4FC7-9559-AC05AC00068A}" dt="2020-08-12T13:52:20.154" v="5171" actId="208"/>
        <pc:sldMkLst>
          <pc:docMk/>
          <pc:sldMk cId="2269692253" sldId="277"/>
        </pc:sldMkLst>
        <pc:spChg chg="mod">
          <ac:chgData name="walduch@gmail.com" userId="c4c51a5c429a4122" providerId="LiveId" clId="{C1D7A47A-4206-4FC7-9559-AC05AC00068A}" dt="2020-08-11T09:58:22.356" v="3160"/>
          <ac:spMkLst>
            <pc:docMk/>
            <pc:sldMk cId="2269692253" sldId="277"/>
            <ac:spMk id="2" creationId="{A3ED9D64-4B55-476A-8BE1-9443C2474F31}"/>
          </ac:spMkLst>
        </pc:spChg>
        <pc:spChg chg="del mod">
          <ac:chgData name="walduch@gmail.com" userId="c4c51a5c429a4122" providerId="LiveId" clId="{C1D7A47A-4206-4FC7-9559-AC05AC00068A}" dt="2020-08-11T10:48:26.769" v="3430" actId="12084"/>
          <ac:spMkLst>
            <pc:docMk/>
            <pc:sldMk cId="2269692253" sldId="277"/>
            <ac:spMk id="4" creationId="{D3738935-7608-4D75-AB3F-200727F5186A}"/>
          </ac:spMkLst>
        </pc:spChg>
        <pc:graphicFrameChg chg="add mod">
          <ac:chgData name="walduch@gmail.com" userId="c4c51a5c429a4122" providerId="LiveId" clId="{C1D7A47A-4206-4FC7-9559-AC05AC00068A}" dt="2020-08-12T13:52:20.154" v="5171" actId="208"/>
          <ac:graphicFrameMkLst>
            <pc:docMk/>
            <pc:sldMk cId="2269692253" sldId="277"/>
            <ac:graphicFrameMk id="3" creationId="{2835C3FD-1132-4E01-9113-7BF90590723C}"/>
          </ac:graphicFrameMkLst>
        </pc:graphicFrameChg>
      </pc:sldChg>
      <pc:sldChg chg="addSp delSp modSp add mod setBg">
        <pc:chgData name="walduch@gmail.com" userId="c4c51a5c429a4122" providerId="LiveId" clId="{C1D7A47A-4206-4FC7-9559-AC05AC00068A}" dt="2020-08-12T15:12:02.207" v="6442" actId="20577"/>
        <pc:sldMkLst>
          <pc:docMk/>
          <pc:sldMk cId="1876689425" sldId="278"/>
        </pc:sldMkLst>
        <pc:spChg chg="mod">
          <ac:chgData name="walduch@gmail.com" userId="c4c51a5c429a4122" providerId="LiveId" clId="{C1D7A47A-4206-4FC7-9559-AC05AC00068A}" dt="2020-08-11T15:13:38.004" v="3543" actId="26606"/>
          <ac:spMkLst>
            <pc:docMk/>
            <pc:sldMk cId="1876689425" sldId="278"/>
            <ac:spMk id="2" creationId="{CCC55701-98F8-4C55-A0D5-130F24794132}"/>
          </ac:spMkLst>
        </pc:spChg>
        <pc:spChg chg="add del mod">
          <ac:chgData name="walduch@gmail.com" userId="c4c51a5c429a4122" providerId="LiveId" clId="{C1D7A47A-4206-4FC7-9559-AC05AC00068A}" dt="2020-08-12T14:45:20.867" v="5947" actId="12084"/>
          <ac:spMkLst>
            <pc:docMk/>
            <pc:sldMk cId="1876689425" sldId="278"/>
            <ac:spMk id="3" creationId="{2B15A486-3632-4CE1-A6CF-908EB213E153}"/>
          </ac:spMkLst>
        </pc:spChg>
        <pc:spChg chg="add del">
          <ac:chgData name="walduch@gmail.com" userId="c4c51a5c429a4122" providerId="LiveId" clId="{C1D7A47A-4206-4FC7-9559-AC05AC00068A}" dt="2020-08-11T15:13:35.176" v="3539" actId="26606"/>
          <ac:spMkLst>
            <pc:docMk/>
            <pc:sldMk cId="1876689425" sldId="278"/>
            <ac:spMk id="83" creationId="{6C686317-9C96-4A02-88CE-7319FF590580}"/>
          </ac:spMkLst>
        </pc:spChg>
        <pc:spChg chg="add del">
          <ac:chgData name="walduch@gmail.com" userId="c4c51a5c429a4122" providerId="LiveId" clId="{C1D7A47A-4206-4FC7-9559-AC05AC00068A}" dt="2020-08-11T15:13:35.176" v="3539" actId="26606"/>
          <ac:spMkLst>
            <pc:docMk/>
            <pc:sldMk cId="1876689425" sldId="278"/>
            <ac:spMk id="93" creationId="{EB9A9756-A5DB-460E-A867-A2AE77834D3A}"/>
          </ac:spMkLst>
        </pc:spChg>
        <pc:spChg chg="add del">
          <ac:chgData name="walduch@gmail.com" userId="c4c51a5c429a4122" providerId="LiveId" clId="{C1D7A47A-4206-4FC7-9559-AC05AC00068A}" dt="2020-08-11T15:13:36.032" v="3541" actId="26606"/>
          <ac:spMkLst>
            <pc:docMk/>
            <pc:sldMk cId="1876689425" sldId="278"/>
            <ac:spMk id="1035" creationId="{260615AE-7DBC-4FF7-9107-9FE957695B02}"/>
          </ac:spMkLst>
        </pc:spChg>
        <pc:spChg chg="add del">
          <ac:chgData name="walduch@gmail.com" userId="c4c51a5c429a4122" providerId="LiveId" clId="{C1D7A47A-4206-4FC7-9559-AC05AC00068A}" dt="2020-08-11T15:13:38.004" v="3543" actId="26606"/>
          <ac:spMkLst>
            <pc:docMk/>
            <pc:sldMk cId="1876689425" sldId="278"/>
            <ac:spMk id="1038" creationId="{EF3E1F0C-BCD9-491F-A435-D4A48FB439B9}"/>
          </ac:spMkLst>
        </pc:spChg>
        <pc:grpChg chg="add del">
          <ac:chgData name="walduch@gmail.com" userId="c4c51a5c429a4122" providerId="LiveId" clId="{C1D7A47A-4206-4FC7-9559-AC05AC00068A}" dt="2020-08-11T15:13:34.602" v="3537" actId="26606"/>
          <ac:grpSpMkLst>
            <pc:docMk/>
            <pc:sldMk cId="1876689425" sldId="278"/>
            <ac:grpSpMk id="75" creationId="{08F94D66-27EC-4CB8-8226-D7F41C161863}"/>
          </ac:grpSpMkLst>
        </pc:grpChg>
        <pc:grpChg chg="add del">
          <ac:chgData name="walduch@gmail.com" userId="c4c51a5c429a4122" providerId="LiveId" clId="{C1D7A47A-4206-4FC7-9559-AC05AC00068A}" dt="2020-08-11T15:13:35.176" v="3539" actId="26606"/>
          <ac:grpSpMkLst>
            <pc:docMk/>
            <pc:sldMk cId="1876689425" sldId="278"/>
            <ac:grpSpMk id="85" creationId="{E0E25B5C-98A3-47D8-A4D7-10C2E1758981}"/>
          </ac:grpSpMkLst>
        </pc:grpChg>
        <pc:grpChg chg="add del">
          <ac:chgData name="walduch@gmail.com" userId="c4c51a5c429a4122" providerId="LiveId" clId="{C1D7A47A-4206-4FC7-9559-AC05AC00068A}" dt="2020-08-11T15:13:35.176" v="3539" actId="26606"/>
          <ac:grpSpMkLst>
            <pc:docMk/>
            <pc:sldMk cId="1876689425" sldId="278"/>
            <ac:grpSpMk id="1032" creationId="{C616B3DC-C165-433D-9187-62DCC0E317D3}"/>
          </ac:grpSpMkLst>
        </pc:grpChg>
        <pc:grpChg chg="add del">
          <ac:chgData name="walduch@gmail.com" userId="c4c51a5c429a4122" providerId="LiveId" clId="{C1D7A47A-4206-4FC7-9559-AC05AC00068A}" dt="2020-08-11T15:13:36.032" v="3541" actId="26606"/>
          <ac:grpSpMkLst>
            <pc:docMk/>
            <pc:sldMk cId="1876689425" sldId="278"/>
            <ac:grpSpMk id="1034" creationId="{C616B3DC-C165-433D-9187-62DCC0E317D3}"/>
          </ac:grpSpMkLst>
        </pc:grpChg>
        <pc:grpChg chg="add del">
          <ac:chgData name="walduch@gmail.com" userId="c4c51a5c429a4122" providerId="LiveId" clId="{C1D7A47A-4206-4FC7-9559-AC05AC00068A}" dt="2020-08-11T15:13:38.004" v="3543" actId="26606"/>
          <ac:grpSpMkLst>
            <pc:docMk/>
            <pc:sldMk cId="1876689425" sldId="278"/>
            <ac:grpSpMk id="1037" creationId="{C616B3DC-C165-433D-9187-62DCC0E317D3}"/>
          </ac:grpSpMkLst>
        </pc:grpChg>
        <pc:graphicFrameChg chg="add mod">
          <ac:chgData name="walduch@gmail.com" userId="c4c51a5c429a4122" providerId="LiveId" clId="{C1D7A47A-4206-4FC7-9559-AC05AC00068A}" dt="2020-08-12T15:12:02.207" v="6442" actId="20577"/>
          <ac:graphicFrameMkLst>
            <pc:docMk/>
            <pc:sldMk cId="1876689425" sldId="278"/>
            <ac:graphicFrameMk id="4" creationId="{CC1ED809-5662-464C-8081-440B64A53988}"/>
          </ac:graphicFrameMkLst>
        </pc:graphicFrameChg>
        <pc:picChg chg="add del mod">
          <ac:chgData name="walduch@gmail.com" userId="c4c51a5c429a4122" providerId="LiveId" clId="{C1D7A47A-4206-4FC7-9559-AC05AC00068A}" dt="2020-08-11T15:14:55.026" v="3561" actId="478"/>
          <ac:picMkLst>
            <pc:docMk/>
            <pc:sldMk cId="1876689425" sldId="278"/>
            <ac:picMk id="3" creationId="{0D4FDDEE-6B20-45BE-86F4-A8A7DD2B0764}"/>
          </ac:picMkLst>
        </pc:picChg>
        <pc:picChg chg="add del mod">
          <ac:chgData name="walduch@gmail.com" userId="c4c51a5c429a4122" providerId="LiveId" clId="{C1D7A47A-4206-4FC7-9559-AC05AC00068A}" dt="2020-08-11T15:15:38.606" v="3654" actId="478"/>
          <ac:picMkLst>
            <pc:docMk/>
            <pc:sldMk cId="1876689425" sldId="278"/>
            <ac:picMk id="5" creationId="{0B8D5871-AC84-44D1-AE6A-0DEBA94A2E9A}"/>
          </ac:picMkLst>
        </pc:picChg>
        <pc:picChg chg="add mod">
          <ac:chgData name="walduch@gmail.com" userId="c4c51a5c429a4122" providerId="LiveId" clId="{C1D7A47A-4206-4FC7-9559-AC05AC00068A}" dt="2020-08-12T14:27:42.852" v="5433" actId="1076"/>
          <ac:picMkLst>
            <pc:docMk/>
            <pc:sldMk cId="1876689425" sldId="278"/>
            <ac:picMk id="6" creationId="{87179E18-2B76-45BB-8771-F26F609D212F}"/>
          </ac:picMkLst>
        </pc:picChg>
        <pc:picChg chg="del">
          <ac:chgData name="walduch@gmail.com" userId="c4c51a5c429a4122" providerId="LiveId" clId="{C1D7A47A-4206-4FC7-9559-AC05AC00068A}" dt="2020-08-11T14:45:53.196" v="3482" actId="478"/>
          <ac:picMkLst>
            <pc:docMk/>
            <pc:sldMk cId="1876689425" sldId="278"/>
            <ac:picMk id="7" creationId="{03033403-7D06-4EE7-91BD-537F17B2CB08}"/>
          </ac:picMkLst>
        </pc:picChg>
        <pc:picChg chg="del">
          <ac:chgData name="walduch@gmail.com" userId="c4c51a5c429a4122" providerId="LiveId" clId="{C1D7A47A-4206-4FC7-9559-AC05AC00068A}" dt="2020-08-11T14:45:54.539" v="3483" actId="478"/>
          <ac:picMkLst>
            <pc:docMk/>
            <pc:sldMk cId="1876689425" sldId="278"/>
            <ac:picMk id="9" creationId="{56F5EEB9-7FDB-4730-BCAB-CC35A747B1C4}"/>
          </ac:picMkLst>
        </pc:picChg>
        <pc:picChg chg="add del mod">
          <ac:chgData name="walduch@gmail.com" userId="c4c51a5c429a4122" providerId="LiveId" clId="{C1D7A47A-4206-4FC7-9559-AC05AC00068A}" dt="2020-08-11T15:12:56.755" v="3526" actId="478"/>
          <ac:picMkLst>
            <pc:docMk/>
            <pc:sldMk cId="1876689425" sldId="278"/>
            <ac:picMk id="1026" creationId="{E3C5239B-B205-4EFE-9D94-610A87F263A7}"/>
          </ac:picMkLst>
        </pc:picChg>
        <pc:picChg chg="add del">
          <ac:chgData name="walduch@gmail.com" userId="c4c51a5c429a4122" providerId="LiveId" clId="{C1D7A47A-4206-4FC7-9559-AC05AC00068A}" dt="2020-08-11T15:13:13.132" v="3534" actId="478"/>
          <ac:picMkLst>
            <pc:docMk/>
            <pc:sldMk cId="1876689425" sldId="278"/>
            <ac:picMk id="1028" creationId="{368EE3FA-5BE0-4720-AD6E-E72760F313F7}"/>
          </ac:picMkLst>
        </pc:picChg>
        <pc:picChg chg="add del mod">
          <ac:chgData name="walduch@gmail.com" userId="c4c51a5c429a4122" providerId="LiveId" clId="{C1D7A47A-4206-4FC7-9559-AC05AC00068A}" dt="2020-08-11T15:13:38.374" v="3544"/>
          <ac:picMkLst>
            <pc:docMk/>
            <pc:sldMk cId="1876689425" sldId="278"/>
            <ac:picMk id="1030" creationId="{48CB8B10-84EA-4C6E-9D44-C2A71D4EC553}"/>
          </ac:picMkLst>
        </pc:picChg>
      </pc:sldChg>
      <pc:sldChg chg="add del">
        <pc:chgData name="walduch@gmail.com" userId="c4c51a5c429a4122" providerId="LiveId" clId="{C1D7A47A-4206-4FC7-9559-AC05AC00068A}" dt="2020-08-11T09:58:24.916" v="3161" actId="47"/>
        <pc:sldMkLst>
          <pc:docMk/>
          <pc:sldMk cId="2971902808" sldId="278"/>
        </pc:sldMkLst>
      </pc:sldChg>
      <pc:sldChg chg="addSp delSp modSp add del mod modShow">
        <pc:chgData name="walduch@gmail.com" userId="c4c51a5c429a4122" providerId="LiveId" clId="{C1D7A47A-4206-4FC7-9559-AC05AC00068A}" dt="2020-08-12T14:27:19.438" v="5429" actId="47"/>
        <pc:sldMkLst>
          <pc:docMk/>
          <pc:sldMk cId="2823454664" sldId="279"/>
        </pc:sldMkLst>
        <pc:picChg chg="add del">
          <ac:chgData name="walduch@gmail.com" userId="c4c51a5c429a4122" providerId="LiveId" clId="{C1D7A47A-4206-4FC7-9559-AC05AC00068A}" dt="2020-08-11T15:15:52.391" v="3656" actId="22"/>
          <ac:picMkLst>
            <pc:docMk/>
            <pc:sldMk cId="2823454664" sldId="279"/>
            <ac:picMk id="3" creationId="{ECC71D2E-DC2E-4DD1-966C-8A0E50B49985}"/>
          </ac:picMkLst>
        </pc:picChg>
        <pc:picChg chg="del">
          <ac:chgData name="walduch@gmail.com" userId="c4c51a5c429a4122" providerId="LiveId" clId="{C1D7A47A-4206-4FC7-9559-AC05AC00068A}" dt="2020-08-11T14:47:19.131" v="3523" actId="478"/>
          <ac:picMkLst>
            <pc:docMk/>
            <pc:sldMk cId="2823454664" sldId="279"/>
            <ac:picMk id="1026" creationId="{E3C5239B-B205-4EFE-9D94-610A87F263A7}"/>
          </ac:picMkLst>
        </pc:picChg>
        <pc:picChg chg="add mod">
          <ac:chgData name="walduch@gmail.com" userId="c4c51a5c429a4122" providerId="LiveId" clId="{C1D7A47A-4206-4FC7-9559-AC05AC00068A}" dt="2020-08-11T14:47:28.008" v="3525" actId="1076"/>
          <ac:picMkLst>
            <pc:docMk/>
            <pc:sldMk cId="2823454664" sldId="279"/>
            <ac:picMk id="2050" creationId="{33D70F58-6972-44FE-B1AD-74F59E5C770D}"/>
          </ac:picMkLst>
        </pc:picChg>
      </pc:sldChg>
      <pc:sldChg chg="addSp delSp modSp add mod">
        <pc:chgData name="walduch@gmail.com" userId="c4c51a5c429a4122" providerId="LiveId" clId="{C1D7A47A-4206-4FC7-9559-AC05AC00068A}" dt="2020-08-13T09:42:47.976" v="7163" actId="478"/>
        <pc:sldMkLst>
          <pc:docMk/>
          <pc:sldMk cId="1330957969" sldId="280"/>
        </pc:sldMkLst>
        <pc:spChg chg="mod">
          <ac:chgData name="walduch@gmail.com" userId="c4c51a5c429a4122" providerId="LiveId" clId="{C1D7A47A-4206-4FC7-9559-AC05AC00068A}" dt="2020-08-11T15:21:15.780" v="3691" actId="20577"/>
          <ac:spMkLst>
            <pc:docMk/>
            <pc:sldMk cId="1330957969" sldId="280"/>
            <ac:spMk id="2" creationId="{CCC55701-98F8-4C55-A0D5-130F24794132}"/>
          </ac:spMkLst>
        </pc:spChg>
        <pc:spChg chg="add del mod">
          <ac:chgData name="walduch@gmail.com" userId="c4c51a5c429a4122" providerId="LiveId" clId="{C1D7A47A-4206-4FC7-9559-AC05AC00068A}" dt="2020-08-12T14:47:01.618" v="6073" actId="12084"/>
          <ac:spMkLst>
            <pc:docMk/>
            <pc:sldMk cId="1330957969" sldId="280"/>
            <ac:spMk id="3" creationId="{6137CBD1-76FA-4F7F-ADCC-234E5A383D92}"/>
          </ac:spMkLst>
        </pc:spChg>
        <pc:graphicFrameChg chg="add del mod">
          <ac:chgData name="walduch@gmail.com" userId="c4c51a5c429a4122" providerId="LiveId" clId="{C1D7A47A-4206-4FC7-9559-AC05AC00068A}" dt="2020-08-13T09:42:47.976" v="7163" actId="478"/>
          <ac:graphicFrameMkLst>
            <pc:docMk/>
            <pc:sldMk cId="1330957969" sldId="280"/>
            <ac:graphicFrameMk id="3" creationId="{E3093EFB-3C8E-4A38-867B-4EE381C00C04}"/>
          </ac:graphicFrameMkLst>
        </pc:graphicFrameChg>
        <pc:graphicFrameChg chg="add mod">
          <ac:chgData name="walduch@gmail.com" userId="c4c51a5c429a4122" providerId="LiveId" clId="{C1D7A47A-4206-4FC7-9559-AC05AC00068A}" dt="2020-08-12T14:47:37.810" v="6083" actId="20577"/>
          <ac:graphicFrameMkLst>
            <pc:docMk/>
            <pc:sldMk cId="1330957969" sldId="280"/>
            <ac:graphicFrameMk id="4" creationId="{4FC365A7-488D-4468-B62C-29F88DFDF389}"/>
          </ac:graphicFrameMkLst>
        </pc:graphicFrameChg>
        <pc:picChg chg="del">
          <ac:chgData name="walduch@gmail.com" userId="c4c51a5c429a4122" providerId="LiveId" clId="{C1D7A47A-4206-4FC7-9559-AC05AC00068A}" dt="2020-08-11T15:15:59.375" v="3658" actId="478"/>
          <ac:picMkLst>
            <pc:docMk/>
            <pc:sldMk cId="1330957969" sldId="280"/>
            <ac:picMk id="2050" creationId="{33D70F58-6972-44FE-B1AD-74F59E5C770D}"/>
          </ac:picMkLst>
        </pc:picChg>
        <pc:picChg chg="add del mod">
          <ac:chgData name="walduch@gmail.com" userId="c4c51a5c429a4122" providerId="LiveId" clId="{C1D7A47A-4206-4FC7-9559-AC05AC00068A}" dt="2020-08-11T15:19:04.919" v="3666" actId="478"/>
          <ac:picMkLst>
            <pc:docMk/>
            <pc:sldMk cId="1330957969" sldId="280"/>
            <ac:picMk id="3074" creationId="{0C12EC62-9FD7-4B06-A873-16B9A3157657}"/>
          </ac:picMkLst>
        </pc:picChg>
        <pc:picChg chg="add mod">
          <ac:chgData name="walduch@gmail.com" userId="c4c51a5c429a4122" providerId="LiveId" clId="{C1D7A47A-4206-4FC7-9559-AC05AC00068A}" dt="2020-08-12T14:27:48.635" v="5434" actId="14100"/>
          <ac:picMkLst>
            <pc:docMk/>
            <pc:sldMk cId="1330957969" sldId="280"/>
            <ac:picMk id="3076" creationId="{83060684-4597-4704-8250-422DF8C63605}"/>
          </ac:picMkLst>
        </pc:picChg>
      </pc:sldChg>
      <pc:sldChg chg="addSp delSp modSp add del">
        <pc:chgData name="walduch@gmail.com" userId="c4c51a5c429a4122" providerId="LiveId" clId="{C1D7A47A-4206-4FC7-9559-AC05AC00068A}" dt="2020-08-11T15:30:31.354" v="3709" actId="47"/>
        <pc:sldMkLst>
          <pc:docMk/>
          <pc:sldMk cId="1308945995" sldId="281"/>
        </pc:sldMkLst>
        <pc:picChg chg="del">
          <ac:chgData name="walduch@gmail.com" userId="c4c51a5c429a4122" providerId="LiveId" clId="{C1D7A47A-4206-4FC7-9559-AC05AC00068A}" dt="2020-08-11T15:23:27.997" v="3693" actId="478"/>
          <ac:picMkLst>
            <pc:docMk/>
            <pc:sldMk cId="1308945995" sldId="281"/>
            <ac:picMk id="3" creationId="{604DBC10-0B61-4F3F-948A-CB76EC54A4A4}"/>
          </ac:picMkLst>
        </pc:picChg>
        <pc:picChg chg="add mod">
          <ac:chgData name="walduch@gmail.com" userId="c4c51a5c429a4122" providerId="LiveId" clId="{C1D7A47A-4206-4FC7-9559-AC05AC00068A}" dt="2020-08-11T15:23:55.292" v="3700" actId="1076"/>
          <ac:picMkLst>
            <pc:docMk/>
            <pc:sldMk cId="1308945995" sldId="281"/>
            <ac:picMk id="4098" creationId="{7010D3FC-BEB7-4C88-82F9-37277F20C2D7}"/>
          </ac:picMkLst>
        </pc:picChg>
      </pc:sldChg>
      <pc:sldChg chg="addSp delSp modSp add mod">
        <pc:chgData name="walduch@gmail.com" userId="c4c51a5c429a4122" providerId="LiveId" clId="{C1D7A47A-4206-4FC7-9559-AC05AC00068A}" dt="2020-08-12T15:32:12.409" v="7085" actId="20577"/>
        <pc:sldMkLst>
          <pc:docMk/>
          <pc:sldMk cId="1719409651" sldId="281"/>
        </pc:sldMkLst>
        <pc:spChg chg="add del mod">
          <ac:chgData name="walduch@gmail.com" userId="c4c51a5c429a4122" providerId="LiveId" clId="{C1D7A47A-4206-4FC7-9559-AC05AC00068A}" dt="2020-08-12T15:26:24.726" v="7037" actId="12084"/>
          <ac:spMkLst>
            <pc:docMk/>
            <pc:sldMk cId="1719409651" sldId="281"/>
            <ac:spMk id="3" creationId="{2138F7D1-F356-42D3-A17D-116BE93BC34E}"/>
          </ac:spMkLst>
        </pc:spChg>
        <pc:graphicFrameChg chg="add mod">
          <ac:chgData name="walduch@gmail.com" userId="c4c51a5c429a4122" providerId="LiveId" clId="{C1D7A47A-4206-4FC7-9559-AC05AC00068A}" dt="2020-08-12T15:32:12.409" v="7085" actId="20577"/>
          <ac:graphicFrameMkLst>
            <pc:docMk/>
            <pc:sldMk cId="1719409651" sldId="281"/>
            <ac:graphicFrameMk id="4" creationId="{2AA9E035-8ACD-45E6-A751-6769E5CFF1FE}"/>
          </ac:graphicFrameMkLst>
        </pc:graphicFrameChg>
        <pc:picChg chg="add del">
          <ac:chgData name="walduch@gmail.com" userId="c4c51a5c429a4122" providerId="LiveId" clId="{C1D7A47A-4206-4FC7-9559-AC05AC00068A}" dt="2020-08-12T15:30:08.657" v="7050" actId="478"/>
          <ac:picMkLst>
            <pc:docMk/>
            <pc:sldMk cId="1719409651" sldId="281"/>
            <ac:picMk id="2050" creationId="{C4EAAADE-AFD3-41E3-AA2F-016FC94AFFDD}"/>
          </ac:picMkLst>
        </pc:picChg>
        <pc:picChg chg="add mod">
          <ac:chgData name="walduch@gmail.com" userId="c4c51a5c429a4122" providerId="LiveId" clId="{C1D7A47A-4206-4FC7-9559-AC05AC00068A}" dt="2020-08-12T15:30:50.220" v="7076" actId="1038"/>
          <ac:picMkLst>
            <pc:docMk/>
            <pc:sldMk cId="1719409651" sldId="281"/>
            <ac:picMk id="2052" creationId="{64F44039-55A8-4980-A571-743846F79787}"/>
          </ac:picMkLst>
        </pc:picChg>
        <pc:picChg chg="del">
          <ac:chgData name="walduch@gmail.com" userId="c4c51a5c429a4122" providerId="LiveId" clId="{C1D7A47A-4206-4FC7-9559-AC05AC00068A}" dt="2020-08-11T15:32:41.477" v="3712" actId="478"/>
          <ac:picMkLst>
            <pc:docMk/>
            <pc:sldMk cId="1719409651" sldId="281"/>
            <ac:picMk id="3074" creationId="{712F031D-D6F4-4EA0-A5DC-073603D72095}"/>
          </ac:picMkLst>
        </pc:picChg>
        <pc:picChg chg="add del mod">
          <ac:chgData name="walduch@gmail.com" userId="c4c51a5c429a4122" providerId="LiveId" clId="{C1D7A47A-4206-4FC7-9559-AC05AC00068A}" dt="2020-08-12T15:30:08.657" v="7050" actId="478"/>
          <ac:picMkLst>
            <pc:docMk/>
            <pc:sldMk cId="1719409651" sldId="281"/>
            <ac:picMk id="5122" creationId="{A2BDAA6E-B254-4490-8543-D2DF3DD7CA94}"/>
          </ac:picMkLst>
        </pc:picChg>
      </pc:sldChg>
      <pc:sldChg chg="addSp delSp modSp add mod ord">
        <pc:chgData name="walduch@gmail.com" userId="c4c51a5c429a4122" providerId="LiveId" clId="{C1D7A47A-4206-4FC7-9559-AC05AC00068A}" dt="2020-08-13T09:45:41.920" v="7174" actId="20577"/>
        <pc:sldMkLst>
          <pc:docMk/>
          <pc:sldMk cId="20184045" sldId="282"/>
        </pc:sldMkLst>
        <pc:spChg chg="mod">
          <ac:chgData name="walduch@gmail.com" userId="c4c51a5c429a4122" providerId="LiveId" clId="{C1D7A47A-4206-4FC7-9559-AC05AC00068A}" dt="2020-08-11T15:35:08.660" v="3801" actId="20577"/>
          <ac:spMkLst>
            <pc:docMk/>
            <pc:sldMk cId="20184045" sldId="282"/>
            <ac:spMk id="2" creationId="{CCC55701-98F8-4C55-A0D5-130F24794132}"/>
          </ac:spMkLst>
        </pc:spChg>
        <pc:spChg chg="add del mod">
          <ac:chgData name="walduch@gmail.com" userId="c4c51a5c429a4122" providerId="LiveId" clId="{C1D7A47A-4206-4FC7-9559-AC05AC00068A}" dt="2020-08-12T14:40:02.079" v="5583" actId="12084"/>
          <ac:spMkLst>
            <pc:docMk/>
            <pc:sldMk cId="20184045" sldId="282"/>
            <ac:spMk id="3" creationId="{2BA7426C-FF3F-41A9-B0E5-80DC9DFBE8B6}"/>
          </ac:spMkLst>
        </pc:spChg>
        <pc:graphicFrameChg chg="add mod">
          <ac:chgData name="walduch@gmail.com" userId="c4c51a5c429a4122" providerId="LiveId" clId="{C1D7A47A-4206-4FC7-9559-AC05AC00068A}" dt="2020-08-13T09:45:41.920" v="7174" actId="20577"/>
          <ac:graphicFrameMkLst>
            <pc:docMk/>
            <pc:sldMk cId="20184045" sldId="282"/>
            <ac:graphicFrameMk id="4" creationId="{7D340937-4929-4677-A46F-BEBFA4F30602}"/>
          </ac:graphicFrameMkLst>
        </pc:graphicFrameChg>
        <pc:picChg chg="mod">
          <ac:chgData name="walduch@gmail.com" userId="c4c51a5c429a4122" providerId="LiveId" clId="{C1D7A47A-4206-4FC7-9559-AC05AC00068A}" dt="2020-08-12T14:41:34.015" v="5612" actId="1076"/>
          <ac:picMkLst>
            <pc:docMk/>
            <pc:sldMk cId="20184045" sldId="282"/>
            <ac:picMk id="2050" creationId="{65C81D05-A657-4366-8582-3B54C0C8A326}"/>
          </ac:picMkLst>
        </pc:picChg>
      </pc:sldChg>
      <pc:sldChg chg="addSp delSp modSp add del mod">
        <pc:chgData name="walduch@gmail.com" userId="c4c51a5c429a4122" providerId="LiveId" clId="{C1D7A47A-4206-4FC7-9559-AC05AC00068A}" dt="2020-08-11T15:30:40.045" v="3710" actId="47"/>
        <pc:sldMkLst>
          <pc:docMk/>
          <pc:sldMk cId="1358439904" sldId="282"/>
        </pc:sldMkLst>
        <pc:picChg chg="add del mod">
          <ac:chgData name="walduch@gmail.com" userId="c4c51a5c429a4122" providerId="LiveId" clId="{C1D7A47A-4206-4FC7-9559-AC05AC00068A}" dt="2020-08-11T15:27:38.162" v="3706" actId="478"/>
          <ac:picMkLst>
            <pc:docMk/>
            <pc:sldMk cId="1358439904" sldId="282"/>
            <ac:picMk id="4" creationId="{8854A1BD-2AF2-4137-AA8D-567EB862A241}"/>
          </ac:picMkLst>
        </pc:picChg>
        <pc:picChg chg="add del mod">
          <ac:chgData name="walduch@gmail.com" userId="c4c51a5c429a4122" providerId="LiveId" clId="{C1D7A47A-4206-4FC7-9559-AC05AC00068A}" dt="2020-08-11T15:28:08.227" v="3708" actId="478"/>
          <ac:picMkLst>
            <pc:docMk/>
            <pc:sldMk cId="1358439904" sldId="282"/>
            <ac:picMk id="6" creationId="{CA7B6097-72EE-4B32-9C97-558841BD1A5C}"/>
          </ac:picMkLst>
        </pc:picChg>
        <pc:picChg chg="del">
          <ac:chgData name="walduch@gmail.com" userId="c4c51a5c429a4122" providerId="LiveId" clId="{C1D7A47A-4206-4FC7-9559-AC05AC00068A}" dt="2020-08-11T15:27:25.387" v="3704" actId="478"/>
          <ac:picMkLst>
            <pc:docMk/>
            <pc:sldMk cId="1358439904" sldId="282"/>
            <ac:picMk id="4098" creationId="{7010D3FC-BEB7-4C88-82F9-37277F20C2D7}"/>
          </ac:picMkLst>
        </pc:picChg>
      </pc:sldChg>
      <pc:sldChg chg="add del">
        <pc:chgData name="walduch@gmail.com" userId="c4c51a5c429a4122" providerId="LiveId" clId="{C1D7A47A-4206-4FC7-9559-AC05AC00068A}" dt="2020-08-11T15:23:33.014" v="3695" actId="47"/>
        <pc:sldMkLst>
          <pc:docMk/>
          <pc:sldMk cId="4124913747" sldId="282"/>
        </pc:sldMkLst>
      </pc:sldChg>
      <pc:sldChg chg="addSp delSp modSp add mod">
        <pc:chgData name="walduch@gmail.com" userId="c4c51a5c429a4122" providerId="LiveId" clId="{C1D7A47A-4206-4FC7-9559-AC05AC00068A}" dt="2020-08-11T16:04:59.471" v="4338" actId="13822"/>
        <pc:sldMkLst>
          <pc:docMk/>
          <pc:sldMk cId="2727389975" sldId="283"/>
        </pc:sldMkLst>
        <pc:spChg chg="mod">
          <ac:chgData name="walduch@gmail.com" userId="c4c51a5c429a4122" providerId="LiveId" clId="{C1D7A47A-4206-4FC7-9559-AC05AC00068A}" dt="2020-08-11T16:03:04.191" v="4331" actId="1036"/>
          <ac:spMkLst>
            <pc:docMk/>
            <pc:sldMk cId="2727389975" sldId="283"/>
            <ac:spMk id="2" creationId="{94E63A3D-D35B-4A85-BB9E-C9C1760AD854}"/>
          </ac:spMkLst>
        </pc:spChg>
        <pc:spChg chg="add del mod">
          <ac:chgData name="walduch@gmail.com" userId="c4c51a5c429a4122" providerId="LiveId" clId="{C1D7A47A-4206-4FC7-9559-AC05AC00068A}" dt="2020-08-11T15:41:19.093" v="4191" actId="12084"/>
          <ac:spMkLst>
            <pc:docMk/>
            <pc:sldMk cId="2727389975" sldId="283"/>
            <ac:spMk id="3" creationId="{5D4F9B27-787F-4E2D-BB76-C76BF1C69C81}"/>
          </ac:spMkLst>
        </pc:spChg>
        <pc:spChg chg="mod">
          <ac:chgData name="walduch@gmail.com" userId="c4c51a5c429a4122" providerId="LiveId" clId="{C1D7A47A-4206-4FC7-9559-AC05AC00068A}" dt="2020-08-11T16:04:45.241" v="4336" actId="13822"/>
          <ac:spMkLst>
            <pc:docMk/>
            <pc:sldMk cId="2727389975" sldId="283"/>
            <ac:spMk id="7" creationId="{7EA1EDC9-C48C-40DF-99BC-9F6053E9CCEC}"/>
          </ac:spMkLst>
        </pc:spChg>
        <pc:spChg chg="mod">
          <ac:chgData name="walduch@gmail.com" userId="c4c51a5c429a4122" providerId="LiveId" clId="{C1D7A47A-4206-4FC7-9559-AC05AC00068A}" dt="2020-08-11T16:03:41.751" v="4334" actId="20577"/>
          <ac:spMkLst>
            <pc:docMk/>
            <pc:sldMk cId="2727389975" sldId="283"/>
            <ac:spMk id="8" creationId="{6B4CDFCC-34FD-49FB-85D7-E4A9BDA9FA6D}"/>
          </ac:spMkLst>
        </pc:spChg>
        <pc:spChg chg="mod">
          <ac:chgData name="walduch@gmail.com" userId="c4c51a5c429a4122" providerId="LiveId" clId="{C1D7A47A-4206-4FC7-9559-AC05AC00068A}" dt="2020-08-11T16:04:55.414" v="4337" actId="13822"/>
          <ac:spMkLst>
            <pc:docMk/>
            <pc:sldMk cId="2727389975" sldId="283"/>
            <ac:spMk id="9" creationId="{4CC607D3-8BAA-433D-BBF4-843E6CADCE63}"/>
          </ac:spMkLst>
        </pc:spChg>
        <pc:spChg chg="mod">
          <ac:chgData name="walduch@gmail.com" userId="c4c51a5c429a4122" providerId="LiveId" clId="{C1D7A47A-4206-4FC7-9559-AC05AC00068A}" dt="2020-08-11T16:03:47.449" v="4335" actId="20577"/>
          <ac:spMkLst>
            <pc:docMk/>
            <pc:sldMk cId="2727389975" sldId="283"/>
            <ac:spMk id="10" creationId="{177B2D17-5BEF-466C-A973-4131117223D7}"/>
          </ac:spMkLst>
        </pc:spChg>
        <pc:spChg chg="mod">
          <ac:chgData name="walduch@gmail.com" userId="c4c51a5c429a4122" providerId="LiveId" clId="{C1D7A47A-4206-4FC7-9559-AC05AC00068A}" dt="2020-08-11T16:04:59.471" v="4338" actId="13822"/>
          <ac:spMkLst>
            <pc:docMk/>
            <pc:sldMk cId="2727389975" sldId="283"/>
            <ac:spMk id="11" creationId="{F23289EF-B808-44F9-83C0-4FD8BD97568E}"/>
          </ac:spMkLst>
        </pc:spChg>
        <pc:spChg chg="mod">
          <ac:chgData name="walduch@gmail.com" userId="c4c51a5c429a4122" providerId="LiveId" clId="{C1D7A47A-4206-4FC7-9559-AC05AC00068A}" dt="2020-08-11T15:43:08.729" v="4215" actId="404"/>
          <ac:spMkLst>
            <pc:docMk/>
            <pc:sldMk cId="2727389975" sldId="283"/>
            <ac:spMk id="12" creationId="{BBD43EB6-E734-4F02-AAC1-A40795ECCCA9}"/>
          </ac:spMkLst>
        </pc:spChg>
        <pc:grpChg chg="mod">
          <ac:chgData name="walduch@gmail.com" userId="c4c51a5c429a4122" providerId="LiveId" clId="{C1D7A47A-4206-4FC7-9559-AC05AC00068A}" dt="2020-08-11T15:43:16.383" v="4216" actId="14100"/>
          <ac:grpSpMkLst>
            <pc:docMk/>
            <pc:sldMk cId="2727389975" sldId="283"/>
            <ac:grpSpMk id="6" creationId="{D6E16F1F-C7EF-4BD0-B38F-EA1C988D0215}"/>
          </ac:grpSpMkLst>
        </pc:grpChg>
        <pc:graphicFrameChg chg="add del mod">
          <ac:chgData name="walduch@gmail.com" userId="c4c51a5c429a4122" providerId="LiveId" clId="{C1D7A47A-4206-4FC7-9559-AC05AC00068A}" dt="2020-08-11T15:40:37.415" v="4190" actId="12084"/>
          <ac:graphicFrameMkLst>
            <pc:docMk/>
            <pc:sldMk cId="2727389975" sldId="283"/>
            <ac:graphicFrameMk id="4" creationId="{596E0EDA-2C81-45D5-AC77-207A6436F3C6}"/>
          </ac:graphicFrameMkLst>
        </pc:graphicFrameChg>
        <pc:graphicFrameChg chg="add del mod">
          <ac:chgData name="walduch@gmail.com" userId="c4c51a5c429a4122" providerId="LiveId" clId="{C1D7A47A-4206-4FC7-9559-AC05AC00068A}" dt="2020-08-11T15:42:16.045" v="4193" actId="18245"/>
          <ac:graphicFrameMkLst>
            <pc:docMk/>
            <pc:sldMk cId="2727389975" sldId="283"/>
            <ac:graphicFrameMk id="5" creationId="{643AE87C-934D-4850-9FA6-6773C016C6E8}"/>
          </ac:graphicFrameMkLst>
        </pc:graphicFrameChg>
        <pc:picChg chg="mod">
          <ac:chgData name="walduch@gmail.com" userId="c4c51a5c429a4122" providerId="LiveId" clId="{C1D7A47A-4206-4FC7-9559-AC05AC00068A}" dt="2020-08-11T15:42:32.208" v="4196" actId="1076"/>
          <ac:picMkLst>
            <pc:docMk/>
            <pc:sldMk cId="2727389975" sldId="283"/>
            <ac:picMk id="12290" creationId="{B39246CF-FF35-46C5-9FD7-4165F0D138EF}"/>
          </ac:picMkLst>
        </pc:picChg>
      </pc:sldChg>
      <pc:sldChg chg="addSp delSp modSp add mod">
        <pc:chgData name="walduch@gmail.com" userId="c4c51a5c429a4122" providerId="LiveId" clId="{C1D7A47A-4206-4FC7-9559-AC05AC00068A}" dt="2020-08-12T15:40:14.755" v="7126" actId="207"/>
        <pc:sldMkLst>
          <pc:docMk/>
          <pc:sldMk cId="1229430873" sldId="284"/>
        </pc:sldMkLst>
        <pc:spChg chg="mod">
          <ac:chgData name="walduch@gmail.com" userId="c4c51a5c429a4122" providerId="LiveId" clId="{C1D7A47A-4206-4FC7-9559-AC05AC00068A}" dt="2020-08-11T20:54:36.861" v="4374" actId="20577"/>
          <ac:spMkLst>
            <pc:docMk/>
            <pc:sldMk cId="1229430873" sldId="284"/>
            <ac:spMk id="2" creationId="{DD4CC300-87B8-4A86-857E-8175B2F1D65D}"/>
          </ac:spMkLst>
        </pc:spChg>
        <pc:spChg chg="del mod">
          <ac:chgData name="walduch@gmail.com" userId="c4c51a5c429a4122" providerId="LiveId" clId="{C1D7A47A-4206-4FC7-9559-AC05AC00068A}" dt="2020-08-11T21:06:12.259" v="4449" actId="12084"/>
          <ac:spMkLst>
            <pc:docMk/>
            <pc:sldMk cId="1229430873" sldId="284"/>
            <ac:spMk id="3" creationId="{29A8A125-1D2D-41F1-9EF1-6CBFDC2DE0FA}"/>
          </ac:spMkLst>
        </pc:spChg>
        <pc:spChg chg="add del mod">
          <ac:chgData name="walduch@gmail.com" userId="c4c51a5c429a4122" providerId="LiveId" clId="{C1D7A47A-4206-4FC7-9559-AC05AC00068A}" dt="2020-08-11T21:11:19.494" v="4556" actId="12084"/>
          <ac:spMkLst>
            <pc:docMk/>
            <pc:sldMk cId="1229430873" sldId="284"/>
            <ac:spMk id="7" creationId="{CAE9F0C2-69C7-409B-94A3-54E76DD03D32}"/>
          </ac:spMkLst>
        </pc:spChg>
        <pc:graphicFrameChg chg="add del mod">
          <ac:chgData name="walduch@gmail.com" userId="c4c51a5c429a4122" providerId="LiveId" clId="{C1D7A47A-4206-4FC7-9559-AC05AC00068A}" dt="2020-08-11T21:10:10.183" v="4550" actId="478"/>
          <ac:graphicFrameMkLst>
            <pc:docMk/>
            <pc:sldMk cId="1229430873" sldId="284"/>
            <ac:graphicFrameMk id="5" creationId="{C63B6608-2E4C-440C-91A7-1B6488185324}"/>
          </ac:graphicFrameMkLst>
        </pc:graphicFrameChg>
        <pc:graphicFrameChg chg="add mod">
          <ac:chgData name="walduch@gmail.com" userId="c4c51a5c429a4122" providerId="LiveId" clId="{C1D7A47A-4206-4FC7-9559-AC05AC00068A}" dt="2020-08-12T15:40:14.755" v="7126" actId="207"/>
          <ac:graphicFrameMkLst>
            <pc:docMk/>
            <pc:sldMk cId="1229430873" sldId="284"/>
            <ac:graphicFrameMk id="8" creationId="{98120C84-4CDC-4AB6-A10B-4A13D998F87C}"/>
          </ac:graphicFrameMkLst>
        </pc:graphicFrameChg>
        <pc:picChg chg="del mod">
          <ac:chgData name="walduch@gmail.com" userId="c4c51a5c429a4122" providerId="LiveId" clId="{C1D7A47A-4206-4FC7-9559-AC05AC00068A}" dt="2020-08-11T21:10:05.256" v="4549" actId="478"/>
          <ac:picMkLst>
            <pc:docMk/>
            <pc:sldMk cId="1229430873" sldId="284"/>
            <ac:picMk id="4" creationId="{A733EDA1-C252-4F0C-9396-C4090F06112F}"/>
          </ac:picMkLst>
        </pc:picChg>
      </pc:sldChg>
      <pc:sldChg chg="add del">
        <pc:chgData name="walduch@gmail.com" userId="c4c51a5c429a4122" providerId="LiveId" clId="{C1D7A47A-4206-4FC7-9559-AC05AC00068A}" dt="2020-08-11T21:09:59.117" v="4547" actId="47"/>
        <pc:sldMkLst>
          <pc:docMk/>
          <pc:sldMk cId="225563745" sldId="285"/>
        </pc:sldMkLst>
      </pc:sldChg>
      <pc:sldChg chg="modSp add mod">
        <pc:chgData name="walduch@gmail.com" userId="c4c51a5c429a4122" providerId="LiveId" clId="{C1D7A47A-4206-4FC7-9559-AC05AC00068A}" dt="2020-08-12T15:42:16.856" v="7134" actId="1076"/>
        <pc:sldMkLst>
          <pc:docMk/>
          <pc:sldMk cId="3370935486" sldId="286"/>
        </pc:sldMkLst>
        <pc:spChg chg="mod">
          <ac:chgData name="walduch@gmail.com" userId="c4c51a5c429a4122" providerId="LiveId" clId="{C1D7A47A-4206-4FC7-9559-AC05AC00068A}" dt="2020-08-12T11:38:13.979" v="4608" actId="404"/>
          <ac:spMkLst>
            <pc:docMk/>
            <pc:sldMk cId="3370935486" sldId="286"/>
            <ac:spMk id="2" creationId="{DD4CC300-87B8-4A86-857E-8175B2F1D65D}"/>
          </ac:spMkLst>
        </pc:spChg>
        <pc:graphicFrameChg chg="mod">
          <ac:chgData name="walduch@gmail.com" userId="c4c51a5c429a4122" providerId="LiveId" clId="{C1D7A47A-4206-4FC7-9559-AC05AC00068A}" dt="2020-08-12T15:42:16.856" v="7134" actId="1076"/>
          <ac:graphicFrameMkLst>
            <pc:docMk/>
            <pc:sldMk cId="3370935486" sldId="286"/>
            <ac:graphicFrameMk id="5" creationId="{C63B6608-2E4C-440C-91A7-1B6488185324}"/>
          </ac:graphicFrameMkLst>
        </pc:graphicFrameChg>
      </pc:sldChg>
      <pc:sldChg chg="addSp delSp modSp add mod">
        <pc:chgData name="walduch@gmail.com" userId="c4c51a5c429a4122" providerId="LiveId" clId="{C1D7A47A-4206-4FC7-9559-AC05AC00068A}" dt="2020-08-12T12:07:31.131" v="4730" actId="20577"/>
        <pc:sldMkLst>
          <pc:docMk/>
          <pc:sldMk cId="92400592" sldId="287"/>
        </pc:sldMkLst>
        <pc:spChg chg="mod">
          <ac:chgData name="walduch@gmail.com" userId="c4c51a5c429a4122" providerId="LiveId" clId="{C1D7A47A-4206-4FC7-9559-AC05AC00068A}" dt="2020-08-12T11:38:35.379" v="4634" actId="404"/>
          <ac:spMkLst>
            <pc:docMk/>
            <pc:sldMk cId="92400592" sldId="287"/>
            <ac:spMk id="2" creationId="{DD4CC300-87B8-4A86-857E-8175B2F1D65D}"/>
          </ac:spMkLst>
        </pc:spChg>
        <pc:graphicFrameChg chg="mod">
          <ac:chgData name="walduch@gmail.com" userId="c4c51a5c429a4122" providerId="LiveId" clId="{C1D7A47A-4206-4FC7-9559-AC05AC00068A}" dt="2020-08-12T12:07:31.131" v="4730" actId="20577"/>
          <ac:graphicFrameMkLst>
            <pc:docMk/>
            <pc:sldMk cId="92400592" sldId="287"/>
            <ac:graphicFrameMk id="5" creationId="{C63B6608-2E4C-440C-91A7-1B6488185324}"/>
          </ac:graphicFrameMkLst>
        </pc:graphicFrameChg>
        <pc:picChg chg="add mod">
          <ac:chgData name="walduch@gmail.com" userId="c4c51a5c429a4122" providerId="LiveId" clId="{C1D7A47A-4206-4FC7-9559-AC05AC00068A}" dt="2020-08-11T22:30:05.261" v="4575" actId="1076"/>
          <ac:picMkLst>
            <pc:docMk/>
            <pc:sldMk cId="92400592" sldId="287"/>
            <ac:picMk id="3" creationId="{B8A8C44A-55FA-4EDA-9184-ECC446A850FB}"/>
          </ac:picMkLst>
        </pc:picChg>
        <pc:picChg chg="del">
          <ac:chgData name="walduch@gmail.com" userId="c4c51a5c429a4122" providerId="LiveId" clId="{C1D7A47A-4206-4FC7-9559-AC05AC00068A}" dt="2020-08-11T22:29:47.117" v="4569" actId="478"/>
          <ac:picMkLst>
            <pc:docMk/>
            <pc:sldMk cId="92400592" sldId="287"/>
            <ac:picMk id="4" creationId="{A733EDA1-C252-4F0C-9396-C4090F06112F}"/>
          </ac:picMkLst>
        </pc:picChg>
      </pc:sldChg>
      <pc:sldChg chg="addSp delSp modSp add mod">
        <pc:chgData name="walduch@gmail.com" userId="c4c51a5c429a4122" providerId="LiveId" clId="{C1D7A47A-4206-4FC7-9559-AC05AC00068A}" dt="2020-08-12T15:43:45.849" v="7137" actId="207"/>
        <pc:sldMkLst>
          <pc:docMk/>
          <pc:sldMk cId="2492618884" sldId="288"/>
        </pc:sldMkLst>
        <pc:spChg chg="mod">
          <ac:chgData name="walduch@gmail.com" userId="c4c51a5c429a4122" providerId="LiveId" clId="{C1D7A47A-4206-4FC7-9559-AC05AC00068A}" dt="2020-08-12T12:09:43.825" v="4782" actId="20577"/>
          <ac:spMkLst>
            <pc:docMk/>
            <pc:sldMk cId="2492618884" sldId="288"/>
            <ac:spMk id="2" creationId="{DD4CC300-87B8-4A86-857E-8175B2F1D65D}"/>
          </ac:spMkLst>
        </pc:spChg>
        <pc:spChg chg="add del mod">
          <ac:chgData name="walduch@gmail.com" userId="c4c51a5c429a4122" providerId="LiveId" clId="{C1D7A47A-4206-4FC7-9559-AC05AC00068A}" dt="2020-08-12T14:22:54.049" v="5279" actId="12084"/>
          <ac:spMkLst>
            <pc:docMk/>
            <pc:sldMk cId="2492618884" sldId="288"/>
            <ac:spMk id="8" creationId="{9EB38696-1423-492B-A9BE-6DC8E62533B2}"/>
          </ac:spMkLst>
        </pc:spChg>
        <pc:graphicFrameChg chg="del">
          <ac:chgData name="walduch@gmail.com" userId="c4c51a5c429a4122" providerId="LiveId" clId="{C1D7A47A-4206-4FC7-9559-AC05AC00068A}" dt="2020-08-12T12:08:55.640" v="4736" actId="478"/>
          <ac:graphicFrameMkLst>
            <pc:docMk/>
            <pc:sldMk cId="2492618884" sldId="288"/>
            <ac:graphicFrameMk id="5" creationId="{C63B6608-2E4C-440C-91A7-1B6488185324}"/>
          </ac:graphicFrameMkLst>
        </pc:graphicFrameChg>
        <pc:graphicFrameChg chg="add mod">
          <ac:chgData name="walduch@gmail.com" userId="c4c51a5c429a4122" providerId="LiveId" clId="{C1D7A47A-4206-4FC7-9559-AC05AC00068A}" dt="2020-08-12T15:43:45.849" v="7137" actId="207"/>
          <ac:graphicFrameMkLst>
            <pc:docMk/>
            <pc:sldMk cId="2492618884" sldId="288"/>
            <ac:graphicFrameMk id="9" creationId="{969CD999-B4B3-4B92-B52A-945112320BD2}"/>
          </ac:graphicFrameMkLst>
        </pc:graphicFrameChg>
        <pc:picChg chg="del">
          <ac:chgData name="walduch@gmail.com" userId="c4c51a5c429a4122" providerId="LiveId" clId="{C1D7A47A-4206-4FC7-9559-AC05AC00068A}" dt="2020-08-12T12:08:02.267" v="4732" actId="478"/>
          <ac:picMkLst>
            <pc:docMk/>
            <pc:sldMk cId="2492618884" sldId="288"/>
            <ac:picMk id="3" creationId="{B8A8C44A-55FA-4EDA-9184-ECC446A850FB}"/>
          </ac:picMkLst>
        </pc:picChg>
        <pc:picChg chg="add mod">
          <ac:chgData name="walduch@gmail.com" userId="c4c51a5c429a4122" providerId="LiveId" clId="{C1D7A47A-4206-4FC7-9559-AC05AC00068A}" dt="2020-08-12T15:43:34.074" v="7136" actId="1076"/>
          <ac:picMkLst>
            <pc:docMk/>
            <pc:sldMk cId="2492618884" sldId="288"/>
            <ac:picMk id="6" creationId="{AAFD4955-B48A-4D42-B856-55463F1B85C3}"/>
          </ac:picMkLst>
        </pc:picChg>
      </pc:sldChg>
      <pc:sldChg chg="modSp add mod ord">
        <pc:chgData name="walduch@gmail.com" userId="c4c51a5c429a4122" providerId="LiveId" clId="{C1D7A47A-4206-4FC7-9559-AC05AC00068A}" dt="2020-08-12T15:34:47.338" v="7113" actId="207"/>
        <pc:sldMkLst>
          <pc:docMk/>
          <pc:sldMk cId="431002693" sldId="289"/>
        </pc:sldMkLst>
        <pc:spChg chg="mod">
          <ac:chgData name="walduch@gmail.com" userId="c4c51a5c429a4122" providerId="LiveId" clId="{C1D7A47A-4206-4FC7-9559-AC05AC00068A}" dt="2020-08-12T15:33:50.462" v="7109" actId="20577"/>
          <ac:spMkLst>
            <pc:docMk/>
            <pc:sldMk cId="431002693" sldId="289"/>
            <ac:spMk id="2" creationId="{DD4CC300-87B8-4A86-857E-8175B2F1D65D}"/>
          </ac:spMkLst>
        </pc:spChg>
        <pc:graphicFrameChg chg="mod">
          <ac:chgData name="walduch@gmail.com" userId="c4c51a5c429a4122" providerId="LiveId" clId="{C1D7A47A-4206-4FC7-9559-AC05AC00068A}" dt="2020-08-12T15:34:47.338" v="7113" actId="207"/>
          <ac:graphicFrameMkLst>
            <pc:docMk/>
            <pc:sldMk cId="431002693" sldId="289"/>
            <ac:graphicFrameMk id="8" creationId="{98120C84-4CDC-4AB6-A10B-4A13D998F87C}"/>
          </ac:graphicFrameMkLst>
        </pc:graphicFrameChg>
      </pc:sldChg>
      <pc:sldChg chg="addSp delSp modSp add mod ord">
        <pc:chgData name="walduch@gmail.com" userId="c4c51a5c429a4122" providerId="LiveId" clId="{C1D7A47A-4206-4FC7-9559-AC05AC00068A}" dt="2020-08-12T13:54:54.949" v="5173"/>
        <pc:sldMkLst>
          <pc:docMk/>
          <pc:sldMk cId="3311805445" sldId="290"/>
        </pc:sldMkLst>
        <pc:spChg chg="mod">
          <ac:chgData name="walduch@gmail.com" userId="c4c51a5c429a4122" providerId="LiveId" clId="{C1D7A47A-4206-4FC7-9559-AC05AC00068A}" dt="2020-08-12T13:28:35.081" v="4912" actId="1076"/>
          <ac:spMkLst>
            <pc:docMk/>
            <pc:sldMk cId="3311805445" sldId="290"/>
            <ac:spMk id="2" creationId="{DD4CC300-87B8-4A86-857E-8175B2F1D65D}"/>
          </ac:spMkLst>
        </pc:spChg>
        <pc:spChg chg="del mod">
          <ac:chgData name="walduch@gmail.com" userId="c4c51a5c429a4122" providerId="LiveId" clId="{C1D7A47A-4206-4FC7-9559-AC05AC00068A}" dt="2020-08-12T13:31:24.199" v="4983" actId="12084"/>
          <ac:spMkLst>
            <pc:docMk/>
            <pc:sldMk cId="3311805445" sldId="290"/>
            <ac:spMk id="3" creationId="{29A8A125-1D2D-41F1-9EF1-6CBFDC2DE0FA}"/>
          </ac:spMkLst>
        </pc:spChg>
        <pc:graphicFrameChg chg="add mod">
          <ac:chgData name="walduch@gmail.com" userId="c4c51a5c429a4122" providerId="LiveId" clId="{C1D7A47A-4206-4FC7-9559-AC05AC00068A}" dt="2020-08-12T13:38:11.952" v="4993" actId="113"/>
          <ac:graphicFrameMkLst>
            <pc:docMk/>
            <pc:sldMk cId="3311805445" sldId="290"/>
            <ac:graphicFrameMk id="4" creationId="{55ADD989-3DA6-458D-8DDB-6087759638F3}"/>
          </ac:graphicFrameMkLst>
        </pc:graphicFrameChg>
        <pc:picChg chg="mod">
          <ac:chgData name="walduch@gmail.com" userId="c4c51a5c429a4122" providerId="LiveId" clId="{C1D7A47A-4206-4FC7-9559-AC05AC00068A}" dt="2020-08-12T13:29:05.864" v="4917" actId="1076"/>
          <ac:picMkLst>
            <pc:docMk/>
            <pc:sldMk cId="3311805445" sldId="290"/>
            <ac:picMk id="5" creationId="{D0F8DB80-8A52-4717-AAB3-61DE022DAD37}"/>
          </ac:picMkLst>
        </pc:picChg>
      </pc:sldChg>
      <pc:sldChg chg="modSp add mod">
        <pc:chgData name="walduch@gmail.com" userId="c4c51a5c429a4122" providerId="LiveId" clId="{C1D7A47A-4206-4FC7-9559-AC05AC00068A}" dt="2020-08-13T22:06:00.436" v="8715" actId="27636"/>
        <pc:sldMkLst>
          <pc:docMk/>
          <pc:sldMk cId="1278212303" sldId="291"/>
        </pc:sldMkLst>
        <pc:spChg chg="mod">
          <ac:chgData name="walduch@gmail.com" userId="c4c51a5c429a4122" providerId="LiveId" clId="{C1D7A47A-4206-4FC7-9559-AC05AC00068A}" dt="2020-08-13T22:06:00.436" v="8715" actId="27636"/>
          <ac:spMkLst>
            <pc:docMk/>
            <pc:sldMk cId="1278212303" sldId="291"/>
            <ac:spMk id="3" creationId="{4A4441C0-1A41-478E-A5FE-F6DEA596B9AC}"/>
          </ac:spMkLst>
        </pc:spChg>
      </pc:sldChg>
      <pc:sldChg chg="addSp delSp modSp add mod">
        <pc:chgData name="walduch@gmail.com" userId="c4c51a5c429a4122" providerId="LiveId" clId="{C1D7A47A-4206-4FC7-9559-AC05AC00068A}" dt="2020-08-13T22:57:41.927" v="8884" actId="208"/>
        <pc:sldMkLst>
          <pc:docMk/>
          <pc:sldMk cId="1477601656" sldId="292"/>
        </pc:sldMkLst>
        <pc:spChg chg="add del mod">
          <ac:chgData name="walduch@gmail.com" userId="c4c51a5c429a4122" providerId="LiveId" clId="{C1D7A47A-4206-4FC7-9559-AC05AC00068A}" dt="2020-08-13T22:50:56.415" v="8828" actId="12084"/>
          <ac:spMkLst>
            <pc:docMk/>
            <pc:sldMk cId="1477601656" sldId="292"/>
            <ac:spMk id="3" creationId="{CB85EBB6-EA56-4D4D-83D9-28CEFD4D80F1}"/>
          </ac:spMkLst>
        </pc:spChg>
        <pc:spChg chg="add del mod">
          <ac:chgData name="walduch@gmail.com" userId="c4c51a5c429a4122" providerId="LiveId" clId="{C1D7A47A-4206-4FC7-9559-AC05AC00068A}" dt="2020-08-13T22:51:06.020" v="8829" actId="12084"/>
          <ac:spMkLst>
            <pc:docMk/>
            <pc:sldMk cId="1477601656" sldId="292"/>
            <ac:spMk id="5" creationId="{AB0448FF-2639-4212-B8C1-8B1B6BF54257}"/>
          </ac:spMkLst>
        </pc:spChg>
        <pc:spChg chg="add del mod">
          <ac:chgData name="walduch@gmail.com" userId="c4c51a5c429a4122" providerId="LiveId" clId="{C1D7A47A-4206-4FC7-9559-AC05AC00068A}" dt="2020-08-13T22:48:56.097" v="8816" actId="12084"/>
          <ac:spMkLst>
            <pc:docMk/>
            <pc:sldMk cId="1477601656" sldId="292"/>
            <ac:spMk id="7" creationId="{DEF58239-2676-4ABB-97FE-5DA540B06228}"/>
          </ac:spMkLst>
        </pc:spChg>
        <pc:spChg chg="add del mod">
          <ac:chgData name="walduch@gmail.com" userId="c4c51a5c429a4122" providerId="LiveId" clId="{C1D7A47A-4206-4FC7-9559-AC05AC00068A}" dt="2020-08-13T22:48:05.710" v="8814" actId="12084"/>
          <ac:spMkLst>
            <pc:docMk/>
            <pc:sldMk cId="1477601656" sldId="292"/>
            <ac:spMk id="9" creationId="{4C790AA6-D2A3-456E-99DE-F3C4AE94CF5C}"/>
          </ac:spMkLst>
        </pc:spChg>
        <pc:graphicFrameChg chg="del">
          <ac:chgData name="walduch@gmail.com" userId="c4c51a5c429a4122" providerId="LiveId" clId="{C1D7A47A-4206-4FC7-9559-AC05AC00068A}" dt="2020-08-13T21:44:38.604" v="8216" actId="11529"/>
          <ac:graphicFrameMkLst>
            <pc:docMk/>
            <pc:sldMk cId="1477601656" sldId="292"/>
            <ac:graphicFrameMk id="4" creationId="{C05E7989-76FE-40F5-8907-A8054FA6C000}"/>
          </ac:graphicFrameMkLst>
        </pc:graphicFrameChg>
        <pc:graphicFrameChg chg="add del mod">
          <ac:chgData name="walduch@gmail.com" userId="c4c51a5c429a4122" providerId="LiveId" clId="{C1D7A47A-4206-4FC7-9559-AC05AC00068A}" dt="2020-08-13T22:47:48.296" v="8813" actId="12084"/>
          <ac:graphicFrameMkLst>
            <pc:docMk/>
            <pc:sldMk cId="1477601656" sldId="292"/>
            <ac:graphicFrameMk id="10" creationId="{9619DEB5-D997-41E3-B3C5-E0CBB5557DF2}"/>
          </ac:graphicFrameMkLst>
        </pc:graphicFrameChg>
        <pc:graphicFrameChg chg="add del mod">
          <ac:chgData name="walduch@gmail.com" userId="c4c51a5c429a4122" providerId="LiveId" clId="{C1D7A47A-4206-4FC7-9559-AC05AC00068A}" dt="2020-08-13T22:50:13.175" v="8827" actId="478"/>
          <ac:graphicFrameMkLst>
            <pc:docMk/>
            <pc:sldMk cId="1477601656" sldId="292"/>
            <ac:graphicFrameMk id="11" creationId="{DA131F34-BE9E-4EB1-893C-44E1701942FD}"/>
          </ac:graphicFrameMkLst>
        </pc:graphicFrameChg>
        <pc:graphicFrameChg chg="add mod">
          <ac:chgData name="walduch@gmail.com" userId="c4c51a5c429a4122" providerId="LiveId" clId="{C1D7A47A-4206-4FC7-9559-AC05AC00068A}" dt="2020-08-13T22:57:41.927" v="8884" actId="208"/>
          <ac:graphicFrameMkLst>
            <pc:docMk/>
            <pc:sldMk cId="1477601656" sldId="292"/>
            <ac:graphicFrameMk id="12" creationId="{51C98AF0-E1BC-4C09-AF0B-14F0DA81E07B}"/>
          </ac:graphicFrameMkLst>
        </pc:graphicFrameChg>
        <pc:graphicFrameChg chg="add mod">
          <ac:chgData name="walduch@gmail.com" userId="c4c51a5c429a4122" providerId="LiveId" clId="{C1D7A47A-4206-4FC7-9559-AC05AC00068A}" dt="2020-08-13T22:57:23.149" v="8883" actId="20577"/>
          <ac:graphicFrameMkLst>
            <pc:docMk/>
            <pc:sldMk cId="1477601656" sldId="292"/>
            <ac:graphicFrameMk id="13" creationId="{C8A76D2E-D0CA-47A2-A9A0-FEBAEC598B36}"/>
          </ac:graphicFrameMkLst>
        </pc:graphicFrameChg>
        <pc:graphicFrameChg chg="add mod">
          <ac:chgData name="walduch@gmail.com" userId="c4c51a5c429a4122" providerId="LiveId" clId="{C1D7A47A-4206-4FC7-9559-AC05AC00068A}" dt="2020-08-13T22:56:44.248" v="8863" actId="207"/>
          <ac:graphicFrameMkLst>
            <pc:docMk/>
            <pc:sldMk cId="1477601656" sldId="292"/>
            <ac:graphicFrameMk id="14" creationId="{D94CBA9C-9016-4270-B5AF-2C1A1C1F5396}"/>
          </ac:graphicFrameMkLst>
        </pc:graphicFrameChg>
        <pc:cxnChg chg="add mod">
          <ac:chgData name="walduch@gmail.com" userId="c4c51a5c429a4122" providerId="LiveId" clId="{C1D7A47A-4206-4FC7-9559-AC05AC00068A}" dt="2020-08-13T22:51:48.432" v="8836" actId="13822"/>
          <ac:cxnSpMkLst>
            <pc:docMk/>
            <pc:sldMk cId="1477601656" sldId="292"/>
            <ac:cxnSpMk id="16" creationId="{6C67F522-A548-4259-AA46-352A35497435}"/>
          </ac:cxnSpMkLst>
        </pc:cxnChg>
      </pc:sldChg>
      <pc:sldChg chg="addSp delSp modSp new mod">
        <pc:chgData name="walduch@gmail.com" userId="c4c51a5c429a4122" providerId="LiveId" clId="{C1D7A47A-4206-4FC7-9559-AC05AC00068A}" dt="2020-08-13T22:05:11.178" v="8677" actId="207"/>
        <pc:sldMkLst>
          <pc:docMk/>
          <pc:sldMk cId="4198088271" sldId="293"/>
        </pc:sldMkLst>
        <pc:spChg chg="del mod">
          <ac:chgData name="walduch@gmail.com" userId="c4c51a5c429a4122" providerId="LiveId" clId="{C1D7A47A-4206-4FC7-9559-AC05AC00068A}" dt="2020-08-13T22:03:52.093" v="8672" actId="478"/>
          <ac:spMkLst>
            <pc:docMk/>
            <pc:sldMk cId="4198088271" sldId="293"/>
            <ac:spMk id="2" creationId="{EE7178CE-658E-4829-97D0-2FA51BE8E793}"/>
          </ac:spMkLst>
        </pc:spChg>
        <pc:spChg chg="del mod">
          <ac:chgData name="walduch@gmail.com" userId="c4c51a5c429a4122" providerId="LiveId" clId="{C1D7A47A-4206-4FC7-9559-AC05AC00068A}" dt="2020-08-13T21:56:43.911" v="8661" actId="478"/>
          <ac:spMkLst>
            <pc:docMk/>
            <pc:sldMk cId="4198088271" sldId="293"/>
            <ac:spMk id="3" creationId="{66BA9B8C-70C5-45E6-96D3-0BD7F5B08B69}"/>
          </ac:spMkLst>
        </pc:spChg>
        <pc:spChg chg="add del mod">
          <ac:chgData name="walduch@gmail.com" userId="c4c51a5c429a4122" providerId="LiveId" clId="{C1D7A47A-4206-4FC7-9559-AC05AC00068A}" dt="2020-08-13T21:56:45.709" v="8662" actId="478"/>
          <ac:spMkLst>
            <pc:docMk/>
            <pc:sldMk cId="4198088271" sldId="293"/>
            <ac:spMk id="5" creationId="{919B5E93-3ACA-4454-A447-C8E8640FDA31}"/>
          </ac:spMkLst>
        </pc:spChg>
        <pc:spChg chg="add del mod">
          <ac:chgData name="walduch@gmail.com" userId="c4c51a5c429a4122" providerId="LiveId" clId="{C1D7A47A-4206-4FC7-9559-AC05AC00068A}" dt="2020-08-13T22:03:55.072" v="8673" actId="478"/>
          <ac:spMkLst>
            <pc:docMk/>
            <pc:sldMk cId="4198088271" sldId="293"/>
            <ac:spMk id="8" creationId="{FCAD9CC9-8FB7-4EA9-BEE5-6D2F4D356C04}"/>
          </ac:spMkLst>
        </pc:spChg>
        <pc:graphicFrameChg chg="add mod ord modGraphic">
          <ac:chgData name="walduch@gmail.com" userId="c4c51a5c429a4122" providerId="LiveId" clId="{C1D7A47A-4206-4FC7-9559-AC05AC00068A}" dt="2020-08-13T22:05:11.178" v="8677" actId="207"/>
          <ac:graphicFrameMkLst>
            <pc:docMk/>
            <pc:sldMk cId="4198088271" sldId="293"/>
            <ac:graphicFrameMk id="6" creationId="{1AB4DA11-9A3B-4BC2-AE00-5F0D3A588B72}"/>
          </ac:graphicFrameMkLst>
        </pc:graphicFrameChg>
      </pc:sldChg>
    </pc:docChg>
  </pc:docChgLst>
  <pc:docChgLst>
    <pc:chgData name="walduch@gmail.com" userId="c4c51a5c429a4122" providerId="LiveId" clId="{F92AEC99-0DE2-4949-93FD-8A467FEAD16C}"/>
    <pc:docChg chg="custSel addSld delSld modSld sldOrd">
      <pc:chgData name="walduch@gmail.com" userId="c4c51a5c429a4122" providerId="LiveId" clId="{F92AEC99-0DE2-4949-93FD-8A467FEAD16C}" dt="2020-08-17T06:53:31.383" v="55" actId="47"/>
      <pc:docMkLst>
        <pc:docMk/>
      </pc:docMkLst>
      <pc:sldChg chg="modSp mod">
        <pc:chgData name="walduch@gmail.com" userId="c4c51a5c429a4122" providerId="LiveId" clId="{F92AEC99-0DE2-4949-93FD-8A467FEAD16C}" dt="2020-08-15T10:28:44.017" v="27" actId="27636"/>
        <pc:sldMkLst>
          <pc:docMk/>
          <pc:sldMk cId="3466791104" sldId="257"/>
        </pc:sldMkLst>
        <pc:spChg chg="mod">
          <ac:chgData name="walduch@gmail.com" userId="c4c51a5c429a4122" providerId="LiveId" clId="{F92AEC99-0DE2-4949-93FD-8A467FEAD16C}" dt="2020-08-15T10:28:44.017" v="27" actId="27636"/>
          <ac:spMkLst>
            <pc:docMk/>
            <pc:sldMk cId="3466791104" sldId="257"/>
            <ac:spMk id="3" creationId="{D9075C63-CD0F-4686-99FE-4B70B0193701}"/>
          </ac:spMkLst>
        </pc:spChg>
      </pc:sldChg>
      <pc:sldChg chg="modSp">
        <pc:chgData name="walduch@gmail.com" userId="c4c51a5c429a4122" providerId="LiveId" clId="{F92AEC99-0DE2-4949-93FD-8A467FEAD16C}" dt="2020-08-16T08:00:18.975" v="33"/>
        <pc:sldMkLst>
          <pc:docMk/>
          <pc:sldMk cId="28112468" sldId="259"/>
        </pc:sldMkLst>
        <pc:graphicFrameChg chg="mod">
          <ac:chgData name="walduch@gmail.com" userId="c4c51a5c429a4122" providerId="LiveId" clId="{F92AEC99-0DE2-4949-93FD-8A467FEAD16C}" dt="2020-08-16T08:00:18.975" v="33"/>
          <ac:graphicFrameMkLst>
            <pc:docMk/>
            <pc:sldMk cId="28112468" sldId="259"/>
            <ac:graphicFrameMk id="4" creationId="{C05E7989-76FE-40F5-8907-A8054FA6C000}"/>
          </ac:graphicFrameMkLst>
        </pc:graphicFrameChg>
      </pc:sldChg>
      <pc:sldChg chg="modSp mod">
        <pc:chgData name="walduch@gmail.com" userId="c4c51a5c429a4122" providerId="LiveId" clId="{F92AEC99-0DE2-4949-93FD-8A467FEAD16C}" dt="2020-08-16T09:20:49.307" v="48" actId="20577"/>
        <pc:sldMkLst>
          <pc:docMk/>
          <pc:sldMk cId="1397181978" sldId="262"/>
        </pc:sldMkLst>
        <pc:spChg chg="mod">
          <ac:chgData name="walduch@gmail.com" userId="c4c51a5c429a4122" providerId="LiveId" clId="{F92AEC99-0DE2-4949-93FD-8A467FEAD16C}" dt="2020-08-16T09:20:49.307" v="48" actId="20577"/>
          <ac:spMkLst>
            <pc:docMk/>
            <pc:sldMk cId="1397181978" sldId="262"/>
            <ac:spMk id="2" creationId="{94E63A3D-D35B-4A85-BB9E-C9C1760AD854}"/>
          </ac:spMkLst>
        </pc:spChg>
      </pc:sldChg>
      <pc:sldChg chg="modSp">
        <pc:chgData name="walduch@gmail.com" userId="c4c51a5c429a4122" providerId="LiveId" clId="{F92AEC99-0DE2-4949-93FD-8A467FEAD16C}" dt="2020-08-16T08:56:30.589" v="38"/>
        <pc:sldMkLst>
          <pc:docMk/>
          <pc:sldMk cId="2729267842" sldId="265"/>
        </pc:sldMkLst>
        <pc:graphicFrameChg chg="mod">
          <ac:chgData name="walduch@gmail.com" userId="c4c51a5c429a4122" providerId="LiveId" clId="{F92AEC99-0DE2-4949-93FD-8A467FEAD16C}" dt="2020-08-16T08:56:30.589" v="38"/>
          <ac:graphicFrameMkLst>
            <pc:docMk/>
            <pc:sldMk cId="2729267842" sldId="265"/>
            <ac:graphicFrameMk id="3" creationId="{56C09A5C-446D-4818-9880-3081F8BEB0B0}"/>
          </ac:graphicFrameMkLst>
        </pc:graphicFrameChg>
      </pc:sldChg>
      <pc:sldChg chg="addSp delSp modSp">
        <pc:chgData name="walduch@gmail.com" userId="c4c51a5c429a4122" providerId="LiveId" clId="{F92AEC99-0DE2-4949-93FD-8A467FEAD16C}" dt="2020-08-16T09:03:52.207" v="47" actId="1037"/>
        <pc:sldMkLst>
          <pc:docMk/>
          <pc:sldMk cId="1330957969" sldId="280"/>
        </pc:sldMkLst>
        <pc:picChg chg="add mod">
          <ac:chgData name="walduch@gmail.com" userId="c4c51a5c429a4122" providerId="LiveId" clId="{F92AEC99-0DE2-4949-93FD-8A467FEAD16C}" dt="2020-08-16T09:03:52.207" v="47" actId="1037"/>
          <ac:picMkLst>
            <pc:docMk/>
            <pc:sldMk cId="1330957969" sldId="280"/>
            <ac:picMk id="1026" creationId="{F073FDB8-DF3B-41E3-9419-226E034638DF}"/>
          </ac:picMkLst>
        </pc:picChg>
        <pc:picChg chg="del">
          <ac:chgData name="walduch@gmail.com" userId="c4c51a5c429a4122" providerId="LiveId" clId="{F92AEC99-0DE2-4949-93FD-8A467FEAD16C}" dt="2020-08-16T09:03:43.632" v="43" actId="478"/>
          <ac:picMkLst>
            <pc:docMk/>
            <pc:sldMk cId="1330957969" sldId="280"/>
            <ac:picMk id="3076" creationId="{83060684-4597-4704-8250-422DF8C63605}"/>
          </ac:picMkLst>
        </pc:picChg>
      </pc:sldChg>
      <pc:sldChg chg="modSp mod">
        <pc:chgData name="walduch@gmail.com" userId="c4c51a5c429a4122" providerId="LiveId" clId="{F92AEC99-0DE2-4949-93FD-8A467FEAD16C}" dt="2020-08-16T09:41:29.959" v="52" actId="20577"/>
        <pc:sldMkLst>
          <pc:docMk/>
          <pc:sldMk cId="1278212303" sldId="291"/>
        </pc:sldMkLst>
        <pc:spChg chg="mod">
          <ac:chgData name="walduch@gmail.com" userId="c4c51a5c429a4122" providerId="LiveId" clId="{F92AEC99-0DE2-4949-93FD-8A467FEAD16C}" dt="2020-08-16T09:41:29.959" v="52" actId="20577"/>
          <ac:spMkLst>
            <pc:docMk/>
            <pc:sldMk cId="1278212303" sldId="291"/>
            <ac:spMk id="3" creationId="{4A4441C0-1A41-478E-A5FE-F6DEA596B9AC}"/>
          </ac:spMkLst>
        </pc:spChg>
      </pc:sldChg>
      <pc:sldChg chg="modSp new del mod">
        <pc:chgData name="walduch@gmail.com" userId="c4c51a5c429a4122" providerId="LiveId" clId="{F92AEC99-0DE2-4949-93FD-8A467FEAD16C}" dt="2020-08-16T20:20:59.674" v="53" actId="47"/>
        <pc:sldMkLst>
          <pc:docMk/>
          <pc:sldMk cId="3035957710" sldId="294"/>
        </pc:sldMkLst>
        <pc:spChg chg="mod">
          <ac:chgData name="walduch@gmail.com" userId="c4c51a5c429a4122" providerId="LiveId" clId="{F92AEC99-0DE2-4949-93FD-8A467FEAD16C}" dt="2020-08-15T09:22:36.862" v="9" actId="20577"/>
          <ac:spMkLst>
            <pc:docMk/>
            <pc:sldMk cId="3035957710" sldId="294"/>
            <ac:spMk id="2" creationId="{01270855-7E4A-4FA8-A463-4284D58BC8D4}"/>
          </ac:spMkLst>
        </pc:spChg>
      </pc:sldChg>
      <pc:sldChg chg="modSp add del mod ord">
        <pc:chgData name="walduch@gmail.com" userId="c4c51a5c429a4122" providerId="LiveId" clId="{F92AEC99-0DE2-4949-93FD-8A467FEAD16C}" dt="2020-08-16T20:30:34.910" v="54" actId="47"/>
        <pc:sldMkLst>
          <pc:docMk/>
          <pc:sldMk cId="401820949" sldId="295"/>
        </pc:sldMkLst>
        <pc:spChg chg="mod">
          <ac:chgData name="walduch@gmail.com" userId="c4c51a5c429a4122" providerId="LiveId" clId="{F92AEC99-0DE2-4949-93FD-8A467FEAD16C}" dt="2020-08-15T09:23:45.125" v="20" actId="20577"/>
          <ac:spMkLst>
            <pc:docMk/>
            <pc:sldMk cId="401820949" sldId="295"/>
            <ac:spMk id="2" creationId="{01270855-7E4A-4FA8-A463-4284D58BC8D4}"/>
          </ac:spMkLst>
        </pc:spChg>
      </pc:sldChg>
      <pc:sldChg chg="modSp add del mod ord">
        <pc:chgData name="walduch@gmail.com" userId="c4c51a5c429a4122" providerId="LiveId" clId="{F92AEC99-0DE2-4949-93FD-8A467FEAD16C}" dt="2020-08-17T06:53:31.383" v="55" actId="47"/>
        <pc:sldMkLst>
          <pc:docMk/>
          <pc:sldMk cId="3084779262" sldId="296"/>
        </pc:sldMkLst>
        <pc:spChg chg="mod">
          <ac:chgData name="walduch@gmail.com" userId="c4c51a5c429a4122" providerId="LiveId" clId="{F92AEC99-0DE2-4949-93FD-8A467FEAD16C}" dt="2020-08-15T09:24:09.172" v="25" actId="20577"/>
          <ac:spMkLst>
            <pc:docMk/>
            <pc:sldMk cId="3084779262" sldId="296"/>
            <ac:spMk id="2" creationId="{01270855-7E4A-4FA8-A463-4284D58BC8D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1T11:19:26.223" idx="1">
    <p:pos x="10" y="10"/>
    <p:text>Valeurs aberrantes:</p:text>
    <p:extLst>
      <p:ext uri="{C676402C-5697-4E1C-873F-D02D1690AC5C}">
        <p15:threadingInfo xmlns:p15="http://schemas.microsoft.com/office/powerpoint/2012/main" timeZoneBias="-120"/>
      </p:ext>
    </p:extLst>
  </p:cm>
  <p:cm authorId="1" dt="2020-08-11T11:19:49.435" idx="2">
    <p:pos x="10" y="146"/>
    <p:text>Valeurs sup à 100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0-08-11T11:19:56.619" idx="3">
    <p:pos x="10" y="282"/>
    <p:text>Valeurs négatives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0-08-11T11:20:22.795" idx="4">
    <p:pos x="10" y="418"/>
    <p:text>carbohydrates_100g &gt; sugars_100g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0-08-11T11:20:44.619" idx="5">
    <p:pos x="10" y="554"/>
    <p:text>Valeurs trop elevé pour l'énergie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rawing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FBEDE-F00B-4689-8D56-5DECB0E83B7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97731FC-D290-4BD1-96DE-8F2F313B047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/>
            <a:t>Objectif à atteindre</a:t>
          </a:r>
        </a:p>
      </dgm:t>
    </dgm:pt>
    <dgm:pt modelId="{31A6DE14-A192-4D71-BED3-4F4610CC31DF}" type="parTrans" cxnId="{948E28E1-B346-45B6-9C2D-7C03062611D4}">
      <dgm:prSet/>
      <dgm:spPr/>
      <dgm:t>
        <a:bodyPr/>
        <a:lstStyle/>
        <a:p>
          <a:endParaRPr lang="fr-FR"/>
        </a:p>
      </dgm:t>
    </dgm:pt>
    <dgm:pt modelId="{1047E9C1-103D-446C-8060-2C501E7B4E61}" type="sibTrans" cxnId="{948E28E1-B346-45B6-9C2D-7C03062611D4}">
      <dgm:prSet/>
      <dgm:spPr/>
      <dgm:t>
        <a:bodyPr/>
        <a:lstStyle/>
        <a:p>
          <a:endParaRPr lang="fr-FR"/>
        </a:p>
      </dgm:t>
    </dgm:pt>
    <dgm:pt modelId="{223B5D20-168E-4C6B-916F-BAB48B59313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/>
            <a:t>Trouver des idées innovantes d’applications en lien avec l'alimentation</a:t>
          </a:r>
        </a:p>
      </dgm:t>
    </dgm:pt>
    <dgm:pt modelId="{43BCB77F-C683-481F-BA88-6D075D609375}" type="parTrans" cxnId="{2B34F875-6F34-47B2-9DAE-5C512F1E5DC8}">
      <dgm:prSet/>
      <dgm:spPr/>
      <dgm:t>
        <a:bodyPr/>
        <a:lstStyle/>
        <a:p>
          <a:endParaRPr lang="fr-FR"/>
        </a:p>
      </dgm:t>
    </dgm:pt>
    <dgm:pt modelId="{01854464-03E5-44FA-95A7-8770DFF9B2D7}" type="sibTrans" cxnId="{2B34F875-6F34-47B2-9DAE-5C512F1E5DC8}">
      <dgm:prSet/>
      <dgm:spPr/>
      <dgm:t>
        <a:bodyPr/>
        <a:lstStyle/>
        <a:p>
          <a:endParaRPr lang="fr-FR"/>
        </a:p>
      </dgm:t>
    </dgm:pt>
    <dgm:pt modelId="{9BFED992-46EA-493B-8374-7E3428FBD17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/>
            <a:t>Traiter le jeu de données mis à disposition afin de repérer </a:t>
          </a:r>
          <a:br>
            <a:rPr lang="fr-FR" dirty="0"/>
          </a:br>
          <a:r>
            <a:rPr lang="fr-FR" dirty="0"/>
            <a:t>des variables pertinentes</a:t>
          </a:r>
        </a:p>
      </dgm:t>
    </dgm:pt>
    <dgm:pt modelId="{0DE3021B-4C6F-41F8-9D43-FDF67A917CE7}" type="parTrans" cxnId="{50F8F9C6-C706-434D-A3F7-09ECD66F310A}">
      <dgm:prSet/>
      <dgm:spPr/>
      <dgm:t>
        <a:bodyPr/>
        <a:lstStyle/>
        <a:p>
          <a:endParaRPr lang="fr-FR"/>
        </a:p>
      </dgm:t>
    </dgm:pt>
    <dgm:pt modelId="{90FCCB44-EF89-4A2A-9935-4F8567F27697}" type="sibTrans" cxnId="{50F8F9C6-C706-434D-A3F7-09ECD66F310A}">
      <dgm:prSet/>
      <dgm:spPr/>
      <dgm:t>
        <a:bodyPr/>
        <a:lstStyle/>
        <a:p>
          <a:endParaRPr lang="fr-FR"/>
        </a:p>
      </dgm:t>
    </dgm:pt>
    <dgm:pt modelId="{708D0097-5825-48CA-8205-2BE32BE8669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/>
            <a:t>Produire des visualisations afin de mieux comprendre les données</a:t>
          </a:r>
        </a:p>
      </dgm:t>
    </dgm:pt>
    <dgm:pt modelId="{0B228AA3-1F6C-47B6-BAC7-5C08C2C720CC}" type="parTrans" cxnId="{A333DC4A-9C2A-4C8B-BBB8-B29A740DA132}">
      <dgm:prSet/>
      <dgm:spPr/>
      <dgm:t>
        <a:bodyPr/>
        <a:lstStyle/>
        <a:p>
          <a:endParaRPr lang="fr-FR"/>
        </a:p>
      </dgm:t>
    </dgm:pt>
    <dgm:pt modelId="{23DC482A-12A5-41EB-A334-3FA2D3589BD6}" type="sibTrans" cxnId="{A333DC4A-9C2A-4C8B-BBB8-B29A740DA132}">
      <dgm:prSet/>
      <dgm:spPr/>
      <dgm:t>
        <a:bodyPr/>
        <a:lstStyle/>
        <a:p>
          <a:endParaRPr lang="fr-FR"/>
        </a:p>
      </dgm:t>
    </dgm:pt>
    <dgm:pt modelId="{AE55A9ED-0A6A-44C1-99DD-0DFFE88E3D2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/>
            <a:t>Moyens mis à disposition</a:t>
          </a:r>
        </a:p>
      </dgm:t>
    </dgm:pt>
    <dgm:pt modelId="{E49E73A6-365D-4C24-8759-0E453C35CD52}" type="parTrans" cxnId="{B09425F2-890F-4878-ADE0-B414B3DD0E72}">
      <dgm:prSet/>
      <dgm:spPr/>
      <dgm:t>
        <a:bodyPr/>
        <a:lstStyle/>
        <a:p>
          <a:endParaRPr lang="fr-FR"/>
        </a:p>
      </dgm:t>
    </dgm:pt>
    <dgm:pt modelId="{7B976370-D18A-47CE-B61B-0A327A41C915}" type="sibTrans" cxnId="{B09425F2-890F-4878-ADE0-B414B3DD0E72}">
      <dgm:prSet/>
      <dgm:spPr/>
      <dgm:t>
        <a:bodyPr/>
        <a:lstStyle/>
        <a:p>
          <a:endParaRPr lang="fr-FR"/>
        </a:p>
      </dgm:t>
    </dgm:pt>
    <dgm:pt modelId="{5FA9F0DD-123D-4CAB-B023-F16445E11A0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Le jeu de données </a:t>
          </a:r>
          <a:r>
            <a:rPr lang="fr-FR" b="1" dirty="0"/>
            <a:t>Open Food Fact</a:t>
          </a:r>
        </a:p>
      </dgm:t>
    </dgm:pt>
    <dgm:pt modelId="{E46DD7DE-7718-40B9-8C76-9D1B716CC9F1}" type="parTrans" cxnId="{A6EBDF79-2869-4C17-B129-0D492E23DD39}">
      <dgm:prSet/>
      <dgm:spPr/>
      <dgm:t>
        <a:bodyPr/>
        <a:lstStyle/>
        <a:p>
          <a:endParaRPr lang="fr-FR"/>
        </a:p>
      </dgm:t>
    </dgm:pt>
    <dgm:pt modelId="{E8D9F0A7-A247-4D07-B42B-C7F511B52461}" type="sibTrans" cxnId="{A6EBDF79-2869-4C17-B129-0D492E23DD39}">
      <dgm:prSet/>
      <dgm:spPr/>
      <dgm:t>
        <a:bodyPr/>
        <a:lstStyle/>
        <a:p>
          <a:endParaRPr lang="fr-FR"/>
        </a:p>
      </dgm:t>
    </dgm:pt>
    <dgm:pt modelId="{47FF5BD8-7BCD-4164-B620-BA2BCBF7C0E2}" type="pres">
      <dgm:prSet presAssocID="{435FBEDE-F00B-4689-8D56-5DECB0E83B78}" presName="linearFlow" presStyleCnt="0">
        <dgm:presLayoutVars>
          <dgm:dir/>
          <dgm:resizeHandles val="exact"/>
        </dgm:presLayoutVars>
      </dgm:prSet>
      <dgm:spPr/>
    </dgm:pt>
    <dgm:pt modelId="{6B6F51DD-8A1D-4743-93A5-749CAA2DDD32}" type="pres">
      <dgm:prSet presAssocID="{097731FC-D290-4BD1-96DE-8F2F313B0470}" presName="composite" presStyleCnt="0"/>
      <dgm:spPr/>
    </dgm:pt>
    <dgm:pt modelId="{37F2F7AE-A407-4205-91A2-ED922A698220}" type="pres">
      <dgm:prSet presAssocID="{097731FC-D290-4BD1-96DE-8F2F313B0470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e de vérification (droite à gauche)"/>
        </a:ext>
      </dgm:extLst>
    </dgm:pt>
    <dgm:pt modelId="{D77FC91B-F640-4882-98D8-02A713BB41DE}" type="pres">
      <dgm:prSet presAssocID="{097731FC-D290-4BD1-96DE-8F2F313B0470}" presName="txShp" presStyleLbl="node1" presStyleIdx="0" presStyleCnt="2">
        <dgm:presLayoutVars>
          <dgm:bulletEnabled val="1"/>
        </dgm:presLayoutVars>
      </dgm:prSet>
      <dgm:spPr/>
    </dgm:pt>
    <dgm:pt modelId="{2FA177E7-8C2D-4AD7-80E4-FE337AEC88C8}" type="pres">
      <dgm:prSet presAssocID="{1047E9C1-103D-446C-8060-2C501E7B4E61}" presName="spacing" presStyleCnt="0"/>
      <dgm:spPr/>
    </dgm:pt>
    <dgm:pt modelId="{48DB3D16-3AA0-4243-84A1-290E0286DFB4}" type="pres">
      <dgm:prSet presAssocID="{AE55A9ED-0A6A-44C1-99DD-0DFFE88E3D23}" presName="composite" presStyleCnt="0"/>
      <dgm:spPr/>
    </dgm:pt>
    <dgm:pt modelId="{7878CFF6-F1C7-4EEA-8620-8CFF3799D96B}" type="pres">
      <dgm:prSet presAssocID="{AE55A9ED-0A6A-44C1-99DD-0DFFE88E3D23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2FB01E1-B4C6-4F15-8DD4-5BE598FC23DA}" type="pres">
      <dgm:prSet presAssocID="{AE55A9ED-0A6A-44C1-99DD-0DFFE88E3D23}" presName="txShp" presStyleLbl="node1" presStyleIdx="1" presStyleCnt="2">
        <dgm:presLayoutVars>
          <dgm:bulletEnabled val="1"/>
        </dgm:presLayoutVars>
      </dgm:prSet>
      <dgm:spPr/>
    </dgm:pt>
  </dgm:ptLst>
  <dgm:cxnLst>
    <dgm:cxn modelId="{9C59E424-A087-4556-9EB6-A7B5D2037A33}" type="presOf" srcId="{5FA9F0DD-123D-4CAB-B023-F16445E11A01}" destId="{B2FB01E1-B4C6-4F15-8DD4-5BE598FC23DA}" srcOrd="0" destOrd="1" presId="urn:microsoft.com/office/officeart/2005/8/layout/vList3"/>
    <dgm:cxn modelId="{94AAC33A-8AF1-4283-A30D-CB522A6025DD}" type="presOf" srcId="{AE55A9ED-0A6A-44C1-99DD-0DFFE88E3D23}" destId="{B2FB01E1-B4C6-4F15-8DD4-5BE598FC23DA}" srcOrd="0" destOrd="0" presId="urn:microsoft.com/office/officeart/2005/8/layout/vList3"/>
    <dgm:cxn modelId="{A719AA64-143F-4FAA-BE98-C7E36D0A4FBB}" type="presOf" srcId="{435FBEDE-F00B-4689-8D56-5DECB0E83B78}" destId="{47FF5BD8-7BCD-4164-B620-BA2BCBF7C0E2}" srcOrd="0" destOrd="0" presId="urn:microsoft.com/office/officeart/2005/8/layout/vList3"/>
    <dgm:cxn modelId="{A333DC4A-9C2A-4C8B-BBB8-B29A740DA132}" srcId="{097731FC-D290-4BD1-96DE-8F2F313B0470}" destId="{708D0097-5825-48CA-8205-2BE32BE86695}" srcOrd="2" destOrd="0" parTransId="{0B228AA3-1F6C-47B6-BAC7-5C08C2C720CC}" sibTransId="{23DC482A-12A5-41EB-A334-3FA2D3589BD6}"/>
    <dgm:cxn modelId="{2B34F875-6F34-47B2-9DAE-5C512F1E5DC8}" srcId="{097731FC-D290-4BD1-96DE-8F2F313B0470}" destId="{223B5D20-168E-4C6B-916F-BAB48B593132}" srcOrd="0" destOrd="0" parTransId="{43BCB77F-C683-481F-BA88-6D075D609375}" sibTransId="{01854464-03E5-44FA-95A7-8770DFF9B2D7}"/>
    <dgm:cxn modelId="{A6EBDF79-2869-4C17-B129-0D492E23DD39}" srcId="{AE55A9ED-0A6A-44C1-99DD-0DFFE88E3D23}" destId="{5FA9F0DD-123D-4CAB-B023-F16445E11A01}" srcOrd="0" destOrd="0" parTransId="{E46DD7DE-7718-40B9-8C76-9D1B716CC9F1}" sibTransId="{E8D9F0A7-A247-4D07-B42B-C7F511B52461}"/>
    <dgm:cxn modelId="{50F8F9C6-C706-434D-A3F7-09ECD66F310A}" srcId="{097731FC-D290-4BD1-96DE-8F2F313B0470}" destId="{9BFED992-46EA-493B-8374-7E3428FBD173}" srcOrd="1" destOrd="0" parTransId="{0DE3021B-4C6F-41F8-9D43-FDF67A917CE7}" sibTransId="{90FCCB44-EF89-4A2A-9935-4F8567F27697}"/>
    <dgm:cxn modelId="{08D7F4CA-CF00-4477-BA65-4BF7BC90CA05}" type="presOf" srcId="{9BFED992-46EA-493B-8374-7E3428FBD173}" destId="{D77FC91B-F640-4882-98D8-02A713BB41DE}" srcOrd="0" destOrd="2" presId="urn:microsoft.com/office/officeart/2005/8/layout/vList3"/>
    <dgm:cxn modelId="{E20766E0-FA01-471F-89B1-F015389F6D71}" type="presOf" srcId="{097731FC-D290-4BD1-96DE-8F2F313B0470}" destId="{D77FC91B-F640-4882-98D8-02A713BB41DE}" srcOrd="0" destOrd="0" presId="urn:microsoft.com/office/officeart/2005/8/layout/vList3"/>
    <dgm:cxn modelId="{948E28E1-B346-45B6-9C2D-7C03062611D4}" srcId="{435FBEDE-F00B-4689-8D56-5DECB0E83B78}" destId="{097731FC-D290-4BD1-96DE-8F2F313B0470}" srcOrd="0" destOrd="0" parTransId="{31A6DE14-A192-4D71-BED3-4F4610CC31DF}" sibTransId="{1047E9C1-103D-446C-8060-2C501E7B4E61}"/>
    <dgm:cxn modelId="{123E31E3-23B6-4905-80B7-7E9135BACAF3}" type="presOf" srcId="{708D0097-5825-48CA-8205-2BE32BE86695}" destId="{D77FC91B-F640-4882-98D8-02A713BB41DE}" srcOrd="0" destOrd="3" presId="urn:microsoft.com/office/officeart/2005/8/layout/vList3"/>
    <dgm:cxn modelId="{2CD240E6-3887-434F-9538-E219FF1D4004}" type="presOf" srcId="{223B5D20-168E-4C6B-916F-BAB48B593132}" destId="{D77FC91B-F640-4882-98D8-02A713BB41DE}" srcOrd="0" destOrd="1" presId="urn:microsoft.com/office/officeart/2005/8/layout/vList3"/>
    <dgm:cxn modelId="{B09425F2-890F-4878-ADE0-B414B3DD0E72}" srcId="{435FBEDE-F00B-4689-8D56-5DECB0E83B78}" destId="{AE55A9ED-0A6A-44C1-99DD-0DFFE88E3D23}" srcOrd="1" destOrd="0" parTransId="{E49E73A6-365D-4C24-8759-0E453C35CD52}" sibTransId="{7B976370-D18A-47CE-B61B-0A327A41C915}"/>
    <dgm:cxn modelId="{F1A1BA6A-6979-44C9-A27C-5DBD1A5DA798}" type="presParOf" srcId="{47FF5BD8-7BCD-4164-B620-BA2BCBF7C0E2}" destId="{6B6F51DD-8A1D-4743-93A5-749CAA2DDD32}" srcOrd="0" destOrd="0" presId="urn:microsoft.com/office/officeart/2005/8/layout/vList3"/>
    <dgm:cxn modelId="{0D750C38-5566-4242-A37C-ECD0AECE2394}" type="presParOf" srcId="{6B6F51DD-8A1D-4743-93A5-749CAA2DDD32}" destId="{37F2F7AE-A407-4205-91A2-ED922A698220}" srcOrd="0" destOrd="0" presId="urn:microsoft.com/office/officeart/2005/8/layout/vList3"/>
    <dgm:cxn modelId="{0E1A769A-B593-4354-9DD7-7F8202C7A734}" type="presParOf" srcId="{6B6F51DD-8A1D-4743-93A5-749CAA2DDD32}" destId="{D77FC91B-F640-4882-98D8-02A713BB41DE}" srcOrd="1" destOrd="0" presId="urn:microsoft.com/office/officeart/2005/8/layout/vList3"/>
    <dgm:cxn modelId="{CB5DE908-8531-4C28-84E4-E22ECFABBA30}" type="presParOf" srcId="{47FF5BD8-7BCD-4164-B620-BA2BCBF7C0E2}" destId="{2FA177E7-8C2D-4AD7-80E4-FE337AEC88C8}" srcOrd="1" destOrd="0" presId="urn:microsoft.com/office/officeart/2005/8/layout/vList3"/>
    <dgm:cxn modelId="{453E60CC-D842-4EEA-96C5-2E9069122DD8}" type="presParOf" srcId="{47FF5BD8-7BCD-4164-B620-BA2BCBF7C0E2}" destId="{48DB3D16-3AA0-4243-84A1-290E0286DFB4}" srcOrd="2" destOrd="0" presId="urn:microsoft.com/office/officeart/2005/8/layout/vList3"/>
    <dgm:cxn modelId="{2786412D-74DE-43EE-B6EA-B53E63FA1B0C}" type="presParOf" srcId="{48DB3D16-3AA0-4243-84A1-290E0286DFB4}" destId="{7878CFF6-F1C7-4EEA-8620-8CFF3799D96B}" srcOrd="0" destOrd="0" presId="urn:microsoft.com/office/officeart/2005/8/layout/vList3"/>
    <dgm:cxn modelId="{6D3FD099-7080-41DB-8510-A8349920F66E}" type="presParOf" srcId="{48DB3D16-3AA0-4243-84A1-290E0286DFB4}" destId="{B2FB01E1-B4C6-4F15-8DD4-5BE598FC23D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1BE05B-34B5-436B-98B3-1B28EE85C211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23AFE6-F4BA-4E75-80F3-6C690F9B50C2}">
      <dgm:prSet/>
      <dgm:spPr/>
      <dgm:t>
        <a:bodyPr/>
        <a:lstStyle/>
        <a:p>
          <a:r>
            <a:rPr lang="fr-FR" dirty="0"/>
            <a:t>Suppression des produits avec des </a:t>
          </a:r>
          <a:r>
            <a:rPr lang="fr-FR" b="1" dirty="0"/>
            <a:t>valeurs supérieures </a:t>
          </a:r>
          <a:br>
            <a:rPr lang="fr-FR" b="1" dirty="0"/>
          </a:br>
          <a:r>
            <a:rPr lang="fr-FR" b="1" dirty="0"/>
            <a:t>à 100 </a:t>
          </a:r>
          <a:r>
            <a:rPr lang="fr-FR" dirty="0"/>
            <a:t>dans au moins l'une des colonnes [*_100g]</a:t>
          </a:r>
        </a:p>
      </dgm:t>
    </dgm:pt>
    <dgm:pt modelId="{AE766F3D-509D-4290-BF5B-8617605BF4D3}" type="parTrans" cxnId="{5ED69709-61E1-42C4-BD74-490166AF59AB}">
      <dgm:prSet/>
      <dgm:spPr/>
      <dgm:t>
        <a:bodyPr/>
        <a:lstStyle/>
        <a:p>
          <a:endParaRPr lang="fr-FR"/>
        </a:p>
      </dgm:t>
    </dgm:pt>
    <dgm:pt modelId="{CC11AF2A-3F09-4265-9DE2-57474AD28502}" type="sibTrans" cxnId="{5ED69709-61E1-42C4-BD74-490166AF59AB}">
      <dgm:prSet/>
      <dgm:spPr/>
      <dgm:t>
        <a:bodyPr/>
        <a:lstStyle/>
        <a:p>
          <a:endParaRPr lang="fr-FR"/>
        </a:p>
      </dgm:t>
    </dgm:pt>
    <dgm:pt modelId="{A34C130C-78C9-4197-A4C2-F057495B7F8A}">
      <dgm:prSet/>
      <dgm:spPr/>
      <dgm:t>
        <a:bodyPr/>
        <a:lstStyle/>
        <a:p>
          <a:r>
            <a:rPr lang="fr-FR" dirty="0"/>
            <a:t>Suppression des produits avec des </a:t>
          </a:r>
          <a:r>
            <a:rPr lang="fr-FR" b="1" dirty="0"/>
            <a:t>valeurs négatives </a:t>
          </a:r>
          <a:r>
            <a:rPr lang="fr-FR" dirty="0"/>
            <a:t>dans au moins l'une des colonnes [*_100g]</a:t>
          </a:r>
        </a:p>
      </dgm:t>
    </dgm:pt>
    <dgm:pt modelId="{2D40E137-13B7-4D4B-AB05-39EC945C80C7}" type="parTrans" cxnId="{F14227E5-C7A5-463A-99CC-14583597B4A7}">
      <dgm:prSet/>
      <dgm:spPr/>
      <dgm:t>
        <a:bodyPr/>
        <a:lstStyle/>
        <a:p>
          <a:endParaRPr lang="fr-FR"/>
        </a:p>
      </dgm:t>
    </dgm:pt>
    <dgm:pt modelId="{2C1A1231-E329-4F3F-A004-BF2AC0C4008A}" type="sibTrans" cxnId="{F14227E5-C7A5-463A-99CC-14583597B4A7}">
      <dgm:prSet/>
      <dgm:spPr/>
      <dgm:t>
        <a:bodyPr/>
        <a:lstStyle/>
        <a:p>
          <a:endParaRPr lang="fr-FR"/>
        </a:p>
      </dgm:t>
    </dgm:pt>
    <dgm:pt modelId="{943EB23F-D840-4A28-B456-C328B5F9541D}">
      <dgm:prSet/>
      <dgm:spPr/>
      <dgm:t>
        <a:bodyPr/>
        <a:lstStyle/>
        <a:p>
          <a:r>
            <a:rPr lang="fr-FR" dirty="0"/>
            <a:t>Suppression des produits avec </a:t>
          </a:r>
          <a:r>
            <a:rPr lang="fr-FR" b="1" dirty="0"/>
            <a:t>carbohydrates_100g &gt; sugars_100g</a:t>
          </a:r>
          <a:endParaRPr lang="fr-FR" dirty="0"/>
        </a:p>
      </dgm:t>
    </dgm:pt>
    <dgm:pt modelId="{C30A0483-D19E-411C-8B0A-878B3510386B}" type="parTrans" cxnId="{F29ED17C-B247-470E-9CED-EF5343D839F9}">
      <dgm:prSet/>
      <dgm:spPr/>
      <dgm:t>
        <a:bodyPr/>
        <a:lstStyle/>
        <a:p>
          <a:endParaRPr lang="fr-FR"/>
        </a:p>
      </dgm:t>
    </dgm:pt>
    <dgm:pt modelId="{BA54D6CB-DB8B-43D6-8DE5-D9AA25A78D76}" type="sibTrans" cxnId="{F29ED17C-B247-470E-9CED-EF5343D839F9}">
      <dgm:prSet/>
      <dgm:spPr/>
      <dgm:t>
        <a:bodyPr/>
        <a:lstStyle/>
        <a:p>
          <a:endParaRPr lang="fr-FR"/>
        </a:p>
      </dgm:t>
    </dgm:pt>
    <dgm:pt modelId="{374CD5AD-C600-40A0-B01B-451209BE6A50}">
      <dgm:prSet/>
      <dgm:spPr/>
      <dgm:t>
        <a:bodyPr/>
        <a:lstStyle/>
        <a:p>
          <a:r>
            <a:rPr lang="fr-FR" dirty="0"/>
            <a:t>Suppression des produits avec </a:t>
          </a:r>
          <a:r>
            <a:rPr lang="fr-FR" b="1" dirty="0"/>
            <a:t>saturated-fat_100g &gt; fat_100g</a:t>
          </a:r>
          <a:endParaRPr lang="fr-FR" dirty="0"/>
        </a:p>
      </dgm:t>
    </dgm:pt>
    <dgm:pt modelId="{B6956973-D0FE-48F3-8070-2FFB19DC228C}" type="parTrans" cxnId="{344A81C5-D551-4650-B11F-1765D02FFC85}">
      <dgm:prSet/>
      <dgm:spPr/>
      <dgm:t>
        <a:bodyPr/>
        <a:lstStyle/>
        <a:p>
          <a:endParaRPr lang="fr-FR"/>
        </a:p>
      </dgm:t>
    </dgm:pt>
    <dgm:pt modelId="{6D2A9CB2-E7CB-41A4-9255-3A78591D31AA}" type="sibTrans" cxnId="{344A81C5-D551-4650-B11F-1765D02FFC85}">
      <dgm:prSet/>
      <dgm:spPr/>
      <dgm:t>
        <a:bodyPr/>
        <a:lstStyle/>
        <a:p>
          <a:endParaRPr lang="fr-FR"/>
        </a:p>
      </dgm:t>
    </dgm:pt>
    <dgm:pt modelId="{E71465EC-8902-44A1-A3C1-BB298B337002}">
      <dgm:prSet/>
      <dgm:spPr/>
      <dgm:t>
        <a:bodyPr/>
        <a:lstStyle/>
        <a:p>
          <a:r>
            <a:rPr lang="fr-FR" dirty="0"/>
            <a:t>Suppression des produits avec la valeur </a:t>
          </a:r>
          <a:r>
            <a:rPr lang="fr-FR" b="1" dirty="0"/>
            <a:t>energy_100g</a:t>
          </a:r>
          <a:r>
            <a:rPr lang="fr-FR" dirty="0"/>
            <a:t> anormalement élevée</a:t>
          </a:r>
        </a:p>
      </dgm:t>
    </dgm:pt>
    <dgm:pt modelId="{6707A97E-E78D-4DFA-9CFC-229E31C32E5E}" type="parTrans" cxnId="{8149A3B2-1D71-44D3-9397-A91064D25914}">
      <dgm:prSet/>
      <dgm:spPr/>
      <dgm:t>
        <a:bodyPr/>
        <a:lstStyle/>
        <a:p>
          <a:endParaRPr lang="fr-FR"/>
        </a:p>
      </dgm:t>
    </dgm:pt>
    <dgm:pt modelId="{3956461B-372E-4017-91AF-23BC3A03F3E8}" type="sibTrans" cxnId="{8149A3B2-1D71-44D3-9397-A91064D25914}">
      <dgm:prSet/>
      <dgm:spPr/>
      <dgm:t>
        <a:bodyPr/>
        <a:lstStyle/>
        <a:p>
          <a:endParaRPr lang="fr-FR"/>
        </a:p>
      </dgm:t>
    </dgm:pt>
    <dgm:pt modelId="{38765CD4-EF10-4EE8-8964-E4139304BE06}" type="pres">
      <dgm:prSet presAssocID="{331BE05B-34B5-436B-98B3-1B28EE85C211}" presName="Name0" presStyleCnt="0">
        <dgm:presLayoutVars>
          <dgm:dir/>
          <dgm:resizeHandles val="exact"/>
        </dgm:presLayoutVars>
      </dgm:prSet>
      <dgm:spPr/>
    </dgm:pt>
    <dgm:pt modelId="{B5A1A24C-C39A-4304-91CB-4FB4A783EBCD}" type="pres">
      <dgm:prSet presAssocID="{331BE05B-34B5-436B-98B3-1B28EE85C211}" presName="arrow" presStyleLbl="bgShp" presStyleIdx="0" presStyleCnt="1"/>
      <dgm:spPr>
        <a:ln>
          <a:solidFill>
            <a:schemeClr val="tx1"/>
          </a:solidFill>
        </a:ln>
      </dgm:spPr>
    </dgm:pt>
    <dgm:pt modelId="{4726CF99-D3F0-4547-817A-76D02910644E}" type="pres">
      <dgm:prSet presAssocID="{331BE05B-34B5-436B-98B3-1B28EE85C211}" presName="points" presStyleCnt="0"/>
      <dgm:spPr/>
    </dgm:pt>
    <dgm:pt modelId="{FEAC51A3-2493-4F90-AAA1-E56A0CACC16B}" type="pres">
      <dgm:prSet presAssocID="{8F23AFE6-F4BA-4E75-80F3-6C690F9B50C2}" presName="compositeA" presStyleCnt="0"/>
      <dgm:spPr/>
    </dgm:pt>
    <dgm:pt modelId="{E9D7201B-DCC0-4B13-ABA8-F6094CEB2EBA}" type="pres">
      <dgm:prSet presAssocID="{8F23AFE6-F4BA-4E75-80F3-6C690F9B50C2}" presName="textA" presStyleLbl="revTx" presStyleIdx="0" presStyleCnt="5">
        <dgm:presLayoutVars>
          <dgm:bulletEnabled val="1"/>
        </dgm:presLayoutVars>
      </dgm:prSet>
      <dgm:spPr/>
    </dgm:pt>
    <dgm:pt modelId="{4FAD47F7-7F07-4748-8536-B36910C82230}" type="pres">
      <dgm:prSet presAssocID="{8F23AFE6-F4BA-4E75-80F3-6C690F9B50C2}" presName="circleA" presStyleLbl="node1" presStyleIdx="0" presStyleCnt="5"/>
      <dgm:spPr/>
    </dgm:pt>
    <dgm:pt modelId="{0D74F2AD-F9D4-4CFD-9ABA-E2AD6D5E9E04}" type="pres">
      <dgm:prSet presAssocID="{8F23AFE6-F4BA-4E75-80F3-6C690F9B50C2}" presName="spaceA" presStyleCnt="0"/>
      <dgm:spPr/>
    </dgm:pt>
    <dgm:pt modelId="{AA9F517A-63EF-4BCC-88B9-4EF73D582A89}" type="pres">
      <dgm:prSet presAssocID="{CC11AF2A-3F09-4265-9DE2-57474AD28502}" presName="space" presStyleCnt="0"/>
      <dgm:spPr/>
    </dgm:pt>
    <dgm:pt modelId="{8B4DD89B-BCB9-426D-80F6-589E156A4EC9}" type="pres">
      <dgm:prSet presAssocID="{A34C130C-78C9-4197-A4C2-F057495B7F8A}" presName="compositeB" presStyleCnt="0"/>
      <dgm:spPr/>
    </dgm:pt>
    <dgm:pt modelId="{CE6892EA-794B-40AF-A1A1-1DCE544D66F6}" type="pres">
      <dgm:prSet presAssocID="{A34C130C-78C9-4197-A4C2-F057495B7F8A}" presName="textB" presStyleLbl="revTx" presStyleIdx="1" presStyleCnt="5">
        <dgm:presLayoutVars>
          <dgm:bulletEnabled val="1"/>
        </dgm:presLayoutVars>
      </dgm:prSet>
      <dgm:spPr/>
    </dgm:pt>
    <dgm:pt modelId="{5AB32C87-2577-4315-82FB-43383B8A4B10}" type="pres">
      <dgm:prSet presAssocID="{A34C130C-78C9-4197-A4C2-F057495B7F8A}" presName="circleB" presStyleLbl="node1" presStyleIdx="1" presStyleCnt="5"/>
      <dgm:spPr/>
    </dgm:pt>
    <dgm:pt modelId="{896F743D-7BA0-4DE7-B2D2-6F9884E015D4}" type="pres">
      <dgm:prSet presAssocID="{A34C130C-78C9-4197-A4C2-F057495B7F8A}" presName="spaceB" presStyleCnt="0"/>
      <dgm:spPr/>
    </dgm:pt>
    <dgm:pt modelId="{CF155587-1E3A-41D9-934D-B0EFDF36CF29}" type="pres">
      <dgm:prSet presAssocID="{2C1A1231-E329-4F3F-A004-BF2AC0C4008A}" presName="space" presStyleCnt="0"/>
      <dgm:spPr/>
    </dgm:pt>
    <dgm:pt modelId="{B6325F51-9DFC-454D-89EE-477A45C5FAB9}" type="pres">
      <dgm:prSet presAssocID="{943EB23F-D840-4A28-B456-C328B5F9541D}" presName="compositeA" presStyleCnt="0"/>
      <dgm:spPr/>
    </dgm:pt>
    <dgm:pt modelId="{9CAFAC1E-1B08-45A8-A696-2E81D88D9DA0}" type="pres">
      <dgm:prSet presAssocID="{943EB23F-D840-4A28-B456-C328B5F9541D}" presName="textA" presStyleLbl="revTx" presStyleIdx="2" presStyleCnt="5">
        <dgm:presLayoutVars>
          <dgm:bulletEnabled val="1"/>
        </dgm:presLayoutVars>
      </dgm:prSet>
      <dgm:spPr/>
    </dgm:pt>
    <dgm:pt modelId="{7E76B416-8098-4A51-A831-F6FB0978E496}" type="pres">
      <dgm:prSet presAssocID="{943EB23F-D840-4A28-B456-C328B5F9541D}" presName="circleA" presStyleLbl="node1" presStyleIdx="2" presStyleCnt="5"/>
      <dgm:spPr/>
    </dgm:pt>
    <dgm:pt modelId="{79D03B87-BB30-4ACD-BADA-E8E1B5302E19}" type="pres">
      <dgm:prSet presAssocID="{943EB23F-D840-4A28-B456-C328B5F9541D}" presName="spaceA" presStyleCnt="0"/>
      <dgm:spPr/>
    </dgm:pt>
    <dgm:pt modelId="{78F60E01-ADB5-43B3-B388-0AD45A08DC0E}" type="pres">
      <dgm:prSet presAssocID="{BA54D6CB-DB8B-43D6-8DE5-D9AA25A78D76}" presName="space" presStyleCnt="0"/>
      <dgm:spPr/>
    </dgm:pt>
    <dgm:pt modelId="{F05DEDAA-14F3-4775-B757-65E0275F63AB}" type="pres">
      <dgm:prSet presAssocID="{374CD5AD-C600-40A0-B01B-451209BE6A50}" presName="compositeB" presStyleCnt="0"/>
      <dgm:spPr/>
    </dgm:pt>
    <dgm:pt modelId="{70AEB13D-1474-4114-B393-A9E7407D7977}" type="pres">
      <dgm:prSet presAssocID="{374CD5AD-C600-40A0-B01B-451209BE6A50}" presName="textB" presStyleLbl="revTx" presStyleIdx="3" presStyleCnt="5">
        <dgm:presLayoutVars>
          <dgm:bulletEnabled val="1"/>
        </dgm:presLayoutVars>
      </dgm:prSet>
      <dgm:spPr/>
    </dgm:pt>
    <dgm:pt modelId="{26F06D49-2312-4ED6-95CF-8641EA12D6FE}" type="pres">
      <dgm:prSet presAssocID="{374CD5AD-C600-40A0-B01B-451209BE6A50}" presName="circleB" presStyleLbl="node1" presStyleIdx="3" presStyleCnt="5"/>
      <dgm:spPr/>
    </dgm:pt>
    <dgm:pt modelId="{A30E70EB-A6F0-4CAF-9202-EFD740D2931E}" type="pres">
      <dgm:prSet presAssocID="{374CD5AD-C600-40A0-B01B-451209BE6A50}" presName="spaceB" presStyleCnt="0"/>
      <dgm:spPr/>
    </dgm:pt>
    <dgm:pt modelId="{751BDA3D-561C-4620-A18A-C6D0349C3F48}" type="pres">
      <dgm:prSet presAssocID="{6D2A9CB2-E7CB-41A4-9255-3A78591D31AA}" presName="space" presStyleCnt="0"/>
      <dgm:spPr/>
    </dgm:pt>
    <dgm:pt modelId="{1C1FD296-7A2B-4C63-B50B-FFD72313287E}" type="pres">
      <dgm:prSet presAssocID="{E71465EC-8902-44A1-A3C1-BB298B337002}" presName="compositeA" presStyleCnt="0"/>
      <dgm:spPr/>
    </dgm:pt>
    <dgm:pt modelId="{6DB3C08E-A713-4CB2-9C9A-21FDB7976A05}" type="pres">
      <dgm:prSet presAssocID="{E71465EC-8902-44A1-A3C1-BB298B337002}" presName="textA" presStyleLbl="revTx" presStyleIdx="4" presStyleCnt="5">
        <dgm:presLayoutVars>
          <dgm:bulletEnabled val="1"/>
        </dgm:presLayoutVars>
      </dgm:prSet>
      <dgm:spPr/>
    </dgm:pt>
    <dgm:pt modelId="{A09197BA-E2C7-4E0C-8AF2-7A32EE7F36EB}" type="pres">
      <dgm:prSet presAssocID="{E71465EC-8902-44A1-A3C1-BB298B337002}" presName="circleA" presStyleLbl="node1" presStyleIdx="4" presStyleCnt="5"/>
      <dgm:spPr/>
    </dgm:pt>
    <dgm:pt modelId="{E32D88AB-4D2D-4FB4-806F-8B7CB9A4BEDF}" type="pres">
      <dgm:prSet presAssocID="{E71465EC-8902-44A1-A3C1-BB298B337002}" presName="spaceA" presStyleCnt="0"/>
      <dgm:spPr/>
    </dgm:pt>
  </dgm:ptLst>
  <dgm:cxnLst>
    <dgm:cxn modelId="{5ED69709-61E1-42C4-BD74-490166AF59AB}" srcId="{331BE05B-34B5-436B-98B3-1B28EE85C211}" destId="{8F23AFE6-F4BA-4E75-80F3-6C690F9B50C2}" srcOrd="0" destOrd="0" parTransId="{AE766F3D-509D-4290-BF5B-8617605BF4D3}" sibTransId="{CC11AF2A-3F09-4265-9DE2-57474AD28502}"/>
    <dgm:cxn modelId="{56A00C17-2106-4F2F-86DA-2AFEB68E4C2E}" type="presOf" srcId="{374CD5AD-C600-40A0-B01B-451209BE6A50}" destId="{70AEB13D-1474-4114-B393-A9E7407D7977}" srcOrd="0" destOrd="0" presId="urn:microsoft.com/office/officeart/2005/8/layout/hProcess11"/>
    <dgm:cxn modelId="{62A8716C-9BDA-4D20-99AB-A7A8A9C96680}" type="presOf" srcId="{A34C130C-78C9-4197-A4C2-F057495B7F8A}" destId="{CE6892EA-794B-40AF-A1A1-1DCE544D66F6}" srcOrd="0" destOrd="0" presId="urn:microsoft.com/office/officeart/2005/8/layout/hProcess11"/>
    <dgm:cxn modelId="{E8AF1154-5C06-4CF3-9080-DD2BE7BDB238}" type="presOf" srcId="{E71465EC-8902-44A1-A3C1-BB298B337002}" destId="{6DB3C08E-A713-4CB2-9C9A-21FDB7976A05}" srcOrd="0" destOrd="0" presId="urn:microsoft.com/office/officeart/2005/8/layout/hProcess11"/>
    <dgm:cxn modelId="{F29ED17C-B247-470E-9CED-EF5343D839F9}" srcId="{331BE05B-34B5-436B-98B3-1B28EE85C211}" destId="{943EB23F-D840-4A28-B456-C328B5F9541D}" srcOrd="2" destOrd="0" parTransId="{C30A0483-D19E-411C-8B0A-878B3510386B}" sibTransId="{BA54D6CB-DB8B-43D6-8DE5-D9AA25A78D76}"/>
    <dgm:cxn modelId="{A7157491-4DA3-401D-8018-33180A574223}" type="presOf" srcId="{331BE05B-34B5-436B-98B3-1B28EE85C211}" destId="{38765CD4-EF10-4EE8-8964-E4139304BE06}" srcOrd="0" destOrd="0" presId="urn:microsoft.com/office/officeart/2005/8/layout/hProcess11"/>
    <dgm:cxn modelId="{8F1D4EA2-22E8-4CE9-B091-60257D8E4309}" type="presOf" srcId="{943EB23F-D840-4A28-B456-C328B5F9541D}" destId="{9CAFAC1E-1B08-45A8-A696-2E81D88D9DA0}" srcOrd="0" destOrd="0" presId="urn:microsoft.com/office/officeart/2005/8/layout/hProcess11"/>
    <dgm:cxn modelId="{8149A3B2-1D71-44D3-9397-A91064D25914}" srcId="{331BE05B-34B5-436B-98B3-1B28EE85C211}" destId="{E71465EC-8902-44A1-A3C1-BB298B337002}" srcOrd="4" destOrd="0" parTransId="{6707A97E-E78D-4DFA-9CFC-229E31C32E5E}" sibTransId="{3956461B-372E-4017-91AF-23BC3A03F3E8}"/>
    <dgm:cxn modelId="{344A81C5-D551-4650-B11F-1765D02FFC85}" srcId="{331BE05B-34B5-436B-98B3-1B28EE85C211}" destId="{374CD5AD-C600-40A0-B01B-451209BE6A50}" srcOrd="3" destOrd="0" parTransId="{B6956973-D0FE-48F3-8070-2FFB19DC228C}" sibTransId="{6D2A9CB2-E7CB-41A4-9255-3A78591D31AA}"/>
    <dgm:cxn modelId="{0FC3B2E4-C2B1-4180-9D40-D2AF45361C35}" type="presOf" srcId="{8F23AFE6-F4BA-4E75-80F3-6C690F9B50C2}" destId="{E9D7201B-DCC0-4B13-ABA8-F6094CEB2EBA}" srcOrd="0" destOrd="0" presId="urn:microsoft.com/office/officeart/2005/8/layout/hProcess11"/>
    <dgm:cxn modelId="{F14227E5-C7A5-463A-99CC-14583597B4A7}" srcId="{331BE05B-34B5-436B-98B3-1B28EE85C211}" destId="{A34C130C-78C9-4197-A4C2-F057495B7F8A}" srcOrd="1" destOrd="0" parTransId="{2D40E137-13B7-4D4B-AB05-39EC945C80C7}" sibTransId="{2C1A1231-E329-4F3F-A004-BF2AC0C4008A}"/>
    <dgm:cxn modelId="{3AF68488-A5BA-4311-B128-8D46E7A6BF70}" type="presParOf" srcId="{38765CD4-EF10-4EE8-8964-E4139304BE06}" destId="{B5A1A24C-C39A-4304-91CB-4FB4A783EBCD}" srcOrd="0" destOrd="0" presId="urn:microsoft.com/office/officeart/2005/8/layout/hProcess11"/>
    <dgm:cxn modelId="{B6F858F7-0C52-4522-A085-078728E9ED42}" type="presParOf" srcId="{38765CD4-EF10-4EE8-8964-E4139304BE06}" destId="{4726CF99-D3F0-4547-817A-76D02910644E}" srcOrd="1" destOrd="0" presId="urn:microsoft.com/office/officeart/2005/8/layout/hProcess11"/>
    <dgm:cxn modelId="{BE30B4DC-8A46-462D-ADAF-1B9C3E67AD1B}" type="presParOf" srcId="{4726CF99-D3F0-4547-817A-76D02910644E}" destId="{FEAC51A3-2493-4F90-AAA1-E56A0CACC16B}" srcOrd="0" destOrd="0" presId="urn:microsoft.com/office/officeart/2005/8/layout/hProcess11"/>
    <dgm:cxn modelId="{27A758B8-A9F1-4C0A-B6D2-ABE8C2CF4718}" type="presParOf" srcId="{FEAC51A3-2493-4F90-AAA1-E56A0CACC16B}" destId="{E9D7201B-DCC0-4B13-ABA8-F6094CEB2EBA}" srcOrd="0" destOrd="0" presId="urn:microsoft.com/office/officeart/2005/8/layout/hProcess11"/>
    <dgm:cxn modelId="{1A10F92E-0673-419E-8C7D-3031F5218267}" type="presParOf" srcId="{FEAC51A3-2493-4F90-AAA1-E56A0CACC16B}" destId="{4FAD47F7-7F07-4748-8536-B36910C82230}" srcOrd="1" destOrd="0" presId="urn:microsoft.com/office/officeart/2005/8/layout/hProcess11"/>
    <dgm:cxn modelId="{DB083B7D-EE87-4169-8100-81AD6149CBC9}" type="presParOf" srcId="{FEAC51A3-2493-4F90-AAA1-E56A0CACC16B}" destId="{0D74F2AD-F9D4-4CFD-9ABA-E2AD6D5E9E04}" srcOrd="2" destOrd="0" presId="urn:microsoft.com/office/officeart/2005/8/layout/hProcess11"/>
    <dgm:cxn modelId="{EDDC31E4-3D2B-4FEE-AAFF-5E015C74CBCE}" type="presParOf" srcId="{4726CF99-D3F0-4547-817A-76D02910644E}" destId="{AA9F517A-63EF-4BCC-88B9-4EF73D582A89}" srcOrd="1" destOrd="0" presId="urn:microsoft.com/office/officeart/2005/8/layout/hProcess11"/>
    <dgm:cxn modelId="{5BD7F12B-19D9-46D9-946B-8455CCC815E3}" type="presParOf" srcId="{4726CF99-D3F0-4547-817A-76D02910644E}" destId="{8B4DD89B-BCB9-426D-80F6-589E156A4EC9}" srcOrd="2" destOrd="0" presId="urn:microsoft.com/office/officeart/2005/8/layout/hProcess11"/>
    <dgm:cxn modelId="{DCE27D23-7A84-4F6A-A495-4EB05ADA6C6D}" type="presParOf" srcId="{8B4DD89B-BCB9-426D-80F6-589E156A4EC9}" destId="{CE6892EA-794B-40AF-A1A1-1DCE544D66F6}" srcOrd="0" destOrd="0" presId="urn:microsoft.com/office/officeart/2005/8/layout/hProcess11"/>
    <dgm:cxn modelId="{C6D86E33-F0C3-41B0-89D0-41619B13F7F4}" type="presParOf" srcId="{8B4DD89B-BCB9-426D-80F6-589E156A4EC9}" destId="{5AB32C87-2577-4315-82FB-43383B8A4B10}" srcOrd="1" destOrd="0" presId="urn:microsoft.com/office/officeart/2005/8/layout/hProcess11"/>
    <dgm:cxn modelId="{86F336FC-5729-4128-8C7C-A55658480993}" type="presParOf" srcId="{8B4DD89B-BCB9-426D-80F6-589E156A4EC9}" destId="{896F743D-7BA0-4DE7-B2D2-6F9884E015D4}" srcOrd="2" destOrd="0" presId="urn:microsoft.com/office/officeart/2005/8/layout/hProcess11"/>
    <dgm:cxn modelId="{C91324CF-2D87-42D1-A35E-045EBAB8D602}" type="presParOf" srcId="{4726CF99-D3F0-4547-817A-76D02910644E}" destId="{CF155587-1E3A-41D9-934D-B0EFDF36CF29}" srcOrd="3" destOrd="0" presId="urn:microsoft.com/office/officeart/2005/8/layout/hProcess11"/>
    <dgm:cxn modelId="{40DAAC7F-6DB8-4098-A7E4-6232FA1CFF0B}" type="presParOf" srcId="{4726CF99-D3F0-4547-817A-76D02910644E}" destId="{B6325F51-9DFC-454D-89EE-477A45C5FAB9}" srcOrd="4" destOrd="0" presId="urn:microsoft.com/office/officeart/2005/8/layout/hProcess11"/>
    <dgm:cxn modelId="{87BB3D28-5807-42FB-A142-48B0FB89F391}" type="presParOf" srcId="{B6325F51-9DFC-454D-89EE-477A45C5FAB9}" destId="{9CAFAC1E-1B08-45A8-A696-2E81D88D9DA0}" srcOrd="0" destOrd="0" presId="urn:microsoft.com/office/officeart/2005/8/layout/hProcess11"/>
    <dgm:cxn modelId="{84A5D996-A29C-4170-B7C4-7904EC93DCEA}" type="presParOf" srcId="{B6325F51-9DFC-454D-89EE-477A45C5FAB9}" destId="{7E76B416-8098-4A51-A831-F6FB0978E496}" srcOrd="1" destOrd="0" presId="urn:microsoft.com/office/officeart/2005/8/layout/hProcess11"/>
    <dgm:cxn modelId="{8CAF6111-0164-4025-85B5-D7DB125FE172}" type="presParOf" srcId="{B6325F51-9DFC-454D-89EE-477A45C5FAB9}" destId="{79D03B87-BB30-4ACD-BADA-E8E1B5302E19}" srcOrd="2" destOrd="0" presId="urn:microsoft.com/office/officeart/2005/8/layout/hProcess11"/>
    <dgm:cxn modelId="{FD846D70-BE48-4CAE-AA67-D8F45B3B5040}" type="presParOf" srcId="{4726CF99-D3F0-4547-817A-76D02910644E}" destId="{78F60E01-ADB5-43B3-B388-0AD45A08DC0E}" srcOrd="5" destOrd="0" presId="urn:microsoft.com/office/officeart/2005/8/layout/hProcess11"/>
    <dgm:cxn modelId="{425972D2-CEA4-4A9B-8924-5D6CBE117F49}" type="presParOf" srcId="{4726CF99-D3F0-4547-817A-76D02910644E}" destId="{F05DEDAA-14F3-4775-B757-65E0275F63AB}" srcOrd="6" destOrd="0" presId="urn:microsoft.com/office/officeart/2005/8/layout/hProcess11"/>
    <dgm:cxn modelId="{0628468B-EA70-4854-96A1-1C08F60F50F9}" type="presParOf" srcId="{F05DEDAA-14F3-4775-B757-65E0275F63AB}" destId="{70AEB13D-1474-4114-B393-A9E7407D7977}" srcOrd="0" destOrd="0" presId="urn:microsoft.com/office/officeart/2005/8/layout/hProcess11"/>
    <dgm:cxn modelId="{58E84F47-2E2B-42B7-B4B9-67E485D99E2F}" type="presParOf" srcId="{F05DEDAA-14F3-4775-B757-65E0275F63AB}" destId="{26F06D49-2312-4ED6-95CF-8641EA12D6FE}" srcOrd="1" destOrd="0" presId="urn:microsoft.com/office/officeart/2005/8/layout/hProcess11"/>
    <dgm:cxn modelId="{514EEA1D-2E28-4F96-9E4C-B525BEB05986}" type="presParOf" srcId="{F05DEDAA-14F3-4775-B757-65E0275F63AB}" destId="{A30E70EB-A6F0-4CAF-9202-EFD740D2931E}" srcOrd="2" destOrd="0" presId="urn:microsoft.com/office/officeart/2005/8/layout/hProcess11"/>
    <dgm:cxn modelId="{59954D50-D539-443E-BDAA-415D2C43DD85}" type="presParOf" srcId="{4726CF99-D3F0-4547-817A-76D02910644E}" destId="{751BDA3D-561C-4620-A18A-C6D0349C3F48}" srcOrd="7" destOrd="0" presId="urn:microsoft.com/office/officeart/2005/8/layout/hProcess11"/>
    <dgm:cxn modelId="{C194A065-CDE2-4F11-BBBA-297683D9B53B}" type="presParOf" srcId="{4726CF99-D3F0-4547-817A-76D02910644E}" destId="{1C1FD296-7A2B-4C63-B50B-FFD72313287E}" srcOrd="8" destOrd="0" presId="urn:microsoft.com/office/officeart/2005/8/layout/hProcess11"/>
    <dgm:cxn modelId="{246A0A48-C3A7-4839-B689-08EDAD5C9C30}" type="presParOf" srcId="{1C1FD296-7A2B-4C63-B50B-FFD72313287E}" destId="{6DB3C08E-A713-4CB2-9C9A-21FDB7976A05}" srcOrd="0" destOrd="0" presId="urn:microsoft.com/office/officeart/2005/8/layout/hProcess11"/>
    <dgm:cxn modelId="{3CBF5AAF-B534-4E15-ABDB-0FFAB9BC9537}" type="presParOf" srcId="{1C1FD296-7A2B-4C63-B50B-FFD72313287E}" destId="{A09197BA-E2C7-4E0C-8AF2-7A32EE7F36EB}" srcOrd="1" destOrd="0" presId="urn:microsoft.com/office/officeart/2005/8/layout/hProcess11"/>
    <dgm:cxn modelId="{C8E62467-D60F-4C8A-979B-92F4EAC72553}" type="presParOf" srcId="{1C1FD296-7A2B-4C63-B50B-FFD72313287E}" destId="{E32D88AB-4D2D-4FB4-806F-8B7CB9A4BED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7B7E1C-CBB5-484D-900A-09CC65278E7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798422C-DE54-496B-B940-DDB2AF15D72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fr-FR" sz="2800" dirty="0"/>
            <a:t>Remplissage par la valeur moyenne en fonction de la catégorie du produit</a:t>
          </a:r>
        </a:p>
      </dgm:t>
    </dgm:pt>
    <dgm:pt modelId="{9836CC10-7CD6-437F-96DD-ACA65DBC4A6A}" type="parTrans" cxnId="{44E846BB-CA96-4D63-A65C-40AF6D9BAB49}">
      <dgm:prSet/>
      <dgm:spPr/>
      <dgm:t>
        <a:bodyPr/>
        <a:lstStyle/>
        <a:p>
          <a:endParaRPr lang="fr-FR"/>
        </a:p>
      </dgm:t>
    </dgm:pt>
    <dgm:pt modelId="{36F54B8E-2C52-4750-93A9-44ED51EB2767}" type="sibTrans" cxnId="{44E846BB-CA96-4D63-A65C-40AF6D9BAB49}">
      <dgm:prSet/>
      <dgm:spPr/>
      <dgm:t>
        <a:bodyPr/>
        <a:lstStyle/>
        <a:p>
          <a:endParaRPr lang="fr-FR"/>
        </a:p>
      </dgm:t>
    </dgm:pt>
    <dgm:pt modelId="{1DE79040-57A3-4B93-B130-F173D87B079B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fr-FR" sz="2800" dirty="0"/>
            <a:t>Appel aux techniques de </a:t>
          </a:r>
          <a:br>
            <a:rPr lang="fr-FR" sz="2800" dirty="0"/>
          </a:br>
          <a:r>
            <a:rPr lang="fr-FR" sz="2800" dirty="0"/>
            <a:t>Machine Learning</a:t>
          </a:r>
        </a:p>
      </dgm:t>
    </dgm:pt>
    <dgm:pt modelId="{C89520C4-793E-489F-8D46-83CD80B4BED3}" type="parTrans" cxnId="{F1F4700C-B8B9-4595-A4B0-C72E9EF02B4A}">
      <dgm:prSet/>
      <dgm:spPr/>
      <dgm:t>
        <a:bodyPr/>
        <a:lstStyle/>
        <a:p>
          <a:endParaRPr lang="fr-FR"/>
        </a:p>
      </dgm:t>
    </dgm:pt>
    <dgm:pt modelId="{B65493CA-744C-456D-877F-CAA4BD49DC9F}" type="sibTrans" cxnId="{F1F4700C-B8B9-4595-A4B0-C72E9EF02B4A}">
      <dgm:prSet/>
      <dgm:spPr/>
      <dgm:t>
        <a:bodyPr/>
        <a:lstStyle/>
        <a:p>
          <a:endParaRPr lang="fr-FR"/>
        </a:p>
      </dgm:t>
    </dgm:pt>
    <dgm:pt modelId="{A78EA714-919D-4EE7-9B08-6D069B783C40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800" u="sng" dirty="0"/>
            <a:t>Algorithme de régression</a:t>
          </a:r>
          <a:r>
            <a:rPr lang="fr-FR" sz="1800" u="none" dirty="0"/>
            <a:t> </a:t>
          </a:r>
          <a:r>
            <a:rPr lang="fr-FR" sz="1800" dirty="0"/>
            <a:t>: </a:t>
          </a:r>
          <a:r>
            <a:rPr lang="fr-FR" sz="1800" b="1" dirty="0"/>
            <a:t>KNN </a:t>
          </a:r>
          <a:r>
            <a:rPr lang="fr-FR" sz="1800" b="1" dirty="0" err="1"/>
            <a:t>Regressor</a:t>
          </a:r>
          <a:r>
            <a:rPr lang="fr-FR" sz="1800" b="1" dirty="0"/>
            <a:t> </a:t>
          </a:r>
          <a:endParaRPr lang="fr-FR" sz="1800" dirty="0"/>
        </a:p>
      </dgm:t>
    </dgm:pt>
    <dgm:pt modelId="{D594DFD9-ABA5-419D-9C00-2DAA033CEBFA}" type="parTrans" cxnId="{3EE98F04-3E30-4F28-9B38-4C2700608740}">
      <dgm:prSet/>
      <dgm:spPr/>
      <dgm:t>
        <a:bodyPr/>
        <a:lstStyle/>
        <a:p>
          <a:endParaRPr lang="fr-FR"/>
        </a:p>
      </dgm:t>
    </dgm:pt>
    <dgm:pt modelId="{7CE16972-940A-4A00-A4DE-4F3B5A0BBFDE}" type="sibTrans" cxnId="{3EE98F04-3E30-4F28-9B38-4C2700608740}">
      <dgm:prSet/>
      <dgm:spPr/>
      <dgm:t>
        <a:bodyPr/>
        <a:lstStyle/>
        <a:p>
          <a:endParaRPr lang="fr-FR"/>
        </a:p>
      </dgm:t>
    </dgm:pt>
    <dgm:pt modelId="{E54D67A8-F4F9-4255-854E-0D002E86B21E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fr-FR" sz="1800" dirty="0"/>
            <a:t>pour renseigner la colonne ‘</a:t>
          </a:r>
          <a:r>
            <a:rPr lang="fr-FR" sz="1800" b="1" dirty="0" err="1"/>
            <a:t>Nutriscore</a:t>
          </a:r>
          <a:r>
            <a:rPr lang="fr-FR" sz="1800" dirty="0"/>
            <a:t>’</a:t>
          </a:r>
        </a:p>
      </dgm:t>
    </dgm:pt>
    <dgm:pt modelId="{F1FEA6AC-BF2B-4B48-B217-7A7EBB4DF4A2}" type="parTrans" cxnId="{3C20C2E4-3178-4850-B9B1-1CA16C4057B6}">
      <dgm:prSet/>
      <dgm:spPr/>
      <dgm:t>
        <a:bodyPr/>
        <a:lstStyle/>
        <a:p>
          <a:endParaRPr lang="fr-FR"/>
        </a:p>
      </dgm:t>
    </dgm:pt>
    <dgm:pt modelId="{A4188914-E5D4-4011-86AB-2D4ADCBE2300}" type="sibTrans" cxnId="{3C20C2E4-3178-4850-B9B1-1CA16C4057B6}">
      <dgm:prSet/>
      <dgm:spPr/>
      <dgm:t>
        <a:bodyPr/>
        <a:lstStyle/>
        <a:p>
          <a:endParaRPr lang="fr-FR"/>
        </a:p>
      </dgm:t>
    </dgm:pt>
    <dgm:pt modelId="{43841E01-2192-4889-951A-F335DC48076F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800" u="sng" dirty="0"/>
            <a:t>Algorithme de classification</a:t>
          </a:r>
          <a:r>
            <a:rPr lang="fr-FR" sz="1800" u="none" dirty="0"/>
            <a:t> :</a:t>
          </a:r>
          <a:r>
            <a:rPr lang="fr-FR" sz="1800" dirty="0"/>
            <a:t> </a:t>
          </a:r>
          <a:r>
            <a:rPr lang="fr-FR" sz="1800" b="1" dirty="0"/>
            <a:t>KNN Classifier </a:t>
          </a:r>
          <a:endParaRPr lang="fr-FR" sz="1800" dirty="0"/>
        </a:p>
      </dgm:t>
    </dgm:pt>
    <dgm:pt modelId="{86722064-F1D6-49C5-A631-20B7B0EE646D}" type="parTrans" cxnId="{1453D2DE-7701-4099-9DD1-85D2D6FA0216}">
      <dgm:prSet/>
      <dgm:spPr/>
      <dgm:t>
        <a:bodyPr/>
        <a:lstStyle/>
        <a:p>
          <a:endParaRPr lang="fr-FR"/>
        </a:p>
      </dgm:t>
    </dgm:pt>
    <dgm:pt modelId="{AD49331F-9D77-47A4-871D-DA126A7DD3C5}" type="sibTrans" cxnId="{1453D2DE-7701-4099-9DD1-85D2D6FA0216}">
      <dgm:prSet/>
      <dgm:spPr/>
      <dgm:t>
        <a:bodyPr/>
        <a:lstStyle/>
        <a:p>
          <a:endParaRPr lang="fr-FR"/>
        </a:p>
      </dgm:t>
    </dgm:pt>
    <dgm:pt modelId="{C837453C-6EB3-4361-A1BF-741C6D612A2D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fr-FR" sz="1800" dirty="0"/>
            <a:t>pour renseigner la colonne ‘</a:t>
          </a:r>
          <a:r>
            <a:rPr lang="fr-FR" sz="1800" b="1" dirty="0" err="1"/>
            <a:t>Nutrigrade</a:t>
          </a:r>
          <a:r>
            <a:rPr lang="fr-FR" sz="1800" dirty="0"/>
            <a:t>’</a:t>
          </a:r>
        </a:p>
      </dgm:t>
    </dgm:pt>
    <dgm:pt modelId="{CF25FB15-F9AC-4604-B277-E2A0FBA41D3A}" type="parTrans" cxnId="{AC6D8F63-4205-4C17-A313-D88D405F5EB6}">
      <dgm:prSet/>
      <dgm:spPr/>
      <dgm:t>
        <a:bodyPr/>
        <a:lstStyle/>
        <a:p>
          <a:endParaRPr lang="fr-FR"/>
        </a:p>
      </dgm:t>
    </dgm:pt>
    <dgm:pt modelId="{83D7B4B5-3585-4196-A544-322207C8AB5F}" type="sibTrans" cxnId="{AC6D8F63-4205-4C17-A313-D88D405F5EB6}">
      <dgm:prSet/>
      <dgm:spPr/>
      <dgm:t>
        <a:bodyPr/>
        <a:lstStyle/>
        <a:p>
          <a:endParaRPr lang="fr-FR"/>
        </a:p>
      </dgm:t>
    </dgm:pt>
    <dgm:pt modelId="{084B0738-CB20-4107-AD4A-DDFF72657595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800" dirty="0"/>
            <a:t>Utilisée pour remplir les </a:t>
          </a:r>
          <a:r>
            <a:rPr lang="fr-FR" sz="1800" dirty="0" err="1"/>
            <a:t>features</a:t>
          </a:r>
          <a:r>
            <a:rPr lang="fr-FR" sz="1800" dirty="0"/>
            <a:t> informant sur la valeur nutritionnelle pour 100g des produits</a:t>
          </a:r>
        </a:p>
      </dgm:t>
    </dgm:pt>
    <dgm:pt modelId="{B99CBB64-E7A7-475C-9ACF-BDEBFC8C8C3F}" type="parTrans" cxnId="{40A39E2A-818D-4F24-B4E5-BF1563F55F6E}">
      <dgm:prSet/>
      <dgm:spPr/>
      <dgm:t>
        <a:bodyPr/>
        <a:lstStyle/>
        <a:p>
          <a:endParaRPr lang="fr-FR"/>
        </a:p>
      </dgm:t>
    </dgm:pt>
    <dgm:pt modelId="{4840BEF0-1FEF-4FAA-A06E-28A1A2667B28}" type="sibTrans" cxnId="{40A39E2A-818D-4F24-B4E5-BF1563F55F6E}">
      <dgm:prSet/>
      <dgm:spPr/>
      <dgm:t>
        <a:bodyPr/>
        <a:lstStyle/>
        <a:p>
          <a:endParaRPr lang="fr-FR"/>
        </a:p>
      </dgm:t>
    </dgm:pt>
    <dgm:pt modelId="{7415CB53-95CB-4821-954D-C9275C625582}" type="pres">
      <dgm:prSet presAssocID="{BE7B7E1C-CBB5-484D-900A-09CC65278E74}" presName="Name0" presStyleCnt="0">
        <dgm:presLayoutVars>
          <dgm:dir/>
          <dgm:animLvl val="lvl"/>
          <dgm:resizeHandles val="exact"/>
        </dgm:presLayoutVars>
      </dgm:prSet>
      <dgm:spPr/>
    </dgm:pt>
    <dgm:pt modelId="{715184CD-672E-4DB0-AF2B-CD36CE9F2896}" type="pres">
      <dgm:prSet presAssocID="{3798422C-DE54-496B-B940-DDB2AF15D720}" presName="composite" presStyleCnt="0"/>
      <dgm:spPr/>
    </dgm:pt>
    <dgm:pt modelId="{EA7E3802-F1A8-4408-943C-3C6BD869A533}" type="pres">
      <dgm:prSet presAssocID="{3798422C-DE54-496B-B940-DDB2AF15D72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F51D930-219D-43DE-BECA-DD4EECA9E6F8}" type="pres">
      <dgm:prSet presAssocID="{3798422C-DE54-496B-B940-DDB2AF15D720}" presName="desTx" presStyleLbl="alignAccFollowNode1" presStyleIdx="0" presStyleCnt="2">
        <dgm:presLayoutVars>
          <dgm:bulletEnabled val="1"/>
        </dgm:presLayoutVars>
      </dgm:prSet>
      <dgm:spPr/>
    </dgm:pt>
    <dgm:pt modelId="{13A2C650-2791-4869-A43C-6D5879081E5B}" type="pres">
      <dgm:prSet presAssocID="{36F54B8E-2C52-4750-93A9-44ED51EB2767}" presName="space" presStyleCnt="0"/>
      <dgm:spPr/>
    </dgm:pt>
    <dgm:pt modelId="{33A5F865-3D07-43BF-83EA-4B8C10AB8CA2}" type="pres">
      <dgm:prSet presAssocID="{1DE79040-57A3-4B93-B130-F173D87B079B}" presName="composite" presStyleCnt="0"/>
      <dgm:spPr/>
    </dgm:pt>
    <dgm:pt modelId="{B5E79267-EFA4-4906-B5E6-85512D22B2DD}" type="pres">
      <dgm:prSet presAssocID="{1DE79040-57A3-4B93-B130-F173D87B079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FDA54D9-86DE-48CB-8D64-861E8924777D}" type="pres">
      <dgm:prSet presAssocID="{1DE79040-57A3-4B93-B130-F173D87B079B}" presName="desTx" presStyleLbl="alignAccFollowNode1" presStyleIdx="1" presStyleCnt="2" custLinFactNeighborY="0">
        <dgm:presLayoutVars>
          <dgm:bulletEnabled val="1"/>
        </dgm:presLayoutVars>
      </dgm:prSet>
      <dgm:spPr/>
    </dgm:pt>
  </dgm:ptLst>
  <dgm:cxnLst>
    <dgm:cxn modelId="{3EE98F04-3E30-4F28-9B38-4C2700608740}" srcId="{1DE79040-57A3-4B93-B130-F173D87B079B}" destId="{A78EA714-919D-4EE7-9B08-6D069B783C40}" srcOrd="0" destOrd="0" parTransId="{D594DFD9-ABA5-419D-9C00-2DAA033CEBFA}" sibTransId="{7CE16972-940A-4A00-A4DE-4F3B5A0BBFDE}"/>
    <dgm:cxn modelId="{F1F4700C-B8B9-4595-A4B0-C72E9EF02B4A}" srcId="{BE7B7E1C-CBB5-484D-900A-09CC65278E74}" destId="{1DE79040-57A3-4B93-B130-F173D87B079B}" srcOrd="1" destOrd="0" parTransId="{C89520C4-793E-489F-8D46-83CD80B4BED3}" sibTransId="{B65493CA-744C-456D-877F-CAA4BD49DC9F}"/>
    <dgm:cxn modelId="{40A39E2A-818D-4F24-B4E5-BF1563F55F6E}" srcId="{3798422C-DE54-496B-B940-DDB2AF15D720}" destId="{084B0738-CB20-4107-AD4A-DDFF72657595}" srcOrd="0" destOrd="0" parTransId="{B99CBB64-E7A7-475C-9ACF-BDEBFC8C8C3F}" sibTransId="{4840BEF0-1FEF-4FAA-A06E-28A1A2667B28}"/>
    <dgm:cxn modelId="{8331F95B-D529-4C2F-A682-2F1804E69880}" type="presOf" srcId="{BE7B7E1C-CBB5-484D-900A-09CC65278E74}" destId="{7415CB53-95CB-4821-954D-C9275C625582}" srcOrd="0" destOrd="0" presId="urn:microsoft.com/office/officeart/2005/8/layout/hList1"/>
    <dgm:cxn modelId="{AC6D8F63-4205-4C17-A313-D88D405F5EB6}" srcId="{43841E01-2192-4889-951A-F335DC48076F}" destId="{C837453C-6EB3-4361-A1BF-741C6D612A2D}" srcOrd="0" destOrd="0" parTransId="{CF25FB15-F9AC-4604-B277-E2A0FBA41D3A}" sibTransId="{83D7B4B5-3585-4196-A544-322207C8AB5F}"/>
    <dgm:cxn modelId="{43D00B70-2069-4639-9355-03FC6F422ECA}" type="presOf" srcId="{43841E01-2192-4889-951A-F335DC48076F}" destId="{4FDA54D9-86DE-48CB-8D64-861E8924777D}" srcOrd="0" destOrd="2" presId="urn:microsoft.com/office/officeart/2005/8/layout/hList1"/>
    <dgm:cxn modelId="{51361FAA-EA9B-4AEE-9177-9B97C7A41209}" type="presOf" srcId="{E54D67A8-F4F9-4255-854E-0D002E86B21E}" destId="{4FDA54D9-86DE-48CB-8D64-861E8924777D}" srcOrd="0" destOrd="1" presId="urn:microsoft.com/office/officeart/2005/8/layout/hList1"/>
    <dgm:cxn modelId="{5F1F45B0-B2A1-462D-BB19-2BAA537EDB3E}" type="presOf" srcId="{3798422C-DE54-496B-B940-DDB2AF15D720}" destId="{EA7E3802-F1A8-4408-943C-3C6BD869A533}" srcOrd="0" destOrd="0" presId="urn:microsoft.com/office/officeart/2005/8/layout/hList1"/>
    <dgm:cxn modelId="{B1441CB4-0938-4D86-9EA6-6D8B87DD2D9F}" type="presOf" srcId="{084B0738-CB20-4107-AD4A-DDFF72657595}" destId="{0F51D930-219D-43DE-BECA-DD4EECA9E6F8}" srcOrd="0" destOrd="0" presId="urn:microsoft.com/office/officeart/2005/8/layout/hList1"/>
    <dgm:cxn modelId="{44E846BB-CA96-4D63-A65C-40AF6D9BAB49}" srcId="{BE7B7E1C-CBB5-484D-900A-09CC65278E74}" destId="{3798422C-DE54-496B-B940-DDB2AF15D720}" srcOrd="0" destOrd="0" parTransId="{9836CC10-7CD6-437F-96DD-ACA65DBC4A6A}" sibTransId="{36F54B8E-2C52-4750-93A9-44ED51EB2767}"/>
    <dgm:cxn modelId="{343F43C6-E7AA-44EE-A73B-67D95E594B32}" type="presOf" srcId="{1DE79040-57A3-4B93-B130-F173D87B079B}" destId="{B5E79267-EFA4-4906-B5E6-85512D22B2DD}" srcOrd="0" destOrd="0" presId="urn:microsoft.com/office/officeart/2005/8/layout/hList1"/>
    <dgm:cxn modelId="{518518D6-5BA3-468A-BDE9-3472D4D97DD6}" type="presOf" srcId="{A78EA714-919D-4EE7-9B08-6D069B783C40}" destId="{4FDA54D9-86DE-48CB-8D64-861E8924777D}" srcOrd="0" destOrd="0" presId="urn:microsoft.com/office/officeart/2005/8/layout/hList1"/>
    <dgm:cxn modelId="{1453D2DE-7701-4099-9DD1-85D2D6FA0216}" srcId="{1DE79040-57A3-4B93-B130-F173D87B079B}" destId="{43841E01-2192-4889-951A-F335DC48076F}" srcOrd="1" destOrd="0" parTransId="{86722064-F1D6-49C5-A631-20B7B0EE646D}" sibTransId="{AD49331F-9D77-47A4-871D-DA126A7DD3C5}"/>
    <dgm:cxn modelId="{53620BE2-49D5-4F27-9971-18277EBED2A3}" type="presOf" srcId="{C837453C-6EB3-4361-A1BF-741C6D612A2D}" destId="{4FDA54D9-86DE-48CB-8D64-861E8924777D}" srcOrd="0" destOrd="3" presId="urn:microsoft.com/office/officeart/2005/8/layout/hList1"/>
    <dgm:cxn modelId="{3C20C2E4-3178-4850-B9B1-1CA16C4057B6}" srcId="{A78EA714-919D-4EE7-9B08-6D069B783C40}" destId="{E54D67A8-F4F9-4255-854E-0D002E86B21E}" srcOrd="0" destOrd="0" parTransId="{F1FEA6AC-BF2B-4B48-B217-7A7EBB4DF4A2}" sibTransId="{A4188914-E5D4-4011-86AB-2D4ADCBE2300}"/>
    <dgm:cxn modelId="{0506105B-A378-4FC5-A687-5269BC359494}" type="presParOf" srcId="{7415CB53-95CB-4821-954D-C9275C625582}" destId="{715184CD-672E-4DB0-AF2B-CD36CE9F2896}" srcOrd="0" destOrd="0" presId="urn:microsoft.com/office/officeart/2005/8/layout/hList1"/>
    <dgm:cxn modelId="{E4FE6696-441F-4A10-86AF-A5FCD4EC9A55}" type="presParOf" srcId="{715184CD-672E-4DB0-AF2B-CD36CE9F2896}" destId="{EA7E3802-F1A8-4408-943C-3C6BD869A533}" srcOrd="0" destOrd="0" presId="urn:microsoft.com/office/officeart/2005/8/layout/hList1"/>
    <dgm:cxn modelId="{D5FCC7D0-7411-4E68-913C-C02FC8CE8493}" type="presParOf" srcId="{715184CD-672E-4DB0-AF2B-CD36CE9F2896}" destId="{0F51D930-219D-43DE-BECA-DD4EECA9E6F8}" srcOrd="1" destOrd="0" presId="urn:microsoft.com/office/officeart/2005/8/layout/hList1"/>
    <dgm:cxn modelId="{007E634C-2954-4D38-83B2-666DEBDD3C59}" type="presParOf" srcId="{7415CB53-95CB-4821-954D-C9275C625582}" destId="{13A2C650-2791-4869-A43C-6D5879081E5B}" srcOrd="1" destOrd="0" presId="urn:microsoft.com/office/officeart/2005/8/layout/hList1"/>
    <dgm:cxn modelId="{7F6428BE-1AE7-44E4-880D-92246873555D}" type="presParOf" srcId="{7415CB53-95CB-4821-954D-C9275C625582}" destId="{33A5F865-3D07-43BF-83EA-4B8C10AB8CA2}" srcOrd="2" destOrd="0" presId="urn:microsoft.com/office/officeart/2005/8/layout/hList1"/>
    <dgm:cxn modelId="{67FA8A02-BF82-43E9-93A6-1C70EACFF075}" type="presParOf" srcId="{33A5F865-3D07-43BF-83EA-4B8C10AB8CA2}" destId="{B5E79267-EFA4-4906-B5E6-85512D22B2DD}" srcOrd="0" destOrd="0" presId="urn:microsoft.com/office/officeart/2005/8/layout/hList1"/>
    <dgm:cxn modelId="{86A8F205-166C-4A3A-B975-5BEF674B77DC}" type="presParOf" srcId="{33A5F865-3D07-43BF-83EA-4B8C10AB8CA2}" destId="{4FDA54D9-86DE-48CB-8D64-861E892477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615312-166E-4672-AC25-53BF67AEECF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8350477-1F99-4AB9-A3DA-5A91A3A57AB7}">
      <dgm:prSet/>
      <dgm:spPr/>
      <dgm:t>
        <a:bodyPr/>
        <a:lstStyle/>
        <a:p>
          <a:r>
            <a:rPr lang="fr-FR" dirty="0"/>
            <a:t>Création des </a:t>
          </a:r>
          <a:r>
            <a:rPr lang="fr-FR" dirty="0" err="1"/>
            <a:t>features</a:t>
          </a:r>
          <a:r>
            <a:rPr lang="fr-FR" dirty="0"/>
            <a:t> ‘</a:t>
          </a:r>
          <a:r>
            <a:rPr lang="fr-FR" b="1" dirty="0"/>
            <a:t>X</a:t>
          </a:r>
          <a:r>
            <a:rPr lang="fr-FR" dirty="0"/>
            <a:t>’</a:t>
          </a:r>
        </a:p>
      </dgm:t>
    </dgm:pt>
    <dgm:pt modelId="{C8256268-9B21-4940-8679-34F59B45DD3E}" type="parTrans" cxnId="{C31103E0-AAD0-46BF-B596-4CAB697E7577}">
      <dgm:prSet/>
      <dgm:spPr/>
      <dgm:t>
        <a:bodyPr/>
        <a:lstStyle/>
        <a:p>
          <a:endParaRPr lang="fr-FR"/>
        </a:p>
      </dgm:t>
    </dgm:pt>
    <dgm:pt modelId="{E0F1884D-D337-4218-AE0D-653771A00A0D}" type="sibTrans" cxnId="{C31103E0-AAD0-46BF-B596-4CAB697E7577}">
      <dgm:prSet/>
      <dgm:spPr/>
      <dgm:t>
        <a:bodyPr/>
        <a:lstStyle/>
        <a:p>
          <a:endParaRPr lang="fr-FR"/>
        </a:p>
      </dgm:t>
    </dgm:pt>
    <dgm:pt modelId="{8670FEE2-B09B-41DC-AEB8-1D58B106595E}">
      <dgm:prSet/>
      <dgm:spPr/>
      <dgm:t>
        <a:bodyPr/>
        <a:lstStyle/>
        <a:p>
          <a:r>
            <a:rPr lang="fr-FR" dirty="0"/>
            <a:t>Création des labels ‘</a:t>
          </a:r>
          <a:r>
            <a:rPr lang="fr-FR" b="1" dirty="0"/>
            <a:t>y</a:t>
          </a:r>
          <a:r>
            <a:rPr lang="fr-FR" dirty="0"/>
            <a:t>’</a:t>
          </a:r>
        </a:p>
      </dgm:t>
    </dgm:pt>
    <dgm:pt modelId="{EA0FDC9C-7596-475F-88F1-69C9FDA4A715}" type="parTrans" cxnId="{8A2B74CB-A463-4B62-BC27-9F10C53A968E}">
      <dgm:prSet/>
      <dgm:spPr/>
      <dgm:t>
        <a:bodyPr/>
        <a:lstStyle/>
        <a:p>
          <a:endParaRPr lang="fr-FR"/>
        </a:p>
      </dgm:t>
    </dgm:pt>
    <dgm:pt modelId="{C3474EF3-FA2F-45DB-81D8-8E16313F42FC}" type="sibTrans" cxnId="{8A2B74CB-A463-4B62-BC27-9F10C53A968E}">
      <dgm:prSet/>
      <dgm:spPr/>
      <dgm:t>
        <a:bodyPr/>
        <a:lstStyle/>
        <a:p>
          <a:endParaRPr lang="fr-FR"/>
        </a:p>
      </dgm:t>
    </dgm:pt>
    <dgm:pt modelId="{3A29813E-1955-43BB-BEB4-A3D6F7F629EA}">
      <dgm:prSet/>
      <dgm:spPr/>
      <dgm:t>
        <a:bodyPr/>
        <a:lstStyle/>
        <a:p>
          <a:r>
            <a:rPr lang="fr-FR" dirty="0"/>
            <a:t>Création du </a:t>
          </a:r>
          <a:br>
            <a:rPr lang="fr-FR" dirty="0"/>
          </a:br>
          <a:r>
            <a:rPr lang="fr-FR" b="1" dirty="0"/>
            <a:t>train set </a:t>
          </a:r>
          <a:r>
            <a:rPr lang="fr-FR" dirty="0"/>
            <a:t>et </a:t>
          </a:r>
          <a:br>
            <a:rPr lang="fr-FR" dirty="0"/>
          </a:br>
          <a:r>
            <a:rPr lang="fr-FR" dirty="0"/>
            <a:t>du </a:t>
          </a:r>
          <a:r>
            <a:rPr lang="fr-FR" b="1" dirty="0"/>
            <a:t>test set</a:t>
          </a:r>
        </a:p>
      </dgm:t>
    </dgm:pt>
    <dgm:pt modelId="{4C64BE0B-E41F-490D-90F7-3CA18D81B14A}" type="parTrans" cxnId="{15E5CBC9-00F4-40E4-9846-AF41B105C051}">
      <dgm:prSet/>
      <dgm:spPr/>
      <dgm:t>
        <a:bodyPr/>
        <a:lstStyle/>
        <a:p>
          <a:endParaRPr lang="fr-FR"/>
        </a:p>
      </dgm:t>
    </dgm:pt>
    <dgm:pt modelId="{4FE1A4FE-C4CA-49D0-BDEC-D257F7E8E48F}" type="sibTrans" cxnId="{15E5CBC9-00F4-40E4-9846-AF41B105C051}">
      <dgm:prSet/>
      <dgm:spPr/>
      <dgm:t>
        <a:bodyPr/>
        <a:lstStyle/>
        <a:p>
          <a:endParaRPr lang="fr-FR"/>
        </a:p>
      </dgm:t>
    </dgm:pt>
    <dgm:pt modelId="{52A0407A-1923-47D5-B233-0DCDF2B070A1}">
      <dgm:prSet/>
      <dgm:spPr/>
      <dgm:t>
        <a:bodyPr/>
        <a:lstStyle/>
        <a:p>
          <a:r>
            <a:rPr lang="fr-FR" dirty="0"/>
            <a:t>Test des différentes valeurs des </a:t>
          </a:r>
          <a:r>
            <a:rPr lang="fr-FR" b="1" dirty="0"/>
            <a:t>hyperparamètres</a:t>
          </a:r>
          <a:r>
            <a:rPr lang="fr-FR" dirty="0"/>
            <a:t> et </a:t>
          </a:r>
          <a:br>
            <a:rPr lang="fr-FR" dirty="0"/>
          </a:br>
          <a:r>
            <a:rPr lang="fr-FR" b="1" dirty="0"/>
            <a:t>Cross-Validation</a:t>
          </a:r>
        </a:p>
      </dgm:t>
    </dgm:pt>
    <dgm:pt modelId="{50535FF1-4CB7-42FA-88E0-713F84AD7379}" type="parTrans" cxnId="{E0D61B3B-D4C8-4C4A-AE45-688B5FF0D199}">
      <dgm:prSet/>
      <dgm:spPr/>
      <dgm:t>
        <a:bodyPr/>
        <a:lstStyle/>
        <a:p>
          <a:endParaRPr lang="fr-FR"/>
        </a:p>
      </dgm:t>
    </dgm:pt>
    <dgm:pt modelId="{360EA6E5-06CF-432A-8E10-1441627152CF}" type="sibTrans" cxnId="{E0D61B3B-D4C8-4C4A-AE45-688B5FF0D199}">
      <dgm:prSet/>
      <dgm:spPr/>
      <dgm:t>
        <a:bodyPr/>
        <a:lstStyle/>
        <a:p>
          <a:endParaRPr lang="fr-FR"/>
        </a:p>
      </dgm:t>
    </dgm:pt>
    <dgm:pt modelId="{08AE67B9-E21A-4DD8-AB3C-8C38327F3A84}">
      <dgm:prSet/>
      <dgm:spPr/>
      <dgm:t>
        <a:bodyPr/>
        <a:lstStyle/>
        <a:p>
          <a:r>
            <a:rPr lang="fr-FR" dirty="0"/>
            <a:t>Sauvegarde du modèle avec les </a:t>
          </a:r>
          <a:r>
            <a:rPr lang="fr-FR" b="1" dirty="0"/>
            <a:t>meilleurs paramètres</a:t>
          </a:r>
        </a:p>
      </dgm:t>
    </dgm:pt>
    <dgm:pt modelId="{4FCBE28E-8D7D-4255-97B0-591B36F918E2}" type="parTrans" cxnId="{E0233171-6C4E-42D1-A274-011C289691F3}">
      <dgm:prSet/>
      <dgm:spPr/>
      <dgm:t>
        <a:bodyPr/>
        <a:lstStyle/>
        <a:p>
          <a:endParaRPr lang="fr-FR"/>
        </a:p>
      </dgm:t>
    </dgm:pt>
    <dgm:pt modelId="{4963F123-39EB-49AB-B2C5-3B4E5DE1D601}" type="sibTrans" cxnId="{E0233171-6C4E-42D1-A274-011C289691F3}">
      <dgm:prSet/>
      <dgm:spPr/>
      <dgm:t>
        <a:bodyPr/>
        <a:lstStyle/>
        <a:p>
          <a:endParaRPr lang="fr-FR"/>
        </a:p>
      </dgm:t>
    </dgm:pt>
    <dgm:pt modelId="{FE81360D-6044-4B4B-9219-8CD4DCFB77FF}">
      <dgm:prSet/>
      <dgm:spPr/>
      <dgm:t>
        <a:bodyPr/>
        <a:lstStyle/>
        <a:p>
          <a:r>
            <a:rPr lang="fr-FR" dirty="0"/>
            <a:t>Test de notre modèle sur les </a:t>
          </a:r>
          <a:r>
            <a:rPr lang="fr-FR" b="1" dirty="0"/>
            <a:t>données de test</a:t>
          </a:r>
        </a:p>
      </dgm:t>
    </dgm:pt>
    <dgm:pt modelId="{44DC1F98-49FB-4386-9B8E-FDF1F2D3ECC0}" type="parTrans" cxnId="{B4306080-D34D-406B-AAA6-0AEE2D485BB2}">
      <dgm:prSet/>
      <dgm:spPr/>
      <dgm:t>
        <a:bodyPr/>
        <a:lstStyle/>
        <a:p>
          <a:endParaRPr lang="fr-FR"/>
        </a:p>
      </dgm:t>
    </dgm:pt>
    <dgm:pt modelId="{4322E4D3-A0A7-4506-A6C0-B62EA0C5C547}" type="sibTrans" cxnId="{B4306080-D34D-406B-AAA6-0AEE2D485BB2}">
      <dgm:prSet/>
      <dgm:spPr/>
      <dgm:t>
        <a:bodyPr/>
        <a:lstStyle/>
        <a:p>
          <a:endParaRPr lang="fr-FR"/>
        </a:p>
      </dgm:t>
    </dgm:pt>
    <dgm:pt modelId="{7B3B1761-2499-438A-BED8-160B75901890}">
      <dgm:prSet/>
      <dgm:spPr/>
      <dgm:t>
        <a:bodyPr/>
        <a:lstStyle/>
        <a:p>
          <a:r>
            <a:rPr lang="fr-FR" dirty="0"/>
            <a:t>Affichage de la </a:t>
          </a:r>
          <a:r>
            <a:rPr lang="fr-FR" b="1" dirty="0"/>
            <a:t>Learning </a:t>
          </a:r>
          <a:r>
            <a:rPr lang="fr-FR" b="1" dirty="0" err="1"/>
            <a:t>Curve</a:t>
          </a:r>
          <a:r>
            <a:rPr lang="fr-FR" b="0" dirty="0"/>
            <a:t> </a:t>
          </a:r>
          <a:br>
            <a:rPr lang="fr-FR" b="0" dirty="0"/>
          </a:br>
          <a:r>
            <a:rPr lang="fr-FR" b="0" dirty="0"/>
            <a:t>et de la </a:t>
          </a:r>
          <a:br>
            <a:rPr lang="fr-FR" b="0" dirty="0"/>
          </a:br>
          <a:r>
            <a:rPr lang="fr-FR" b="1" dirty="0"/>
            <a:t>Confusion Matrix </a:t>
          </a:r>
          <a:r>
            <a:rPr lang="fr-FR" dirty="0"/>
            <a:t>(Algorithme de classification uniquement)</a:t>
          </a:r>
          <a:endParaRPr lang="fr-FR" b="1" dirty="0"/>
        </a:p>
      </dgm:t>
    </dgm:pt>
    <dgm:pt modelId="{DDC61A4D-7E16-431C-8377-D78A270D5F0B}" type="parTrans" cxnId="{62B5A9D2-1E55-4959-9BE2-AE3CEA6CA168}">
      <dgm:prSet/>
      <dgm:spPr/>
      <dgm:t>
        <a:bodyPr/>
        <a:lstStyle/>
        <a:p>
          <a:endParaRPr lang="fr-FR"/>
        </a:p>
      </dgm:t>
    </dgm:pt>
    <dgm:pt modelId="{4018DEE3-8E49-4F11-8843-319FE0CF7F7A}" type="sibTrans" cxnId="{62B5A9D2-1E55-4959-9BE2-AE3CEA6CA168}">
      <dgm:prSet/>
      <dgm:spPr/>
      <dgm:t>
        <a:bodyPr/>
        <a:lstStyle/>
        <a:p>
          <a:endParaRPr lang="fr-FR"/>
        </a:p>
      </dgm:t>
    </dgm:pt>
    <dgm:pt modelId="{776D88AF-822F-4DA8-9C5B-E97528B0DBDF}">
      <dgm:prSet custT="1"/>
      <dgm:spPr/>
      <dgm:t>
        <a:bodyPr/>
        <a:lstStyle/>
        <a:p>
          <a:r>
            <a:rPr lang="fr-FR" sz="1100" dirty="0"/>
            <a:t>Utilisation du </a:t>
          </a:r>
          <a:r>
            <a:rPr lang="fr-FR" sz="1100" b="1" dirty="0"/>
            <a:t>modèle entrainé </a:t>
          </a:r>
          <a:r>
            <a:rPr lang="fr-FR" sz="1100" dirty="0"/>
            <a:t>pour renseigner les valeurs manquantes</a:t>
          </a:r>
        </a:p>
      </dgm:t>
    </dgm:pt>
    <dgm:pt modelId="{8CB19B79-B78B-434F-BA5B-CA186001C966}" type="parTrans" cxnId="{AD795BA8-B3E5-4970-B0B4-12A8BAA3210E}">
      <dgm:prSet/>
      <dgm:spPr/>
      <dgm:t>
        <a:bodyPr/>
        <a:lstStyle/>
        <a:p>
          <a:endParaRPr lang="fr-FR"/>
        </a:p>
      </dgm:t>
    </dgm:pt>
    <dgm:pt modelId="{B3B27994-CF26-4503-BFC3-7A57F78BF171}" type="sibTrans" cxnId="{AD795BA8-B3E5-4970-B0B4-12A8BAA3210E}">
      <dgm:prSet/>
      <dgm:spPr/>
      <dgm:t>
        <a:bodyPr/>
        <a:lstStyle/>
        <a:p>
          <a:endParaRPr lang="fr-FR"/>
        </a:p>
      </dgm:t>
    </dgm:pt>
    <dgm:pt modelId="{B39225B5-31D9-4441-AF62-7E4D1D601406}" type="pres">
      <dgm:prSet presAssocID="{26615312-166E-4672-AC25-53BF67AEECF3}" presName="CompostProcess" presStyleCnt="0">
        <dgm:presLayoutVars>
          <dgm:dir/>
          <dgm:resizeHandles val="exact"/>
        </dgm:presLayoutVars>
      </dgm:prSet>
      <dgm:spPr/>
    </dgm:pt>
    <dgm:pt modelId="{978ACAF8-8F30-49CC-8242-88C996D556F8}" type="pres">
      <dgm:prSet presAssocID="{26615312-166E-4672-AC25-53BF67AEECF3}" presName="arrow" presStyleLbl="bgShp" presStyleIdx="0" presStyleCnt="1"/>
      <dgm:spPr/>
    </dgm:pt>
    <dgm:pt modelId="{28F30BDC-800E-43B3-BED8-8E32087F9C0D}" type="pres">
      <dgm:prSet presAssocID="{26615312-166E-4672-AC25-53BF67AEECF3}" presName="linearProcess" presStyleCnt="0"/>
      <dgm:spPr/>
    </dgm:pt>
    <dgm:pt modelId="{2359379C-736B-4545-959D-2F7E87B196F4}" type="pres">
      <dgm:prSet presAssocID="{A8350477-1F99-4AB9-A3DA-5A91A3A57AB7}" presName="textNode" presStyleLbl="node1" presStyleIdx="0" presStyleCnt="8">
        <dgm:presLayoutVars>
          <dgm:bulletEnabled val="1"/>
        </dgm:presLayoutVars>
      </dgm:prSet>
      <dgm:spPr/>
    </dgm:pt>
    <dgm:pt modelId="{1ED09EBB-773A-466C-9C2D-919DAAB229D9}" type="pres">
      <dgm:prSet presAssocID="{E0F1884D-D337-4218-AE0D-653771A00A0D}" presName="sibTrans" presStyleCnt="0"/>
      <dgm:spPr/>
    </dgm:pt>
    <dgm:pt modelId="{23A2E8FB-0D28-4DCC-BA85-43BE79ADEF4C}" type="pres">
      <dgm:prSet presAssocID="{8670FEE2-B09B-41DC-AEB8-1D58B106595E}" presName="textNode" presStyleLbl="node1" presStyleIdx="1" presStyleCnt="8">
        <dgm:presLayoutVars>
          <dgm:bulletEnabled val="1"/>
        </dgm:presLayoutVars>
      </dgm:prSet>
      <dgm:spPr/>
    </dgm:pt>
    <dgm:pt modelId="{ADC89E32-11D4-4309-B518-088D602DE287}" type="pres">
      <dgm:prSet presAssocID="{C3474EF3-FA2F-45DB-81D8-8E16313F42FC}" presName="sibTrans" presStyleCnt="0"/>
      <dgm:spPr/>
    </dgm:pt>
    <dgm:pt modelId="{2FA6F285-8C61-454B-9D78-481447F24BD5}" type="pres">
      <dgm:prSet presAssocID="{3A29813E-1955-43BB-BEB4-A3D6F7F629EA}" presName="textNode" presStyleLbl="node1" presStyleIdx="2" presStyleCnt="8">
        <dgm:presLayoutVars>
          <dgm:bulletEnabled val="1"/>
        </dgm:presLayoutVars>
      </dgm:prSet>
      <dgm:spPr/>
    </dgm:pt>
    <dgm:pt modelId="{8959199A-C364-4A38-8403-62D7B308DB8F}" type="pres">
      <dgm:prSet presAssocID="{4FE1A4FE-C4CA-49D0-BDEC-D257F7E8E48F}" presName="sibTrans" presStyleCnt="0"/>
      <dgm:spPr/>
    </dgm:pt>
    <dgm:pt modelId="{BB20E378-9FC8-4745-95DC-E32E2E15937E}" type="pres">
      <dgm:prSet presAssocID="{52A0407A-1923-47D5-B233-0DCDF2B070A1}" presName="textNode" presStyleLbl="node1" presStyleIdx="3" presStyleCnt="8">
        <dgm:presLayoutVars>
          <dgm:bulletEnabled val="1"/>
        </dgm:presLayoutVars>
      </dgm:prSet>
      <dgm:spPr/>
    </dgm:pt>
    <dgm:pt modelId="{3152E7AC-EC0B-4726-B595-048538D0761B}" type="pres">
      <dgm:prSet presAssocID="{360EA6E5-06CF-432A-8E10-1441627152CF}" presName="sibTrans" presStyleCnt="0"/>
      <dgm:spPr/>
    </dgm:pt>
    <dgm:pt modelId="{197A8FF2-CC64-4EE7-A9DC-BD1FFBEA33A6}" type="pres">
      <dgm:prSet presAssocID="{08AE67B9-E21A-4DD8-AB3C-8C38327F3A84}" presName="textNode" presStyleLbl="node1" presStyleIdx="4" presStyleCnt="8">
        <dgm:presLayoutVars>
          <dgm:bulletEnabled val="1"/>
        </dgm:presLayoutVars>
      </dgm:prSet>
      <dgm:spPr/>
    </dgm:pt>
    <dgm:pt modelId="{34CFA6D6-6DBB-4E08-AB4E-4C5DF316E7C6}" type="pres">
      <dgm:prSet presAssocID="{4963F123-39EB-49AB-B2C5-3B4E5DE1D601}" presName="sibTrans" presStyleCnt="0"/>
      <dgm:spPr/>
    </dgm:pt>
    <dgm:pt modelId="{6F43F5A7-A962-4BF4-B6AC-5C24F8B8036B}" type="pres">
      <dgm:prSet presAssocID="{FE81360D-6044-4B4B-9219-8CD4DCFB77FF}" presName="textNode" presStyleLbl="node1" presStyleIdx="5" presStyleCnt="8">
        <dgm:presLayoutVars>
          <dgm:bulletEnabled val="1"/>
        </dgm:presLayoutVars>
      </dgm:prSet>
      <dgm:spPr/>
    </dgm:pt>
    <dgm:pt modelId="{FE123830-129E-435C-8B76-BAF7FA9A5D15}" type="pres">
      <dgm:prSet presAssocID="{4322E4D3-A0A7-4506-A6C0-B62EA0C5C547}" presName="sibTrans" presStyleCnt="0"/>
      <dgm:spPr/>
    </dgm:pt>
    <dgm:pt modelId="{AB7C015F-7DF7-4FF8-A4E3-D1397ABD3AAC}" type="pres">
      <dgm:prSet presAssocID="{7B3B1761-2499-438A-BED8-160B75901890}" presName="textNode" presStyleLbl="node1" presStyleIdx="6" presStyleCnt="8">
        <dgm:presLayoutVars>
          <dgm:bulletEnabled val="1"/>
        </dgm:presLayoutVars>
      </dgm:prSet>
      <dgm:spPr/>
    </dgm:pt>
    <dgm:pt modelId="{9CB2943D-AABE-452D-9357-06E079C95BBB}" type="pres">
      <dgm:prSet presAssocID="{4018DEE3-8E49-4F11-8843-319FE0CF7F7A}" presName="sibTrans" presStyleCnt="0"/>
      <dgm:spPr/>
    </dgm:pt>
    <dgm:pt modelId="{28EFE57B-DE8B-483E-8CD2-9BE45A25AC12}" type="pres">
      <dgm:prSet presAssocID="{776D88AF-822F-4DA8-9C5B-E97528B0DBDF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50057206-8FBA-4E9A-AFB5-F8EFCA11F38F}" type="presOf" srcId="{52A0407A-1923-47D5-B233-0DCDF2B070A1}" destId="{BB20E378-9FC8-4745-95DC-E32E2E15937E}" srcOrd="0" destOrd="0" presId="urn:microsoft.com/office/officeart/2005/8/layout/hProcess9"/>
    <dgm:cxn modelId="{360F2909-655F-442B-803F-569F3C4B501B}" type="presOf" srcId="{A8350477-1F99-4AB9-A3DA-5A91A3A57AB7}" destId="{2359379C-736B-4545-959D-2F7E87B196F4}" srcOrd="0" destOrd="0" presId="urn:microsoft.com/office/officeart/2005/8/layout/hProcess9"/>
    <dgm:cxn modelId="{6096071B-BA48-450D-A124-D6F205AAAE82}" type="presOf" srcId="{3A29813E-1955-43BB-BEB4-A3D6F7F629EA}" destId="{2FA6F285-8C61-454B-9D78-481447F24BD5}" srcOrd="0" destOrd="0" presId="urn:microsoft.com/office/officeart/2005/8/layout/hProcess9"/>
    <dgm:cxn modelId="{513C6C28-62D3-4F67-8C78-FBA562EEB0E2}" type="presOf" srcId="{7B3B1761-2499-438A-BED8-160B75901890}" destId="{AB7C015F-7DF7-4FF8-A4E3-D1397ABD3AAC}" srcOrd="0" destOrd="0" presId="urn:microsoft.com/office/officeart/2005/8/layout/hProcess9"/>
    <dgm:cxn modelId="{E0D61B3B-D4C8-4C4A-AE45-688B5FF0D199}" srcId="{26615312-166E-4672-AC25-53BF67AEECF3}" destId="{52A0407A-1923-47D5-B233-0DCDF2B070A1}" srcOrd="3" destOrd="0" parTransId="{50535FF1-4CB7-42FA-88E0-713F84AD7379}" sibTransId="{360EA6E5-06CF-432A-8E10-1441627152CF}"/>
    <dgm:cxn modelId="{D9864A44-A65E-4241-A10E-A9F8E67FC8AF}" type="presOf" srcId="{776D88AF-822F-4DA8-9C5B-E97528B0DBDF}" destId="{28EFE57B-DE8B-483E-8CD2-9BE45A25AC12}" srcOrd="0" destOrd="0" presId="urn:microsoft.com/office/officeart/2005/8/layout/hProcess9"/>
    <dgm:cxn modelId="{E0233171-6C4E-42D1-A274-011C289691F3}" srcId="{26615312-166E-4672-AC25-53BF67AEECF3}" destId="{08AE67B9-E21A-4DD8-AB3C-8C38327F3A84}" srcOrd="4" destOrd="0" parTransId="{4FCBE28E-8D7D-4255-97B0-591B36F918E2}" sibTransId="{4963F123-39EB-49AB-B2C5-3B4E5DE1D601}"/>
    <dgm:cxn modelId="{B4306080-D34D-406B-AAA6-0AEE2D485BB2}" srcId="{26615312-166E-4672-AC25-53BF67AEECF3}" destId="{FE81360D-6044-4B4B-9219-8CD4DCFB77FF}" srcOrd="5" destOrd="0" parTransId="{44DC1F98-49FB-4386-9B8E-FDF1F2D3ECC0}" sibTransId="{4322E4D3-A0A7-4506-A6C0-B62EA0C5C547}"/>
    <dgm:cxn modelId="{04EDC396-D83B-4D8C-B945-B6105E275CA6}" type="presOf" srcId="{FE81360D-6044-4B4B-9219-8CD4DCFB77FF}" destId="{6F43F5A7-A962-4BF4-B6AC-5C24F8B8036B}" srcOrd="0" destOrd="0" presId="urn:microsoft.com/office/officeart/2005/8/layout/hProcess9"/>
    <dgm:cxn modelId="{C4707CA3-6A5E-49E9-BFF7-69676826B6DB}" type="presOf" srcId="{8670FEE2-B09B-41DC-AEB8-1D58B106595E}" destId="{23A2E8FB-0D28-4DCC-BA85-43BE79ADEF4C}" srcOrd="0" destOrd="0" presId="urn:microsoft.com/office/officeart/2005/8/layout/hProcess9"/>
    <dgm:cxn modelId="{AD795BA8-B3E5-4970-B0B4-12A8BAA3210E}" srcId="{26615312-166E-4672-AC25-53BF67AEECF3}" destId="{776D88AF-822F-4DA8-9C5B-E97528B0DBDF}" srcOrd="7" destOrd="0" parTransId="{8CB19B79-B78B-434F-BA5B-CA186001C966}" sibTransId="{B3B27994-CF26-4503-BFC3-7A57F78BF171}"/>
    <dgm:cxn modelId="{CE7357B3-7A6D-44D8-B340-8E597D8926D7}" type="presOf" srcId="{08AE67B9-E21A-4DD8-AB3C-8C38327F3A84}" destId="{197A8FF2-CC64-4EE7-A9DC-BD1FFBEA33A6}" srcOrd="0" destOrd="0" presId="urn:microsoft.com/office/officeart/2005/8/layout/hProcess9"/>
    <dgm:cxn modelId="{4949ABC1-670F-46D8-8BED-C32558736218}" type="presOf" srcId="{26615312-166E-4672-AC25-53BF67AEECF3}" destId="{B39225B5-31D9-4441-AF62-7E4D1D601406}" srcOrd="0" destOrd="0" presId="urn:microsoft.com/office/officeart/2005/8/layout/hProcess9"/>
    <dgm:cxn modelId="{15E5CBC9-00F4-40E4-9846-AF41B105C051}" srcId="{26615312-166E-4672-AC25-53BF67AEECF3}" destId="{3A29813E-1955-43BB-BEB4-A3D6F7F629EA}" srcOrd="2" destOrd="0" parTransId="{4C64BE0B-E41F-490D-90F7-3CA18D81B14A}" sibTransId="{4FE1A4FE-C4CA-49D0-BDEC-D257F7E8E48F}"/>
    <dgm:cxn modelId="{8A2B74CB-A463-4B62-BC27-9F10C53A968E}" srcId="{26615312-166E-4672-AC25-53BF67AEECF3}" destId="{8670FEE2-B09B-41DC-AEB8-1D58B106595E}" srcOrd="1" destOrd="0" parTransId="{EA0FDC9C-7596-475F-88F1-69C9FDA4A715}" sibTransId="{C3474EF3-FA2F-45DB-81D8-8E16313F42FC}"/>
    <dgm:cxn modelId="{62B5A9D2-1E55-4959-9BE2-AE3CEA6CA168}" srcId="{26615312-166E-4672-AC25-53BF67AEECF3}" destId="{7B3B1761-2499-438A-BED8-160B75901890}" srcOrd="6" destOrd="0" parTransId="{DDC61A4D-7E16-431C-8377-D78A270D5F0B}" sibTransId="{4018DEE3-8E49-4F11-8843-319FE0CF7F7A}"/>
    <dgm:cxn modelId="{C31103E0-AAD0-46BF-B596-4CAB697E7577}" srcId="{26615312-166E-4672-AC25-53BF67AEECF3}" destId="{A8350477-1F99-4AB9-A3DA-5A91A3A57AB7}" srcOrd="0" destOrd="0" parTransId="{C8256268-9B21-4940-8679-34F59B45DD3E}" sibTransId="{E0F1884D-D337-4218-AE0D-653771A00A0D}"/>
    <dgm:cxn modelId="{5087A7EC-F7E7-4493-9C74-3243D7A79470}" type="presParOf" srcId="{B39225B5-31D9-4441-AF62-7E4D1D601406}" destId="{978ACAF8-8F30-49CC-8242-88C996D556F8}" srcOrd="0" destOrd="0" presId="urn:microsoft.com/office/officeart/2005/8/layout/hProcess9"/>
    <dgm:cxn modelId="{5B5B7450-7F5E-4860-B9C3-399E67A130C7}" type="presParOf" srcId="{B39225B5-31D9-4441-AF62-7E4D1D601406}" destId="{28F30BDC-800E-43B3-BED8-8E32087F9C0D}" srcOrd="1" destOrd="0" presId="urn:microsoft.com/office/officeart/2005/8/layout/hProcess9"/>
    <dgm:cxn modelId="{19FDB465-65BA-45DF-8BFE-B0D2FE74C1A0}" type="presParOf" srcId="{28F30BDC-800E-43B3-BED8-8E32087F9C0D}" destId="{2359379C-736B-4545-959D-2F7E87B196F4}" srcOrd="0" destOrd="0" presId="urn:microsoft.com/office/officeart/2005/8/layout/hProcess9"/>
    <dgm:cxn modelId="{745EF385-5193-45A2-85B4-BD4BF8DDAF74}" type="presParOf" srcId="{28F30BDC-800E-43B3-BED8-8E32087F9C0D}" destId="{1ED09EBB-773A-466C-9C2D-919DAAB229D9}" srcOrd="1" destOrd="0" presId="urn:microsoft.com/office/officeart/2005/8/layout/hProcess9"/>
    <dgm:cxn modelId="{D14964FB-E18D-40CB-A9C0-4FC90C32992D}" type="presParOf" srcId="{28F30BDC-800E-43B3-BED8-8E32087F9C0D}" destId="{23A2E8FB-0D28-4DCC-BA85-43BE79ADEF4C}" srcOrd="2" destOrd="0" presId="urn:microsoft.com/office/officeart/2005/8/layout/hProcess9"/>
    <dgm:cxn modelId="{A066DC53-3CDB-4386-975A-7F0F0673AB6F}" type="presParOf" srcId="{28F30BDC-800E-43B3-BED8-8E32087F9C0D}" destId="{ADC89E32-11D4-4309-B518-088D602DE287}" srcOrd="3" destOrd="0" presId="urn:microsoft.com/office/officeart/2005/8/layout/hProcess9"/>
    <dgm:cxn modelId="{6B2A87C2-7BCD-4625-8E8D-272F8E9E8EF8}" type="presParOf" srcId="{28F30BDC-800E-43B3-BED8-8E32087F9C0D}" destId="{2FA6F285-8C61-454B-9D78-481447F24BD5}" srcOrd="4" destOrd="0" presId="urn:microsoft.com/office/officeart/2005/8/layout/hProcess9"/>
    <dgm:cxn modelId="{99432CE4-1293-42BF-BA55-AA7EEBEB86C7}" type="presParOf" srcId="{28F30BDC-800E-43B3-BED8-8E32087F9C0D}" destId="{8959199A-C364-4A38-8403-62D7B308DB8F}" srcOrd="5" destOrd="0" presId="urn:microsoft.com/office/officeart/2005/8/layout/hProcess9"/>
    <dgm:cxn modelId="{A32011D5-AE2A-41CF-9FEE-EABDE195E58F}" type="presParOf" srcId="{28F30BDC-800E-43B3-BED8-8E32087F9C0D}" destId="{BB20E378-9FC8-4745-95DC-E32E2E15937E}" srcOrd="6" destOrd="0" presId="urn:microsoft.com/office/officeart/2005/8/layout/hProcess9"/>
    <dgm:cxn modelId="{FFDCA051-3E87-41A7-AE91-B090CC875767}" type="presParOf" srcId="{28F30BDC-800E-43B3-BED8-8E32087F9C0D}" destId="{3152E7AC-EC0B-4726-B595-048538D0761B}" srcOrd="7" destOrd="0" presId="urn:microsoft.com/office/officeart/2005/8/layout/hProcess9"/>
    <dgm:cxn modelId="{9A04CC7F-8D00-41BE-9880-F152223E9BE1}" type="presParOf" srcId="{28F30BDC-800E-43B3-BED8-8E32087F9C0D}" destId="{197A8FF2-CC64-4EE7-A9DC-BD1FFBEA33A6}" srcOrd="8" destOrd="0" presId="urn:microsoft.com/office/officeart/2005/8/layout/hProcess9"/>
    <dgm:cxn modelId="{FFE2D379-2650-4967-8ED5-1F7827BF475B}" type="presParOf" srcId="{28F30BDC-800E-43B3-BED8-8E32087F9C0D}" destId="{34CFA6D6-6DBB-4E08-AB4E-4C5DF316E7C6}" srcOrd="9" destOrd="0" presId="urn:microsoft.com/office/officeart/2005/8/layout/hProcess9"/>
    <dgm:cxn modelId="{54D7A80D-A297-4E64-87C0-46765EB7CBF1}" type="presParOf" srcId="{28F30BDC-800E-43B3-BED8-8E32087F9C0D}" destId="{6F43F5A7-A962-4BF4-B6AC-5C24F8B8036B}" srcOrd="10" destOrd="0" presId="urn:microsoft.com/office/officeart/2005/8/layout/hProcess9"/>
    <dgm:cxn modelId="{B61DA2EB-286C-451F-9263-0E7AEC084068}" type="presParOf" srcId="{28F30BDC-800E-43B3-BED8-8E32087F9C0D}" destId="{FE123830-129E-435C-8B76-BAF7FA9A5D15}" srcOrd="11" destOrd="0" presId="urn:microsoft.com/office/officeart/2005/8/layout/hProcess9"/>
    <dgm:cxn modelId="{00D1E8C9-F429-4A62-ADCD-564AB32B5CDC}" type="presParOf" srcId="{28F30BDC-800E-43B3-BED8-8E32087F9C0D}" destId="{AB7C015F-7DF7-4FF8-A4E3-D1397ABD3AAC}" srcOrd="12" destOrd="0" presId="urn:microsoft.com/office/officeart/2005/8/layout/hProcess9"/>
    <dgm:cxn modelId="{8FF7BF8B-F330-4074-B2AE-06DB73E859EF}" type="presParOf" srcId="{28F30BDC-800E-43B3-BED8-8E32087F9C0D}" destId="{9CB2943D-AABE-452D-9357-06E079C95BBB}" srcOrd="13" destOrd="0" presId="urn:microsoft.com/office/officeart/2005/8/layout/hProcess9"/>
    <dgm:cxn modelId="{A38FED40-4EA9-4226-86FC-FB2DF6D8EBDB}" type="presParOf" srcId="{28F30BDC-800E-43B3-BED8-8E32087F9C0D}" destId="{28EFE57B-DE8B-483E-8CD2-9BE45A25AC12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ECA7C5-EFC8-432A-BF69-82B0F80A1BE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FFAB03A-D569-4997-B151-EA5DCCD4568C}">
      <dgm:prSet custT="1"/>
      <dgm:spPr/>
      <dgm:t>
        <a:bodyPr/>
        <a:lstStyle/>
        <a:p>
          <a:r>
            <a:rPr lang="fr-FR" sz="2400" dirty="0"/>
            <a:t>De nombreux </a:t>
          </a:r>
          <a:r>
            <a:rPr lang="fr-FR" sz="2400" dirty="0" err="1"/>
            <a:t>outliers</a:t>
          </a:r>
          <a:r>
            <a:rPr lang="fr-FR" sz="2400" dirty="0"/>
            <a:t> proviennent </a:t>
          </a:r>
          <a:br>
            <a:rPr lang="fr-FR" sz="2400" dirty="0"/>
          </a:br>
          <a:r>
            <a:rPr lang="fr-FR" sz="2400" dirty="0"/>
            <a:t>d’erreurs de saisie de la part </a:t>
          </a:r>
          <a:br>
            <a:rPr lang="fr-FR" sz="2400" dirty="0"/>
          </a:br>
          <a:r>
            <a:rPr lang="fr-FR" sz="2400" dirty="0"/>
            <a:t>des utilisateurs d’Open Food Fact </a:t>
          </a:r>
        </a:p>
      </dgm:t>
    </dgm:pt>
    <dgm:pt modelId="{AD15FAE0-DF74-44E4-B33F-86EF04AF713D}" type="parTrans" cxnId="{03DED69D-320A-411D-A75D-477B9B9FB604}">
      <dgm:prSet/>
      <dgm:spPr/>
      <dgm:t>
        <a:bodyPr/>
        <a:lstStyle/>
        <a:p>
          <a:endParaRPr lang="fr-FR"/>
        </a:p>
      </dgm:t>
    </dgm:pt>
    <dgm:pt modelId="{097A09C3-A2D3-4E55-B9EE-85AD0858972D}" type="sibTrans" cxnId="{03DED69D-320A-411D-A75D-477B9B9FB604}">
      <dgm:prSet/>
      <dgm:spPr/>
      <dgm:t>
        <a:bodyPr/>
        <a:lstStyle/>
        <a:p>
          <a:endParaRPr lang="fr-FR"/>
        </a:p>
      </dgm:t>
    </dgm:pt>
    <dgm:pt modelId="{3BC0C769-42B3-4B86-8EE5-A5E4A522BF9C}">
      <dgm:prSet custT="1"/>
      <dgm:spPr/>
      <dgm:t>
        <a:bodyPr/>
        <a:lstStyle/>
        <a:p>
          <a:r>
            <a:rPr lang="fr-FR" sz="2400" dirty="0"/>
            <a:t>Les autres </a:t>
          </a:r>
          <a:r>
            <a:rPr lang="fr-FR" sz="2400" dirty="0" err="1"/>
            <a:t>outliers</a:t>
          </a:r>
          <a:r>
            <a:rPr lang="fr-FR" sz="2400" dirty="0"/>
            <a:t> sont légitimes </a:t>
          </a:r>
          <a:br>
            <a:rPr lang="fr-FR" sz="2400" dirty="0"/>
          </a:br>
          <a:r>
            <a:rPr lang="fr-FR" sz="2400" dirty="0"/>
            <a:t>et proviennent de divers aliments particulièrement riches pour </a:t>
          </a:r>
          <a:br>
            <a:rPr lang="fr-FR" sz="2400" dirty="0"/>
          </a:br>
          <a:r>
            <a:rPr lang="fr-FR" sz="2400" dirty="0"/>
            <a:t>un ou plusieurs nutriments</a:t>
          </a:r>
        </a:p>
      </dgm:t>
    </dgm:pt>
    <dgm:pt modelId="{6B33BE61-7445-4FF2-B140-B1E627DB6A0E}" type="parTrans" cxnId="{7FF08649-A536-45E4-94A0-B46259A052F4}">
      <dgm:prSet/>
      <dgm:spPr/>
      <dgm:t>
        <a:bodyPr/>
        <a:lstStyle/>
        <a:p>
          <a:endParaRPr lang="fr-FR"/>
        </a:p>
      </dgm:t>
    </dgm:pt>
    <dgm:pt modelId="{0A59EF70-6A17-47E7-B2DD-AB99D0F03424}" type="sibTrans" cxnId="{7FF08649-A536-45E4-94A0-B46259A052F4}">
      <dgm:prSet/>
      <dgm:spPr/>
      <dgm:t>
        <a:bodyPr/>
        <a:lstStyle/>
        <a:p>
          <a:endParaRPr lang="fr-FR"/>
        </a:p>
      </dgm:t>
    </dgm:pt>
    <dgm:pt modelId="{8BC55DD7-21F7-4373-93AD-5BF57284566A}" type="pres">
      <dgm:prSet presAssocID="{3DECA7C5-EFC8-432A-BF69-82B0F80A1BE4}" presName="vert0" presStyleCnt="0">
        <dgm:presLayoutVars>
          <dgm:dir/>
          <dgm:animOne val="branch"/>
          <dgm:animLvl val="lvl"/>
        </dgm:presLayoutVars>
      </dgm:prSet>
      <dgm:spPr/>
    </dgm:pt>
    <dgm:pt modelId="{894E32DF-7A13-40B4-871C-DE1AA38231FA}" type="pres">
      <dgm:prSet presAssocID="{BFFAB03A-D569-4997-B151-EA5DCCD4568C}" presName="thickLine" presStyleLbl="alignNode1" presStyleIdx="0" presStyleCnt="2"/>
      <dgm:spPr/>
    </dgm:pt>
    <dgm:pt modelId="{7FD9E667-DD6D-4A4E-B163-B3F94C2703D4}" type="pres">
      <dgm:prSet presAssocID="{BFFAB03A-D569-4997-B151-EA5DCCD4568C}" presName="horz1" presStyleCnt="0"/>
      <dgm:spPr/>
    </dgm:pt>
    <dgm:pt modelId="{0C42288A-5FC3-4937-84AB-8AB1700E10B1}" type="pres">
      <dgm:prSet presAssocID="{BFFAB03A-D569-4997-B151-EA5DCCD4568C}" presName="tx1" presStyleLbl="revTx" presStyleIdx="0" presStyleCnt="2"/>
      <dgm:spPr/>
    </dgm:pt>
    <dgm:pt modelId="{4B4771AD-A1D1-4537-98F8-5E4BDAF17AB4}" type="pres">
      <dgm:prSet presAssocID="{BFFAB03A-D569-4997-B151-EA5DCCD4568C}" presName="vert1" presStyleCnt="0"/>
      <dgm:spPr/>
    </dgm:pt>
    <dgm:pt modelId="{BAB13FAB-3558-4ACC-9E76-51C081586AA8}" type="pres">
      <dgm:prSet presAssocID="{3BC0C769-42B3-4B86-8EE5-A5E4A522BF9C}" presName="thickLine" presStyleLbl="alignNode1" presStyleIdx="1" presStyleCnt="2"/>
      <dgm:spPr/>
    </dgm:pt>
    <dgm:pt modelId="{4B47E65D-A59E-4136-8D7A-DD477B203B0C}" type="pres">
      <dgm:prSet presAssocID="{3BC0C769-42B3-4B86-8EE5-A5E4A522BF9C}" presName="horz1" presStyleCnt="0"/>
      <dgm:spPr/>
    </dgm:pt>
    <dgm:pt modelId="{6922719B-0397-474E-BB4D-01A3BEE16434}" type="pres">
      <dgm:prSet presAssocID="{3BC0C769-42B3-4B86-8EE5-A5E4A522BF9C}" presName="tx1" presStyleLbl="revTx" presStyleIdx="1" presStyleCnt="2"/>
      <dgm:spPr/>
    </dgm:pt>
    <dgm:pt modelId="{4A76F3F1-20D9-4B43-B315-2C5197543B6A}" type="pres">
      <dgm:prSet presAssocID="{3BC0C769-42B3-4B86-8EE5-A5E4A522BF9C}" presName="vert1" presStyleCnt="0"/>
      <dgm:spPr/>
    </dgm:pt>
  </dgm:ptLst>
  <dgm:cxnLst>
    <dgm:cxn modelId="{7FF08649-A536-45E4-94A0-B46259A052F4}" srcId="{3DECA7C5-EFC8-432A-BF69-82B0F80A1BE4}" destId="{3BC0C769-42B3-4B86-8EE5-A5E4A522BF9C}" srcOrd="1" destOrd="0" parTransId="{6B33BE61-7445-4FF2-B140-B1E627DB6A0E}" sibTransId="{0A59EF70-6A17-47E7-B2DD-AB99D0F03424}"/>
    <dgm:cxn modelId="{BF5CD050-7620-4BCE-89DA-D76EAA03D741}" type="presOf" srcId="{3BC0C769-42B3-4B86-8EE5-A5E4A522BF9C}" destId="{6922719B-0397-474E-BB4D-01A3BEE16434}" srcOrd="0" destOrd="0" presId="urn:microsoft.com/office/officeart/2008/layout/LinedList"/>
    <dgm:cxn modelId="{D8665152-CD60-40C4-AF13-3A6F7CBCFDA9}" type="presOf" srcId="{3DECA7C5-EFC8-432A-BF69-82B0F80A1BE4}" destId="{8BC55DD7-21F7-4373-93AD-5BF57284566A}" srcOrd="0" destOrd="0" presId="urn:microsoft.com/office/officeart/2008/layout/LinedList"/>
    <dgm:cxn modelId="{06007885-025E-4857-BD65-C6EC51D02D9D}" type="presOf" srcId="{BFFAB03A-D569-4997-B151-EA5DCCD4568C}" destId="{0C42288A-5FC3-4937-84AB-8AB1700E10B1}" srcOrd="0" destOrd="0" presId="urn:microsoft.com/office/officeart/2008/layout/LinedList"/>
    <dgm:cxn modelId="{03DED69D-320A-411D-A75D-477B9B9FB604}" srcId="{3DECA7C5-EFC8-432A-BF69-82B0F80A1BE4}" destId="{BFFAB03A-D569-4997-B151-EA5DCCD4568C}" srcOrd="0" destOrd="0" parTransId="{AD15FAE0-DF74-44E4-B33F-86EF04AF713D}" sibTransId="{097A09C3-A2D3-4E55-B9EE-85AD0858972D}"/>
    <dgm:cxn modelId="{1EB7BA7A-B06E-4690-B6E9-607985F16D74}" type="presParOf" srcId="{8BC55DD7-21F7-4373-93AD-5BF57284566A}" destId="{894E32DF-7A13-40B4-871C-DE1AA38231FA}" srcOrd="0" destOrd="0" presId="urn:microsoft.com/office/officeart/2008/layout/LinedList"/>
    <dgm:cxn modelId="{3531DF34-370A-44CC-B530-E1F3458847EE}" type="presParOf" srcId="{8BC55DD7-21F7-4373-93AD-5BF57284566A}" destId="{7FD9E667-DD6D-4A4E-B163-B3F94C2703D4}" srcOrd="1" destOrd="0" presId="urn:microsoft.com/office/officeart/2008/layout/LinedList"/>
    <dgm:cxn modelId="{7996B2EB-D9AA-4066-B336-0961D22F86B0}" type="presParOf" srcId="{7FD9E667-DD6D-4A4E-B163-B3F94C2703D4}" destId="{0C42288A-5FC3-4937-84AB-8AB1700E10B1}" srcOrd="0" destOrd="0" presId="urn:microsoft.com/office/officeart/2008/layout/LinedList"/>
    <dgm:cxn modelId="{FDF21576-9148-4077-8B47-41F32E0BAEBF}" type="presParOf" srcId="{7FD9E667-DD6D-4A4E-B163-B3F94C2703D4}" destId="{4B4771AD-A1D1-4537-98F8-5E4BDAF17AB4}" srcOrd="1" destOrd="0" presId="urn:microsoft.com/office/officeart/2008/layout/LinedList"/>
    <dgm:cxn modelId="{901C547E-8454-4E04-845A-138C9E005A4B}" type="presParOf" srcId="{8BC55DD7-21F7-4373-93AD-5BF57284566A}" destId="{BAB13FAB-3558-4ACC-9E76-51C081586AA8}" srcOrd="2" destOrd="0" presId="urn:microsoft.com/office/officeart/2008/layout/LinedList"/>
    <dgm:cxn modelId="{9E340822-44FF-4094-AB4E-3B7BEB8C7DF8}" type="presParOf" srcId="{8BC55DD7-21F7-4373-93AD-5BF57284566A}" destId="{4B47E65D-A59E-4136-8D7A-DD477B203B0C}" srcOrd="3" destOrd="0" presId="urn:microsoft.com/office/officeart/2008/layout/LinedList"/>
    <dgm:cxn modelId="{656E8376-7DC5-41D5-83FA-A9A50B264BB4}" type="presParOf" srcId="{4B47E65D-A59E-4136-8D7A-DD477B203B0C}" destId="{6922719B-0397-474E-BB4D-01A3BEE16434}" srcOrd="0" destOrd="0" presId="urn:microsoft.com/office/officeart/2008/layout/LinedList"/>
    <dgm:cxn modelId="{F84D19EC-920A-48D4-966A-45BE85850334}" type="presParOf" srcId="{4B47E65D-A59E-4136-8D7A-DD477B203B0C}" destId="{4A76F3F1-20D9-4B43-B315-2C5197543B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3AB589-0F83-4610-A284-05E011F0CD9C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201EFAE-9B0F-4C03-A041-F5E7E2E38980}">
      <dgm:prSet custT="1"/>
      <dgm:spPr/>
      <dgm:t>
        <a:bodyPr/>
        <a:lstStyle/>
        <a:p>
          <a:r>
            <a:rPr lang="fr-FR" sz="2000" dirty="0"/>
            <a:t>Des valeurs anormalement élevées </a:t>
          </a:r>
          <a:br>
            <a:rPr lang="fr-FR" sz="2000" dirty="0"/>
          </a:br>
          <a:r>
            <a:rPr lang="fr-FR" sz="2000" dirty="0"/>
            <a:t>dans l’apport énergétiques de </a:t>
          </a:r>
          <a:br>
            <a:rPr lang="fr-FR" sz="2000" dirty="0"/>
          </a:br>
          <a:r>
            <a:rPr lang="fr-FR" sz="2000" dirty="0"/>
            <a:t>certains aliments doivent être </a:t>
          </a:r>
          <a:br>
            <a:rPr lang="fr-FR" sz="2000" dirty="0"/>
          </a:br>
          <a:r>
            <a:rPr lang="fr-FR" sz="2000" dirty="0"/>
            <a:t>contrôlés avec attention pour </a:t>
          </a:r>
          <a:br>
            <a:rPr lang="fr-FR" sz="2000" dirty="0"/>
          </a:br>
          <a:r>
            <a:rPr lang="fr-FR" sz="2000" dirty="0"/>
            <a:t>juger de leur pertinence. </a:t>
          </a:r>
        </a:p>
      </dgm:t>
    </dgm:pt>
    <dgm:pt modelId="{014A2052-6EEC-450E-AF1B-B31357D9C48F}" type="parTrans" cxnId="{BB10E0E3-C5FE-48AD-BFF9-7F94B73C3C79}">
      <dgm:prSet/>
      <dgm:spPr/>
      <dgm:t>
        <a:bodyPr/>
        <a:lstStyle/>
        <a:p>
          <a:endParaRPr lang="fr-FR"/>
        </a:p>
      </dgm:t>
    </dgm:pt>
    <dgm:pt modelId="{F148859A-3BF8-4C10-995A-6BC487537F67}" type="sibTrans" cxnId="{BB10E0E3-C5FE-48AD-BFF9-7F94B73C3C79}">
      <dgm:prSet/>
      <dgm:spPr/>
      <dgm:t>
        <a:bodyPr/>
        <a:lstStyle/>
        <a:p>
          <a:endParaRPr lang="fr-FR"/>
        </a:p>
      </dgm:t>
    </dgm:pt>
    <dgm:pt modelId="{35DE9384-24CA-4EA2-9A9D-76671FB9D1F3}" type="pres">
      <dgm:prSet presAssocID="{963AB589-0F83-4610-A284-05E011F0CD9C}" presName="vert0" presStyleCnt="0">
        <dgm:presLayoutVars>
          <dgm:dir/>
          <dgm:animOne val="branch"/>
          <dgm:animLvl val="lvl"/>
        </dgm:presLayoutVars>
      </dgm:prSet>
      <dgm:spPr/>
    </dgm:pt>
    <dgm:pt modelId="{EFF5025D-F66C-418D-BBDF-A4486DA32CE6}" type="pres">
      <dgm:prSet presAssocID="{C201EFAE-9B0F-4C03-A041-F5E7E2E38980}" presName="thickLine" presStyleLbl="alignNode1" presStyleIdx="0" presStyleCnt="1"/>
      <dgm:spPr/>
    </dgm:pt>
    <dgm:pt modelId="{01066A21-2A45-4910-A375-24BA2998222E}" type="pres">
      <dgm:prSet presAssocID="{C201EFAE-9B0F-4C03-A041-F5E7E2E38980}" presName="horz1" presStyleCnt="0"/>
      <dgm:spPr/>
    </dgm:pt>
    <dgm:pt modelId="{7BE53397-8431-4CDE-86FF-95BE2D27EDCE}" type="pres">
      <dgm:prSet presAssocID="{C201EFAE-9B0F-4C03-A041-F5E7E2E38980}" presName="tx1" presStyleLbl="revTx" presStyleIdx="0" presStyleCnt="1"/>
      <dgm:spPr/>
    </dgm:pt>
    <dgm:pt modelId="{158C5901-8613-420A-A2F6-CEF8F9D5AAC8}" type="pres">
      <dgm:prSet presAssocID="{C201EFAE-9B0F-4C03-A041-F5E7E2E38980}" presName="vert1" presStyleCnt="0"/>
      <dgm:spPr/>
    </dgm:pt>
  </dgm:ptLst>
  <dgm:cxnLst>
    <dgm:cxn modelId="{FB79F40C-ECD1-4CFF-93FF-0D4CD8778C25}" type="presOf" srcId="{C201EFAE-9B0F-4C03-A041-F5E7E2E38980}" destId="{7BE53397-8431-4CDE-86FF-95BE2D27EDCE}" srcOrd="0" destOrd="0" presId="urn:microsoft.com/office/officeart/2008/layout/LinedList"/>
    <dgm:cxn modelId="{EEE06F8F-C201-48A4-9525-23CF2F22D3FA}" type="presOf" srcId="{963AB589-0F83-4610-A284-05E011F0CD9C}" destId="{35DE9384-24CA-4EA2-9A9D-76671FB9D1F3}" srcOrd="0" destOrd="0" presId="urn:microsoft.com/office/officeart/2008/layout/LinedList"/>
    <dgm:cxn modelId="{BB10E0E3-C5FE-48AD-BFF9-7F94B73C3C79}" srcId="{963AB589-0F83-4610-A284-05E011F0CD9C}" destId="{C201EFAE-9B0F-4C03-A041-F5E7E2E38980}" srcOrd="0" destOrd="0" parTransId="{014A2052-6EEC-450E-AF1B-B31357D9C48F}" sibTransId="{F148859A-3BF8-4C10-995A-6BC487537F67}"/>
    <dgm:cxn modelId="{8217ADAF-88CB-4B57-9998-D0D0CF54DE29}" type="presParOf" srcId="{35DE9384-24CA-4EA2-9A9D-76671FB9D1F3}" destId="{EFF5025D-F66C-418D-BBDF-A4486DA32CE6}" srcOrd="0" destOrd="0" presId="urn:microsoft.com/office/officeart/2008/layout/LinedList"/>
    <dgm:cxn modelId="{EEDC7223-1D87-4C5F-9A05-15BCF2EA1752}" type="presParOf" srcId="{35DE9384-24CA-4EA2-9A9D-76671FB9D1F3}" destId="{01066A21-2A45-4910-A375-24BA2998222E}" srcOrd="1" destOrd="0" presId="urn:microsoft.com/office/officeart/2008/layout/LinedList"/>
    <dgm:cxn modelId="{A9641850-A027-429B-A713-48728BC48DBD}" type="presParOf" srcId="{01066A21-2A45-4910-A375-24BA2998222E}" destId="{7BE53397-8431-4CDE-86FF-95BE2D27EDCE}" srcOrd="0" destOrd="0" presId="urn:microsoft.com/office/officeart/2008/layout/LinedList"/>
    <dgm:cxn modelId="{B4A149C0-D2CB-454A-95EB-408BB09D0BB9}" type="presParOf" srcId="{01066A21-2A45-4910-A375-24BA2998222E}" destId="{158C5901-8613-420A-A2F6-CEF8F9D5AA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8C8378-F0EE-4C15-9B1C-23419DB4B959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07D6A86-C24D-422D-827D-F4934B22FFCB}">
      <dgm:prSet/>
      <dgm:spPr/>
      <dgm:t>
        <a:bodyPr/>
        <a:lstStyle/>
        <a:p>
          <a:r>
            <a:rPr lang="fr-FR" dirty="0"/>
            <a:t>La distribution des protéines </a:t>
          </a:r>
          <a:br>
            <a:rPr lang="fr-FR" dirty="0"/>
          </a:br>
          <a:r>
            <a:rPr lang="fr-FR" dirty="0"/>
            <a:t>est multimodale non centrée</a:t>
          </a:r>
        </a:p>
      </dgm:t>
    </dgm:pt>
    <dgm:pt modelId="{F859BFBC-7AFC-4C33-903F-A17788AD94A5}" type="parTrans" cxnId="{486EA91B-1258-4FB7-B6D4-1A0C2B69D0E4}">
      <dgm:prSet/>
      <dgm:spPr/>
      <dgm:t>
        <a:bodyPr/>
        <a:lstStyle/>
        <a:p>
          <a:endParaRPr lang="fr-FR"/>
        </a:p>
      </dgm:t>
    </dgm:pt>
    <dgm:pt modelId="{EBAC9D3A-84F5-4C69-AB21-3873E41D1979}" type="sibTrans" cxnId="{486EA91B-1258-4FB7-B6D4-1A0C2B69D0E4}">
      <dgm:prSet/>
      <dgm:spPr/>
      <dgm:t>
        <a:bodyPr/>
        <a:lstStyle/>
        <a:p>
          <a:endParaRPr lang="fr-FR"/>
        </a:p>
      </dgm:t>
    </dgm:pt>
    <dgm:pt modelId="{2DBCE395-E7AA-49A8-B6FC-EFF121546ADE}" type="pres">
      <dgm:prSet presAssocID="{1F8C8378-F0EE-4C15-9B1C-23419DB4B959}" presName="Name0" presStyleCnt="0">
        <dgm:presLayoutVars>
          <dgm:dir/>
        </dgm:presLayoutVars>
      </dgm:prSet>
      <dgm:spPr/>
    </dgm:pt>
    <dgm:pt modelId="{083C3932-F90B-4894-B7E3-B2B01118B7A5}" type="pres">
      <dgm:prSet presAssocID="{607D6A86-C24D-422D-827D-F4934B22FFCB}" presName="noChildren" presStyleCnt="0"/>
      <dgm:spPr/>
    </dgm:pt>
    <dgm:pt modelId="{B2281434-C721-453B-A6EB-7A6CF2D06EFC}" type="pres">
      <dgm:prSet presAssocID="{607D6A86-C24D-422D-827D-F4934B22FFCB}" presName="gap" presStyleCnt="0"/>
      <dgm:spPr/>
    </dgm:pt>
    <dgm:pt modelId="{9A55E9CE-0FFB-43DF-BE5B-5686F3667270}" type="pres">
      <dgm:prSet presAssocID="{607D6A86-C24D-422D-827D-F4934B22FFCB}" presName="medCircle2" presStyleLbl="vennNode1" presStyleIdx="0" presStyleCnt="1"/>
      <dgm:spPr/>
    </dgm:pt>
    <dgm:pt modelId="{B3A1F614-38E7-4645-BC16-40001CDEDB59}" type="pres">
      <dgm:prSet presAssocID="{607D6A86-C24D-422D-827D-F4934B22FFCB}" presName="txLvlOnly1" presStyleLbl="revTx" presStyleIdx="0" presStyleCnt="1"/>
      <dgm:spPr/>
    </dgm:pt>
  </dgm:ptLst>
  <dgm:cxnLst>
    <dgm:cxn modelId="{220EBC08-6924-4F64-BB99-136EAB69E487}" type="presOf" srcId="{1F8C8378-F0EE-4C15-9B1C-23419DB4B959}" destId="{2DBCE395-E7AA-49A8-B6FC-EFF121546ADE}" srcOrd="0" destOrd="0" presId="urn:microsoft.com/office/officeart/2008/layout/VerticalCircleList"/>
    <dgm:cxn modelId="{486EA91B-1258-4FB7-B6D4-1A0C2B69D0E4}" srcId="{1F8C8378-F0EE-4C15-9B1C-23419DB4B959}" destId="{607D6A86-C24D-422D-827D-F4934B22FFCB}" srcOrd="0" destOrd="0" parTransId="{F859BFBC-7AFC-4C33-903F-A17788AD94A5}" sibTransId="{EBAC9D3A-84F5-4C69-AB21-3873E41D1979}"/>
    <dgm:cxn modelId="{9C1DDC8E-852F-4F31-9DF7-ECC28DED247E}" type="presOf" srcId="{607D6A86-C24D-422D-827D-F4934B22FFCB}" destId="{B3A1F614-38E7-4645-BC16-40001CDEDB59}" srcOrd="0" destOrd="0" presId="urn:microsoft.com/office/officeart/2008/layout/VerticalCircleList"/>
    <dgm:cxn modelId="{7E439871-B9FD-4DF1-B981-4E5BDF87007F}" type="presParOf" srcId="{2DBCE395-E7AA-49A8-B6FC-EFF121546ADE}" destId="{083C3932-F90B-4894-B7E3-B2B01118B7A5}" srcOrd="0" destOrd="0" presId="urn:microsoft.com/office/officeart/2008/layout/VerticalCircleList"/>
    <dgm:cxn modelId="{570C5454-EB5B-4A23-A094-BB8CB24C858C}" type="presParOf" srcId="{083C3932-F90B-4894-B7E3-B2B01118B7A5}" destId="{B2281434-C721-453B-A6EB-7A6CF2D06EFC}" srcOrd="0" destOrd="0" presId="urn:microsoft.com/office/officeart/2008/layout/VerticalCircleList"/>
    <dgm:cxn modelId="{B816D235-598A-4998-A178-AB32096ED270}" type="presParOf" srcId="{083C3932-F90B-4894-B7E3-B2B01118B7A5}" destId="{9A55E9CE-0FFB-43DF-BE5B-5686F3667270}" srcOrd="1" destOrd="0" presId="urn:microsoft.com/office/officeart/2008/layout/VerticalCircleList"/>
    <dgm:cxn modelId="{8E21B25F-372B-4498-84C3-47968A200DCF}" type="presParOf" srcId="{083C3932-F90B-4894-B7E3-B2B01118B7A5}" destId="{B3A1F614-38E7-4645-BC16-40001CDEDB59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7A095AA-2D30-4121-9CB1-D01193F75165}" type="doc">
      <dgm:prSet loTypeId="urn:microsoft.com/office/officeart/2008/layout/VerticalCircle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B1B1E5CD-979A-4774-81BF-186BD5EC568A}">
      <dgm:prSet/>
      <dgm:spPr/>
      <dgm:t>
        <a:bodyPr/>
        <a:lstStyle/>
        <a:p>
          <a:r>
            <a:rPr lang="fr-FR" dirty="0"/>
            <a:t>La distribution du sucre </a:t>
          </a:r>
          <a:br>
            <a:rPr lang="fr-FR" dirty="0"/>
          </a:br>
          <a:r>
            <a:rPr lang="fr-FR" dirty="0"/>
            <a:t>est unimodale non centrée</a:t>
          </a:r>
        </a:p>
      </dgm:t>
    </dgm:pt>
    <dgm:pt modelId="{32F8FA4F-5CE0-4CBF-8B42-BD57E77C964D}" type="parTrans" cxnId="{CBEFFC63-CE7D-4348-9B8C-2CD7BE30751D}">
      <dgm:prSet/>
      <dgm:spPr/>
      <dgm:t>
        <a:bodyPr/>
        <a:lstStyle/>
        <a:p>
          <a:endParaRPr lang="fr-FR"/>
        </a:p>
      </dgm:t>
    </dgm:pt>
    <dgm:pt modelId="{8F46081B-26FD-4CB8-BB2E-2EF3EB7BA2A9}" type="sibTrans" cxnId="{CBEFFC63-CE7D-4348-9B8C-2CD7BE30751D}">
      <dgm:prSet/>
      <dgm:spPr/>
      <dgm:t>
        <a:bodyPr/>
        <a:lstStyle/>
        <a:p>
          <a:endParaRPr lang="fr-FR"/>
        </a:p>
      </dgm:t>
    </dgm:pt>
    <dgm:pt modelId="{116F6E72-4B52-4CE0-997E-8E72F748CAB3}">
      <dgm:prSet/>
      <dgm:spPr/>
      <dgm:t>
        <a:bodyPr/>
        <a:lstStyle/>
        <a:p>
          <a:r>
            <a:rPr lang="fr-FR"/>
            <a:t>La distribution du carbohydrates est bimodale non centrée</a:t>
          </a:r>
        </a:p>
      </dgm:t>
    </dgm:pt>
    <dgm:pt modelId="{1BE8F4D4-C1A7-4163-A551-EB7E21DE4B05}" type="parTrans" cxnId="{821FC36B-460E-4154-BC78-C4CEAD51C4F9}">
      <dgm:prSet/>
      <dgm:spPr/>
      <dgm:t>
        <a:bodyPr/>
        <a:lstStyle/>
        <a:p>
          <a:endParaRPr lang="fr-FR"/>
        </a:p>
      </dgm:t>
    </dgm:pt>
    <dgm:pt modelId="{B016869F-C988-40BE-BE71-18FE388DB724}" type="sibTrans" cxnId="{821FC36B-460E-4154-BC78-C4CEAD51C4F9}">
      <dgm:prSet/>
      <dgm:spPr/>
      <dgm:t>
        <a:bodyPr/>
        <a:lstStyle/>
        <a:p>
          <a:endParaRPr lang="fr-FR"/>
        </a:p>
      </dgm:t>
    </dgm:pt>
    <dgm:pt modelId="{21950D66-53CE-43CE-B582-1CB7BF2EC501}" type="pres">
      <dgm:prSet presAssocID="{27A095AA-2D30-4121-9CB1-D01193F75165}" presName="Name0" presStyleCnt="0">
        <dgm:presLayoutVars>
          <dgm:dir/>
        </dgm:presLayoutVars>
      </dgm:prSet>
      <dgm:spPr/>
    </dgm:pt>
    <dgm:pt modelId="{3A76F5AE-34BB-4AD6-BEF3-D3E7288B2D41}" type="pres">
      <dgm:prSet presAssocID="{B1B1E5CD-979A-4774-81BF-186BD5EC568A}" presName="noChildren" presStyleCnt="0"/>
      <dgm:spPr/>
    </dgm:pt>
    <dgm:pt modelId="{0806BD47-849C-4B2D-8F4C-1DECA54AA7C7}" type="pres">
      <dgm:prSet presAssocID="{B1B1E5CD-979A-4774-81BF-186BD5EC568A}" presName="gap" presStyleCnt="0"/>
      <dgm:spPr/>
    </dgm:pt>
    <dgm:pt modelId="{3BA5669A-CC71-444B-838F-AB8A63DD7BF8}" type="pres">
      <dgm:prSet presAssocID="{B1B1E5CD-979A-4774-81BF-186BD5EC568A}" presName="medCircle2" presStyleLbl="vennNode1" presStyleIdx="0" presStyleCnt="2"/>
      <dgm:spPr/>
    </dgm:pt>
    <dgm:pt modelId="{8D20C156-C407-41CC-9A59-B1B726CE1904}" type="pres">
      <dgm:prSet presAssocID="{B1B1E5CD-979A-4774-81BF-186BD5EC568A}" presName="txLvlOnly1" presStyleLbl="revTx" presStyleIdx="0" presStyleCnt="2"/>
      <dgm:spPr/>
    </dgm:pt>
    <dgm:pt modelId="{63018D15-FE1B-49BA-A483-CEAD819E3A6D}" type="pres">
      <dgm:prSet presAssocID="{116F6E72-4B52-4CE0-997E-8E72F748CAB3}" presName="noChildren" presStyleCnt="0"/>
      <dgm:spPr/>
    </dgm:pt>
    <dgm:pt modelId="{8FEA4FEA-B85F-4563-98C0-03306C75B4EC}" type="pres">
      <dgm:prSet presAssocID="{116F6E72-4B52-4CE0-997E-8E72F748CAB3}" presName="gap" presStyleCnt="0"/>
      <dgm:spPr/>
    </dgm:pt>
    <dgm:pt modelId="{45633B5B-C5EA-4A71-9915-4ED2329F7D41}" type="pres">
      <dgm:prSet presAssocID="{116F6E72-4B52-4CE0-997E-8E72F748CAB3}" presName="medCircle2" presStyleLbl="vennNode1" presStyleIdx="1" presStyleCnt="2"/>
      <dgm:spPr/>
    </dgm:pt>
    <dgm:pt modelId="{159A8F0D-7B7C-4AB2-8A17-294F8DFB9613}" type="pres">
      <dgm:prSet presAssocID="{116F6E72-4B52-4CE0-997E-8E72F748CAB3}" presName="txLvlOnly1" presStyleLbl="revTx" presStyleIdx="1" presStyleCnt="2"/>
      <dgm:spPr/>
    </dgm:pt>
  </dgm:ptLst>
  <dgm:cxnLst>
    <dgm:cxn modelId="{CBEFFC63-CE7D-4348-9B8C-2CD7BE30751D}" srcId="{27A095AA-2D30-4121-9CB1-D01193F75165}" destId="{B1B1E5CD-979A-4774-81BF-186BD5EC568A}" srcOrd="0" destOrd="0" parTransId="{32F8FA4F-5CE0-4CBF-8B42-BD57E77C964D}" sibTransId="{8F46081B-26FD-4CB8-BB2E-2EF3EB7BA2A9}"/>
    <dgm:cxn modelId="{821FC36B-460E-4154-BC78-C4CEAD51C4F9}" srcId="{27A095AA-2D30-4121-9CB1-D01193F75165}" destId="{116F6E72-4B52-4CE0-997E-8E72F748CAB3}" srcOrd="1" destOrd="0" parTransId="{1BE8F4D4-C1A7-4163-A551-EB7E21DE4B05}" sibTransId="{B016869F-C988-40BE-BE71-18FE388DB724}"/>
    <dgm:cxn modelId="{9EBBA94C-EA5C-4CDA-8115-E4306C2B5A91}" type="presOf" srcId="{27A095AA-2D30-4121-9CB1-D01193F75165}" destId="{21950D66-53CE-43CE-B582-1CB7BF2EC501}" srcOrd="0" destOrd="0" presId="urn:microsoft.com/office/officeart/2008/layout/VerticalCircleList"/>
    <dgm:cxn modelId="{A732D68F-761D-4384-9E24-577ACE589CE2}" type="presOf" srcId="{116F6E72-4B52-4CE0-997E-8E72F748CAB3}" destId="{159A8F0D-7B7C-4AB2-8A17-294F8DFB9613}" srcOrd="0" destOrd="0" presId="urn:microsoft.com/office/officeart/2008/layout/VerticalCircleList"/>
    <dgm:cxn modelId="{C0F6EEA4-9F90-4F7A-A997-3B5810EF0E86}" type="presOf" srcId="{B1B1E5CD-979A-4774-81BF-186BD5EC568A}" destId="{8D20C156-C407-41CC-9A59-B1B726CE1904}" srcOrd="0" destOrd="0" presId="urn:microsoft.com/office/officeart/2008/layout/VerticalCircleList"/>
    <dgm:cxn modelId="{38CA30E4-BB4F-49DB-99A6-6F5D39871E32}" type="presParOf" srcId="{21950D66-53CE-43CE-B582-1CB7BF2EC501}" destId="{3A76F5AE-34BB-4AD6-BEF3-D3E7288B2D41}" srcOrd="0" destOrd="0" presId="urn:microsoft.com/office/officeart/2008/layout/VerticalCircleList"/>
    <dgm:cxn modelId="{DB2236D9-3A75-4292-8EEA-C38CFCDEE4A1}" type="presParOf" srcId="{3A76F5AE-34BB-4AD6-BEF3-D3E7288B2D41}" destId="{0806BD47-849C-4B2D-8F4C-1DECA54AA7C7}" srcOrd="0" destOrd="0" presId="urn:microsoft.com/office/officeart/2008/layout/VerticalCircleList"/>
    <dgm:cxn modelId="{088FFF2F-A8FC-4D55-B6B2-45C04520BAF1}" type="presParOf" srcId="{3A76F5AE-34BB-4AD6-BEF3-D3E7288B2D41}" destId="{3BA5669A-CC71-444B-838F-AB8A63DD7BF8}" srcOrd="1" destOrd="0" presId="urn:microsoft.com/office/officeart/2008/layout/VerticalCircleList"/>
    <dgm:cxn modelId="{00A257AF-189F-4CD6-885D-3369F48D2427}" type="presParOf" srcId="{3A76F5AE-34BB-4AD6-BEF3-D3E7288B2D41}" destId="{8D20C156-C407-41CC-9A59-B1B726CE1904}" srcOrd="2" destOrd="0" presId="urn:microsoft.com/office/officeart/2008/layout/VerticalCircleList"/>
    <dgm:cxn modelId="{F3141574-9B73-4351-AD3A-AC4308603A93}" type="presParOf" srcId="{21950D66-53CE-43CE-B582-1CB7BF2EC501}" destId="{63018D15-FE1B-49BA-A483-CEAD819E3A6D}" srcOrd="1" destOrd="0" presId="urn:microsoft.com/office/officeart/2008/layout/VerticalCircleList"/>
    <dgm:cxn modelId="{E093F09D-CF09-4E9E-8C41-A0F86D8D33F0}" type="presParOf" srcId="{63018D15-FE1B-49BA-A483-CEAD819E3A6D}" destId="{8FEA4FEA-B85F-4563-98C0-03306C75B4EC}" srcOrd="0" destOrd="0" presId="urn:microsoft.com/office/officeart/2008/layout/VerticalCircleList"/>
    <dgm:cxn modelId="{9ACDA0FE-FA25-4DF7-ABF6-F67E220831B4}" type="presParOf" srcId="{63018D15-FE1B-49BA-A483-CEAD819E3A6D}" destId="{45633B5B-C5EA-4A71-9915-4ED2329F7D41}" srcOrd="1" destOrd="0" presId="urn:microsoft.com/office/officeart/2008/layout/VerticalCircleList"/>
    <dgm:cxn modelId="{B0CDE2DB-45CB-4080-A517-BA2D88527370}" type="presParOf" srcId="{63018D15-FE1B-49BA-A483-CEAD819E3A6D}" destId="{159A8F0D-7B7C-4AB2-8A17-294F8DFB9613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14B192-5476-4F55-ACDD-0356B93FCE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C7CBFDC-E3FC-4781-ADB5-13F35BD50696}">
      <dgm:prSet/>
      <dgm:spPr/>
      <dgm:t>
        <a:bodyPr/>
        <a:lstStyle/>
        <a:p>
          <a:r>
            <a:rPr lang="fr-FR" dirty="0"/>
            <a:t>Ci-contre, une version réduite </a:t>
          </a:r>
          <a:br>
            <a:rPr lang="fr-FR" dirty="0"/>
          </a:br>
          <a:r>
            <a:rPr lang="fr-FR" dirty="0"/>
            <a:t>du </a:t>
          </a:r>
          <a:r>
            <a:rPr lang="fr-FR" dirty="0" err="1"/>
            <a:t>PairPlot</a:t>
          </a:r>
          <a:r>
            <a:rPr lang="fr-FR" dirty="0"/>
            <a:t> complet</a:t>
          </a:r>
        </a:p>
      </dgm:t>
    </dgm:pt>
    <dgm:pt modelId="{AA7F1CB2-AF80-4E36-B048-55A17262FA74}" type="parTrans" cxnId="{8780AB97-0390-4D96-A45A-99D23AAB45C2}">
      <dgm:prSet/>
      <dgm:spPr/>
      <dgm:t>
        <a:bodyPr/>
        <a:lstStyle/>
        <a:p>
          <a:endParaRPr lang="fr-FR"/>
        </a:p>
      </dgm:t>
    </dgm:pt>
    <dgm:pt modelId="{871C4E9A-F06C-454F-A1CF-8AA379510129}" type="sibTrans" cxnId="{8780AB97-0390-4D96-A45A-99D23AAB45C2}">
      <dgm:prSet/>
      <dgm:spPr/>
      <dgm:t>
        <a:bodyPr/>
        <a:lstStyle/>
        <a:p>
          <a:endParaRPr lang="fr-FR"/>
        </a:p>
      </dgm:t>
    </dgm:pt>
    <dgm:pt modelId="{65D4D8B5-3227-4383-AD62-8C8D78C13E8A}">
      <dgm:prSet/>
      <dgm:spPr/>
      <dgm:t>
        <a:bodyPr/>
        <a:lstStyle/>
        <a:p>
          <a:pPr>
            <a:buNone/>
          </a:pPr>
          <a:r>
            <a:rPr lang="fr-FR" dirty="0"/>
            <a:t>Le </a:t>
          </a:r>
          <a:r>
            <a:rPr lang="fr-FR" dirty="0" err="1"/>
            <a:t>PairPlot</a:t>
          </a:r>
          <a:r>
            <a:rPr lang="fr-FR" dirty="0"/>
            <a:t> met en évidence des dépendances ou non entre </a:t>
          </a:r>
          <a:br>
            <a:rPr lang="fr-FR" dirty="0"/>
          </a:br>
          <a:r>
            <a:rPr lang="fr-FR" dirty="0"/>
            <a:t>certains nutriments</a:t>
          </a:r>
        </a:p>
      </dgm:t>
    </dgm:pt>
    <dgm:pt modelId="{016B120F-37B8-480A-AD52-524D315E62EC}" type="parTrans" cxnId="{5F5138E6-6FA9-40B5-8487-E596A7D1FBBE}">
      <dgm:prSet/>
      <dgm:spPr/>
      <dgm:t>
        <a:bodyPr/>
        <a:lstStyle/>
        <a:p>
          <a:endParaRPr lang="fr-FR"/>
        </a:p>
      </dgm:t>
    </dgm:pt>
    <dgm:pt modelId="{8FEF3183-6FF2-4C96-A759-420169E18DB2}" type="sibTrans" cxnId="{5F5138E6-6FA9-40B5-8487-E596A7D1FBBE}">
      <dgm:prSet/>
      <dgm:spPr/>
      <dgm:t>
        <a:bodyPr/>
        <a:lstStyle/>
        <a:p>
          <a:endParaRPr lang="fr-FR"/>
        </a:p>
      </dgm:t>
    </dgm:pt>
    <dgm:pt modelId="{C369E8F8-980A-4F4A-8E6E-A5912B148F2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Par exemple le gras et le sucre semblent </a:t>
          </a:r>
          <a:br>
            <a:rPr lang="fr-FR" dirty="0"/>
          </a:br>
          <a:r>
            <a:rPr lang="fr-FR" dirty="0"/>
            <a:t>s’opposer sur leurs valeurs hautes.</a:t>
          </a:r>
        </a:p>
      </dgm:t>
    </dgm:pt>
    <dgm:pt modelId="{88605405-75D5-4E7A-8AE4-8E9651A48AFC}" type="parTrans" cxnId="{D8EC2A91-ACA0-4828-B03C-6A3CD75EF95C}">
      <dgm:prSet/>
      <dgm:spPr/>
      <dgm:t>
        <a:bodyPr/>
        <a:lstStyle/>
        <a:p>
          <a:endParaRPr lang="fr-FR"/>
        </a:p>
      </dgm:t>
    </dgm:pt>
    <dgm:pt modelId="{E438443A-5F6C-4D4F-AFFE-D731E9D896D3}" type="sibTrans" cxnId="{D8EC2A91-ACA0-4828-B03C-6A3CD75EF95C}">
      <dgm:prSet/>
      <dgm:spPr/>
      <dgm:t>
        <a:bodyPr/>
        <a:lstStyle/>
        <a:p>
          <a:endParaRPr lang="fr-FR"/>
        </a:p>
      </dgm:t>
    </dgm:pt>
    <dgm:pt modelId="{EC45A9DC-AC31-4CB5-91A2-6E0CE7A71D7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Un aliment très sucré est peu gras et</a:t>
          </a:r>
          <a:br>
            <a:rPr lang="fr-FR" dirty="0"/>
          </a:br>
          <a:r>
            <a:rPr lang="fr-FR" dirty="0"/>
            <a:t>un aliment très gras est peu sucré.</a:t>
          </a:r>
        </a:p>
      </dgm:t>
    </dgm:pt>
    <dgm:pt modelId="{CBBFF4EF-68B3-4319-A46F-CCB4DB4FEB86}" type="parTrans" cxnId="{19428B70-9AE5-4570-AF39-CDE1519E5E8B}">
      <dgm:prSet/>
      <dgm:spPr/>
      <dgm:t>
        <a:bodyPr/>
        <a:lstStyle/>
        <a:p>
          <a:endParaRPr lang="fr-FR"/>
        </a:p>
      </dgm:t>
    </dgm:pt>
    <dgm:pt modelId="{7B434849-475B-475D-B400-108F0EAFFAAC}" type="sibTrans" cxnId="{19428B70-9AE5-4570-AF39-CDE1519E5E8B}">
      <dgm:prSet/>
      <dgm:spPr/>
      <dgm:t>
        <a:bodyPr/>
        <a:lstStyle/>
        <a:p>
          <a:endParaRPr lang="fr-FR"/>
        </a:p>
      </dgm:t>
    </dgm:pt>
    <dgm:pt modelId="{078A9015-BB59-430F-9D3E-E2C72A7C499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La réciproque est fausse, des aliments </a:t>
          </a:r>
          <a:br>
            <a:rPr lang="fr-FR" dirty="0"/>
          </a:br>
          <a:r>
            <a:rPr lang="fr-FR" dirty="0"/>
            <a:t>peuvent être peu gras et peu sucré.</a:t>
          </a:r>
        </a:p>
      </dgm:t>
    </dgm:pt>
    <dgm:pt modelId="{7DECC135-8135-4ED5-A341-CFCC557C99B0}" type="parTrans" cxnId="{700548BF-F9AA-4F9C-9A3E-2A7D7B03F1B7}">
      <dgm:prSet/>
      <dgm:spPr/>
      <dgm:t>
        <a:bodyPr/>
        <a:lstStyle/>
        <a:p>
          <a:endParaRPr lang="fr-FR"/>
        </a:p>
      </dgm:t>
    </dgm:pt>
    <dgm:pt modelId="{91E985D1-0764-472D-A4C1-C83BD9CF5181}" type="sibTrans" cxnId="{700548BF-F9AA-4F9C-9A3E-2A7D7B03F1B7}">
      <dgm:prSet/>
      <dgm:spPr/>
      <dgm:t>
        <a:bodyPr/>
        <a:lstStyle/>
        <a:p>
          <a:endParaRPr lang="fr-FR"/>
        </a:p>
      </dgm:t>
    </dgm:pt>
    <dgm:pt modelId="{94B4D7E5-D6B7-43B8-AB26-789972147793}" type="pres">
      <dgm:prSet presAssocID="{8214B192-5476-4F55-ACDD-0356B93FCE47}" presName="linearFlow" presStyleCnt="0">
        <dgm:presLayoutVars>
          <dgm:dir/>
          <dgm:resizeHandles val="exact"/>
        </dgm:presLayoutVars>
      </dgm:prSet>
      <dgm:spPr/>
    </dgm:pt>
    <dgm:pt modelId="{CC50C036-6DFC-4BC0-95FC-4332CF3B76DA}" type="pres">
      <dgm:prSet presAssocID="{0C7CBFDC-E3FC-4781-ADB5-13F35BD50696}" presName="composite" presStyleCnt="0"/>
      <dgm:spPr/>
    </dgm:pt>
    <dgm:pt modelId="{8F235BD5-86F3-4D19-BB2C-215A16FC0B8F}" type="pres">
      <dgm:prSet presAssocID="{0C7CBFDC-E3FC-4781-ADB5-13F35BD50696}" presName="imgShp" presStyleLbl="fgImgPlace1" presStyleIdx="0" presStyleCnt="2" custFlipHor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èche vers la droite"/>
        </a:ext>
      </dgm:extLst>
    </dgm:pt>
    <dgm:pt modelId="{AA0754A7-9171-463D-888F-83626651A910}" type="pres">
      <dgm:prSet presAssocID="{0C7CBFDC-E3FC-4781-ADB5-13F35BD50696}" presName="txShp" presStyleLbl="node1" presStyleIdx="0" presStyleCnt="2">
        <dgm:presLayoutVars>
          <dgm:bulletEnabled val="1"/>
        </dgm:presLayoutVars>
      </dgm:prSet>
      <dgm:spPr/>
    </dgm:pt>
    <dgm:pt modelId="{2B1FD44D-65C4-4B9A-BC29-B8CF4970AB78}" type="pres">
      <dgm:prSet presAssocID="{871C4E9A-F06C-454F-A1CF-8AA379510129}" presName="spacing" presStyleCnt="0"/>
      <dgm:spPr/>
    </dgm:pt>
    <dgm:pt modelId="{99CB0E4E-A593-41CB-816B-4A7A143B79B3}" type="pres">
      <dgm:prSet presAssocID="{65D4D8B5-3227-4383-AD62-8C8D78C13E8A}" presName="composite" presStyleCnt="0"/>
      <dgm:spPr/>
    </dgm:pt>
    <dgm:pt modelId="{6090D83D-1D5E-4181-9CAA-1DB1F1860DB6}" type="pres">
      <dgm:prSet presAssocID="{65D4D8B5-3227-4383-AD62-8C8D78C13E8A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hique à barres"/>
        </a:ext>
      </dgm:extLst>
    </dgm:pt>
    <dgm:pt modelId="{7BF9DE42-08BB-4A63-9BB4-D59F1A969941}" type="pres">
      <dgm:prSet presAssocID="{65D4D8B5-3227-4383-AD62-8C8D78C13E8A}" presName="txShp" presStyleLbl="node1" presStyleIdx="1" presStyleCnt="2">
        <dgm:presLayoutVars>
          <dgm:bulletEnabled val="1"/>
        </dgm:presLayoutVars>
      </dgm:prSet>
      <dgm:spPr/>
    </dgm:pt>
  </dgm:ptLst>
  <dgm:cxnLst>
    <dgm:cxn modelId="{6DC46716-992F-4B65-B7ED-270DA82A7AED}" type="presOf" srcId="{078A9015-BB59-430F-9D3E-E2C72A7C4999}" destId="{7BF9DE42-08BB-4A63-9BB4-D59F1A969941}" srcOrd="0" destOrd="3" presId="urn:microsoft.com/office/officeart/2005/8/layout/vList3"/>
    <dgm:cxn modelId="{CBFFDF1B-2D79-4C13-8BA9-E28819D54919}" type="presOf" srcId="{C369E8F8-980A-4F4A-8E6E-A5912B148F21}" destId="{7BF9DE42-08BB-4A63-9BB4-D59F1A969941}" srcOrd="0" destOrd="1" presId="urn:microsoft.com/office/officeart/2005/8/layout/vList3"/>
    <dgm:cxn modelId="{21F8274A-0EE6-4B66-8491-DC0583DF6299}" type="presOf" srcId="{EC45A9DC-AC31-4CB5-91A2-6E0CE7A71D73}" destId="{7BF9DE42-08BB-4A63-9BB4-D59F1A969941}" srcOrd="0" destOrd="2" presId="urn:microsoft.com/office/officeart/2005/8/layout/vList3"/>
    <dgm:cxn modelId="{FF67914B-7F5B-42DE-B91A-2954A6CE8B7A}" type="presOf" srcId="{65D4D8B5-3227-4383-AD62-8C8D78C13E8A}" destId="{7BF9DE42-08BB-4A63-9BB4-D59F1A969941}" srcOrd="0" destOrd="0" presId="urn:microsoft.com/office/officeart/2005/8/layout/vList3"/>
    <dgm:cxn modelId="{19428B70-9AE5-4570-AF39-CDE1519E5E8B}" srcId="{65D4D8B5-3227-4383-AD62-8C8D78C13E8A}" destId="{EC45A9DC-AC31-4CB5-91A2-6E0CE7A71D73}" srcOrd="1" destOrd="0" parTransId="{CBBFF4EF-68B3-4319-A46F-CCB4DB4FEB86}" sibTransId="{7B434849-475B-475D-B400-108F0EAFFAAC}"/>
    <dgm:cxn modelId="{CCDFBC50-4D15-441C-890C-361887500FDD}" type="presOf" srcId="{8214B192-5476-4F55-ACDD-0356B93FCE47}" destId="{94B4D7E5-D6B7-43B8-AB26-789972147793}" srcOrd="0" destOrd="0" presId="urn:microsoft.com/office/officeart/2005/8/layout/vList3"/>
    <dgm:cxn modelId="{D8EC2A91-ACA0-4828-B03C-6A3CD75EF95C}" srcId="{65D4D8B5-3227-4383-AD62-8C8D78C13E8A}" destId="{C369E8F8-980A-4F4A-8E6E-A5912B148F21}" srcOrd="0" destOrd="0" parTransId="{88605405-75D5-4E7A-8AE4-8E9651A48AFC}" sibTransId="{E438443A-5F6C-4D4F-AFFE-D731E9D896D3}"/>
    <dgm:cxn modelId="{8780AB97-0390-4D96-A45A-99D23AAB45C2}" srcId="{8214B192-5476-4F55-ACDD-0356B93FCE47}" destId="{0C7CBFDC-E3FC-4781-ADB5-13F35BD50696}" srcOrd="0" destOrd="0" parTransId="{AA7F1CB2-AF80-4E36-B048-55A17262FA74}" sibTransId="{871C4E9A-F06C-454F-A1CF-8AA379510129}"/>
    <dgm:cxn modelId="{8B45939E-5C88-492C-AD34-3B6E0010C98A}" type="presOf" srcId="{0C7CBFDC-E3FC-4781-ADB5-13F35BD50696}" destId="{AA0754A7-9171-463D-888F-83626651A910}" srcOrd="0" destOrd="0" presId="urn:microsoft.com/office/officeart/2005/8/layout/vList3"/>
    <dgm:cxn modelId="{700548BF-F9AA-4F9C-9A3E-2A7D7B03F1B7}" srcId="{65D4D8B5-3227-4383-AD62-8C8D78C13E8A}" destId="{078A9015-BB59-430F-9D3E-E2C72A7C4999}" srcOrd="2" destOrd="0" parTransId="{7DECC135-8135-4ED5-A341-CFCC557C99B0}" sibTransId="{91E985D1-0764-472D-A4C1-C83BD9CF5181}"/>
    <dgm:cxn modelId="{5F5138E6-6FA9-40B5-8487-E596A7D1FBBE}" srcId="{8214B192-5476-4F55-ACDD-0356B93FCE47}" destId="{65D4D8B5-3227-4383-AD62-8C8D78C13E8A}" srcOrd="1" destOrd="0" parTransId="{016B120F-37B8-480A-AD52-524D315E62EC}" sibTransId="{8FEF3183-6FF2-4C96-A759-420169E18DB2}"/>
    <dgm:cxn modelId="{C6660633-A4A7-4D3C-93AF-960C3FFD2A64}" type="presParOf" srcId="{94B4D7E5-D6B7-43B8-AB26-789972147793}" destId="{CC50C036-6DFC-4BC0-95FC-4332CF3B76DA}" srcOrd="0" destOrd="0" presId="urn:microsoft.com/office/officeart/2005/8/layout/vList3"/>
    <dgm:cxn modelId="{C817D9FB-B4F2-45A1-AE4D-8F62F930574D}" type="presParOf" srcId="{CC50C036-6DFC-4BC0-95FC-4332CF3B76DA}" destId="{8F235BD5-86F3-4D19-BB2C-215A16FC0B8F}" srcOrd="0" destOrd="0" presId="urn:microsoft.com/office/officeart/2005/8/layout/vList3"/>
    <dgm:cxn modelId="{0B04BE24-9527-4E81-87FA-FFA09B28388A}" type="presParOf" srcId="{CC50C036-6DFC-4BC0-95FC-4332CF3B76DA}" destId="{AA0754A7-9171-463D-888F-83626651A910}" srcOrd="1" destOrd="0" presId="urn:microsoft.com/office/officeart/2005/8/layout/vList3"/>
    <dgm:cxn modelId="{984BDD67-0593-471C-A24E-7252D17A4B10}" type="presParOf" srcId="{94B4D7E5-D6B7-43B8-AB26-789972147793}" destId="{2B1FD44D-65C4-4B9A-BC29-B8CF4970AB78}" srcOrd="1" destOrd="0" presId="urn:microsoft.com/office/officeart/2005/8/layout/vList3"/>
    <dgm:cxn modelId="{311F5E2E-C2E9-4E18-9605-7CA2C816533C}" type="presParOf" srcId="{94B4D7E5-D6B7-43B8-AB26-789972147793}" destId="{99CB0E4E-A593-41CB-816B-4A7A143B79B3}" srcOrd="2" destOrd="0" presId="urn:microsoft.com/office/officeart/2005/8/layout/vList3"/>
    <dgm:cxn modelId="{FF374153-DDC6-4BD6-9E9E-BC93CA7EBE48}" type="presParOf" srcId="{99CB0E4E-A593-41CB-816B-4A7A143B79B3}" destId="{6090D83D-1D5E-4181-9CAA-1DB1F1860DB6}" srcOrd="0" destOrd="0" presId="urn:microsoft.com/office/officeart/2005/8/layout/vList3"/>
    <dgm:cxn modelId="{65B4F4B6-D344-491A-BD03-FFDD47B59722}" type="presParOf" srcId="{99CB0E4E-A593-41CB-816B-4A7A143B79B3}" destId="{7BF9DE42-08BB-4A63-9BB4-D59F1A96994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9B5ED72-890A-48CA-AC4E-89CC85B665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9838AC-DEC5-4CAF-960E-7374EE9D765B}">
      <dgm:prSet/>
      <dgm:spPr/>
      <dgm:t>
        <a:bodyPr/>
        <a:lstStyle/>
        <a:p>
          <a:r>
            <a:rPr lang="fr-FR" dirty="0"/>
            <a:t>Peut-on prévoir la valeur '</a:t>
          </a:r>
          <a:r>
            <a:rPr lang="fr-FR" b="1" dirty="0" err="1"/>
            <a:t>nutrigrade</a:t>
          </a:r>
          <a:r>
            <a:rPr lang="fr-FR" dirty="0"/>
            <a:t>' d'un produit à partir d'une de ses valeurs nutritionnelles?</a:t>
          </a:r>
        </a:p>
        <a:p>
          <a:r>
            <a:rPr lang="fr-FR" dirty="0"/>
            <a:t>Si oui, quelle est la valeur nutritionnelle qui explique le mieux la valeur du '</a:t>
          </a:r>
          <a:r>
            <a:rPr lang="fr-FR" b="1" dirty="0" err="1"/>
            <a:t>nutrigrade</a:t>
          </a:r>
          <a:r>
            <a:rPr lang="fr-FR" dirty="0"/>
            <a:t>'?</a:t>
          </a:r>
        </a:p>
      </dgm:t>
    </dgm:pt>
    <dgm:pt modelId="{681A6989-FE94-4988-9BB9-E093030AEBA9}" type="parTrans" cxnId="{5B9B489B-99D0-434A-9875-BB3270B30F18}">
      <dgm:prSet/>
      <dgm:spPr/>
      <dgm:t>
        <a:bodyPr/>
        <a:lstStyle/>
        <a:p>
          <a:endParaRPr lang="fr-FR"/>
        </a:p>
      </dgm:t>
    </dgm:pt>
    <dgm:pt modelId="{B4BFF641-7CD8-4D0E-BD6C-119A5FFCB849}" type="sibTrans" cxnId="{5B9B489B-99D0-434A-9875-BB3270B30F18}">
      <dgm:prSet/>
      <dgm:spPr/>
      <dgm:t>
        <a:bodyPr/>
        <a:lstStyle/>
        <a:p>
          <a:endParaRPr lang="fr-FR"/>
        </a:p>
      </dgm:t>
    </dgm:pt>
    <dgm:pt modelId="{5C83A6A9-D707-4AF2-8AC4-A94FDEBC899B}" type="pres">
      <dgm:prSet presAssocID="{C9B5ED72-890A-48CA-AC4E-89CC85B665C7}" presName="linearFlow" presStyleCnt="0">
        <dgm:presLayoutVars>
          <dgm:dir/>
          <dgm:resizeHandles val="exact"/>
        </dgm:presLayoutVars>
      </dgm:prSet>
      <dgm:spPr/>
    </dgm:pt>
    <dgm:pt modelId="{FFE20692-3CCF-4FD7-A7E4-D95D88901E74}" type="pres">
      <dgm:prSet presAssocID="{959838AC-DEC5-4CAF-960E-7374EE9D765B}" presName="composite" presStyleCnt="0"/>
      <dgm:spPr/>
    </dgm:pt>
    <dgm:pt modelId="{40D47B7C-5F8F-468F-8F6B-0E7C3C251178}" type="pres">
      <dgm:prSet presAssocID="{959838AC-DEC5-4CAF-960E-7374EE9D765B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E78EFA1-68F6-4ADF-B94A-9F94B13FBE4F}" type="pres">
      <dgm:prSet presAssocID="{959838AC-DEC5-4CAF-960E-7374EE9D765B}" presName="txShp" presStyleLbl="node1" presStyleIdx="0" presStyleCnt="1">
        <dgm:presLayoutVars>
          <dgm:bulletEnabled val="1"/>
        </dgm:presLayoutVars>
      </dgm:prSet>
      <dgm:spPr/>
    </dgm:pt>
  </dgm:ptLst>
  <dgm:cxnLst>
    <dgm:cxn modelId="{1580B708-B60D-4B3F-8FB6-2A712330914E}" type="presOf" srcId="{C9B5ED72-890A-48CA-AC4E-89CC85B665C7}" destId="{5C83A6A9-D707-4AF2-8AC4-A94FDEBC899B}" srcOrd="0" destOrd="0" presId="urn:microsoft.com/office/officeart/2005/8/layout/vList3"/>
    <dgm:cxn modelId="{5B9B489B-99D0-434A-9875-BB3270B30F18}" srcId="{C9B5ED72-890A-48CA-AC4E-89CC85B665C7}" destId="{959838AC-DEC5-4CAF-960E-7374EE9D765B}" srcOrd="0" destOrd="0" parTransId="{681A6989-FE94-4988-9BB9-E093030AEBA9}" sibTransId="{B4BFF641-7CD8-4D0E-BD6C-119A5FFCB849}"/>
    <dgm:cxn modelId="{B74425D9-4FCA-48E0-9D52-E521850C7367}" type="presOf" srcId="{959838AC-DEC5-4CAF-960E-7374EE9D765B}" destId="{7E78EFA1-68F6-4ADF-B94A-9F94B13FBE4F}" srcOrd="0" destOrd="0" presId="urn:microsoft.com/office/officeart/2005/8/layout/vList3"/>
    <dgm:cxn modelId="{95FE600F-6904-48B7-BCDD-EC71D80E7703}" type="presParOf" srcId="{5C83A6A9-D707-4AF2-8AC4-A94FDEBC899B}" destId="{FFE20692-3CCF-4FD7-A7E4-D95D88901E74}" srcOrd="0" destOrd="0" presId="urn:microsoft.com/office/officeart/2005/8/layout/vList3"/>
    <dgm:cxn modelId="{6AA2B86E-385B-4ABA-8A40-1265F43195EF}" type="presParOf" srcId="{FFE20692-3CCF-4FD7-A7E4-D95D88901E74}" destId="{40D47B7C-5F8F-468F-8F6B-0E7C3C251178}" srcOrd="0" destOrd="0" presId="urn:microsoft.com/office/officeart/2005/8/layout/vList3"/>
    <dgm:cxn modelId="{B100491B-2CF7-4CAC-B17C-8DA4E3FB6FC0}" type="presParOf" srcId="{FFE20692-3CCF-4FD7-A7E4-D95D88901E74}" destId="{7E78EFA1-68F6-4ADF-B94A-9F94B13FBE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738E212-1172-4461-BD0C-2433E59F89B8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7DCF2B6-AECC-4CFF-AFF8-41E87B8AEFCF}">
      <dgm:prSet/>
      <dgm:spPr/>
      <dgm:t>
        <a:bodyPr/>
        <a:lstStyle/>
        <a:p>
          <a:r>
            <a:rPr lang="fr-FR" dirty="0"/>
            <a:t>Variation </a:t>
          </a:r>
          <a:r>
            <a:rPr lang="fr-FR" dirty="0" err="1"/>
            <a:t>Inter-Classe</a:t>
          </a:r>
          <a:r>
            <a:rPr lang="fr-FR" dirty="0"/>
            <a:t> </a:t>
          </a:r>
          <a:r>
            <a:rPr lang="fr-FR" b="1" dirty="0"/>
            <a:t>élevée</a:t>
          </a:r>
        </a:p>
      </dgm:t>
    </dgm:pt>
    <dgm:pt modelId="{87BC2005-4FA0-48E7-BF27-D661ABA98AFF}" type="parTrans" cxnId="{CAF8F316-FEC9-4B32-BDB7-BB9D1432179B}">
      <dgm:prSet/>
      <dgm:spPr/>
      <dgm:t>
        <a:bodyPr/>
        <a:lstStyle/>
        <a:p>
          <a:endParaRPr lang="fr-FR"/>
        </a:p>
      </dgm:t>
    </dgm:pt>
    <dgm:pt modelId="{22E42478-3708-4E0D-B86E-3E903A5EBA8F}" type="sibTrans" cxnId="{CAF8F316-FEC9-4B32-BDB7-BB9D1432179B}">
      <dgm:prSet/>
      <dgm:spPr/>
      <dgm:t>
        <a:bodyPr/>
        <a:lstStyle/>
        <a:p>
          <a:endParaRPr lang="fr-FR"/>
        </a:p>
      </dgm:t>
    </dgm:pt>
    <dgm:pt modelId="{F1682258-04ED-496C-AA0D-A90D751822B1}">
      <dgm:prSet/>
      <dgm:spPr/>
      <dgm:t>
        <a:bodyPr/>
        <a:lstStyle/>
        <a:p>
          <a:r>
            <a:rPr lang="fr-FR" dirty="0"/>
            <a:t>Variation Intra-Classe </a:t>
          </a:r>
          <a:r>
            <a:rPr lang="fr-FR" b="1" dirty="0"/>
            <a:t>faible</a:t>
          </a:r>
        </a:p>
      </dgm:t>
    </dgm:pt>
    <dgm:pt modelId="{CB5CC7CE-F6C8-4BA6-871E-1622438A8A12}" type="parTrans" cxnId="{30828FA8-44D0-403A-94CC-97428A3276EC}">
      <dgm:prSet/>
      <dgm:spPr/>
      <dgm:t>
        <a:bodyPr/>
        <a:lstStyle/>
        <a:p>
          <a:endParaRPr lang="fr-FR"/>
        </a:p>
      </dgm:t>
    </dgm:pt>
    <dgm:pt modelId="{0E6B989E-AF0C-4B50-A03B-C62B14E5474B}" type="sibTrans" cxnId="{30828FA8-44D0-403A-94CC-97428A3276EC}">
      <dgm:prSet/>
      <dgm:spPr/>
      <dgm:t>
        <a:bodyPr/>
        <a:lstStyle/>
        <a:p>
          <a:endParaRPr lang="fr-FR"/>
        </a:p>
      </dgm:t>
    </dgm:pt>
    <dgm:pt modelId="{21A597A4-08DD-43B1-AD3C-7372E6A2FD29}" type="pres">
      <dgm:prSet presAssocID="{5738E212-1172-4461-BD0C-2433E59F89B8}" presName="linearFlow" presStyleCnt="0">
        <dgm:presLayoutVars>
          <dgm:dir/>
          <dgm:resizeHandles val="exact"/>
        </dgm:presLayoutVars>
      </dgm:prSet>
      <dgm:spPr/>
    </dgm:pt>
    <dgm:pt modelId="{7F0826A0-68AC-49A9-B36E-E3D1D3B8E24F}" type="pres">
      <dgm:prSet presAssocID="{87DCF2B6-AECC-4CFF-AFF8-41E87B8AEFCF}" presName="composite" presStyleCnt="0"/>
      <dgm:spPr/>
    </dgm:pt>
    <dgm:pt modelId="{147BC7C9-6221-4243-A40A-F037CC252876}" type="pres">
      <dgm:prSet presAssocID="{87DCF2B6-AECC-4CFF-AFF8-41E87B8AEFCF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hique linéaire"/>
        </a:ext>
      </dgm:extLst>
    </dgm:pt>
    <dgm:pt modelId="{5A45920E-3703-4AA9-86FC-F1A9EB5F503E}" type="pres">
      <dgm:prSet presAssocID="{87DCF2B6-AECC-4CFF-AFF8-41E87B8AEFCF}" presName="txShp" presStyleLbl="node1" presStyleIdx="0" presStyleCnt="2">
        <dgm:presLayoutVars>
          <dgm:bulletEnabled val="1"/>
        </dgm:presLayoutVars>
      </dgm:prSet>
      <dgm:spPr/>
    </dgm:pt>
    <dgm:pt modelId="{1CAB577C-1A5A-4220-A51D-94FA6B56DF9F}" type="pres">
      <dgm:prSet presAssocID="{22E42478-3708-4E0D-B86E-3E903A5EBA8F}" presName="spacing" presStyleCnt="0"/>
      <dgm:spPr/>
    </dgm:pt>
    <dgm:pt modelId="{3E9B361A-1637-4C2A-9E61-C33E44980DA5}" type="pres">
      <dgm:prSet presAssocID="{F1682258-04ED-496C-AA0D-A90D751822B1}" presName="composite" presStyleCnt="0"/>
      <dgm:spPr/>
    </dgm:pt>
    <dgm:pt modelId="{9481FB20-BFD1-42FE-AC46-963428935CD1}" type="pres">
      <dgm:prSet presAssocID="{F1682258-04ED-496C-AA0D-A90D751822B1}" presName="imgShp" presStyleLbl="fgImgPlace1" presStyleIdx="1" presStyleCnt="2" custAng="54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hique linéaire"/>
        </a:ext>
      </dgm:extLst>
    </dgm:pt>
    <dgm:pt modelId="{8A928432-9E9D-4FB5-9016-819A7D1DDFA3}" type="pres">
      <dgm:prSet presAssocID="{F1682258-04ED-496C-AA0D-A90D751822B1}" presName="txShp" presStyleLbl="node1" presStyleIdx="1" presStyleCnt="2">
        <dgm:presLayoutVars>
          <dgm:bulletEnabled val="1"/>
        </dgm:presLayoutVars>
      </dgm:prSet>
      <dgm:spPr/>
    </dgm:pt>
  </dgm:ptLst>
  <dgm:cxnLst>
    <dgm:cxn modelId="{AFEEA109-8D48-456D-A62F-5288E7AC1707}" type="presOf" srcId="{F1682258-04ED-496C-AA0D-A90D751822B1}" destId="{8A928432-9E9D-4FB5-9016-819A7D1DDFA3}" srcOrd="0" destOrd="0" presId="urn:microsoft.com/office/officeart/2005/8/layout/vList3"/>
    <dgm:cxn modelId="{CAF8F316-FEC9-4B32-BDB7-BB9D1432179B}" srcId="{5738E212-1172-4461-BD0C-2433E59F89B8}" destId="{87DCF2B6-AECC-4CFF-AFF8-41E87B8AEFCF}" srcOrd="0" destOrd="0" parTransId="{87BC2005-4FA0-48E7-BF27-D661ABA98AFF}" sibTransId="{22E42478-3708-4E0D-B86E-3E903A5EBA8F}"/>
    <dgm:cxn modelId="{30828FA8-44D0-403A-94CC-97428A3276EC}" srcId="{5738E212-1172-4461-BD0C-2433E59F89B8}" destId="{F1682258-04ED-496C-AA0D-A90D751822B1}" srcOrd="1" destOrd="0" parTransId="{CB5CC7CE-F6C8-4BA6-871E-1622438A8A12}" sibTransId="{0E6B989E-AF0C-4B50-A03B-C62B14E5474B}"/>
    <dgm:cxn modelId="{99F0D5C1-8CD7-4196-9E62-5461A9A1755F}" type="presOf" srcId="{87DCF2B6-AECC-4CFF-AFF8-41E87B8AEFCF}" destId="{5A45920E-3703-4AA9-86FC-F1A9EB5F503E}" srcOrd="0" destOrd="0" presId="urn:microsoft.com/office/officeart/2005/8/layout/vList3"/>
    <dgm:cxn modelId="{C7B144E4-FA14-430A-A311-536799F81B4A}" type="presOf" srcId="{5738E212-1172-4461-BD0C-2433E59F89B8}" destId="{21A597A4-08DD-43B1-AD3C-7372E6A2FD29}" srcOrd="0" destOrd="0" presId="urn:microsoft.com/office/officeart/2005/8/layout/vList3"/>
    <dgm:cxn modelId="{C4BFE5F6-C36E-4212-BBE3-75308E9193DE}" type="presParOf" srcId="{21A597A4-08DD-43B1-AD3C-7372E6A2FD29}" destId="{7F0826A0-68AC-49A9-B36E-E3D1D3B8E24F}" srcOrd="0" destOrd="0" presId="urn:microsoft.com/office/officeart/2005/8/layout/vList3"/>
    <dgm:cxn modelId="{BCED2438-29E1-4286-AE8C-F7124CBA52A0}" type="presParOf" srcId="{7F0826A0-68AC-49A9-B36E-E3D1D3B8E24F}" destId="{147BC7C9-6221-4243-A40A-F037CC252876}" srcOrd="0" destOrd="0" presId="urn:microsoft.com/office/officeart/2005/8/layout/vList3"/>
    <dgm:cxn modelId="{D77A96F5-6E97-47DE-8525-977E4F93CEF5}" type="presParOf" srcId="{7F0826A0-68AC-49A9-B36E-E3D1D3B8E24F}" destId="{5A45920E-3703-4AA9-86FC-F1A9EB5F503E}" srcOrd="1" destOrd="0" presId="urn:microsoft.com/office/officeart/2005/8/layout/vList3"/>
    <dgm:cxn modelId="{A4A2A320-0731-4768-B827-7EB40D2384F8}" type="presParOf" srcId="{21A597A4-08DD-43B1-AD3C-7372E6A2FD29}" destId="{1CAB577C-1A5A-4220-A51D-94FA6B56DF9F}" srcOrd="1" destOrd="0" presId="urn:microsoft.com/office/officeart/2005/8/layout/vList3"/>
    <dgm:cxn modelId="{DBD162E9-16FD-496C-9C23-6DC6BADCF821}" type="presParOf" srcId="{21A597A4-08DD-43B1-AD3C-7372E6A2FD29}" destId="{3E9B361A-1637-4C2A-9E61-C33E44980DA5}" srcOrd="2" destOrd="0" presId="urn:microsoft.com/office/officeart/2005/8/layout/vList3"/>
    <dgm:cxn modelId="{18749959-6121-47B5-B2DB-ADC5C30808C5}" type="presParOf" srcId="{3E9B361A-1637-4C2A-9E61-C33E44980DA5}" destId="{9481FB20-BFD1-42FE-AC46-963428935CD1}" srcOrd="0" destOrd="0" presId="urn:microsoft.com/office/officeart/2005/8/layout/vList3"/>
    <dgm:cxn modelId="{7011F9F8-B59F-4B2E-91DD-1E902E4B0209}" type="presParOf" srcId="{3E9B361A-1637-4C2A-9E61-C33E44980DA5}" destId="{8A928432-9E9D-4FB5-9016-819A7D1DDF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8C165C-E373-47E6-A20D-AF5DB562B43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5AEAE1-5F01-4588-B7C9-F5A543209372}">
      <dgm:prSet custT="1"/>
      <dgm:spPr/>
      <dgm:t>
        <a:bodyPr/>
        <a:lstStyle/>
        <a:p>
          <a:r>
            <a:rPr lang="fr-FR" sz="1400" dirty="0"/>
            <a:t>Aide les utilisateurs à choisir leurs produits alimentaires pour mieux manger</a:t>
          </a:r>
        </a:p>
      </dgm:t>
    </dgm:pt>
    <dgm:pt modelId="{8F139831-42F8-4F53-BF49-3AD82E9030B9}" type="parTrans" cxnId="{0A019A29-AEA3-4DE6-8783-4F03976629F3}">
      <dgm:prSet/>
      <dgm:spPr/>
      <dgm:t>
        <a:bodyPr/>
        <a:lstStyle/>
        <a:p>
          <a:endParaRPr lang="fr-FR"/>
        </a:p>
      </dgm:t>
    </dgm:pt>
    <dgm:pt modelId="{876E1FBA-2AD0-4209-8F8C-9074B200BE1A}" type="sibTrans" cxnId="{0A019A29-AEA3-4DE6-8783-4F03976629F3}">
      <dgm:prSet/>
      <dgm:spPr/>
      <dgm:t>
        <a:bodyPr/>
        <a:lstStyle/>
        <a:p>
          <a:endParaRPr lang="fr-FR"/>
        </a:p>
      </dgm:t>
    </dgm:pt>
    <dgm:pt modelId="{4864D703-AAD8-4132-8897-E9C94E6ED240}">
      <dgm:prSet custT="1"/>
      <dgm:spPr/>
      <dgm:t>
        <a:bodyPr/>
        <a:lstStyle/>
        <a:p>
          <a:r>
            <a:rPr lang="fr-FR" sz="1400" dirty="0"/>
            <a:t>Aide les utilisateurs à reconnaitre les produits les plus sains </a:t>
          </a:r>
          <a:br>
            <a:rPr lang="fr-FR" sz="1400" dirty="0"/>
          </a:br>
          <a:r>
            <a:rPr lang="fr-FR" sz="1400" dirty="0"/>
            <a:t>et les plus dangereux pour leur santé</a:t>
          </a:r>
        </a:p>
      </dgm:t>
    </dgm:pt>
    <dgm:pt modelId="{8E2E63B1-AD40-426F-81E8-0957BF03E49B}" type="parTrans" cxnId="{C18EF7F4-157C-44EE-90C4-2EBE928B898F}">
      <dgm:prSet/>
      <dgm:spPr/>
      <dgm:t>
        <a:bodyPr/>
        <a:lstStyle/>
        <a:p>
          <a:endParaRPr lang="fr-FR"/>
        </a:p>
      </dgm:t>
    </dgm:pt>
    <dgm:pt modelId="{62A3088C-B89E-498C-91A4-EF97F6FA60BD}" type="sibTrans" cxnId="{C18EF7F4-157C-44EE-90C4-2EBE928B898F}">
      <dgm:prSet/>
      <dgm:spPr/>
      <dgm:t>
        <a:bodyPr/>
        <a:lstStyle/>
        <a:p>
          <a:endParaRPr lang="fr-FR"/>
        </a:p>
      </dgm:t>
    </dgm:pt>
    <dgm:pt modelId="{D9809D40-1CD4-4796-B245-4E296029BAF1}">
      <dgm:prSet custT="1"/>
      <dgm:spPr/>
      <dgm:t>
        <a:bodyPr/>
        <a:lstStyle/>
        <a:p>
          <a:r>
            <a:rPr lang="fr-FR" sz="1400" dirty="0"/>
            <a:t>Base de données de milliers de produits alimentaires</a:t>
          </a:r>
        </a:p>
      </dgm:t>
    </dgm:pt>
    <dgm:pt modelId="{29397F73-6E56-4E3C-82CA-3621A417A821}" type="parTrans" cxnId="{8F3B04DA-354A-4CBC-A84F-94609614DAAD}">
      <dgm:prSet/>
      <dgm:spPr/>
      <dgm:t>
        <a:bodyPr/>
        <a:lstStyle/>
        <a:p>
          <a:endParaRPr lang="fr-FR"/>
        </a:p>
      </dgm:t>
    </dgm:pt>
    <dgm:pt modelId="{462BDD21-3DE1-4506-8B62-9FA370AAE8F6}" type="sibTrans" cxnId="{8F3B04DA-354A-4CBC-A84F-94609614DAAD}">
      <dgm:prSet/>
      <dgm:spPr/>
      <dgm:t>
        <a:bodyPr/>
        <a:lstStyle/>
        <a:p>
          <a:endParaRPr lang="fr-FR"/>
        </a:p>
      </dgm:t>
    </dgm:pt>
    <dgm:pt modelId="{FE36DBA9-F991-43BE-A039-2FA9FAAE0ABE}">
      <dgm:prSet custT="1"/>
      <dgm:spPr/>
      <dgm:t>
        <a:bodyPr/>
        <a:lstStyle/>
        <a:p>
          <a:r>
            <a:rPr lang="fr-FR" sz="1400" dirty="0"/>
            <a:t>Chaque produit est noté en fonction de son </a:t>
          </a:r>
          <a:r>
            <a:rPr lang="fr-FR" sz="1400" dirty="0" err="1"/>
            <a:t>Nutriscore</a:t>
          </a:r>
          <a:r>
            <a:rPr lang="fr-FR" sz="1400" dirty="0"/>
            <a:t> </a:t>
          </a:r>
          <a:br>
            <a:rPr lang="fr-FR" sz="1400" dirty="0"/>
          </a:br>
          <a:r>
            <a:rPr lang="fr-FR" sz="1400" dirty="0"/>
            <a:t>et affiche un code couleur en fonction de son appréciation nutritionnelle</a:t>
          </a:r>
        </a:p>
      </dgm:t>
    </dgm:pt>
    <dgm:pt modelId="{5C2F355A-4D26-4945-BDF4-AC1F72720B18}" type="parTrans" cxnId="{4EA037E3-032D-4E00-B79D-24029DC207DA}">
      <dgm:prSet/>
      <dgm:spPr/>
      <dgm:t>
        <a:bodyPr/>
        <a:lstStyle/>
        <a:p>
          <a:endParaRPr lang="fr-FR"/>
        </a:p>
      </dgm:t>
    </dgm:pt>
    <dgm:pt modelId="{A3571F3B-834C-42DE-BA88-849E2C49A3DC}" type="sibTrans" cxnId="{4EA037E3-032D-4E00-B79D-24029DC207DA}">
      <dgm:prSet/>
      <dgm:spPr/>
      <dgm:t>
        <a:bodyPr/>
        <a:lstStyle/>
        <a:p>
          <a:endParaRPr lang="fr-FR"/>
        </a:p>
      </dgm:t>
    </dgm:pt>
    <dgm:pt modelId="{9ED35CBF-90B2-4034-A819-6F621862DD27}">
      <dgm:prSet custT="1"/>
      <dgm:spPr/>
      <dgm:t>
        <a:bodyPr/>
        <a:lstStyle/>
        <a:p>
          <a:r>
            <a:rPr lang="fr-FR" sz="1400" dirty="0"/>
            <a:t>Ne renseigne pas la base de donnée d’Open Food Fact</a:t>
          </a:r>
        </a:p>
      </dgm:t>
    </dgm:pt>
    <dgm:pt modelId="{BF518696-C1F4-4E69-A30C-AB520C4C384C}" type="parTrans" cxnId="{00BF424F-F2DD-494B-A656-EB7EC666CD5A}">
      <dgm:prSet/>
      <dgm:spPr/>
      <dgm:t>
        <a:bodyPr/>
        <a:lstStyle/>
        <a:p>
          <a:endParaRPr lang="fr-FR"/>
        </a:p>
      </dgm:t>
    </dgm:pt>
    <dgm:pt modelId="{408728B3-6CD8-4C14-A270-7DB0A67E0A63}" type="sibTrans" cxnId="{00BF424F-F2DD-494B-A656-EB7EC666CD5A}">
      <dgm:prSet/>
      <dgm:spPr/>
      <dgm:t>
        <a:bodyPr/>
        <a:lstStyle/>
        <a:p>
          <a:endParaRPr lang="fr-FR"/>
        </a:p>
      </dgm:t>
    </dgm:pt>
    <dgm:pt modelId="{425E5B22-F470-4E2F-84D5-F4FFDDD5D6EA}" type="pres">
      <dgm:prSet presAssocID="{868C165C-E373-47E6-A20D-AF5DB562B435}" presName="Name0" presStyleCnt="0">
        <dgm:presLayoutVars>
          <dgm:chMax val="7"/>
          <dgm:chPref val="7"/>
          <dgm:dir/>
        </dgm:presLayoutVars>
      </dgm:prSet>
      <dgm:spPr/>
    </dgm:pt>
    <dgm:pt modelId="{3B8A8187-A408-4414-B3CF-67CDE9D1809D}" type="pres">
      <dgm:prSet presAssocID="{868C165C-E373-47E6-A20D-AF5DB562B435}" presName="Name1" presStyleCnt="0"/>
      <dgm:spPr/>
    </dgm:pt>
    <dgm:pt modelId="{3E7CB6C1-B614-44E5-968E-78709A5F92F0}" type="pres">
      <dgm:prSet presAssocID="{868C165C-E373-47E6-A20D-AF5DB562B435}" presName="cycle" presStyleCnt="0"/>
      <dgm:spPr/>
    </dgm:pt>
    <dgm:pt modelId="{15557EEC-24A5-4924-9151-1D077DAFE941}" type="pres">
      <dgm:prSet presAssocID="{868C165C-E373-47E6-A20D-AF5DB562B435}" presName="srcNode" presStyleLbl="node1" presStyleIdx="0" presStyleCnt="5"/>
      <dgm:spPr/>
    </dgm:pt>
    <dgm:pt modelId="{01C023E1-0C80-4A8E-8AD2-91734771FA33}" type="pres">
      <dgm:prSet presAssocID="{868C165C-E373-47E6-A20D-AF5DB562B435}" presName="conn" presStyleLbl="parChTrans1D2" presStyleIdx="0" presStyleCnt="1"/>
      <dgm:spPr/>
    </dgm:pt>
    <dgm:pt modelId="{EC9BCD84-7B7D-4DD5-B419-F587AD812EF6}" type="pres">
      <dgm:prSet presAssocID="{868C165C-E373-47E6-A20D-AF5DB562B435}" presName="extraNode" presStyleLbl="node1" presStyleIdx="0" presStyleCnt="5"/>
      <dgm:spPr/>
    </dgm:pt>
    <dgm:pt modelId="{7FD39A24-B419-4248-86FB-49F65FECAB64}" type="pres">
      <dgm:prSet presAssocID="{868C165C-E373-47E6-A20D-AF5DB562B435}" presName="dstNode" presStyleLbl="node1" presStyleIdx="0" presStyleCnt="5"/>
      <dgm:spPr/>
    </dgm:pt>
    <dgm:pt modelId="{949BA48D-59DD-4B4E-B28D-60AE9DD199C0}" type="pres">
      <dgm:prSet presAssocID="{8A5AEAE1-5F01-4588-B7C9-F5A543209372}" presName="text_1" presStyleLbl="node1" presStyleIdx="0" presStyleCnt="5">
        <dgm:presLayoutVars>
          <dgm:bulletEnabled val="1"/>
        </dgm:presLayoutVars>
      </dgm:prSet>
      <dgm:spPr/>
    </dgm:pt>
    <dgm:pt modelId="{6BE92C9E-3E24-422C-B815-3B436681C98D}" type="pres">
      <dgm:prSet presAssocID="{8A5AEAE1-5F01-4588-B7C9-F5A543209372}" presName="accent_1" presStyleCnt="0"/>
      <dgm:spPr/>
    </dgm:pt>
    <dgm:pt modelId="{B1BFF792-5D17-47E9-BC25-ECB61CBAC313}" type="pres">
      <dgm:prSet presAssocID="{8A5AEAE1-5F01-4588-B7C9-F5A543209372}" presName="accentRepeatNode" presStyleLbl="solidFgAcc1" presStyleIdx="0" presStyleCnt="5"/>
      <dgm:spPr>
        <a:solidFill>
          <a:schemeClr val="accent2"/>
        </a:solidFill>
        <a:ln>
          <a:solidFill>
            <a:schemeClr val="bg1"/>
          </a:solidFill>
        </a:ln>
      </dgm:spPr>
    </dgm:pt>
    <dgm:pt modelId="{62488DA1-E55D-4F6E-811D-384BE30B65C1}" type="pres">
      <dgm:prSet presAssocID="{4864D703-AAD8-4132-8897-E9C94E6ED240}" presName="text_2" presStyleLbl="node1" presStyleIdx="1" presStyleCnt="5">
        <dgm:presLayoutVars>
          <dgm:bulletEnabled val="1"/>
        </dgm:presLayoutVars>
      </dgm:prSet>
      <dgm:spPr/>
    </dgm:pt>
    <dgm:pt modelId="{D6876E86-43E7-4530-AC9C-B78592548441}" type="pres">
      <dgm:prSet presAssocID="{4864D703-AAD8-4132-8897-E9C94E6ED240}" presName="accent_2" presStyleCnt="0"/>
      <dgm:spPr/>
    </dgm:pt>
    <dgm:pt modelId="{CBDAD32E-4527-4D03-9C88-F91CB5E14387}" type="pres">
      <dgm:prSet presAssocID="{4864D703-AAD8-4132-8897-E9C94E6ED240}" presName="accentRepeatNode" presStyleLbl="solidFgAcc1" presStyleIdx="1" presStyleCnt="5"/>
      <dgm:spPr>
        <a:solidFill>
          <a:schemeClr val="accent3"/>
        </a:solidFill>
        <a:ln>
          <a:solidFill>
            <a:schemeClr val="bg1"/>
          </a:solidFill>
        </a:ln>
      </dgm:spPr>
    </dgm:pt>
    <dgm:pt modelId="{3E6ECB5F-1834-42D0-9CC5-FFA959C294E6}" type="pres">
      <dgm:prSet presAssocID="{D9809D40-1CD4-4796-B245-4E296029BAF1}" presName="text_3" presStyleLbl="node1" presStyleIdx="2" presStyleCnt="5">
        <dgm:presLayoutVars>
          <dgm:bulletEnabled val="1"/>
        </dgm:presLayoutVars>
      </dgm:prSet>
      <dgm:spPr/>
    </dgm:pt>
    <dgm:pt modelId="{C4BA9D61-5D9D-4C21-9B89-8976FAC73A34}" type="pres">
      <dgm:prSet presAssocID="{D9809D40-1CD4-4796-B245-4E296029BAF1}" presName="accent_3" presStyleCnt="0"/>
      <dgm:spPr/>
    </dgm:pt>
    <dgm:pt modelId="{BF2C40DD-86FC-4185-9D4E-D3A93B5E3B33}" type="pres">
      <dgm:prSet presAssocID="{D9809D40-1CD4-4796-B245-4E296029BAF1}" presName="accentRepeatNode" presStyleLbl="solidFgAcc1" presStyleIdx="2" presStyleCnt="5"/>
      <dgm:spPr>
        <a:solidFill>
          <a:schemeClr val="accent4"/>
        </a:solidFill>
        <a:ln>
          <a:solidFill>
            <a:schemeClr val="bg1"/>
          </a:solidFill>
        </a:ln>
      </dgm:spPr>
    </dgm:pt>
    <dgm:pt modelId="{FF6CFD8C-1886-4A4F-9051-259D7AD9A7AB}" type="pres">
      <dgm:prSet presAssocID="{FE36DBA9-F991-43BE-A039-2FA9FAAE0ABE}" presName="text_4" presStyleLbl="node1" presStyleIdx="3" presStyleCnt="5">
        <dgm:presLayoutVars>
          <dgm:bulletEnabled val="1"/>
        </dgm:presLayoutVars>
      </dgm:prSet>
      <dgm:spPr/>
    </dgm:pt>
    <dgm:pt modelId="{F2A79FE6-EA43-4B19-A707-CB5F627DB53F}" type="pres">
      <dgm:prSet presAssocID="{FE36DBA9-F991-43BE-A039-2FA9FAAE0ABE}" presName="accent_4" presStyleCnt="0"/>
      <dgm:spPr/>
    </dgm:pt>
    <dgm:pt modelId="{35E262C2-F2D2-40C0-9C5D-54FFE75DF124}" type="pres">
      <dgm:prSet presAssocID="{FE36DBA9-F991-43BE-A039-2FA9FAAE0ABE}" presName="accentRepeatNode" presStyleLbl="solidFgAcc1" presStyleIdx="3" presStyleCnt="5"/>
      <dgm:spPr>
        <a:solidFill>
          <a:schemeClr val="accent5"/>
        </a:solidFill>
        <a:ln>
          <a:solidFill>
            <a:schemeClr val="bg1"/>
          </a:solidFill>
        </a:ln>
      </dgm:spPr>
    </dgm:pt>
    <dgm:pt modelId="{5211D88C-F6C8-4179-B730-E8DA9B46ABF8}" type="pres">
      <dgm:prSet presAssocID="{9ED35CBF-90B2-4034-A819-6F621862DD27}" presName="text_5" presStyleLbl="node1" presStyleIdx="4" presStyleCnt="5">
        <dgm:presLayoutVars>
          <dgm:bulletEnabled val="1"/>
        </dgm:presLayoutVars>
      </dgm:prSet>
      <dgm:spPr/>
    </dgm:pt>
    <dgm:pt modelId="{A1BCCB70-4A78-4189-8661-475C6A0F5197}" type="pres">
      <dgm:prSet presAssocID="{9ED35CBF-90B2-4034-A819-6F621862DD27}" presName="accent_5" presStyleCnt="0"/>
      <dgm:spPr/>
    </dgm:pt>
    <dgm:pt modelId="{A308C682-161A-4FDE-A327-D31531028433}" type="pres">
      <dgm:prSet presAssocID="{9ED35CBF-90B2-4034-A819-6F621862DD27}" presName="accentRepeatNode" presStyleLbl="solidFgAcc1" presStyleIdx="4" presStyleCnt="5"/>
      <dgm:spPr>
        <a:solidFill>
          <a:schemeClr val="accent6"/>
        </a:solidFill>
        <a:ln>
          <a:solidFill>
            <a:schemeClr val="bg1"/>
          </a:solidFill>
        </a:ln>
      </dgm:spPr>
    </dgm:pt>
  </dgm:ptLst>
  <dgm:cxnLst>
    <dgm:cxn modelId="{0A019A29-AEA3-4DE6-8783-4F03976629F3}" srcId="{868C165C-E373-47E6-A20D-AF5DB562B435}" destId="{8A5AEAE1-5F01-4588-B7C9-F5A543209372}" srcOrd="0" destOrd="0" parTransId="{8F139831-42F8-4F53-BF49-3AD82E9030B9}" sibTransId="{876E1FBA-2AD0-4209-8F8C-9074B200BE1A}"/>
    <dgm:cxn modelId="{4C22F63B-50C7-47FF-AD6D-DCAF819EC8CF}" type="presOf" srcId="{876E1FBA-2AD0-4209-8F8C-9074B200BE1A}" destId="{01C023E1-0C80-4A8E-8AD2-91734771FA33}" srcOrd="0" destOrd="0" presId="urn:microsoft.com/office/officeart/2008/layout/VerticalCurvedList"/>
    <dgm:cxn modelId="{00BF424F-F2DD-494B-A656-EB7EC666CD5A}" srcId="{868C165C-E373-47E6-A20D-AF5DB562B435}" destId="{9ED35CBF-90B2-4034-A819-6F621862DD27}" srcOrd="4" destOrd="0" parTransId="{BF518696-C1F4-4E69-A30C-AB520C4C384C}" sibTransId="{408728B3-6CD8-4C14-A270-7DB0A67E0A63}"/>
    <dgm:cxn modelId="{82DFD78C-79D4-4661-B250-5AC5F86A5E3B}" type="presOf" srcId="{D9809D40-1CD4-4796-B245-4E296029BAF1}" destId="{3E6ECB5F-1834-42D0-9CC5-FFA959C294E6}" srcOrd="0" destOrd="0" presId="urn:microsoft.com/office/officeart/2008/layout/VerticalCurvedList"/>
    <dgm:cxn modelId="{AEC93A93-6E54-4CDE-A9B9-3088A43F0F3A}" type="presOf" srcId="{8A5AEAE1-5F01-4588-B7C9-F5A543209372}" destId="{949BA48D-59DD-4B4E-B28D-60AE9DD199C0}" srcOrd="0" destOrd="0" presId="urn:microsoft.com/office/officeart/2008/layout/VerticalCurvedList"/>
    <dgm:cxn modelId="{133EB1A6-5EC7-490B-89E7-2CF67E978931}" type="presOf" srcId="{4864D703-AAD8-4132-8897-E9C94E6ED240}" destId="{62488DA1-E55D-4F6E-811D-384BE30B65C1}" srcOrd="0" destOrd="0" presId="urn:microsoft.com/office/officeart/2008/layout/VerticalCurvedList"/>
    <dgm:cxn modelId="{E06E2CA9-1722-49E4-A769-0FBE970CFDD2}" type="presOf" srcId="{9ED35CBF-90B2-4034-A819-6F621862DD27}" destId="{5211D88C-F6C8-4179-B730-E8DA9B46ABF8}" srcOrd="0" destOrd="0" presId="urn:microsoft.com/office/officeart/2008/layout/VerticalCurvedList"/>
    <dgm:cxn modelId="{E9050BC1-0B1B-4EB0-B48B-9678C7534A48}" type="presOf" srcId="{FE36DBA9-F991-43BE-A039-2FA9FAAE0ABE}" destId="{FF6CFD8C-1886-4A4F-9051-259D7AD9A7AB}" srcOrd="0" destOrd="0" presId="urn:microsoft.com/office/officeart/2008/layout/VerticalCurvedList"/>
    <dgm:cxn modelId="{8F3B04DA-354A-4CBC-A84F-94609614DAAD}" srcId="{868C165C-E373-47E6-A20D-AF5DB562B435}" destId="{D9809D40-1CD4-4796-B245-4E296029BAF1}" srcOrd="2" destOrd="0" parTransId="{29397F73-6E56-4E3C-82CA-3621A417A821}" sibTransId="{462BDD21-3DE1-4506-8B62-9FA370AAE8F6}"/>
    <dgm:cxn modelId="{42C4DFDF-3D0D-4146-B697-A20A68681362}" type="presOf" srcId="{868C165C-E373-47E6-A20D-AF5DB562B435}" destId="{425E5B22-F470-4E2F-84D5-F4FFDDD5D6EA}" srcOrd="0" destOrd="0" presId="urn:microsoft.com/office/officeart/2008/layout/VerticalCurvedList"/>
    <dgm:cxn modelId="{4EA037E3-032D-4E00-B79D-24029DC207DA}" srcId="{868C165C-E373-47E6-A20D-AF5DB562B435}" destId="{FE36DBA9-F991-43BE-A039-2FA9FAAE0ABE}" srcOrd="3" destOrd="0" parTransId="{5C2F355A-4D26-4945-BDF4-AC1F72720B18}" sibTransId="{A3571F3B-834C-42DE-BA88-849E2C49A3DC}"/>
    <dgm:cxn modelId="{C18EF7F4-157C-44EE-90C4-2EBE928B898F}" srcId="{868C165C-E373-47E6-A20D-AF5DB562B435}" destId="{4864D703-AAD8-4132-8897-E9C94E6ED240}" srcOrd="1" destOrd="0" parTransId="{8E2E63B1-AD40-426F-81E8-0957BF03E49B}" sibTransId="{62A3088C-B89E-498C-91A4-EF97F6FA60BD}"/>
    <dgm:cxn modelId="{294D5AC5-24CB-4733-A3A3-6547B63EE991}" type="presParOf" srcId="{425E5B22-F470-4E2F-84D5-F4FFDDD5D6EA}" destId="{3B8A8187-A408-4414-B3CF-67CDE9D1809D}" srcOrd="0" destOrd="0" presId="urn:microsoft.com/office/officeart/2008/layout/VerticalCurvedList"/>
    <dgm:cxn modelId="{5B4CCB93-670C-4CE7-A894-810BE7AAE086}" type="presParOf" srcId="{3B8A8187-A408-4414-B3CF-67CDE9D1809D}" destId="{3E7CB6C1-B614-44E5-968E-78709A5F92F0}" srcOrd="0" destOrd="0" presId="urn:microsoft.com/office/officeart/2008/layout/VerticalCurvedList"/>
    <dgm:cxn modelId="{00BCD2E7-7B5F-43E2-B878-F3A07AAA1640}" type="presParOf" srcId="{3E7CB6C1-B614-44E5-968E-78709A5F92F0}" destId="{15557EEC-24A5-4924-9151-1D077DAFE941}" srcOrd="0" destOrd="0" presId="urn:microsoft.com/office/officeart/2008/layout/VerticalCurvedList"/>
    <dgm:cxn modelId="{63E6403C-AB09-4B33-A672-39A7416B8FC4}" type="presParOf" srcId="{3E7CB6C1-B614-44E5-968E-78709A5F92F0}" destId="{01C023E1-0C80-4A8E-8AD2-91734771FA33}" srcOrd="1" destOrd="0" presId="urn:microsoft.com/office/officeart/2008/layout/VerticalCurvedList"/>
    <dgm:cxn modelId="{0F593795-69C2-422A-AA7F-6EA05B848F49}" type="presParOf" srcId="{3E7CB6C1-B614-44E5-968E-78709A5F92F0}" destId="{EC9BCD84-7B7D-4DD5-B419-F587AD812EF6}" srcOrd="2" destOrd="0" presId="urn:microsoft.com/office/officeart/2008/layout/VerticalCurvedList"/>
    <dgm:cxn modelId="{31DCE96E-A906-4D35-BF44-5EF3CD3E24CA}" type="presParOf" srcId="{3E7CB6C1-B614-44E5-968E-78709A5F92F0}" destId="{7FD39A24-B419-4248-86FB-49F65FECAB64}" srcOrd="3" destOrd="0" presId="urn:microsoft.com/office/officeart/2008/layout/VerticalCurvedList"/>
    <dgm:cxn modelId="{35831376-6222-463B-9775-CD5FFC8601E7}" type="presParOf" srcId="{3B8A8187-A408-4414-B3CF-67CDE9D1809D}" destId="{949BA48D-59DD-4B4E-B28D-60AE9DD199C0}" srcOrd="1" destOrd="0" presId="urn:microsoft.com/office/officeart/2008/layout/VerticalCurvedList"/>
    <dgm:cxn modelId="{07C433DE-88F7-4096-8694-00856777A322}" type="presParOf" srcId="{3B8A8187-A408-4414-B3CF-67CDE9D1809D}" destId="{6BE92C9E-3E24-422C-B815-3B436681C98D}" srcOrd="2" destOrd="0" presId="urn:microsoft.com/office/officeart/2008/layout/VerticalCurvedList"/>
    <dgm:cxn modelId="{43071CCC-211B-4A81-882E-4111DAC2509E}" type="presParOf" srcId="{6BE92C9E-3E24-422C-B815-3B436681C98D}" destId="{B1BFF792-5D17-47E9-BC25-ECB61CBAC313}" srcOrd="0" destOrd="0" presId="urn:microsoft.com/office/officeart/2008/layout/VerticalCurvedList"/>
    <dgm:cxn modelId="{6693EBF3-606A-451B-96B8-1E3C8DF3CF3C}" type="presParOf" srcId="{3B8A8187-A408-4414-B3CF-67CDE9D1809D}" destId="{62488DA1-E55D-4F6E-811D-384BE30B65C1}" srcOrd="3" destOrd="0" presId="urn:microsoft.com/office/officeart/2008/layout/VerticalCurvedList"/>
    <dgm:cxn modelId="{45EAA0AD-2B2C-48A4-A9D2-FF6169685F82}" type="presParOf" srcId="{3B8A8187-A408-4414-B3CF-67CDE9D1809D}" destId="{D6876E86-43E7-4530-AC9C-B78592548441}" srcOrd="4" destOrd="0" presId="urn:microsoft.com/office/officeart/2008/layout/VerticalCurvedList"/>
    <dgm:cxn modelId="{B9E09B57-8198-4D38-9AF1-6493CE3F8078}" type="presParOf" srcId="{D6876E86-43E7-4530-AC9C-B78592548441}" destId="{CBDAD32E-4527-4D03-9C88-F91CB5E14387}" srcOrd="0" destOrd="0" presId="urn:microsoft.com/office/officeart/2008/layout/VerticalCurvedList"/>
    <dgm:cxn modelId="{95B74BD8-34A8-4E5B-82AA-F07780E66FAD}" type="presParOf" srcId="{3B8A8187-A408-4414-B3CF-67CDE9D1809D}" destId="{3E6ECB5F-1834-42D0-9CC5-FFA959C294E6}" srcOrd="5" destOrd="0" presId="urn:microsoft.com/office/officeart/2008/layout/VerticalCurvedList"/>
    <dgm:cxn modelId="{1B2E4DDE-2E98-4712-928F-47820042AB25}" type="presParOf" srcId="{3B8A8187-A408-4414-B3CF-67CDE9D1809D}" destId="{C4BA9D61-5D9D-4C21-9B89-8976FAC73A34}" srcOrd="6" destOrd="0" presId="urn:microsoft.com/office/officeart/2008/layout/VerticalCurvedList"/>
    <dgm:cxn modelId="{5650981A-D0EA-4735-905A-7C5AEA0E2114}" type="presParOf" srcId="{C4BA9D61-5D9D-4C21-9B89-8976FAC73A34}" destId="{BF2C40DD-86FC-4185-9D4E-D3A93B5E3B33}" srcOrd="0" destOrd="0" presId="urn:microsoft.com/office/officeart/2008/layout/VerticalCurvedList"/>
    <dgm:cxn modelId="{2EA70C9C-ADD3-4D80-B453-F9F649B2E6DE}" type="presParOf" srcId="{3B8A8187-A408-4414-B3CF-67CDE9D1809D}" destId="{FF6CFD8C-1886-4A4F-9051-259D7AD9A7AB}" srcOrd="7" destOrd="0" presId="urn:microsoft.com/office/officeart/2008/layout/VerticalCurvedList"/>
    <dgm:cxn modelId="{CD60A0C7-4267-4612-9278-B220DA195E9C}" type="presParOf" srcId="{3B8A8187-A408-4414-B3CF-67CDE9D1809D}" destId="{F2A79FE6-EA43-4B19-A707-CB5F627DB53F}" srcOrd="8" destOrd="0" presId="urn:microsoft.com/office/officeart/2008/layout/VerticalCurvedList"/>
    <dgm:cxn modelId="{70C1931F-E8DE-4F52-B1A1-055597960B58}" type="presParOf" srcId="{F2A79FE6-EA43-4B19-A707-CB5F627DB53F}" destId="{35E262C2-F2D2-40C0-9C5D-54FFE75DF124}" srcOrd="0" destOrd="0" presId="urn:microsoft.com/office/officeart/2008/layout/VerticalCurvedList"/>
    <dgm:cxn modelId="{2E3CA0B5-B986-4355-8430-2117E90D074E}" type="presParOf" srcId="{3B8A8187-A408-4414-B3CF-67CDE9D1809D}" destId="{5211D88C-F6C8-4179-B730-E8DA9B46ABF8}" srcOrd="9" destOrd="0" presId="urn:microsoft.com/office/officeart/2008/layout/VerticalCurvedList"/>
    <dgm:cxn modelId="{2E2D649F-39C0-4B84-BF52-C98E22AC1D30}" type="presParOf" srcId="{3B8A8187-A408-4414-B3CF-67CDE9D1809D}" destId="{A1BCCB70-4A78-4189-8661-475C6A0F5197}" srcOrd="10" destOrd="0" presId="urn:microsoft.com/office/officeart/2008/layout/VerticalCurvedList"/>
    <dgm:cxn modelId="{BA817393-9504-40D8-AA8B-DB098E755AE5}" type="presParOf" srcId="{A1BCCB70-4A78-4189-8661-475C6A0F5197}" destId="{A308C682-161A-4FDE-A327-D315310284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3FE5DC-3166-40C6-8BCA-2CC671232BE0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EC4820-6B53-4E1E-8D9D-6D400B9EDAD0}">
      <dgm:prSet custT="1"/>
      <dgm:spPr/>
      <dgm:t>
        <a:bodyPr/>
        <a:lstStyle/>
        <a:p>
          <a:r>
            <a:rPr lang="fr-FR" sz="2800" b="0" i="0" dirty="0"/>
            <a:t>Les valeurs nutritionnelles </a:t>
          </a:r>
          <a:br>
            <a:rPr lang="fr-FR" sz="2800" b="0" i="0" dirty="0"/>
          </a:br>
          <a:r>
            <a:rPr lang="fr-FR" sz="2800" b="0" i="0" dirty="0"/>
            <a:t>qui expliquent</a:t>
          </a:r>
          <a:br>
            <a:rPr lang="fr-FR" sz="2800" b="0" i="0" dirty="0"/>
          </a:br>
          <a:r>
            <a:rPr lang="fr-FR" sz="2800" b="0" i="0" dirty="0"/>
            <a:t>le mieux la valeur </a:t>
          </a:r>
          <a:br>
            <a:rPr lang="fr-FR" sz="2800" b="0" i="0" dirty="0"/>
          </a:br>
          <a:r>
            <a:rPr lang="fr-FR" sz="2800" b="0" i="0" dirty="0"/>
            <a:t>du '</a:t>
          </a:r>
          <a:r>
            <a:rPr lang="fr-FR" sz="2800" b="1" i="0" dirty="0" err="1"/>
            <a:t>nutrigrade</a:t>
          </a:r>
          <a:r>
            <a:rPr lang="fr-FR" sz="2800" b="0" i="0" dirty="0"/>
            <a:t>'</a:t>
          </a:r>
          <a:endParaRPr lang="fr-FR" sz="2800" dirty="0"/>
        </a:p>
      </dgm:t>
    </dgm:pt>
    <dgm:pt modelId="{473D1B52-454B-42DA-BFB4-8517FAA06942}" type="parTrans" cxnId="{9B4629B6-7E2B-448E-876B-8A5CD8145D69}">
      <dgm:prSet/>
      <dgm:spPr/>
      <dgm:t>
        <a:bodyPr/>
        <a:lstStyle/>
        <a:p>
          <a:endParaRPr lang="fr-FR"/>
        </a:p>
      </dgm:t>
    </dgm:pt>
    <dgm:pt modelId="{F1D0577B-8683-4FDC-90D2-CF1CF6F682BB}" type="sibTrans" cxnId="{9B4629B6-7E2B-448E-876B-8A5CD8145D69}">
      <dgm:prSet/>
      <dgm:spPr/>
      <dgm:t>
        <a:bodyPr/>
        <a:lstStyle/>
        <a:p>
          <a:endParaRPr lang="fr-FR"/>
        </a:p>
      </dgm:t>
    </dgm:pt>
    <dgm:pt modelId="{5696EEC3-FE7D-4E0D-8AC2-452C3B734AF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i="0" dirty="0"/>
            <a:t> saturated-fat_100g</a:t>
          </a:r>
          <a:endParaRPr lang="fr-FR" dirty="0"/>
        </a:p>
      </dgm:t>
    </dgm:pt>
    <dgm:pt modelId="{7A0C44DA-5313-4660-AE39-978EDB4652D9}" type="parTrans" cxnId="{19DE9EAA-2146-4DF1-A6B0-3BB8B8E4463E}">
      <dgm:prSet/>
      <dgm:spPr/>
      <dgm:t>
        <a:bodyPr/>
        <a:lstStyle/>
        <a:p>
          <a:endParaRPr lang="fr-FR"/>
        </a:p>
      </dgm:t>
    </dgm:pt>
    <dgm:pt modelId="{7D3E32AE-E1DE-4695-B8F8-CA37352F657A}" type="sibTrans" cxnId="{19DE9EAA-2146-4DF1-A6B0-3BB8B8E4463E}">
      <dgm:prSet/>
      <dgm:spPr/>
      <dgm:t>
        <a:bodyPr/>
        <a:lstStyle/>
        <a:p>
          <a:endParaRPr lang="fr-FR"/>
        </a:p>
      </dgm:t>
    </dgm:pt>
    <dgm:pt modelId="{A584D219-E113-4148-807B-9B3134B1420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i="0" dirty="0"/>
            <a:t> energy_100g' et 'energy_100g</a:t>
          </a:r>
          <a:endParaRPr lang="fr-FR" dirty="0"/>
        </a:p>
      </dgm:t>
    </dgm:pt>
    <dgm:pt modelId="{1CCCD19D-4D26-4FFC-A373-2498CCBD7CD4}" type="parTrans" cxnId="{D3BA5F55-34B3-4CF0-9AD4-99963EF7F6B2}">
      <dgm:prSet/>
      <dgm:spPr/>
      <dgm:t>
        <a:bodyPr/>
        <a:lstStyle/>
        <a:p>
          <a:endParaRPr lang="fr-FR"/>
        </a:p>
      </dgm:t>
    </dgm:pt>
    <dgm:pt modelId="{53ADFB4A-13FF-46DF-A472-675FFC9E393C}" type="sibTrans" cxnId="{D3BA5F55-34B3-4CF0-9AD4-99963EF7F6B2}">
      <dgm:prSet/>
      <dgm:spPr/>
      <dgm:t>
        <a:bodyPr/>
        <a:lstStyle/>
        <a:p>
          <a:endParaRPr lang="fr-FR"/>
        </a:p>
      </dgm:t>
    </dgm:pt>
    <dgm:pt modelId="{0B001FA7-180D-462C-8FB7-A7D9BCB30BA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i="0" dirty="0"/>
            <a:t> fat_100g</a:t>
          </a:r>
          <a:endParaRPr lang="fr-FR" dirty="0"/>
        </a:p>
      </dgm:t>
    </dgm:pt>
    <dgm:pt modelId="{79B7D7F9-A058-44FF-AD07-E6BCE085DABF}" type="parTrans" cxnId="{40AAA097-C16B-46AF-AD6E-8D0F8E92C057}">
      <dgm:prSet/>
      <dgm:spPr/>
      <dgm:t>
        <a:bodyPr/>
        <a:lstStyle/>
        <a:p>
          <a:endParaRPr lang="fr-FR"/>
        </a:p>
      </dgm:t>
    </dgm:pt>
    <dgm:pt modelId="{7B9E199C-EF08-4C5B-A24F-5EBDAAAD49EB}" type="sibTrans" cxnId="{40AAA097-C16B-46AF-AD6E-8D0F8E92C057}">
      <dgm:prSet/>
      <dgm:spPr/>
      <dgm:t>
        <a:bodyPr/>
        <a:lstStyle/>
        <a:p>
          <a:endParaRPr lang="fr-FR"/>
        </a:p>
      </dgm:t>
    </dgm:pt>
    <dgm:pt modelId="{E6AA1347-7DB4-4273-BF1A-39CAA7F18E1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i="0" dirty="0"/>
            <a:t> sugars_100g</a:t>
          </a:r>
          <a:endParaRPr lang="fr-FR" dirty="0"/>
        </a:p>
      </dgm:t>
    </dgm:pt>
    <dgm:pt modelId="{F9822884-019A-474C-9734-6AAD6DBF6096}" type="parTrans" cxnId="{72F7139D-7BB8-4147-94B9-F012339C7EDD}">
      <dgm:prSet/>
      <dgm:spPr/>
      <dgm:t>
        <a:bodyPr/>
        <a:lstStyle/>
        <a:p>
          <a:endParaRPr lang="fr-FR"/>
        </a:p>
      </dgm:t>
    </dgm:pt>
    <dgm:pt modelId="{A73B7199-366C-488C-BC1D-EEA609BB4C3F}" type="sibTrans" cxnId="{72F7139D-7BB8-4147-94B9-F012339C7EDD}">
      <dgm:prSet/>
      <dgm:spPr/>
      <dgm:t>
        <a:bodyPr/>
        <a:lstStyle/>
        <a:p>
          <a:endParaRPr lang="fr-FR"/>
        </a:p>
      </dgm:t>
    </dgm:pt>
    <dgm:pt modelId="{75E2C57E-B2CE-4B8E-BD5A-E9D5630E4FD1}" type="pres">
      <dgm:prSet presAssocID="{C03FE5DC-3166-40C6-8BCA-2CC671232BE0}" presName="Name0" presStyleCnt="0">
        <dgm:presLayoutVars>
          <dgm:dir/>
          <dgm:animLvl val="lvl"/>
          <dgm:resizeHandles val="exact"/>
        </dgm:presLayoutVars>
      </dgm:prSet>
      <dgm:spPr/>
    </dgm:pt>
    <dgm:pt modelId="{39F25018-C6D5-4E21-A852-185EF949B7B8}" type="pres">
      <dgm:prSet presAssocID="{79EC4820-6B53-4E1E-8D9D-6D400B9EDAD0}" presName="linNode" presStyleCnt="0"/>
      <dgm:spPr/>
    </dgm:pt>
    <dgm:pt modelId="{94D95DE8-7455-4309-85FD-BE18BE1A120F}" type="pres">
      <dgm:prSet presAssocID="{79EC4820-6B53-4E1E-8D9D-6D400B9EDAD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8BD42755-3773-4660-AFB3-8CE146D9291A}" type="pres">
      <dgm:prSet presAssocID="{79EC4820-6B53-4E1E-8D9D-6D400B9EDAD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24E5A31-B48E-4BFD-AC49-3D67F42C5D95}" type="presOf" srcId="{C03FE5DC-3166-40C6-8BCA-2CC671232BE0}" destId="{75E2C57E-B2CE-4B8E-BD5A-E9D5630E4FD1}" srcOrd="0" destOrd="0" presId="urn:microsoft.com/office/officeart/2005/8/layout/vList5"/>
    <dgm:cxn modelId="{EB098F49-8FC4-4178-AD08-FC5F5CEF08FA}" type="presOf" srcId="{79EC4820-6B53-4E1E-8D9D-6D400B9EDAD0}" destId="{94D95DE8-7455-4309-85FD-BE18BE1A120F}" srcOrd="0" destOrd="0" presId="urn:microsoft.com/office/officeart/2005/8/layout/vList5"/>
    <dgm:cxn modelId="{D3BA5F55-34B3-4CF0-9AD4-99963EF7F6B2}" srcId="{79EC4820-6B53-4E1E-8D9D-6D400B9EDAD0}" destId="{A584D219-E113-4148-807B-9B3134B14208}" srcOrd="1" destOrd="0" parTransId="{1CCCD19D-4D26-4FFC-A373-2498CCBD7CD4}" sibTransId="{53ADFB4A-13FF-46DF-A472-675FFC9E393C}"/>
    <dgm:cxn modelId="{56E60659-395D-437D-B04A-6383ED73D7EC}" type="presOf" srcId="{A584D219-E113-4148-807B-9B3134B14208}" destId="{8BD42755-3773-4660-AFB3-8CE146D9291A}" srcOrd="0" destOrd="1" presId="urn:microsoft.com/office/officeart/2005/8/layout/vList5"/>
    <dgm:cxn modelId="{9E2BE57E-23FB-480B-B2B9-4A71B68A11F7}" type="presOf" srcId="{E6AA1347-7DB4-4273-BF1A-39CAA7F18E14}" destId="{8BD42755-3773-4660-AFB3-8CE146D9291A}" srcOrd="0" destOrd="3" presId="urn:microsoft.com/office/officeart/2005/8/layout/vList5"/>
    <dgm:cxn modelId="{40AAA097-C16B-46AF-AD6E-8D0F8E92C057}" srcId="{79EC4820-6B53-4E1E-8D9D-6D400B9EDAD0}" destId="{0B001FA7-180D-462C-8FB7-A7D9BCB30BA3}" srcOrd="2" destOrd="0" parTransId="{79B7D7F9-A058-44FF-AD07-E6BCE085DABF}" sibTransId="{7B9E199C-EF08-4C5B-A24F-5EBDAAAD49EB}"/>
    <dgm:cxn modelId="{72F7139D-7BB8-4147-94B9-F012339C7EDD}" srcId="{79EC4820-6B53-4E1E-8D9D-6D400B9EDAD0}" destId="{E6AA1347-7DB4-4273-BF1A-39CAA7F18E14}" srcOrd="3" destOrd="0" parTransId="{F9822884-019A-474C-9734-6AAD6DBF6096}" sibTransId="{A73B7199-366C-488C-BC1D-EEA609BB4C3F}"/>
    <dgm:cxn modelId="{FE13D09D-4B6F-4EE7-B908-3024BBC8E71C}" type="presOf" srcId="{0B001FA7-180D-462C-8FB7-A7D9BCB30BA3}" destId="{8BD42755-3773-4660-AFB3-8CE146D9291A}" srcOrd="0" destOrd="2" presId="urn:microsoft.com/office/officeart/2005/8/layout/vList5"/>
    <dgm:cxn modelId="{19DE9EAA-2146-4DF1-A6B0-3BB8B8E4463E}" srcId="{79EC4820-6B53-4E1E-8D9D-6D400B9EDAD0}" destId="{5696EEC3-FE7D-4E0D-8AC2-452C3B734AF8}" srcOrd="0" destOrd="0" parTransId="{7A0C44DA-5313-4660-AE39-978EDB4652D9}" sibTransId="{7D3E32AE-E1DE-4695-B8F8-CA37352F657A}"/>
    <dgm:cxn modelId="{9B4629B6-7E2B-448E-876B-8A5CD8145D69}" srcId="{C03FE5DC-3166-40C6-8BCA-2CC671232BE0}" destId="{79EC4820-6B53-4E1E-8D9D-6D400B9EDAD0}" srcOrd="0" destOrd="0" parTransId="{473D1B52-454B-42DA-BFB4-8517FAA06942}" sibTransId="{F1D0577B-8683-4FDC-90D2-CF1CF6F682BB}"/>
    <dgm:cxn modelId="{E69768D0-D2F3-4AD6-876C-D8A52179046E}" type="presOf" srcId="{5696EEC3-FE7D-4E0D-8AC2-452C3B734AF8}" destId="{8BD42755-3773-4660-AFB3-8CE146D9291A}" srcOrd="0" destOrd="0" presId="urn:microsoft.com/office/officeart/2005/8/layout/vList5"/>
    <dgm:cxn modelId="{60E2674A-A195-4EDC-844F-7F814A71B717}" type="presParOf" srcId="{75E2C57E-B2CE-4B8E-BD5A-E9D5630E4FD1}" destId="{39F25018-C6D5-4E21-A852-185EF949B7B8}" srcOrd="0" destOrd="0" presId="urn:microsoft.com/office/officeart/2005/8/layout/vList5"/>
    <dgm:cxn modelId="{4D991A4D-9943-4479-A90B-C10BA963A69B}" type="presParOf" srcId="{39F25018-C6D5-4E21-A852-185EF949B7B8}" destId="{94D95DE8-7455-4309-85FD-BE18BE1A120F}" srcOrd="0" destOrd="0" presId="urn:microsoft.com/office/officeart/2005/8/layout/vList5"/>
    <dgm:cxn modelId="{52D44DE2-1462-40F9-B741-CE1E21DD65F3}" type="presParOf" srcId="{39F25018-C6D5-4E21-A852-185EF949B7B8}" destId="{8BD42755-3773-4660-AFB3-8CE146D929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9B5ED72-890A-48CA-AC4E-89CC85B665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9838AC-DEC5-4CAF-960E-7374EE9D765B}">
      <dgm:prSet/>
      <dgm:spPr/>
      <dgm:t>
        <a:bodyPr/>
        <a:lstStyle/>
        <a:p>
          <a:r>
            <a:rPr lang="fr-FR" dirty="0"/>
            <a:t>Existe t’il </a:t>
          </a:r>
          <a:br>
            <a:rPr lang="fr-FR" dirty="0"/>
          </a:br>
          <a:r>
            <a:rPr lang="fr-FR" dirty="0"/>
            <a:t>des groupes de variables </a:t>
          </a:r>
          <a:br>
            <a:rPr lang="fr-FR" dirty="0"/>
          </a:br>
          <a:r>
            <a:rPr lang="fr-FR" dirty="0"/>
            <a:t>très corrélées entre elles </a:t>
          </a:r>
          <a:br>
            <a:rPr lang="fr-FR" dirty="0"/>
          </a:br>
          <a:r>
            <a:rPr lang="fr-FR" dirty="0"/>
            <a:t>qui peuvent être regroupées </a:t>
          </a:r>
          <a:br>
            <a:rPr lang="fr-FR" dirty="0"/>
          </a:br>
          <a:r>
            <a:rPr lang="fr-FR" dirty="0"/>
            <a:t>en de nouvelles </a:t>
          </a:r>
          <a:br>
            <a:rPr lang="fr-FR" dirty="0"/>
          </a:br>
          <a:r>
            <a:rPr lang="fr-FR" dirty="0"/>
            <a:t>variables synthétiques ?</a:t>
          </a:r>
        </a:p>
      </dgm:t>
    </dgm:pt>
    <dgm:pt modelId="{681A6989-FE94-4988-9BB9-E093030AEBA9}" type="parTrans" cxnId="{5B9B489B-99D0-434A-9875-BB3270B30F18}">
      <dgm:prSet/>
      <dgm:spPr/>
      <dgm:t>
        <a:bodyPr/>
        <a:lstStyle/>
        <a:p>
          <a:endParaRPr lang="fr-FR"/>
        </a:p>
      </dgm:t>
    </dgm:pt>
    <dgm:pt modelId="{B4BFF641-7CD8-4D0E-BD6C-119A5FFCB849}" type="sibTrans" cxnId="{5B9B489B-99D0-434A-9875-BB3270B30F18}">
      <dgm:prSet/>
      <dgm:spPr/>
      <dgm:t>
        <a:bodyPr/>
        <a:lstStyle/>
        <a:p>
          <a:endParaRPr lang="fr-FR"/>
        </a:p>
      </dgm:t>
    </dgm:pt>
    <dgm:pt modelId="{5C83A6A9-D707-4AF2-8AC4-A94FDEBC899B}" type="pres">
      <dgm:prSet presAssocID="{C9B5ED72-890A-48CA-AC4E-89CC85B665C7}" presName="linearFlow" presStyleCnt="0">
        <dgm:presLayoutVars>
          <dgm:dir/>
          <dgm:resizeHandles val="exact"/>
        </dgm:presLayoutVars>
      </dgm:prSet>
      <dgm:spPr/>
    </dgm:pt>
    <dgm:pt modelId="{FFE20692-3CCF-4FD7-A7E4-D95D88901E74}" type="pres">
      <dgm:prSet presAssocID="{959838AC-DEC5-4CAF-960E-7374EE9D765B}" presName="composite" presStyleCnt="0"/>
      <dgm:spPr/>
    </dgm:pt>
    <dgm:pt modelId="{40D47B7C-5F8F-468F-8F6B-0E7C3C251178}" type="pres">
      <dgm:prSet presAssocID="{959838AC-DEC5-4CAF-960E-7374EE9D765B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E78EFA1-68F6-4ADF-B94A-9F94B13FBE4F}" type="pres">
      <dgm:prSet presAssocID="{959838AC-DEC5-4CAF-960E-7374EE9D765B}" presName="txShp" presStyleLbl="node1" presStyleIdx="0" presStyleCnt="1">
        <dgm:presLayoutVars>
          <dgm:bulletEnabled val="1"/>
        </dgm:presLayoutVars>
      </dgm:prSet>
      <dgm:spPr/>
    </dgm:pt>
  </dgm:ptLst>
  <dgm:cxnLst>
    <dgm:cxn modelId="{1580B708-B60D-4B3F-8FB6-2A712330914E}" type="presOf" srcId="{C9B5ED72-890A-48CA-AC4E-89CC85B665C7}" destId="{5C83A6A9-D707-4AF2-8AC4-A94FDEBC899B}" srcOrd="0" destOrd="0" presId="urn:microsoft.com/office/officeart/2005/8/layout/vList3"/>
    <dgm:cxn modelId="{5B9B489B-99D0-434A-9875-BB3270B30F18}" srcId="{C9B5ED72-890A-48CA-AC4E-89CC85B665C7}" destId="{959838AC-DEC5-4CAF-960E-7374EE9D765B}" srcOrd="0" destOrd="0" parTransId="{681A6989-FE94-4988-9BB9-E093030AEBA9}" sibTransId="{B4BFF641-7CD8-4D0E-BD6C-119A5FFCB849}"/>
    <dgm:cxn modelId="{B74425D9-4FCA-48E0-9D52-E521850C7367}" type="presOf" srcId="{959838AC-DEC5-4CAF-960E-7374EE9D765B}" destId="{7E78EFA1-68F6-4ADF-B94A-9F94B13FBE4F}" srcOrd="0" destOrd="0" presId="urn:microsoft.com/office/officeart/2005/8/layout/vList3"/>
    <dgm:cxn modelId="{95FE600F-6904-48B7-BCDD-EC71D80E7703}" type="presParOf" srcId="{5C83A6A9-D707-4AF2-8AC4-A94FDEBC899B}" destId="{FFE20692-3CCF-4FD7-A7E4-D95D88901E74}" srcOrd="0" destOrd="0" presId="urn:microsoft.com/office/officeart/2005/8/layout/vList3"/>
    <dgm:cxn modelId="{6AA2B86E-385B-4ABA-8A40-1265F43195EF}" type="presParOf" srcId="{FFE20692-3CCF-4FD7-A7E4-D95D88901E74}" destId="{40D47B7C-5F8F-468F-8F6B-0E7C3C251178}" srcOrd="0" destOrd="0" presId="urn:microsoft.com/office/officeart/2005/8/layout/vList3"/>
    <dgm:cxn modelId="{B100491B-2CF7-4CAC-B17C-8DA4E3FB6FC0}" type="presParOf" srcId="{FFE20692-3CCF-4FD7-A7E4-D95D88901E74}" destId="{7E78EFA1-68F6-4ADF-B94A-9F94B13FBE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B0A310F-4213-485F-BE0C-EDF1E169DE1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80CDB4-4666-46A4-BC63-BB3016B9B741}">
      <dgm:prSet custT="1"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r>
            <a:rPr lang="fr-FR" sz="2800" dirty="0"/>
            <a:t>Le graphique représentant l’éboulis des valeurs propres nous indique que </a:t>
          </a:r>
          <a:br>
            <a:rPr lang="fr-FR" sz="2800" dirty="0"/>
          </a:br>
          <a:r>
            <a:rPr lang="fr-FR" sz="2800" dirty="0"/>
            <a:t>90% de l’inertie totale est associée aux </a:t>
          </a:r>
          <a:br>
            <a:rPr lang="fr-FR" sz="2800" dirty="0"/>
          </a:br>
          <a:r>
            <a:rPr lang="fr-FR" sz="2800" dirty="0"/>
            <a:t>4 premiers axes d’inertie</a:t>
          </a:r>
        </a:p>
      </dgm:t>
    </dgm:pt>
    <dgm:pt modelId="{491591C7-1D88-4FCD-99D2-450FDAC2CE1A}" type="parTrans" cxnId="{5AC75293-73EE-47A9-8BAD-B91C498FB407}">
      <dgm:prSet/>
      <dgm:spPr/>
      <dgm:t>
        <a:bodyPr/>
        <a:lstStyle/>
        <a:p>
          <a:endParaRPr lang="fr-FR"/>
        </a:p>
      </dgm:t>
    </dgm:pt>
    <dgm:pt modelId="{014F5DBE-3A50-48A0-99DF-0E08FDC3D183}" type="sibTrans" cxnId="{5AC75293-73EE-47A9-8BAD-B91C498FB407}">
      <dgm:prSet/>
      <dgm:spPr/>
      <dgm:t>
        <a:bodyPr/>
        <a:lstStyle/>
        <a:p>
          <a:endParaRPr lang="fr-FR"/>
        </a:p>
      </dgm:t>
    </dgm:pt>
    <dgm:pt modelId="{E1FB9108-B124-4A2C-A51A-1A99C1B7AA3C}" type="pres">
      <dgm:prSet presAssocID="{8B0A310F-4213-485F-BE0C-EDF1E169DE15}" presName="Name0" presStyleCnt="0">
        <dgm:presLayoutVars>
          <dgm:dir/>
          <dgm:resizeHandles val="exact"/>
        </dgm:presLayoutVars>
      </dgm:prSet>
      <dgm:spPr/>
    </dgm:pt>
    <dgm:pt modelId="{9CA3A80C-20C7-4ADB-BEA5-E26408D79239}" type="pres">
      <dgm:prSet presAssocID="{A280CDB4-4666-46A4-BC63-BB3016B9B741}" presName="node" presStyleLbl="node1" presStyleIdx="0" presStyleCnt="1" custLinFactNeighborX="968" custLinFactNeighborY="11128">
        <dgm:presLayoutVars>
          <dgm:bulletEnabled val="1"/>
        </dgm:presLayoutVars>
      </dgm:prSet>
      <dgm:spPr/>
    </dgm:pt>
  </dgm:ptLst>
  <dgm:cxnLst>
    <dgm:cxn modelId="{E60E6046-E642-4A12-BD15-B5249F1E99C1}" type="presOf" srcId="{A280CDB4-4666-46A4-BC63-BB3016B9B741}" destId="{9CA3A80C-20C7-4ADB-BEA5-E26408D79239}" srcOrd="0" destOrd="0" presId="urn:microsoft.com/office/officeart/2005/8/layout/hList6"/>
    <dgm:cxn modelId="{CD0D688B-877C-4472-8F39-662DB833115C}" type="presOf" srcId="{8B0A310F-4213-485F-BE0C-EDF1E169DE15}" destId="{E1FB9108-B124-4A2C-A51A-1A99C1B7AA3C}" srcOrd="0" destOrd="0" presId="urn:microsoft.com/office/officeart/2005/8/layout/hList6"/>
    <dgm:cxn modelId="{5AC75293-73EE-47A9-8BAD-B91C498FB407}" srcId="{8B0A310F-4213-485F-BE0C-EDF1E169DE15}" destId="{A280CDB4-4666-46A4-BC63-BB3016B9B741}" srcOrd="0" destOrd="0" parTransId="{491591C7-1D88-4FCD-99D2-450FDAC2CE1A}" sibTransId="{014F5DBE-3A50-48A0-99DF-0E08FDC3D183}"/>
    <dgm:cxn modelId="{B464CB53-7E22-4C93-B6DA-2C5BDEFCC856}" type="presParOf" srcId="{E1FB9108-B124-4A2C-A51A-1A99C1B7AA3C}" destId="{9CA3A80C-20C7-4ADB-BEA5-E26408D79239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B0A310F-4213-485F-BE0C-EDF1E169DE1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80CDB4-4666-46A4-BC63-BB3016B9B741}">
      <dgm:prSet custT="1"/>
      <dgm:spPr/>
      <dgm:t>
        <a:bodyPr/>
        <a:lstStyle/>
        <a:p>
          <a:r>
            <a:rPr lang="fr-FR" sz="2800" dirty="0"/>
            <a:t>Modèle plus simple</a:t>
          </a:r>
        </a:p>
      </dgm:t>
    </dgm:pt>
    <dgm:pt modelId="{491591C7-1D88-4FCD-99D2-450FDAC2CE1A}" type="parTrans" cxnId="{5AC75293-73EE-47A9-8BAD-B91C498FB407}">
      <dgm:prSet/>
      <dgm:spPr/>
      <dgm:t>
        <a:bodyPr/>
        <a:lstStyle/>
        <a:p>
          <a:endParaRPr lang="fr-FR"/>
        </a:p>
      </dgm:t>
    </dgm:pt>
    <dgm:pt modelId="{014F5DBE-3A50-48A0-99DF-0E08FDC3D183}" type="sibTrans" cxnId="{5AC75293-73EE-47A9-8BAD-B91C498FB407}">
      <dgm:prSet/>
      <dgm:spPr/>
      <dgm:t>
        <a:bodyPr/>
        <a:lstStyle/>
        <a:p>
          <a:endParaRPr lang="fr-FR"/>
        </a:p>
      </dgm:t>
    </dgm:pt>
    <dgm:pt modelId="{FEF0DB8E-C72D-4F5B-BE25-3A986B7350BC}">
      <dgm:prSet custT="1"/>
      <dgm:spPr/>
      <dgm:t>
        <a:bodyPr/>
        <a:lstStyle/>
        <a:p>
          <a:r>
            <a:rPr lang="fr-FR" sz="2800" dirty="0"/>
            <a:t>Modèle plus performant</a:t>
          </a:r>
        </a:p>
      </dgm:t>
    </dgm:pt>
    <dgm:pt modelId="{BF928F9A-9E77-4389-9FFB-43FA016D82F6}" type="parTrans" cxnId="{36BCF87B-5E46-4027-9D63-2A321F71F14F}">
      <dgm:prSet/>
      <dgm:spPr/>
      <dgm:t>
        <a:bodyPr/>
        <a:lstStyle/>
        <a:p>
          <a:endParaRPr lang="fr-FR"/>
        </a:p>
      </dgm:t>
    </dgm:pt>
    <dgm:pt modelId="{54D8C514-B54D-4C76-8F95-622F9946D828}" type="sibTrans" cxnId="{36BCF87B-5E46-4027-9D63-2A321F71F14F}">
      <dgm:prSet/>
      <dgm:spPr/>
      <dgm:t>
        <a:bodyPr/>
        <a:lstStyle/>
        <a:p>
          <a:endParaRPr lang="fr-FR"/>
        </a:p>
      </dgm:t>
    </dgm:pt>
    <dgm:pt modelId="{9EA2D20F-F5BC-4D91-ACDA-9CE7608F31E4}">
      <dgm:prSet custT="1"/>
      <dgm:spPr/>
      <dgm:t>
        <a:bodyPr/>
        <a:lstStyle/>
        <a:p>
          <a:r>
            <a:rPr lang="fr-FR" sz="2800" dirty="0"/>
            <a:t>Modèle plus rapide</a:t>
          </a:r>
        </a:p>
      </dgm:t>
    </dgm:pt>
    <dgm:pt modelId="{4CE4C1A8-6F97-4C56-81A5-58B2907E2E59}" type="parTrans" cxnId="{70095661-7ACA-4AA3-A66A-19F78F75BAB7}">
      <dgm:prSet/>
      <dgm:spPr/>
      <dgm:t>
        <a:bodyPr/>
        <a:lstStyle/>
        <a:p>
          <a:endParaRPr lang="fr-FR"/>
        </a:p>
      </dgm:t>
    </dgm:pt>
    <dgm:pt modelId="{835DD9B9-FCC6-4CAF-9C1A-743B4CA7AB19}" type="sibTrans" cxnId="{70095661-7ACA-4AA3-A66A-19F78F75BAB7}">
      <dgm:prSet/>
      <dgm:spPr/>
      <dgm:t>
        <a:bodyPr/>
        <a:lstStyle/>
        <a:p>
          <a:endParaRPr lang="fr-FR"/>
        </a:p>
      </dgm:t>
    </dgm:pt>
    <dgm:pt modelId="{A25481AA-713C-4DD5-BFC9-36EFD64214FD}" type="pres">
      <dgm:prSet presAssocID="{8B0A310F-4213-485F-BE0C-EDF1E169DE15}" presName="Name0" presStyleCnt="0">
        <dgm:presLayoutVars>
          <dgm:dir/>
          <dgm:animLvl val="lvl"/>
          <dgm:resizeHandles val="exact"/>
        </dgm:presLayoutVars>
      </dgm:prSet>
      <dgm:spPr/>
    </dgm:pt>
    <dgm:pt modelId="{59F84CB8-4669-4C75-9E4A-7B2824291BB8}" type="pres">
      <dgm:prSet presAssocID="{FEF0DB8E-C72D-4F5B-BE25-3A986B7350BC}" presName="boxAndChildren" presStyleCnt="0"/>
      <dgm:spPr/>
    </dgm:pt>
    <dgm:pt modelId="{41A111FD-9050-44F8-999C-FE9F3825D6A7}" type="pres">
      <dgm:prSet presAssocID="{FEF0DB8E-C72D-4F5B-BE25-3A986B7350BC}" presName="parentTextBox" presStyleLbl="node1" presStyleIdx="0" presStyleCnt="3"/>
      <dgm:spPr/>
    </dgm:pt>
    <dgm:pt modelId="{87A25F13-2133-439A-B645-3DBEE83838EA}" type="pres">
      <dgm:prSet presAssocID="{835DD9B9-FCC6-4CAF-9C1A-743B4CA7AB19}" presName="sp" presStyleCnt="0"/>
      <dgm:spPr/>
    </dgm:pt>
    <dgm:pt modelId="{FA11DC11-21AC-409F-95A6-5F91906C87AF}" type="pres">
      <dgm:prSet presAssocID="{9EA2D20F-F5BC-4D91-ACDA-9CE7608F31E4}" presName="arrowAndChildren" presStyleCnt="0"/>
      <dgm:spPr/>
    </dgm:pt>
    <dgm:pt modelId="{32FEFC76-1C88-4609-BC4B-BBFF90044FE7}" type="pres">
      <dgm:prSet presAssocID="{9EA2D20F-F5BC-4D91-ACDA-9CE7608F31E4}" presName="parentTextArrow" presStyleLbl="node1" presStyleIdx="1" presStyleCnt="3"/>
      <dgm:spPr/>
    </dgm:pt>
    <dgm:pt modelId="{63ABCBD3-40A1-4BE8-A700-976CB00B4B0B}" type="pres">
      <dgm:prSet presAssocID="{014F5DBE-3A50-48A0-99DF-0E08FDC3D183}" presName="sp" presStyleCnt="0"/>
      <dgm:spPr/>
    </dgm:pt>
    <dgm:pt modelId="{81015CF8-0C61-4864-A16F-9D5BCF0EBF7B}" type="pres">
      <dgm:prSet presAssocID="{A280CDB4-4666-46A4-BC63-BB3016B9B741}" presName="arrowAndChildren" presStyleCnt="0"/>
      <dgm:spPr/>
    </dgm:pt>
    <dgm:pt modelId="{933AA205-0AE6-42BB-A192-9253A441CFCA}" type="pres">
      <dgm:prSet presAssocID="{A280CDB4-4666-46A4-BC63-BB3016B9B741}" presName="parentTextArrow" presStyleLbl="node1" presStyleIdx="2" presStyleCnt="3"/>
      <dgm:spPr/>
    </dgm:pt>
  </dgm:ptLst>
  <dgm:cxnLst>
    <dgm:cxn modelId="{BC5BF81A-7F42-4C41-B64C-1CA10262F98E}" type="presOf" srcId="{8B0A310F-4213-485F-BE0C-EDF1E169DE15}" destId="{A25481AA-713C-4DD5-BFC9-36EFD64214FD}" srcOrd="0" destOrd="0" presId="urn:microsoft.com/office/officeart/2005/8/layout/process4"/>
    <dgm:cxn modelId="{70095661-7ACA-4AA3-A66A-19F78F75BAB7}" srcId="{8B0A310F-4213-485F-BE0C-EDF1E169DE15}" destId="{9EA2D20F-F5BC-4D91-ACDA-9CE7608F31E4}" srcOrd="1" destOrd="0" parTransId="{4CE4C1A8-6F97-4C56-81A5-58B2907E2E59}" sibTransId="{835DD9B9-FCC6-4CAF-9C1A-743B4CA7AB19}"/>
    <dgm:cxn modelId="{36BCF87B-5E46-4027-9D63-2A321F71F14F}" srcId="{8B0A310F-4213-485F-BE0C-EDF1E169DE15}" destId="{FEF0DB8E-C72D-4F5B-BE25-3A986B7350BC}" srcOrd="2" destOrd="0" parTransId="{BF928F9A-9E77-4389-9FFB-43FA016D82F6}" sibTransId="{54D8C514-B54D-4C76-8F95-622F9946D828}"/>
    <dgm:cxn modelId="{5AC75293-73EE-47A9-8BAD-B91C498FB407}" srcId="{8B0A310F-4213-485F-BE0C-EDF1E169DE15}" destId="{A280CDB4-4666-46A4-BC63-BB3016B9B741}" srcOrd="0" destOrd="0" parTransId="{491591C7-1D88-4FCD-99D2-450FDAC2CE1A}" sibTransId="{014F5DBE-3A50-48A0-99DF-0E08FDC3D183}"/>
    <dgm:cxn modelId="{1439D493-DB96-4C5D-A093-59C2570FA70C}" type="presOf" srcId="{FEF0DB8E-C72D-4F5B-BE25-3A986B7350BC}" destId="{41A111FD-9050-44F8-999C-FE9F3825D6A7}" srcOrd="0" destOrd="0" presId="urn:microsoft.com/office/officeart/2005/8/layout/process4"/>
    <dgm:cxn modelId="{FCD790B4-7624-4B7C-B932-320AF168582E}" type="presOf" srcId="{9EA2D20F-F5BC-4D91-ACDA-9CE7608F31E4}" destId="{32FEFC76-1C88-4609-BC4B-BBFF90044FE7}" srcOrd="0" destOrd="0" presId="urn:microsoft.com/office/officeart/2005/8/layout/process4"/>
    <dgm:cxn modelId="{D10566D2-C9C6-4303-B270-3A97CBE34582}" type="presOf" srcId="{A280CDB4-4666-46A4-BC63-BB3016B9B741}" destId="{933AA205-0AE6-42BB-A192-9253A441CFCA}" srcOrd="0" destOrd="0" presId="urn:microsoft.com/office/officeart/2005/8/layout/process4"/>
    <dgm:cxn modelId="{167846A1-6C35-46B1-8245-02B18986C47C}" type="presParOf" srcId="{A25481AA-713C-4DD5-BFC9-36EFD64214FD}" destId="{59F84CB8-4669-4C75-9E4A-7B2824291BB8}" srcOrd="0" destOrd="0" presId="urn:microsoft.com/office/officeart/2005/8/layout/process4"/>
    <dgm:cxn modelId="{66D93951-F9C7-4824-8BDD-58F092F1A85E}" type="presParOf" srcId="{59F84CB8-4669-4C75-9E4A-7B2824291BB8}" destId="{41A111FD-9050-44F8-999C-FE9F3825D6A7}" srcOrd="0" destOrd="0" presId="urn:microsoft.com/office/officeart/2005/8/layout/process4"/>
    <dgm:cxn modelId="{51714321-1E14-490A-8030-6EAF470A67F9}" type="presParOf" srcId="{A25481AA-713C-4DD5-BFC9-36EFD64214FD}" destId="{87A25F13-2133-439A-B645-3DBEE83838EA}" srcOrd="1" destOrd="0" presId="urn:microsoft.com/office/officeart/2005/8/layout/process4"/>
    <dgm:cxn modelId="{DD3BA51E-6D4B-4621-8996-AB3784D5F027}" type="presParOf" srcId="{A25481AA-713C-4DD5-BFC9-36EFD64214FD}" destId="{FA11DC11-21AC-409F-95A6-5F91906C87AF}" srcOrd="2" destOrd="0" presId="urn:microsoft.com/office/officeart/2005/8/layout/process4"/>
    <dgm:cxn modelId="{B965344D-021E-41E7-A759-17AE2FF676B1}" type="presParOf" srcId="{FA11DC11-21AC-409F-95A6-5F91906C87AF}" destId="{32FEFC76-1C88-4609-BC4B-BBFF90044FE7}" srcOrd="0" destOrd="0" presId="urn:microsoft.com/office/officeart/2005/8/layout/process4"/>
    <dgm:cxn modelId="{4B353527-D329-4E4B-BDC9-FCD3B5A32A25}" type="presParOf" srcId="{A25481AA-713C-4DD5-BFC9-36EFD64214FD}" destId="{63ABCBD3-40A1-4BE8-A700-976CB00B4B0B}" srcOrd="3" destOrd="0" presId="urn:microsoft.com/office/officeart/2005/8/layout/process4"/>
    <dgm:cxn modelId="{BA9CB97E-E1F2-4A40-B4AF-2D9D454A9CB3}" type="presParOf" srcId="{A25481AA-713C-4DD5-BFC9-36EFD64214FD}" destId="{81015CF8-0C61-4864-A16F-9D5BCF0EBF7B}" srcOrd="4" destOrd="0" presId="urn:microsoft.com/office/officeart/2005/8/layout/process4"/>
    <dgm:cxn modelId="{5F149A93-CFE7-4790-805F-0B0F43496DAD}" type="presParOf" srcId="{81015CF8-0C61-4864-A16F-9D5BCF0EBF7B}" destId="{933AA205-0AE6-42BB-A192-9253A441CFC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771137B-3050-4A30-9B4E-6433855A23C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EEBDD3-9550-4086-9CAE-3F5183B45EF5}">
      <dgm:prSet/>
      <dgm:spPr/>
      <dgm:t>
        <a:bodyPr/>
        <a:lstStyle/>
        <a:p>
          <a:r>
            <a:rPr lang="fr-FR"/>
            <a:t>Les variables F1 à F4 sont des combinaisons linéaires des autres variables [*_100g]</a:t>
          </a:r>
        </a:p>
      </dgm:t>
    </dgm:pt>
    <dgm:pt modelId="{92558AE1-D009-4D94-8853-04C8B853FAE1}" type="parTrans" cxnId="{15022F4B-3C27-4EAF-9C17-E7E318F5054D}">
      <dgm:prSet/>
      <dgm:spPr/>
      <dgm:t>
        <a:bodyPr/>
        <a:lstStyle/>
        <a:p>
          <a:endParaRPr lang="fr-FR"/>
        </a:p>
      </dgm:t>
    </dgm:pt>
    <dgm:pt modelId="{1BE64989-998F-4879-8273-CB6FC3E0864F}" type="sibTrans" cxnId="{15022F4B-3C27-4EAF-9C17-E7E318F5054D}">
      <dgm:prSet/>
      <dgm:spPr/>
      <dgm:t>
        <a:bodyPr/>
        <a:lstStyle/>
        <a:p>
          <a:endParaRPr lang="fr-FR"/>
        </a:p>
      </dgm:t>
    </dgm:pt>
    <dgm:pt modelId="{9D9A3D16-503C-41D8-AF1A-8927C670A503}" type="pres">
      <dgm:prSet presAssocID="{F771137B-3050-4A30-9B4E-6433855A23C3}" presName="linearFlow" presStyleCnt="0">
        <dgm:presLayoutVars>
          <dgm:dir/>
          <dgm:resizeHandles val="exact"/>
        </dgm:presLayoutVars>
      </dgm:prSet>
      <dgm:spPr/>
    </dgm:pt>
    <dgm:pt modelId="{E13FA596-4F1E-45D8-9CCE-FB4AFEBE5BB1}" type="pres">
      <dgm:prSet presAssocID="{E0EEBDD3-9550-4086-9CAE-3F5183B45EF5}" presName="composite" presStyleCnt="0"/>
      <dgm:spPr/>
    </dgm:pt>
    <dgm:pt modelId="{3E904972-FE7E-457B-8EEC-81EF3E20A7FB}" type="pres">
      <dgm:prSet presAssocID="{E0EEBDD3-9550-4086-9CAE-3F5183B45EF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s"/>
        </a:ext>
      </dgm:extLst>
    </dgm:pt>
    <dgm:pt modelId="{B12F9F5B-34A5-4F19-BC3C-E750EA46B35B}" type="pres">
      <dgm:prSet presAssocID="{E0EEBDD3-9550-4086-9CAE-3F5183B45EF5}" presName="txShp" presStyleLbl="node1" presStyleIdx="0" presStyleCnt="1">
        <dgm:presLayoutVars>
          <dgm:bulletEnabled val="1"/>
        </dgm:presLayoutVars>
      </dgm:prSet>
      <dgm:spPr/>
    </dgm:pt>
  </dgm:ptLst>
  <dgm:cxnLst>
    <dgm:cxn modelId="{DD9D1F14-57F5-4147-9435-3DD8E31E3E1C}" type="presOf" srcId="{F771137B-3050-4A30-9B4E-6433855A23C3}" destId="{9D9A3D16-503C-41D8-AF1A-8927C670A503}" srcOrd="0" destOrd="0" presId="urn:microsoft.com/office/officeart/2005/8/layout/vList3"/>
    <dgm:cxn modelId="{15022F4B-3C27-4EAF-9C17-E7E318F5054D}" srcId="{F771137B-3050-4A30-9B4E-6433855A23C3}" destId="{E0EEBDD3-9550-4086-9CAE-3F5183B45EF5}" srcOrd="0" destOrd="0" parTransId="{92558AE1-D009-4D94-8853-04C8B853FAE1}" sibTransId="{1BE64989-998F-4879-8273-CB6FC3E0864F}"/>
    <dgm:cxn modelId="{E63C77CC-2EFD-4A9E-92ED-189E5861A442}" type="presOf" srcId="{E0EEBDD3-9550-4086-9CAE-3F5183B45EF5}" destId="{B12F9F5B-34A5-4F19-BC3C-E750EA46B35B}" srcOrd="0" destOrd="0" presId="urn:microsoft.com/office/officeart/2005/8/layout/vList3"/>
    <dgm:cxn modelId="{5FB674C1-7C2D-4722-8FBA-C6A674324E26}" type="presParOf" srcId="{9D9A3D16-503C-41D8-AF1A-8927C670A503}" destId="{E13FA596-4F1E-45D8-9CCE-FB4AFEBE5BB1}" srcOrd="0" destOrd="0" presId="urn:microsoft.com/office/officeart/2005/8/layout/vList3"/>
    <dgm:cxn modelId="{FF983AD9-2FD8-4064-B977-E321A9E60F76}" type="presParOf" srcId="{E13FA596-4F1E-45D8-9CCE-FB4AFEBE5BB1}" destId="{3E904972-FE7E-457B-8EEC-81EF3E20A7FB}" srcOrd="0" destOrd="0" presId="urn:microsoft.com/office/officeart/2005/8/layout/vList3"/>
    <dgm:cxn modelId="{1BB6C4AE-5143-46B9-9D78-6518D8524990}" type="presParOf" srcId="{E13FA596-4F1E-45D8-9CCE-FB4AFEBE5BB1}" destId="{B12F9F5B-34A5-4F19-BC3C-E750EA46B3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6998E5E-DB9C-4882-8837-7371C0B7BF3E}" type="doc">
      <dgm:prSet loTypeId="urn:microsoft.com/office/officeart/2009/3/layout/FramedTextPicture" loCatId="pictur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7DC2F8-8C98-4A48-B2BD-BDE87D0A7594}">
      <dgm:prSet phldrT="[Texte]"/>
      <dgm:spPr/>
      <dgm:t>
        <a:bodyPr/>
        <a:lstStyle/>
        <a:p>
          <a:r>
            <a:rPr lang="fr-FR"/>
            <a:t>Merci</a:t>
          </a:r>
        </a:p>
      </dgm:t>
    </dgm:pt>
    <dgm:pt modelId="{360A900C-4EFD-4ECF-875E-13FB66395F5B}" type="parTrans" cxnId="{0A05EB20-F0AF-4B4B-88A1-2245660F2607}">
      <dgm:prSet/>
      <dgm:spPr/>
      <dgm:t>
        <a:bodyPr/>
        <a:lstStyle/>
        <a:p>
          <a:endParaRPr lang="fr-FR"/>
        </a:p>
      </dgm:t>
    </dgm:pt>
    <dgm:pt modelId="{551A626A-F7D0-47C5-A472-932DC4FD0F3B}" type="sibTrans" cxnId="{0A05EB20-F0AF-4B4B-88A1-2245660F2607}">
      <dgm:prSet/>
      <dgm:spPr/>
      <dgm:t>
        <a:bodyPr/>
        <a:lstStyle/>
        <a:p>
          <a:endParaRPr lang="fr-FR"/>
        </a:p>
      </dgm:t>
    </dgm:pt>
    <dgm:pt modelId="{292A5418-ACFD-472B-BCAE-FB48C4CB1388}" type="pres">
      <dgm:prSet presAssocID="{16998E5E-DB9C-4882-8837-7371C0B7BF3E}" presName="Name0" presStyleCnt="0">
        <dgm:presLayoutVars>
          <dgm:chMax/>
          <dgm:chPref/>
          <dgm:dir/>
        </dgm:presLayoutVars>
      </dgm:prSet>
      <dgm:spPr/>
    </dgm:pt>
    <dgm:pt modelId="{3C1A6E4F-C38D-4C6A-94BD-7FB2F49E9EB0}" type="pres">
      <dgm:prSet presAssocID="{257DC2F8-8C98-4A48-B2BD-BDE87D0A7594}" presName="composite" presStyleCnt="0">
        <dgm:presLayoutVars>
          <dgm:chMax/>
          <dgm:chPref/>
        </dgm:presLayoutVars>
      </dgm:prSet>
      <dgm:spPr/>
    </dgm:pt>
    <dgm:pt modelId="{808A6669-C06D-4A17-ABBF-CB09362C35B6}" type="pres">
      <dgm:prSet presAssocID="{257DC2F8-8C98-4A48-B2BD-BDE87D0A7594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4397A68-540A-438F-A4EC-AE54850A27B7}" type="pres">
      <dgm:prSet presAssocID="{257DC2F8-8C98-4A48-B2BD-BDE87D0A7594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643F0A3-264B-4408-8BFD-C6F12D190C5D}" type="pres">
      <dgm:prSet presAssocID="{257DC2F8-8C98-4A48-B2BD-BDE87D0A7594}" presName="tlFrame" presStyleLbl="node1" presStyleIdx="0" presStyleCnt="4"/>
      <dgm:spPr/>
    </dgm:pt>
    <dgm:pt modelId="{046B5BFF-8D3C-4E53-ABF9-A8BC486F6724}" type="pres">
      <dgm:prSet presAssocID="{257DC2F8-8C98-4A48-B2BD-BDE87D0A7594}" presName="trFrame" presStyleLbl="node1" presStyleIdx="1" presStyleCnt="4"/>
      <dgm:spPr/>
    </dgm:pt>
    <dgm:pt modelId="{C89FE306-801D-42D6-B795-13A6E1E20781}" type="pres">
      <dgm:prSet presAssocID="{257DC2F8-8C98-4A48-B2BD-BDE87D0A7594}" presName="blFrame" presStyleLbl="node1" presStyleIdx="2" presStyleCnt="4"/>
      <dgm:spPr/>
    </dgm:pt>
    <dgm:pt modelId="{527709AC-9AF4-4F10-9FA4-D8E43A599F49}" type="pres">
      <dgm:prSet presAssocID="{257DC2F8-8C98-4A48-B2BD-BDE87D0A7594}" presName="brFrame" presStyleLbl="node1" presStyleIdx="3" presStyleCnt="4"/>
      <dgm:spPr/>
    </dgm:pt>
  </dgm:ptLst>
  <dgm:cxnLst>
    <dgm:cxn modelId="{0A05EB20-F0AF-4B4B-88A1-2245660F2607}" srcId="{16998E5E-DB9C-4882-8837-7371C0B7BF3E}" destId="{257DC2F8-8C98-4A48-B2BD-BDE87D0A7594}" srcOrd="0" destOrd="0" parTransId="{360A900C-4EFD-4ECF-875E-13FB66395F5B}" sibTransId="{551A626A-F7D0-47C5-A472-932DC4FD0F3B}"/>
    <dgm:cxn modelId="{BAF75222-29AC-4A18-BE79-1232C765F4CC}" type="presOf" srcId="{257DC2F8-8C98-4A48-B2BD-BDE87D0A7594}" destId="{24397A68-540A-438F-A4EC-AE54850A27B7}" srcOrd="0" destOrd="0" presId="urn:microsoft.com/office/officeart/2009/3/layout/FramedTextPicture"/>
    <dgm:cxn modelId="{EBAD28ED-DB7E-4244-9B55-6D18B9A15AED}" type="presOf" srcId="{16998E5E-DB9C-4882-8837-7371C0B7BF3E}" destId="{292A5418-ACFD-472B-BCAE-FB48C4CB1388}" srcOrd="0" destOrd="0" presId="urn:microsoft.com/office/officeart/2009/3/layout/FramedTextPicture"/>
    <dgm:cxn modelId="{F923B339-5868-4E78-AAE1-FF76F3CD3B52}" type="presParOf" srcId="{292A5418-ACFD-472B-BCAE-FB48C4CB1388}" destId="{3C1A6E4F-C38D-4C6A-94BD-7FB2F49E9EB0}" srcOrd="0" destOrd="0" presId="urn:microsoft.com/office/officeart/2009/3/layout/FramedTextPicture"/>
    <dgm:cxn modelId="{E1CCDC0C-1112-4E55-91DB-D8AC155E7711}" type="presParOf" srcId="{3C1A6E4F-C38D-4C6A-94BD-7FB2F49E9EB0}" destId="{808A6669-C06D-4A17-ABBF-CB09362C35B6}" srcOrd="0" destOrd="0" presId="urn:microsoft.com/office/officeart/2009/3/layout/FramedTextPicture"/>
    <dgm:cxn modelId="{B6248DFE-0168-4D0A-B608-AD943431F91C}" type="presParOf" srcId="{3C1A6E4F-C38D-4C6A-94BD-7FB2F49E9EB0}" destId="{24397A68-540A-438F-A4EC-AE54850A27B7}" srcOrd="1" destOrd="0" presId="urn:microsoft.com/office/officeart/2009/3/layout/FramedTextPicture"/>
    <dgm:cxn modelId="{4A56742A-81C8-4772-A1A3-4D8358A18EBE}" type="presParOf" srcId="{3C1A6E4F-C38D-4C6A-94BD-7FB2F49E9EB0}" destId="{E643F0A3-264B-4408-8BFD-C6F12D190C5D}" srcOrd="2" destOrd="0" presId="urn:microsoft.com/office/officeart/2009/3/layout/FramedTextPicture"/>
    <dgm:cxn modelId="{5D710649-99C2-4E77-88E2-4F5C1D0FBBF0}" type="presParOf" srcId="{3C1A6E4F-C38D-4C6A-94BD-7FB2F49E9EB0}" destId="{046B5BFF-8D3C-4E53-ABF9-A8BC486F6724}" srcOrd="3" destOrd="0" presId="urn:microsoft.com/office/officeart/2009/3/layout/FramedTextPicture"/>
    <dgm:cxn modelId="{C3872A3C-0992-4BE6-BE8B-4A22FB13D46B}" type="presParOf" srcId="{3C1A6E4F-C38D-4C6A-94BD-7FB2F49E9EB0}" destId="{C89FE306-801D-42D6-B795-13A6E1E20781}" srcOrd="4" destOrd="0" presId="urn:microsoft.com/office/officeart/2009/3/layout/FramedTextPicture"/>
    <dgm:cxn modelId="{B80CE897-8F00-48F5-BE9F-C24F20A4B351}" type="presParOf" srcId="{3C1A6E4F-C38D-4C6A-94BD-7FB2F49E9EB0}" destId="{527709AC-9AF4-4F10-9FA4-D8E43A599F49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7D611-2FBF-4001-A33D-9A86CF84C9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4264238-7F33-47E2-A066-7EF40754CD1B}">
      <dgm:prSet/>
      <dgm:spPr>
        <a:solidFill>
          <a:schemeClr val="accent2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 dirty="0"/>
            <a:t>Informations saisies en entrée (input)</a:t>
          </a:r>
        </a:p>
      </dgm:t>
    </dgm:pt>
    <dgm:pt modelId="{556C9652-3D6B-4D45-B4CC-C7DD0486789B}" type="parTrans" cxnId="{D580ACEB-FC90-48D2-B1A1-E1A8817AA274}">
      <dgm:prSet/>
      <dgm:spPr/>
      <dgm:t>
        <a:bodyPr/>
        <a:lstStyle/>
        <a:p>
          <a:endParaRPr lang="fr-FR"/>
        </a:p>
      </dgm:t>
    </dgm:pt>
    <dgm:pt modelId="{4A65EC0D-96CC-4711-887A-B7316D3D65FF}" type="sibTrans" cxnId="{D580ACEB-FC90-48D2-B1A1-E1A8817AA274}">
      <dgm:prSet/>
      <dgm:spPr/>
      <dgm:t>
        <a:bodyPr/>
        <a:lstStyle/>
        <a:p>
          <a:endParaRPr lang="fr-FR"/>
        </a:p>
      </dgm:t>
    </dgm:pt>
    <dgm:pt modelId="{B5AA87D5-15D2-4C41-8DF4-519B3856D317}">
      <dgm:prSet/>
      <dgm:spPr>
        <a:solidFill>
          <a:schemeClr val="accent2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 dirty="0"/>
            <a:t>Le nom d’un produit</a:t>
          </a:r>
        </a:p>
      </dgm:t>
    </dgm:pt>
    <dgm:pt modelId="{C2E84915-4394-47BD-9C25-0FCD6AF6E153}" type="parTrans" cxnId="{E78A89E5-684A-48B8-87E8-7889EC8C809F}">
      <dgm:prSet/>
      <dgm:spPr/>
      <dgm:t>
        <a:bodyPr/>
        <a:lstStyle/>
        <a:p>
          <a:endParaRPr lang="fr-FR"/>
        </a:p>
      </dgm:t>
    </dgm:pt>
    <dgm:pt modelId="{230C402D-7311-422D-A2D1-54D4C2A19416}" type="sibTrans" cxnId="{E78A89E5-684A-48B8-87E8-7889EC8C809F}">
      <dgm:prSet/>
      <dgm:spPr/>
      <dgm:t>
        <a:bodyPr/>
        <a:lstStyle/>
        <a:p>
          <a:endParaRPr lang="fr-FR"/>
        </a:p>
      </dgm:t>
    </dgm:pt>
    <dgm:pt modelId="{A3567443-FE15-40C9-8D59-D7B22E512345}">
      <dgm:prSet/>
      <dgm:spPr>
        <a:solidFill>
          <a:schemeClr val="accent3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 dirty="0"/>
            <a:t>Informations en sortie (output)</a:t>
          </a:r>
        </a:p>
      </dgm:t>
    </dgm:pt>
    <dgm:pt modelId="{56BCA97F-08FF-45C7-94EA-AE6A73ADA8A7}" type="parTrans" cxnId="{4CB7E9F8-DD31-41AE-88B5-475200F98261}">
      <dgm:prSet/>
      <dgm:spPr/>
      <dgm:t>
        <a:bodyPr/>
        <a:lstStyle/>
        <a:p>
          <a:endParaRPr lang="fr-FR"/>
        </a:p>
      </dgm:t>
    </dgm:pt>
    <dgm:pt modelId="{37695E6B-8410-4612-897B-6FC03CD67377}" type="sibTrans" cxnId="{4CB7E9F8-DD31-41AE-88B5-475200F98261}">
      <dgm:prSet/>
      <dgm:spPr/>
      <dgm:t>
        <a:bodyPr/>
        <a:lstStyle/>
        <a:p>
          <a:endParaRPr lang="fr-FR"/>
        </a:p>
      </dgm:t>
    </dgm:pt>
    <dgm:pt modelId="{FE020072-C86C-46EF-B525-9E15A28A8B40}">
      <dgm:prSet/>
      <dgm:spPr>
        <a:solidFill>
          <a:schemeClr val="accent3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 dirty="0" err="1"/>
            <a:t>Nutrigrade</a:t>
          </a:r>
          <a:endParaRPr lang="fr-FR" dirty="0"/>
        </a:p>
      </dgm:t>
    </dgm:pt>
    <dgm:pt modelId="{0D1A16FB-A4F4-479A-9E65-0211F04776DB}" type="parTrans" cxnId="{5D6B5058-3B78-4511-8910-8B6CFB19AD77}">
      <dgm:prSet/>
      <dgm:spPr/>
      <dgm:t>
        <a:bodyPr/>
        <a:lstStyle/>
        <a:p>
          <a:endParaRPr lang="fr-FR"/>
        </a:p>
      </dgm:t>
    </dgm:pt>
    <dgm:pt modelId="{9553C844-3F15-4575-B0DB-1F3D5E9BF6B5}" type="sibTrans" cxnId="{5D6B5058-3B78-4511-8910-8B6CFB19AD77}">
      <dgm:prSet/>
      <dgm:spPr/>
      <dgm:t>
        <a:bodyPr/>
        <a:lstStyle/>
        <a:p>
          <a:endParaRPr lang="fr-FR"/>
        </a:p>
      </dgm:t>
    </dgm:pt>
    <dgm:pt modelId="{EC7DC7F5-FE60-4E00-9C45-A2E72E9A9C57}">
      <dgm:prSet/>
      <dgm:spPr>
        <a:solidFill>
          <a:schemeClr val="accent3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/>
            <a:t>Carte d’identité détaillé du produit</a:t>
          </a:r>
        </a:p>
      </dgm:t>
    </dgm:pt>
    <dgm:pt modelId="{D1531847-530F-4091-9959-34B5F3A197D8}" type="parTrans" cxnId="{BA7865EF-F4B2-4287-8F42-0EA46D32223B}">
      <dgm:prSet/>
      <dgm:spPr/>
      <dgm:t>
        <a:bodyPr/>
        <a:lstStyle/>
        <a:p>
          <a:endParaRPr lang="fr-FR"/>
        </a:p>
      </dgm:t>
    </dgm:pt>
    <dgm:pt modelId="{62E2AFCF-139C-42F6-A366-1859E085EDFA}" type="sibTrans" cxnId="{BA7865EF-F4B2-4287-8F42-0EA46D32223B}">
      <dgm:prSet/>
      <dgm:spPr/>
      <dgm:t>
        <a:bodyPr/>
        <a:lstStyle/>
        <a:p>
          <a:endParaRPr lang="fr-FR"/>
        </a:p>
      </dgm:t>
    </dgm:pt>
    <dgm:pt modelId="{E92B50CF-9881-4001-B1B8-C353116808A0}">
      <dgm:prSet/>
      <dgm:spPr>
        <a:solidFill>
          <a:schemeClr val="accent3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 dirty="0"/>
            <a:t>Sucre</a:t>
          </a:r>
        </a:p>
      </dgm:t>
    </dgm:pt>
    <dgm:pt modelId="{CE6E7153-3483-4F83-8BAE-EB0A5CD1AD32}" type="parTrans" cxnId="{DA27F7FB-9B44-43FB-B788-A3C2A3549FE0}">
      <dgm:prSet/>
      <dgm:spPr/>
      <dgm:t>
        <a:bodyPr/>
        <a:lstStyle/>
        <a:p>
          <a:endParaRPr lang="fr-FR"/>
        </a:p>
      </dgm:t>
    </dgm:pt>
    <dgm:pt modelId="{D4E0B6F9-EC70-4407-B624-0DF4DAB85E94}" type="sibTrans" cxnId="{DA27F7FB-9B44-43FB-B788-A3C2A3549FE0}">
      <dgm:prSet/>
      <dgm:spPr/>
      <dgm:t>
        <a:bodyPr/>
        <a:lstStyle/>
        <a:p>
          <a:endParaRPr lang="fr-FR"/>
        </a:p>
      </dgm:t>
    </dgm:pt>
    <dgm:pt modelId="{D894DED7-E220-4CBC-94D4-87419EC3775C}">
      <dgm:prSet/>
      <dgm:spPr>
        <a:solidFill>
          <a:schemeClr val="accent3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/>
            <a:t>Graisse</a:t>
          </a:r>
        </a:p>
      </dgm:t>
    </dgm:pt>
    <dgm:pt modelId="{5031A371-590D-4705-871A-4F62885F0F4D}" type="parTrans" cxnId="{EA694DFE-58FA-4919-B672-9E4DAB3A075A}">
      <dgm:prSet/>
      <dgm:spPr/>
      <dgm:t>
        <a:bodyPr/>
        <a:lstStyle/>
        <a:p>
          <a:endParaRPr lang="fr-FR"/>
        </a:p>
      </dgm:t>
    </dgm:pt>
    <dgm:pt modelId="{F622B1A8-E05E-4A45-B668-1853A7AA8D6F}" type="sibTrans" cxnId="{EA694DFE-58FA-4919-B672-9E4DAB3A075A}">
      <dgm:prSet/>
      <dgm:spPr/>
      <dgm:t>
        <a:bodyPr/>
        <a:lstStyle/>
        <a:p>
          <a:endParaRPr lang="fr-FR"/>
        </a:p>
      </dgm:t>
    </dgm:pt>
    <dgm:pt modelId="{5EC09F1E-7D6A-44ED-94E3-C8F3A0533CDB}">
      <dgm:prSet/>
      <dgm:spPr>
        <a:solidFill>
          <a:schemeClr val="accent3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/>
            <a:t>Graisse Saturée</a:t>
          </a:r>
        </a:p>
      </dgm:t>
    </dgm:pt>
    <dgm:pt modelId="{6E3C7BB8-2680-4565-9D64-9252FA543272}" type="parTrans" cxnId="{9624A2FA-3554-4E12-9D02-7B2BA205E869}">
      <dgm:prSet/>
      <dgm:spPr/>
      <dgm:t>
        <a:bodyPr/>
        <a:lstStyle/>
        <a:p>
          <a:endParaRPr lang="fr-FR"/>
        </a:p>
      </dgm:t>
    </dgm:pt>
    <dgm:pt modelId="{B3EDE571-B1B1-4575-B535-6EDABB2348C7}" type="sibTrans" cxnId="{9624A2FA-3554-4E12-9D02-7B2BA205E869}">
      <dgm:prSet/>
      <dgm:spPr/>
      <dgm:t>
        <a:bodyPr/>
        <a:lstStyle/>
        <a:p>
          <a:endParaRPr lang="fr-FR"/>
        </a:p>
      </dgm:t>
    </dgm:pt>
    <dgm:pt modelId="{C6B7E2E6-B50A-45F2-8CC1-F8BF87AEBB0F}">
      <dgm:prSet/>
      <dgm:spPr>
        <a:solidFill>
          <a:schemeClr val="accent3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/>
            <a:t>Etc.</a:t>
          </a:r>
        </a:p>
      </dgm:t>
    </dgm:pt>
    <dgm:pt modelId="{C2AD1F06-0779-40A0-9A69-B1C4204CD29F}" type="parTrans" cxnId="{1AE369E2-94A6-4E66-8225-52E273A1AB8D}">
      <dgm:prSet/>
      <dgm:spPr/>
      <dgm:t>
        <a:bodyPr/>
        <a:lstStyle/>
        <a:p>
          <a:endParaRPr lang="fr-FR"/>
        </a:p>
      </dgm:t>
    </dgm:pt>
    <dgm:pt modelId="{3F7858A7-0301-478F-9C09-F9E560FC2C67}" type="sibTrans" cxnId="{1AE369E2-94A6-4E66-8225-52E273A1AB8D}">
      <dgm:prSet/>
      <dgm:spPr/>
      <dgm:t>
        <a:bodyPr/>
        <a:lstStyle/>
        <a:p>
          <a:endParaRPr lang="fr-FR"/>
        </a:p>
      </dgm:t>
    </dgm:pt>
    <dgm:pt modelId="{9C076767-E8C6-4A7E-A25B-1875CC7057F3}" type="pres">
      <dgm:prSet presAssocID="{C7D7D611-2FBF-4001-A33D-9A86CF84C9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850124-A19C-430D-9B3A-14F2F3CE6F70}" type="pres">
      <dgm:prSet presAssocID="{44264238-7F33-47E2-A066-7EF40754CD1B}" presName="hierRoot1" presStyleCnt="0">
        <dgm:presLayoutVars>
          <dgm:hierBranch val="init"/>
        </dgm:presLayoutVars>
      </dgm:prSet>
      <dgm:spPr/>
    </dgm:pt>
    <dgm:pt modelId="{74496DA9-1806-4A43-908C-4F9E15534B78}" type="pres">
      <dgm:prSet presAssocID="{44264238-7F33-47E2-A066-7EF40754CD1B}" presName="rootComposite1" presStyleCnt="0"/>
      <dgm:spPr/>
    </dgm:pt>
    <dgm:pt modelId="{8ED80ABF-9F95-4819-9316-B5828880058A}" type="pres">
      <dgm:prSet presAssocID="{44264238-7F33-47E2-A066-7EF40754CD1B}" presName="rootText1" presStyleLbl="node0" presStyleIdx="0" presStyleCnt="2">
        <dgm:presLayoutVars>
          <dgm:chPref val="3"/>
        </dgm:presLayoutVars>
      </dgm:prSet>
      <dgm:spPr/>
    </dgm:pt>
    <dgm:pt modelId="{8CA56F04-1856-4F3A-AE82-CA2DC66B42EF}" type="pres">
      <dgm:prSet presAssocID="{44264238-7F33-47E2-A066-7EF40754CD1B}" presName="rootConnector1" presStyleLbl="node1" presStyleIdx="0" presStyleCnt="0"/>
      <dgm:spPr/>
    </dgm:pt>
    <dgm:pt modelId="{D32A9B9F-0ECD-4A3E-90BD-94F1E657399C}" type="pres">
      <dgm:prSet presAssocID="{44264238-7F33-47E2-A066-7EF40754CD1B}" presName="hierChild2" presStyleCnt="0"/>
      <dgm:spPr/>
    </dgm:pt>
    <dgm:pt modelId="{30757296-DC49-41E6-9315-799B9B0DEFBC}" type="pres">
      <dgm:prSet presAssocID="{C2E84915-4394-47BD-9C25-0FCD6AF6E153}" presName="Name37" presStyleLbl="parChTrans1D2" presStyleIdx="0" presStyleCnt="3"/>
      <dgm:spPr/>
    </dgm:pt>
    <dgm:pt modelId="{1E8620C2-22C6-4673-BC20-3330766EDF73}" type="pres">
      <dgm:prSet presAssocID="{B5AA87D5-15D2-4C41-8DF4-519B3856D317}" presName="hierRoot2" presStyleCnt="0">
        <dgm:presLayoutVars>
          <dgm:hierBranch val="init"/>
        </dgm:presLayoutVars>
      </dgm:prSet>
      <dgm:spPr/>
    </dgm:pt>
    <dgm:pt modelId="{881E69BE-A632-4D2D-BA10-2A6A5BB54A23}" type="pres">
      <dgm:prSet presAssocID="{B5AA87D5-15D2-4C41-8DF4-519B3856D317}" presName="rootComposite" presStyleCnt="0"/>
      <dgm:spPr/>
    </dgm:pt>
    <dgm:pt modelId="{3D123C4C-7BB7-4F3F-AC4E-E7D847B63840}" type="pres">
      <dgm:prSet presAssocID="{B5AA87D5-15D2-4C41-8DF4-519B3856D317}" presName="rootText" presStyleLbl="node2" presStyleIdx="0" presStyleCnt="3">
        <dgm:presLayoutVars>
          <dgm:chPref val="3"/>
        </dgm:presLayoutVars>
      </dgm:prSet>
      <dgm:spPr/>
    </dgm:pt>
    <dgm:pt modelId="{E4DD91D4-B6BD-4526-A371-2DB85F120406}" type="pres">
      <dgm:prSet presAssocID="{B5AA87D5-15D2-4C41-8DF4-519B3856D317}" presName="rootConnector" presStyleLbl="node2" presStyleIdx="0" presStyleCnt="3"/>
      <dgm:spPr/>
    </dgm:pt>
    <dgm:pt modelId="{F92D9416-BBC7-40CD-A0B4-0366A0F322BB}" type="pres">
      <dgm:prSet presAssocID="{B5AA87D5-15D2-4C41-8DF4-519B3856D317}" presName="hierChild4" presStyleCnt="0"/>
      <dgm:spPr/>
    </dgm:pt>
    <dgm:pt modelId="{2459C545-EEE1-45B2-9978-6FFD5F2B378C}" type="pres">
      <dgm:prSet presAssocID="{B5AA87D5-15D2-4C41-8DF4-519B3856D317}" presName="hierChild5" presStyleCnt="0"/>
      <dgm:spPr/>
    </dgm:pt>
    <dgm:pt modelId="{19A46BAF-49B4-4151-B19E-B031CE9B0FA5}" type="pres">
      <dgm:prSet presAssocID="{44264238-7F33-47E2-A066-7EF40754CD1B}" presName="hierChild3" presStyleCnt="0"/>
      <dgm:spPr/>
    </dgm:pt>
    <dgm:pt modelId="{F99E12F7-D749-4E6B-9F8D-C9759FFA65D5}" type="pres">
      <dgm:prSet presAssocID="{A3567443-FE15-40C9-8D59-D7B22E512345}" presName="hierRoot1" presStyleCnt="0">
        <dgm:presLayoutVars>
          <dgm:hierBranch val="init"/>
        </dgm:presLayoutVars>
      </dgm:prSet>
      <dgm:spPr/>
    </dgm:pt>
    <dgm:pt modelId="{18988776-A0A5-4230-8349-9E01CB1D1804}" type="pres">
      <dgm:prSet presAssocID="{A3567443-FE15-40C9-8D59-D7B22E512345}" presName="rootComposite1" presStyleCnt="0"/>
      <dgm:spPr/>
    </dgm:pt>
    <dgm:pt modelId="{ADA2153F-BE50-4D9C-A1A0-9EA8B3B90847}" type="pres">
      <dgm:prSet presAssocID="{A3567443-FE15-40C9-8D59-D7B22E512345}" presName="rootText1" presStyleLbl="node0" presStyleIdx="1" presStyleCnt="2">
        <dgm:presLayoutVars>
          <dgm:chPref val="3"/>
        </dgm:presLayoutVars>
      </dgm:prSet>
      <dgm:spPr/>
    </dgm:pt>
    <dgm:pt modelId="{EE2656B6-928A-4666-9B4C-9971F80E4673}" type="pres">
      <dgm:prSet presAssocID="{A3567443-FE15-40C9-8D59-D7B22E512345}" presName="rootConnector1" presStyleLbl="node1" presStyleIdx="0" presStyleCnt="0"/>
      <dgm:spPr/>
    </dgm:pt>
    <dgm:pt modelId="{C99823BF-0695-4E0E-AA33-9D1E6213FAF7}" type="pres">
      <dgm:prSet presAssocID="{A3567443-FE15-40C9-8D59-D7B22E512345}" presName="hierChild2" presStyleCnt="0"/>
      <dgm:spPr/>
    </dgm:pt>
    <dgm:pt modelId="{7F9D4137-0DDE-445D-8111-7765342D7492}" type="pres">
      <dgm:prSet presAssocID="{0D1A16FB-A4F4-479A-9E65-0211F04776DB}" presName="Name37" presStyleLbl="parChTrans1D2" presStyleIdx="1" presStyleCnt="3"/>
      <dgm:spPr/>
    </dgm:pt>
    <dgm:pt modelId="{2CAD84FB-2663-41DC-9543-D288F65B4596}" type="pres">
      <dgm:prSet presAssocID="{FE020072-C86C-46EF-B525-9E15A28A8B40}" presName="hierRoot2" presStyleCnt="0">
        <dgm:presLayoutVars>
          <dgm:hierBranch val="init"/>
        </dgm:presLayoutVars>
      </dgm:prSet>
      <dgm:spPr/>
    </dgm:pt>
    <dgm:pt modelId="{7F70700D-99AA-46C4-98D5-359F40B1C59F}" type="pres">
      <dgm:prSet presAssocID="{FE020072-C86C-46EF-B525-9E15A28A8B40}" presName="rootComposite" presStyleCnt="0"/>
      <dgm:spPr/>
    </dgm:pt>
    <dgm:pt modelId="{312AF9D5-E460-49A1-81DB-6E002ABC64F9}" type="pres">
      <dgm:prSet presAssocID="{FE020072-C86C-46EF-B525-9E15A28A8B40}" presName="rootText" presStyleLbl="node2" presStyleIdx="1" presStyleCnt="3">
        <dgm:presLayoutVars>
          <dgm:chPref val="3"/>
        </dgm:presLayoutVars>
      </dgm:prSet>
      <dgm:spPr/>
    </dgm:pt>
    <dgm:pt modelId="{05A1832E-C432-480D-A299-E7CA335488A7}" type="pres">
      <dgm:prSet presAssocID="{FE020072-C86C-46EF-B525-9E15A28A8B40}" presName="rootConnector" presStyleLbl="node2" presStyleIdx="1" presStyleCnt="3"/>
      <dgm:spPr/>
    </dgm:pt>
    <dgm:pt modelId="{CF651A25-AF21-441D-8E71-3307ACE17DA1}" type="pres">
      <dgm:prSet presAssocID="{FE020072-C86C-46EF-B525-9E15A28A8B40}" presName="hierChild4" presStyleCnt="0"/>
      <dgm:spPr/>
    </dgm:pt>
    <dgm:pt modelId="{A94B0730-EAF7-4C17-98AD-7A632B777CB1}" type="pres">
      <dgm:prSet presAssocID="{FE020072-C86C-46EF-B525-9E15A28A8B40}" presName="hierChild5" presStyleCnt="0"/>
      <dgm:spPr/>
    </dgm:pt>
    <dgm:pt modelId="{F27969A9-482E-48EB-B9C3-4DFCE87C9235}" type="pres">
      <dgm:prSet presAssocID="{D1531847-530F-4091-9959-34B5F3A197D8}" presName="Name37" presStyleLbl="parChTrans1D2" presStyleIdx="2" presStyleCnt="3"/>
      <dgm:spPr/>
    </dgm:pt>
    <dgm:pt modelId="{26A9A791-476A-4C67-86F9-5240CDA90E2D}" type="pres">
      <dgm:prSet presAssocID="{EC7DC7F5-FE60-4E00-9C45-A2E72E9A9C57}" presName="hierRoot2" presStyleCnt="0">
        <dgm:presLayoutVars>
          <dgm:hierBranch val="init"/>
        </dgm:presLayoutVars>
      </dgm:prSet>
      <dgm:spPr/>
    </dgm:pt>
    <dgm:pt modelId="{707D622D-4FD3-4B78-9E0A-E30F6EB6CD4A}" type="pres">
      <dgm:prSet presAssocID="{EC7DC7F5-FE60-4E00-9C45-A2E72E9A9C57}" presName="rootComposite" presStyleCnt="0"/>
      <dgm:spPr/>
    </dgm:pt>
    <dgm:pt modelId="{12986BCD-7789-4972-9C1C-0C5C65D2AB44}" type="pres">
      <dgm:prSet presAssocID="{EC7DC7F5-FE60-4E00-9C45-A2E72E9A9C57}" presName="rootText" presStyleLbl="node2" presStyleIdx="2" presStyleCnt="3">
        <dgm:presLayoutVars>
          <dgm:chPref val="3"/>
        </dgm:presLayoutVars>
      </dgm:prSet>
      <dgm:spPr/>
    </dgm:pt>
    <dgm:pt modelId="{85CC1103-082A-4D59-9A65-5C221D179596}" type="pres">
      <dgm:prSet presAssocID="{EC7DC7F5-FE60-4E00-9C45-A2E72E9A9C57}" presName="rootConnector" presStyleLbl="node2" presStyleIdx="2" presStyleCnt="3"/>
      <dgm:spPr/>
    </dgm:pt>
    <dgm:pt modelId="{84546160-279D-4C77-97AD-FC6DC9C4C49A}" type="pres">
      <dgm:prSet presAssocID="{EC7DC7F5-FE60-4E00-9C45-A2E72E9A9C57}" presName="hierChild4" presStyleCnt="0"/>
      <dgm:spPr/>
    </dgm:pt>
    <dgm:pt modelId="{B33121F3-CED1-4816-A169-E8B88A9BA4C9}" type="pres">
      <dgm:prSet presAssocID="{CE6E7153-3483-4F83-8BAE-EB0A5CD1AD32}" presName="Name37" presStyleLbl="parChTrans1D3" presStyleIdx="0" presStyleCnt="4"/>
      <dgm:spPr/>
    </dgm:pt>
    <dgm:pt modelId="{D2D1ED98-865A-4C75-A0D1-44B5D88C3EA1}" type="pres">
      <dgm:prSet presAssocID="{E92B50CF-9881-4001-B1B8-C353116808A0}" presName="hierRoot2" presStyleCnt="0">
        <dgm:presLayoutVars>
          <dgm:hierBranch val="init"/>
        </dgm:presLayoutVars>
      </dgm:prSet>
      <dgm:spPr/>
    </dgm:pt>
    <dgm:pt modelId="{F39060AC-A6A6-41D1-8084-4727FA90E709}" type="pres">
      <dgm:prSet presAssocID="{E92B50CF-9881-4001-B1B8-C353116808A0}" presName="rootComposite" presStyleCnt="0"/>
      <dgm:spPr/>
    </dgm:pt>
    <dgm:pt modelId="{B21B07BE-41FB-4A0E-BB46-9D7DF890AA44}" type="pres">
      <dgm:prSet presAssocID="{E92B50CF-9881-4001-B1B8-C353116808A0}" presName="rootText" presStyleLbl="node3" presStyleIdx="0" presStyleCnt="4">
        <dgm:presLayoutVars>
          <dgm:chPref val="3"/>
        </dgm:presLayoutVars>
      </dgm:prSet>
      <dgm:spPr/>
    </dgm:pt>
    <dgm:pt modelId="{89E057A9-1A56-4FA2-A487-8C4F094837D7}" type="pres">
      <dgm:prSet presAssocID="{E92B50CF-9881-4001-B1B8-C353116808A0}" presName="rootConnector" presStyleLbl="node3" presStyleIdx="0" presStyleCnt="4"/>
      <dgm:spPr/>
    </dgm:pt>
    <dgm:pt modelId="{1FA03654-2A1B-4CB7-A81A-E552DD890AB9}" type="pres">
      <dgm:prSet presAssocID="{E92B50CF-9881-4001-B1B8-C353116808A0}" presName="hierChild4" presStyleCnt="0"/>
      <dgm:spPr/>
    </dgm:pt>
    <dgm:pt modelId="{00E364B0-7BAE-456B-B268-2C52DDE10349}" type="pres">
      <dgm:prSet presAssocID="{E92B50CF-9881-4001-B1B8-C353116808A0}" presName="hierChild5" presStyleCnt="0"/>
      <dgm:spPr/>
    </dgm:pt>
    <dgm:pt modelId="{BEC7E0ED-ABAA-4F1F-A6A7-E4554AF9684D}" type="pres">
      <dgm:prSet presAssocID="{5031A371-590D-4705-871A-4F62885F0F4D}" presName="Name37" presStyleLbl="parChTrans1D3" presStyleIdx="1" presStyleCnt="4"/>
      <dgm:spPr/>
    </dgm:pt>
    <dgm:pt modelId="{7CD36420-D670-41A2-9C3C-61EF5C08DAAD}" type="pres">
      <dgm:prSet presAssocID="{D894DED7-E220-4CBC-94D4-87419EC3775C}" presName="hierRoot2" presStyleCnt="0">
        <dgm:presLayoutVars>
          <dgm:hierBranch val="init"/>
        </dgm:presLayoutVars>
      </dgm:prSet>
      <dgm:spPr/>
    </dgm:pt>
    <dgm:pt modelId="{D518928E-0544-4413-8D41-A8BD5E421123}" type="pres">
      <dgm:prSet presAssocID="{D894DED7-E220-4CBC-94D4-87419EC3775C}" presName="rootComposite" presStyleCnt="0"/>
      <dgm:spPr/>
    </dgm:pt>
    <dgm:pt modelId="{1207018F-E8DE-47DD-B4C3-9D7F92697E75}" type="pres">
      <dgm:prSet presAssocID="{D894DED7-E220-4CBC-94D4-87419EC3775C}" presName="rootText" presStyleLbl="node3" presStyleIdx="1" presStyleCnt="4">
        <dgm:presLayoutVars>
          <dgm:chPref val="3"/>
        </dgm:presLayoutVars>
      </dgm:prSet>
      <dgm:spPr/>
    </dgm:pt>
    <dgm:pt modelId="{9626A8E6-C488-4C81-B066-0E6DDBBB8766}" type="pres">
      <dgm:prSet presAssocID="{D894DED7-E220-4CBC-94D4-87419EC3775C}" presName="rootConnector" presStyleLbl="node3" presStyleIdx="1" presStyleCnt="4"/>
      <dgm:spPr/>
    </dgm:pt>
    <dgm:pt modelId="{CC5E678D-4C3A-4D76-BAC3-FF1E4327E22B}" type="pres">
      <dgm:prSet presAssocID="{D894DED7-E220-4CBC-94D4-87419EC3775C}" presName="hierChild4" presStyleCnt="0"/>
      <dgm:spPr/>
    </dgm:pt>
    <dgm:pt modelId="{059E0F53-A459-4F0E-BD1C-33C07C056044}" type="pres">
      <dgm:prSet presAssocID="{D894DED7-E220-4CBC-94D4-87419EC3775C}" presName="hierChild5" presStyleCnt="0"/>
      <dgm:spPr/>
    </dgm:pt>
    <dgm:pt modelId="{CC37FFF0-1A6B-409E-BC21-C492D744D003}" type="pres">
      <dgm:prSet presAssocID="{6E3C7BB8-2680-4565-9D64-9252FA543272}" presName="Name37" presStyleLbl="parChTrans1D3" presStyleIdx="2" presStyleCnt="4"/>
      <dgm:spPr/>
    </dgm:pt>
    <dgm:pt modelId="{8D6BB641-03D8-4111-9054-9EBFE470559D}" type="pres">
      <dgm:prSet presAssocID="{5EC09F1E-7D6A-44ED-94E3-C8F3A0533CDB}" presName="hierRoot2" presStyleCnt="0">
        <dgm:presLayoutVars>
          <dgm:hierBranch val="init"/>
        </dgm:presLayoutVars>
      </dgm:prSet>
      <dgm:spPr/>
    </dgm:pt>
    <dgm:pt modelId="{63E06BE3-CD02-4B86-B73F-70A0DCD74436}" type="pres">
      <dgm:prSet presAssocID="{5EC09F1E-7D6A-44ED-94E3-C8F3A0533CDB}" presName="rootComposite" presStyleCnt="0"/>
      <dgm:spPr/>
    </dgm:pt>
    <dgm:pt modelId="{7E240301-BA00-42A5-9D9E-A108854DB1F6}" type="pres">
      <dgm:prSet presAssocID="{5EC09F1E-7D6A-44ED-94E3-C8F3A0533CDB}" presName="rootText" presStyleLbl="node3" presStyleIdx="2" presStyleCnt="4">
        <dgm:presLayoutVars>
          <dgm:chPref val="3"/>
        </dgm:presLayoutVars>
      </dgm:prSet>
      <dgm:spPr/>
    </dgm:pt>
    <dgm:pt modelId="{598E3A3B-D0DF-444B-A95C-E49B7F6441FD}" type="pres">
      <dgm:prSet presAssocID="{5EC09F1E-7D6A-44ED-94E3-C8F3A0533CDB}" presName="rootConnector" presStyleLbl="node3" presStyleIdx="2" presStyleCnt="4"/>
      <dgm:spPr/>
    </dgm:pt>
    <dgm:pt modelId="{0EA93D6D-E835-48E3-B609-0E39AE0450A4}" type="pres">
      <dgm:prSet presAssocID="{5EC09F1E-7D6A-44ED-94E3-C8F3A0533CDB}" presName="hierChild4" presStyleCnt="0"/>
      <dgm:spPr/>
    </dgm:pt>
    <dgm:pt modelId="{5A2F0E54-4EB2-4160-B641-9FE99AD7A316}" type="pres">
      <dgm:prSet presAssocID="{5EC09F1E-7D6A-44ED-94E3-C8F3A0533CDB}" presName="hierChild5" presStyleCnt="0"/>
      <dgm:spPr/>
    </dgm:pt>
    <dgm:pt modelId="{82DC5D11-D261-4A73-BF96-FAEEFBF6F082}" type="pres">
      <dgm:prSet presAssocID="{C2AD1F06-0779-40A0-9A69-B1C4204CD29F}" presName="Name37" presStyleLbl="parChTrans1D3" presStyleIdx="3" presStyleCnt="4"/>
      <dgm:spPr/>
    </dgm:pt>
    <dgm:pt modelId="{8A12E45E-DC8B-4231-8080-6DDB9E0C3D72}" type="pres">
      <dgm:prSet presAssocID="{C6B7E2E6-B50A-45F2-8CC1-F8BF87AEBB0F}" presName="hierRoot2" presStyleCnt="0">
        <dgm:presLayoutVars>
          <dgm:hierBranch val="init"/>
        </dgm:presLayoutVars>
      </dgm:prSet>
      <dgm:spPr/>
    </dgm:pt>
    <dgm:pt modelId="{74D15BAF-4ED2-4706-8511-671D20A3BFF0}" type="pres">
      <dgm:prSet presAssocID="{C6B7E2E6-B50A-45F2-8CC1-F8BF87AEBB0F}" presName="rootComposite" presStyleCnt="0"/>
      <dgm:spPr/>
    </dgm:pt>
    <dgm:pt modelId="{85FE5E44-D9D3-41A4-8241-E77D13B40B92}" type="pres">
      <dgm:prSet presAssocID="{C6B7E2E6-B50A-45F2-8CC1-F8BF87AEBB0F}" presName="rootText" presStyleLbl="node3" presStyleIdx="3" presStyleCnt="4">
        <dgm:presLayoutVars>
          <dgm:chPref val="3"/>
        </dgm:presLayoutVars>
      </dgm:prSet>
      <dgm:spPr/>
    </dgm:pt>
    <dgm:pt modelId="{73F92C22-AAFC-4CD6-A073-FACA6C971B0F}" type="pres">
      <dgm:prSet presAssocID="{C6B7E2E6-B50A-45F2-8CC1-F8BF87AEBB0F}" presName="rootConnector" presStyleLbl="node3" presStyleIdx="3" presStyleCnt="4"/>
      <dgm:spPr/>
    </dgm:pt>
    <dgm:pt modelId="{CBE4E7F4-E8EF-4A54-A4E4-A967CAD7B80D}" type="pres">
      <dgm:prSet presAssocID="{C6B7E2E6-B50A-45F2-8CC1-F8BF87AEBB0F}" presName="hierChild4" presStyleCnt="0"/>
      <dgm:spPr/>
    </dgm:pt>
    <dgm:pt modelId="{12E67F79-9F85-4D26-913C-5E81A27BB4E5}" type="pres">
      <dgm:prSet presAssocID="{C6B7E2E6-B50A-45F2-8CC1-F8BF87AEBB0F}" presName="hierChild5" presStyleCnt="0"/>
      <dgm:spPr/>
    </dgm:pt>
    <dgm:pt modelId="{178EF791-092F-4B92-8221-A221C2069C92}" type="pres">
      <dgm:prSet presAssocID="{EC7DC7F5-FE60-4E00-9C45-A2E72E9A9C57}" presName="hierChild5" presStyleCnt="0"/>
      <dgm:spPr/>
    </dgm:pt>
    <dgm:pt modelId="{E390A07F-191A-4E49-AEEB-D6EF8719E8D2}" type="pres">
      <dgm:prSet presAssocID="{A3567443-FE15-40C9-8D59-D7B22E512345}" presName="hierChild3" presStyleCnt="0"/>
      <dgm:spPr/>
    </dgm:pt>
  </dgm:ptLst>
  <dgm:cxnLst>
    <dgm:cxn modelId="{3D36270C-F262-42E5-96F7-3041285D7F43}" type="presOf" srcId="{44264238-7F33-47E2-A066-7EF40754CD1B}" destId="{8CA56F04-1856-4F3A-AE82-CA2DC66B42EF}" srcOrd="1" destOrd="0" presId="urn:microsoft.com/office/officeart/2005/8/layout/orgChart1"/>
    <dgm:cxn modelId="{0E13BC1B-7A56-4F47-806D-DB5051BE1E09}" type="presOf" srcId="{5031A371-590D-4705-871A-4F62885F0F4D}" destId="{BEC7E0ED-ABAA-4F1F-A6A7-E4554AF9684D}" srcOrd="0" destOrd="0" presId="urn:microsoft.com/office/officeart/2005/8/layout/orgChart1"/>
    <dgm:cxn modelId="{5818B32C-7F6A-43EC-83FF-DA98EF633EA1}" type="presOf" srcId="{FE020072-C86C-46EF-B525-9E15A28A8B40}" destId="{312AF9D5-E460-49A1-81DB-6E002ABC64F9}" srcOrd="0" destOrd="0" presId="urn:microsoft.com/office/officeart/2005/8/layout/orgChart1"/>
    <dgm:cxn modelId="{80FA523E-CCEF-4421-BBC2-20577DFE77CD}" type="presOf" srcId="{6E3C7BB8-2680-4565-9D64-9252FA543272}" destId="{CC37FFF0-1A6B-409E-BC21-C492D744D003}" srcOrd="0" destOrd="0" presId="urn:microsoft.com/office/officeart/2005/8/layout/orgChart1"/>
    <dgm:cxn modelId="{E3313940-2062-4F5B-B953-2819C1F79DA6}" type="presOf" srcId="{EC7DC7F5-FE60-4E00-9C45-A2E72E9A9C57}" destId="{85CC1103-082A-4D59-9A65-5C221D179596}" srcOrd="1" destOrd="0" presId="urn:microsoft.com/office/officeart/2005/8/layout/orgChart1"/>
    <dgm:cxn modelId="{74614460-AC50-46AB-913F-D2E6EA3ADF51}" type="presOf" srcId="{D894DED7-E220-4CBC-94D4-87419EC3775C}" destId="{9626A8E6-C488-4C81-B066-0E6DDBBB8766}" srcOrd="1" destOrd="0" presId="urn:microsoft.com/office/officeart/2005/8/layout/orgChart1"/>
    <dgm:cxn modelId="{FD45FA42-ED47-4F25-B237-746683DD6A0A}" type="presOf" srcId="{E92B50CF-9881-4001-B1B8-C353116808A0}" destId="{89E057A9-1A56-4FA2-A487-8C4F094837D7}" srcOrd="1" destOrd="0" presId="urn:microsoft.com/office/officeart/2005/8/layout/orgChart1"/>
    <dgm:cxn modelId="{04C0CD66-16F3-4A3A-93E1-BEF40E049BDB}" type="presOf" srcId="{CE6E7153-3483-4F83-8BAE-EB0A5CD1AD32}" destId="{B33121F3-CED1-4816-A169-E8B88A9BA4C9}" srcOrd="0" destOrd="0" presId="urn:microsoft.com/office/officeart/2005/8/layout/orgChart1"/>
    <dgm:cxn modelId="{3BF64448-A5E9-4CF2-BC3D-F1D39917ABA3}" type="presOf" srcId="{C6B7E2E6-B50A-45F2-8CC1-F8BF87AEBB0F}" destId="{73F92C22-AAFC-4CD6-A073-FACA6C971B0F}" srcOrd="1" destOrd="0" presId="urn:microsoft.com/office/officeart/2005/8/layout/orgChart1"/>
    <dgm:cxn modelId="{372EAA4D-5B1C-48CA-BB6D-754212597C10}" type="presOf" srcId="{5EC09F1E-7D6A-44ED-94E3-C8F3A0533CDB}" destId="{598E3A3B-D0DF-444B-A95C-E49B7F6441FD}" srcOrd="1" destOrd="0" presId="urn:microsoft.com/office/officeart/2005/8/layout/orgChart1"/>
    <dgm:cxn modelId="{221D034F-68E5-4C07-8C27-9A8F442EF1FD}" type="presOf" srcId="{C2E84915-4394-47BD-9C25-0FCD6AF6E153}" destId="{30757296-DC49-41E6-9315-799B9B0DEFBC}" srcOrd="0" destOrd="0" presId="urn:microsoft.com/office/officeart/2005/8/layout/orgChart1"/>
    <dgm:cxn modelId="{0EA3C151-11DE-4602-A5B1-9A0CBDEFBA00}" type="presOf" srcId="{B5AA87D5-15D2-4C41-8DF4-519B3856D317}" destId="{E4DD91D4-B6BD-4526-A371-2DB85F120406}" srcOrd="1" destOrd="0" presId="urn:microsoft.com/office/officeart/2005/8/layout/orgChart1"/>
    <dgm:cxn modelId="{5D6B5058-3B78-4511-8910-8B6CFB19AD77}" srcId="{A3567443-FE15-40C9-8D59-D7B22E512345}" destId="{FE020072-C86C-46EF-B525-9E15A28A8B40}" srcOrd="0" destOrd="0" parTransId="{0D1A16FB-A4F4-479A-9E65-0211F04776DB}" sibTransId="{9553C844-3F15-4575-B0DB-1F3D5E9BF6B5}"/>
    <dgm:cxn modelId="{7A7A7282-1EE6-4BB6-AE55-4EC11540718B}" type="presOf" srcId="{A3567443-FE15-40C9-8D59-D7B22E512345}" destId="{EE2656B6-928A-4666-9B4C-9971F80E4673}" srcOrd="1" destOrd="0" presId="urn:microsoft.com/office/officeart/2005/8/layout/orgChart1"/>
    <dgm:cxn modelId="{CA16B88C-2350-40BE-9821-E81966D4E8F4}" type="presOf" srcId="{C2AD1F06-0779-40A0-9A69-B1C4204CD29F}" destId="{82DC5D11-D261-4A73-BF96-FAEEFBF6F082}" srcOrd="0" destOrd="0" presId="urn:microsoft.com/office/officeart/2005/8/layout/orgChart1"/>
    <dgm:cxn modelId="{4D4DE29E-E8B3-4928-90A6-9752B160CED0}" type="presOf" srcId="{C6B7E2E6-B50A-45F2-8CC1-F8BF87AEBB0F}" destId="{85FE5E44-D9D3-41A4-8241-E77D13B40B92}" srcOrd="0" destOrd="0" presId="urn:microsoft.com/office/officeart/2005/8/layout/orgChart1"/>
    <dgm:cxn modelId="{530979A0-262C-4ADD-A7DF-D6056631C773}" type="presOf" srcId="{0D1A16FB-A4F4-479A-9E65-0211F04776DB}" destId="{7F9D4137-0DDE-445D-8111-7765342D7492}" srcOrd="0" destOrd="0" presId="urn:microsoft.com/office/officeart/2005/8/layout/orgChart1"/>
    <dgm:cxn modelId="{0E8F71A2-A18D-4218-B056-AD4E3639F255}" type="presOf" srcId="{EC7DC7F5-FE60-4E00-9C45-A2E72E9A9C57}" destId="{12986BCD-7789-4972-9C1C-0C5C65D2AB44}" srcOrd="0" destOrd="0" presId="urn:microsoft.com/office/officeart/2005/8/layout/orgChart1"/>
    <dgm:cxn modelId="{D83172A3-7CDC-4C5E-9FAD-ADCA1D35D180}" type="presOf" srcId="{D894DED7-E220-4CBC-94D4-87419EC3775C}" destId="{1207018F-E8DE-47DD-B4C3-9D7F92697E75}" srcOrd="0" destOrd="0" presId="urn:microsoft.com/office/officeart/2005/8/layout/orgChart1"/>
    <dgm:cxn modelId="{FA9E3FA8-3625-4B7D-BFD5-4CEE9DC497CD}" type="presOf" srcId="{44264238-7F33-47E2-A066-7EF40754CD1B}" destId="{8ED80ABF-9F95-4819-9316-B5828880058A}" srcOrd="0" destOrd="0" presId="urn:microsoft.com/office/officeart/2005/8/layout/orgChart1"/>
    <dgm:cxn modelId="{DADA09C0-1983-47F5-8E1E-5B2842F0B87F}" type="presOf" srcId="{A3567443-FE15-40C9-8D59-D7B22E512345}" destId="{ADA2153F-BE50-4D9C-A1A0-9EA8B3B90847}" srcOrd="0" destOrd="0" presId="urn:microsoft.com/office/officeart/2005/8/layout/orgChart1"/>
    <dgm:cxn modelId="{7D8797D4-94DD-4B45-8CBF-6BAC8146A9DD}" type="presOf" srcId="{FE020072-C86C-46EF-B525-9E15A28A8B40}" destId="{05A1832E-C432-480D-A299-E7CA335488A7}" srcOrd="1" destOrd="0" presId="urn:microsoft.com/office/officeart/2005/8/layout/orgChart1"/>
    <dgm:cxn modelId="{1AE369E2-94A6-4E66-8225-52E273A1AB8D}" srcId="{EC7DC7F5-FE60-4E00-9C45-A2E72E9A9C57}" destId="{C6B7E2E6-B50A-45F2-8CC1-F8BF87AEBB0F}" srcOrd="3" destOrd="0" parTransId="{C2AD1F06-0779-40A0-9A69-B1C4204CD29F}" sibTransId="{3F7858A7-0301-478F-9C09-F9E560FC2C67}"/>
    <dgm:cxn modelId="{44FE68E4-EF11-4C94-8D1A-E100961987A6}" type="presOf" srcId="{C7D7D611-2FBF-4001-A33D-9A86CF84C91D}" destId="{9C076767-E8C6-4A7E-A25B-1875CC7057F3}" srcOrd="0" destOrd="0" presId="urn:microsoft.com/office/officeart/2005/8/layout/orgChart1"/>
    <dgm:cxn modelId="{E78A89E5-684A-48B8-87E8-7889EC8C809F}" srcId="{44264238-7F33-47E2-A066-7EF40754CD1B}" destId="{B5AA87D5-15D2-4C41-8DF4-519B3856D317}" srcOrd="0" destOrd="0" parTransId="{C2E84915-4394-47BD-9C25-0FCD6AF6E153}" sibTransId="{230C402D-7311-422D-A2D1-54D4C2A19416}"/>
    <dgm:cxn modelId="{BAD45EE6-C02E-4359-9A54-7E76ED4FB2EE}" type="presOf" srcId="{5EC09F1E-7D6A-44ED-94E3-C8F3A0533CDB}" destId="{7E240301-BA00-42A5-9D9E-A108854DB1F6}" srcOrd="0" destOrd="0" presId="urn:microsoft.com/office/officeart/2005/8/layout/orgChart1"/>
    <dgm:cxn modelId="{7A1515EA-B2B4-4250-ACB1-654292E924C3}" type="presOf" srcId="{D1531847-530F-4091-9959-34B5F3A197D8}" destId="{F27969A9-482E-48EB-B9C3-4DFCE87C9235}" srcOrd="0" destOrd="0" presId="urn:microsoft.com/office/officeart/2005/8/layout/orgChart1"/>
    <dgm:cxn modelId="{D580ACEB-FC90-48D2-B1A1-E1A8817AA274}" srcId="{C7D7D611-2FBF-4001-A33D-9A86CF84C91D}" destId="{44264238-7F33-47E2-A066-7EF40754CD1B}" srcOrd="0" destOrd="0" parTransId="{556C9652-3D6B-4D45-B4CC-C7DD0486789B}" sibTransId="{4A65EC0D-96CC-4711-887A-B7316D3D65FF}"/>
    <dgm:cxn modelId="{BA7865EF-F4B2-4287-8F42-0EA46D32223B}" srcId="{A3567443-FE15-40C9-8D59-D7B22E512345}" destId="{EC7DC7F5-FE60-4E00-9C45-A2E72E9A9C57}" srcOrd="1" destOrd="0" parTransId="{D1531847-530F-4091-9959-34B5F3A197D8}" sibTransId="{62E2AFCF-139C-42F6-A366-1859E085EDFA}"/>
    <dgm:cxn modelId="{B44054F1-8146-4E47-BA2F-6F77EA56C563}" type="presOf" srcId="{B5AA87D5-15D2-4C41-8DF4-519B3856D317}" destId="{3D123C4C-7BB7-4F3F-AC4E-E7D847B63840}" srcOrd="0" destOrd="0" presId="urn:microsoft.com/office/officeart/2005/8/layout/orgChart1"/>
    <dgm:cxn modelId="{4CB7E9F8-DD31-41AE-88B5-475200F98261}" srcId="{C7D7D611-2FBF-4001-A33D-9A86CF84C91D}" destId="{A3567443-FE15-40C9-8D59-D7B22E512345}" srcOrd="1" destOrd="0" parTransId="{56BCA97F-08FF-45C7-94EA-AE6A73ADA8A7}" sibTransId="{37695E6B-8410-4612-897B-6FC03CD67377}"/>
    <dgm:cxn modelId="{9624A2FA-3554-4E12-9D02-7B2BA205E869}" srcId="{EC7DC7F5-FE60-4E00-9C45-A2E72E9A9C57}" destId="{5EC09F1E-7D6A-44ED-94E3-C8F3A0533CDB}" srcOrd="2" destOrd="0" parTransId="{6E3C7BB8-2680-4565-9D64-9252FA543272}" sibTransId="{B3EDE571-B1B1-4575-B535-6EDABB2348C7}"/>
    <dgm:cxn modelId="{6534B5FB-90B0-407C-A558-41DDCBD40404}" type="presOf" srcId="{E92B50CF-9881-4001-B1B8-C353116808A0}" destId="{B21B07BE-41FB-4A0E-BB46-9D7DF890AA44}" srcOrd="0" destOrd="0" presId="urn:microsoft.com/office/officeart/2005/8/layout/orgChart1"/>
    <dgm:cxn modelId="{DA27F7FB-9B44-43FB-B788-A3C2A3549FE0}" srcId="{EC7DC7F5-FE60-4E00-9C45-A2E72E9A9C57}" destId="{E92B50CF-9881-4001-B1B8-C353116808A0}" srcOrd="0" destOrd="0" parTransId="{CE6E7153-3483-4F83-8BAE-EB0A5CD1AD32}" sibTransId="{D4E0B6F9-EC70-4407-B624-0DF4DAB85E94}"/>
    <dgm:cxn modelId="{EA694DFE-58FA-4919-B672-9E4DAB3A075A}" srcId="{EC7DC7F5-FE60-4E00-9C45-A2E72E9A9C57}" destId="{D894DED7-E220-4CBC-94D4-87419EC3775C}" srcOrd="1" destOrd="0" parTransId="{5031A371-590D-4705-871A-4F62885F0F4D}" sibTransId="{F622B1A8-E05E-4A45-B668-1853A7AA8D6F}"/>
    <dgm:cxn modelId="{CA439D0C-04B3-4535-97AB-1D73303B8D69}" type="presParOf" srcId="{9C076767-E8C6-4A7E-A25B-1875CC7057F3}" destId="{89850124-A19C-430D-9B3A-14F2F3CE6F70}" srcOrd="0" destOrd="0" presId="urn:microsoft.com/office/officeart/2005/8/layout/orgChart1"/>
    <dgm:cxn modelId="{B6410DCB-18B2-42A3-B065-2622BBBEBAAD}" type="presParOf" srcId="{89850124-A19C-430D-9B3A-14F2F3CE6F70}" destId="{74496DA9-1806-4A43-908C-4F9E15534B78}" srcOrd="0" destOrd="0" presId="urn:microsoft.com/office/officeart/2005/8/layout/orgChart1"/>
    <dgm:cxn modelId="{5FE445D9-C99D-4721-93AB-B1F3436BAA56}" type="presParOf" srcId="{74496DA9-1806-4A43-908C-4F9E15534B78}" destId="{8ED80ABF-9F95-4819-9316-B5828880058A}" srcOrd="0" destOrd="0" presId="urn:microsoft.com/office/officeart/2005/8/layout/orgChart1"/>
    <dgm:cxn modelId="{E1231137-B63C-423D-B93A-FB3AB657718E}" type="presParOf" srcId="{74496DA9-1806-4A43-908C-4F9E15534B78}" destId="{8CA56F04-1856-4F3A-AE82-CA2DC66B42EF}" srcOrd="1" destOrd="0" presId="urn:microsoft.com/office/officeart/2005/8/layout/orgChart1"/>
    <dgm:cxn modelId="{2B2AAAE1-D045-44D8-9E52-FD85E9D21D43}" type="presParOf" srcId="{89850124-A19C-430D-9B3A-14F2F3CE6F70}" destId="{D32A9B9F-0ECD-4A3E-90BD-94F1E657399C}" srcOrd="1" destOrd="0" presId="urn:microsoft.com/office/officeart/2005/8/layout/orgChart1"/>
    <dgm:cxn modelId="{3562AE5D-E2EB-47FC-9D5F-C55BB12CD958}" type="presParOf" srcId="{D32A9B9F-0ECD-4A3E-90BD-94F1E657399C}" destId="{30757296-DC49-41E6-9315-799B9B0DEFBC}" srcOrd="0" destOrd="0" presId="urn:microsoft.com/office/officeart/2005/8/layout/orgChart1"/>
    <dgm:cxn modelId="{84AF5381-EEF1-46DD-9A11-29A6C7727BDE}" type="presParOf" srcId="{D32A9B9F-0ECD-4A3E-90BD-94F1E657399C}" destId="{1E8620C2-22C6-4673-BC20-3330766EDF73}" srcOrd="1" destOrd="0" presId="urn:microsoft.com/office/officeart/2005/8/layout/orgChart1"/>
    <dgm:cxn modelId="{E5C382A3-FE8A-43D4-824C-30F21AF3FA02}" type="presParOf" srcId="{1E8620C2-22C6-4673-BC20-3330766EDF73}" destId="{881E69BE-A632-4D2D-BA10-2A6A5BB54A23}" srcOrd="0" destOrd="0" presId="urn:microsoft.com/office/officeart/2005/8/layout/orgChart1"/>
    <dgm:cxn modelId="{653DC633-29F3-49E3-B265-19C56EB6C36A}" type="presParOf" srcId="{881E69BE-A632-4D2D-BA10-2A6A5BB54A23}" destId="{3D123C4C-7BB7-4F3F-AC4E-E7D847B63840}" srcOrd="0" destOrd="0" presId="urn:microsoft.com/office/officeart/2005/8/layout/orgChart1"/>
    <dgm:cxn modelId="{EA43629D-83D6-4680-93E5-0C2850068277}" type="presParOf" srcId="{881E69BE-A632-4D2D-BA10-2A6A5BB54A23}" destId="{E4DD91D4-B6BD-4526-A371-2DB85F120406}" srcOrd="1" destOrd="0" presId="urn:microsoft.com/office/officeart/2005/8/layout/orgChart1"/>
    <dgm:cxn modelId="{6DEBC5EE-7CB7-43A1-BF92-33FF7317CF2A}" type="presParOf" srcId="{1E8620C2-22C6-4673-BC20-3330766EDF73}" destId="{F92D9416-BBC7-40CD-A0B4-0366A0F322BB}" srcOrd="1" destOrd="0" presId="urn:microsoft.com/office/officeart/2005/8/layout/orgChart1"/>
    <dgm:cxn modelId="{DBAEF46C-3F20-4276-ABF0-3915B075F5EF}" type="presParOf" srcId="{1E8620C2-22C6-4673-BC20-3330766EDF73}" destId="{2459C545-EEE1-45B2-9978-6FFD5F2B378C}" srcOrd="2" destOrd="0" presId="urn:microsoft.com/office/officeart/2005/8/layout/orgChart1"/>
    <dgm:cxn modelId="{1E3D9DF7-F30A-4F07-8726-46D6E7380C22}" type="presParOf" srcId="{89850124-A19C-430D-9B3A-14F2F3CE6F70}" destId="{19A46BAF-49B4-4151-B19E-B031CE9B0FA5}" srcOrd="2" destOrd="0" presId="urn:microsoft.com/office/officeart/2005/8/layout/orgChart1"/>
    <dgm:cxn modelId="{A7FC549C-5CC6-4C90-B9AB-0C5E07DC7A45}" type="presParOf" srcId="{9C076767-E8C6-4A7E-A25B-1875CC7057F3}" destId="{F99E12F7-D749-4E6B-9F8D-C9759FFA65D5}" srcOrd="1" destOrd="0" presId="urn:microsoft.com/office/officeart/2005/8/layout/orgChart1"/>
    <dgm:cxn modelId="{44C5577F-FD16-4AB4-B9CD-A388776C2944}" type="presParOf" srcId="{F99E12F7-D749-4E6B-9F8D-C9759FFA65D5}" destId="{18988776-A0A5-4230-8349-9E01CB1D1804}" srcOrd="0" destOrd="0" presId="urn:microsoft.com/office/officeart/2005/8/layout/orgChart1"/>
    <dgm:cxn modelId="{55A6B155-C9EE-4EC5-BBC8-FE7DE6F90CD2}" type="presParOf" srcId="{18988776-A0A5-4230-8349-9E01CB1D1804}" destId="{ADA2153F-BE50-4D9C-A1A0-9EA8B3B90847}" srcOrd="0" destOrd="0" presId="urn:microsoft.com/office/officeart/2005/8/layout/orgChart1"/>
    <dgm:cxn modelId="{7D094E6A-301C-47A2-B157-1A9D5E97ED1D}" type="presParOf" srcId="{18988776-A0A5-4230-8349-9E01CB1D1804}" destId="{EE2656B6-928A-4666-9B4C-9971F80E4673}" srcOrd="1" destOrd="0" presId="urn:microsoft.com/office/officeart/2005/8/layout/orgChart1"/>
    <dgm:cxn modelId="{9016D87F-1011-4560-A8FD-4B4CBAB7025F}" type="presParOf" srcId="{F99E12F7-D749-4E6B-9F8D-C9759FFA65D5}" destId="{C99823BF-0695-4E0E-AA33-9D1E6213FAF7}" srcOrd="1" destOrd="0" presId="urn:microsoft.com/office/officeart/2005/8/layout/orgChart1"/>
    <dgm:cxn modelId="{2D59D8B6-1833-45C7-8FD5-41943241E0E0}" type="presParOf" srcId="{C99823BF-0695-4E0E-AA33-9D1E6213FAF7}" destId="{7F9D4137-0DDE-445D-8111-7765342D7492}" srcOrd="0" destOrd="0" presId="urn:microsoft.com/office/officeart/2005/8/layout/orgChart1"/>
    <dgm:cxn modelId="{7D48A331-8598-4500-9AFF-E32F0098F027}" type="presParOf" srcId="{C99823BF-0695-4E0E-AA33-9D1E6213FAF7}" destId="{2CAD84FB-2663-41DC-9543-D288F65B4596}" srcOrd="1" destOrd="0" presId="urn:microsoft.com/office/officeart/2005/8/layout/orgChart1"/>
    <dgm:cxn modelId="{64490229-264B-4909-BAFD-467772DC3045}" type="presParOf" srcId="{2CAD84FB-2663-41DC-9543-D288F65B4596}" destId="{7F70700D-99AA-46C4-98D5-359F40B1C59F}" srcOrd="0" destOrd="0" presId="urn:microsoft.com/office/officeart/2005/8/layout/orgChart1"/>
    <dgm:cxn modelId="{015AC7B7-6025-4365-8E3D-6D9112789EA0}" type="presParOf" srcId="{7F70700D-99AA-46C4-98D5-359F40B1C59F}" destId="{312AF9D5-E460-49A1-81DB-6E002ABC64F9}" srcOrd="0" destOrd="0" presId="urn:microsoft.com/office/officeart/2005/8/layout/orgChart1"/>
    <dgm:cxn modelId="{84F8D80C-5055-4404-9DA7-8C00AC7CC5E8}" type="presParOf" srcId="{7F70700D-99AA-46C4-98D5-359F40B1C59F}" destId="{05A1832E-C432-480D-A299-E7CA335488A7}" srcOrd="1" destOrd="0" presId="urn:microsoft.com/office/officeart/2005/8/layout/orgChart1"/>
    <dgm:cxn modelId="{7998E56F-394B-4099-8796-B295B0E12C2B}" type="presParOf" srcId="{2CAD84FB-2663-41DC-9543-D288F65B4596}" destId="{CF651A25-AF21-441D-8E71-3307ACE17DA1}" srcOrd="1" destOrd="0" presId="urn:microsoft.com/office/officeart/2005/8/layout/orgChart1"/>
    <dgm:cxn modelId="{E99C89A7-5DBD-4857-9A08-5C5B78FC98A0}" type="presParOf" srcId="{2CAD84FB-2663-41DC-9543-D288F65B4596}" destId="{A94B0730-EAF7-4C17-98AD-7A632B777CB1}" srcOrd="2" destOrd="0" presId="urn:microsoft.com/office/officeart/2005/8/layout/orgChart1"/>
    <dgm:cxn modelId="{C385675F-BC48-4852-B81E-33337CFB40B1}" type="presParOf" srcId="{C99823BF-0695-4E0E-AA33-9D1E6213FAF7}" destId="{F27969A9-482E-48EB-B9C3-4DFCE87C9235}" srcOrd="2" destOrd="0" presId="urn:microsoft.com/office/officeart/2005/8/layout/orgChart1"/>
    <dgm:cxn modelId="{173DD8FF-B82E-4903-8C98-C60ADAB9F66D}" type="presParOf" srcId="{C99823BF-0695-4E0E-AA33-9D1E6213FAF7}" destId="{26A9A791-476A-4C67-86F9-5240CDA90E2D}" srcOrd="3" destOrd="0" presId="urn:microsoft.com/office/officeart/2005/8/layout/orgChart1"/>
    <dgm:cxn modelId="{6618C361-0EF3-4A99-81BF-00438A718C7B}" type="presParOf" srcId="{26A9A791-476A-4C67-86F9-5240CDA90E2D}" destId="{707D622D-4FD3-4B78-9E0A-E30F6EB6CD4A}" srcOrd="0" destOrd="0" presId="urn:microsoft.com/office/officeart/2005/8/layout/orgChart1"/>
    <dgm:cxn modelId="{C6043FC2-8C01-4C2C-8AA0-ED303CB383DF}" type="presParOf" srcId="{707D622D-4FD3-4B78-9E0A-E30F6EB6CD4A}" destId="{12986BCD-7789-4972-9C1C-0C5C65D2AB44}" srcOrd="0" destOrd="0" presId="urn:microsoft.com/office/officeart/2005/8/layout/orgChart1"/>
    <dgm:cxn modelId="{FFC56927-94AA-4DBD-B69A-9E6849DFEC8C}" type="presParOf" srcId="{707D622D-4FD3-4B78-9E0A-E30F6EB6CD4A}" destId="{85CC1103-082A-4D59-9A65-5C221D179596}" srcOrd="1" destOrd="0" presId="urn:microsoft.com/office/officeart/2005/8/layout/orgChart1"/>
    <dgm:cxn modelId="{52D82EE3-B47D-4AB0-8142-5034E014FE85}" type="presParOf" srcId="{26A9A791-476A-4C67-86F9-5240CDA90E2D}" destId="{84546160-279D-4C77-97AD-FC6DC9C4C49A}" srcOrd="1" destOrd="0" presId="urn:microsoft.com/office/officeart/2005/8/layout/orgChart1"/>
    <dgm:cxn modelId="{099A76FA-5760-410A-9E4B-6D1180311745}" type="presParOf" srcId="{84546160-279D-4C77-97AD-FC6DC9C4C49A}" destId="{B33121F3-CED1-4816-A169-E8B88A9BA4C9}" srcOrd="0" destOrd="0" presId="urn:microsoft.com/office/officeart/2005/8/layout/orgChart1"/>
    <dgm:cxn modelId="{49446539-462C-41AD-AD0A-8BFF2C023C68}" type="presParOf" srcId="{84546160-279D-4C77-97AD-FC6DC9C4C49A}" destId="{D2D1ED98-865A-4C75-A0D1-44B5D88C3EA1}" srcOrd="1" destOrd="0" presId="urn:microsoft.com/office/officeart/2005/8/layout/orgChart1"/>
    <dgm:cxn modelId="{2E88C127-F808-4FA2-A8EB-44EEC1ED1E88}" type="presParOf" srcId="{D2D1ED98-865A-4C75-A0D1-44B5D88C3EA1}" destId="{F39060AC-A6A6-41D1-8084-4727FA90E709}" srcOrd="0" destOrd="0" presId="urn:microsoft.com/office/officeart/2005/8/layout/orgChart1"/>
    <dgm:cxn modelId="{C0CC049D-FBC5-4333-81C0-50E7F7527288}" type="presParOf" srcId="{F39060AC-A6A6-41D1-8084-4727FA90E709}" destId="{B21B07BE-41FB-4A0E-BB46-9D7DF890AA44}" srcOrd="0" destOrd="0" presId="urn:microsoft.com/office/officeart/2005/8/layout/orgChart1"/>
    <dgm:cxn modelId="{0DD8896F-AFDC-4115-B0CF-DC3031600733}" type="presParOf" srcId="{F39060AC-A6A6-41D1-8084-4727FA90E709}" destId="{89E057A9-1A56-4FA2-A487-8C4F094837D7}" srcOrd="1" destOrd="0" presId="urn:microsoft.com/office/officeart/2005/8/layout/orgChart1"/>
    <dgm:cxn modelId="{B512629D-D5C8-4710-9FF8-6E11694FE718}" type="presParOf" srcId="{D2D1ED98-865A-4C75-A0D1-44B5D88C3EA1}" destId="{1FA03654-2A1B-4CB7-A81A-E552DD890AB9}" srcOrd="1" destOrd="0" presId="urn:microsoft.com/office/officeart/2005/8/layout/orgChart1"/>
    <dgm:cxn modelId="{4592B48F-258D-464F-B512-FA512E40821D}" type="presParOf" srcId="{D2D1ED98-865A-4C75-A0D1-44B5D88C3EA1}" destId="{00E364B0-7BAE-456B-B268-2C52DDE10349}" srcOrd="2" destOrd="0" presId="urn:microsoft.com/office/officeart/2005/8/layout/orgChart1"/>
    <dgm:cxn modelId="{5CBE0D16-54E0-4108-9943-F4C1D43D6A2C}" type="presParOf" srcId="{84546160-279D-4C77-97AD-FC6DC9C4C49A}" destId="{BEC7E0ED-ABAA-4F1F-A6A7-E4554AF9684D}" srcOrd="2" destOrd="0" presId="urn:microsoft.com/office/officeart/2005/8/layout/orgChart1"/>
    <dgm:cxn modelId="{D7BD8786-FE6E-4906-ACB8-B57E4DBB8F1A}" type="presParOf" srcId="{84546160-279D-4C77-97AD-FC6DC9C4C49A}" destId="{7CD36420-D670-41A2-9C3C-61EF5C08DAAD}" srcOrd="3" destOrd="0" presId="urn:microsoft.com/office/officeart/2005/8/layout/orgChart1"/>
    <dgm:cxn modelId="{C0D1077F-C5F4-45BE-B90D-E0BCEE46E5BD}" type="presParOf" srcId="{7CD36420-D670-41A2-9C3C-61EF5C08DAAD}" destId="{D518928E-0544-4413-8D41-A8BD5E421123}" srcOrd="0" destOrd="0" presId="urn:microsoft.com/office/officeart/2005/8/layout/orgChart1"/>
    <dgm:cxn modelId="{600B0EFF-9226-41A8-8EE4-55D3D229E743}" type="presParOf" srcId="{D518928E-0544-4413-8D41-A8BD5E421123}" destId="{1207018F-E8DE-47DD-B4C3-9D7F92697E75}" srcOrd="0" destOrd="0" presId="urn:microsoft.com/office/officeart/2005/8/layout/orgChart1"/>
    <dgm:cxn modelId="{43B158FA-4C6D-4090-9FDF-016D9B39F9B4}" type="presParOf" srcId="{D518928E-0544-4413-8D41-A8BD5E421123}" destId="{9626A8E6-C488-4C81-B066-0E6DDBBB8766}" srcOrd="1" destOrd="0" presId="urn:microsoft.com/office/officeart/2005/8/layout/orgChart1"/>
    <dgm:cxn modelId="{328BB9F0-8A56-4C9C-9FE9-7459A75B70FD}" type="presParOf" srcId="{7CD36420-D670-41A2-9C3C-61EF5C08DAAD}" destId="{CC5E678D-4C3A-4D76-BAC3-FF1E4327E22B}" srcOrd="1" destOrd="0" presId="urn:microsoft.com/office/officeart/2005/8/layout/orgChart1"/>
    <dgm:cxn modelId="{9EBA14E8-7D28-4D3C-849E-7B99FF28694E}" type="presParOf" srcId="{7CD36420-D670-41A2-9C3C-61EF5C08DAAD}" destId="{059E0F53-A459-4F0E-BD1C-33C07C056044}" srcOrd="2" destOrd="0" presId="urn:microsoft.com/office/officeart/2005/8/layout/orgChart1"/>
    <dgm:cxn modelId="{FA8DA0B9-B85A-43E6-9CC3-0C35ABAFC617}" type="presParOf" srcId="{84546160-279D-4C77-97AD-FC6DC9C4C49A}" destId="{CC37FFF0-1A6B-409E-BC21-C492D744D003}" srcOrd="4" destOrd="0" presId="urn:microsoft.com/office/officeart/2005/8/layout/orgChart1"/>
    <dgm:cxn modelId="{1479A7FA-7573-432C-A559-DE4FB2ABD407}" type="presParOf" srcId="{84546160-279D-4C77-97AD-FC6DC9C4C49A}" destId="{8D6BB641-03D8-4111-9054-9EBFE470559D}" srcOrd="5" destOrd="0" presId="urn:microsoft.com/office/officeart/2005/8/layout/orgChart1"/>
    <dgm:cxn modelId="{15D4C685-D91B-4CC1-9882-D107C7CDD8D7}" type="presParOf" srcId="{8D6BB641-03D8-4111-9054-9EBFE470559D}" destId="{63E06BE3-CD02-4B86-B73F-70A0DCD74436}" srcOrd="0" destOrd="0" presId="urn:microsoft.com/office/officeart/2005/8/layout/orgChart1"/>
    <dgm:cxn modelId="{570B2D03-3F65-47B0-A706-59D8389ADC33}" type="presParOf" srcId="{63E06BE3-CD02-4B86-B73F-70A0DCD74436}" destId="{7E240301-BA00-42A5-9D9E-A108854DB1F6}" srcOrd="0" destOrd="0" presId="urn:microsoft.com/office/officeart/2005/8/layout/orgChart1"/>
    <dgm:cxn modelId="{831B7ADB-AAFA-424D-AFA1-D94A3118C3BA}" type="presParOf" srcId="{63E06BE3-CD02-4B86-B73F-70A0DCD74436}" destId="{598E3A3B-D0DF-444B-A95C-E49B7F6441FD}" srcOrd="1" destOrd="0" presId="urn:microsoft.com/office/officeart/2005/8/layout/orgChart1"/>
    <dgm:cxn modelId="{39F776BC-B996-4320-A912-FAAF20D87D0A}" type="presParOf" srcId="{8D6BB641-03D8-4111-9054-9EBFE470559D}" destId="{0EA93D6D-E835-48E3-B609-0E39AE0450A4}" srcOrd="1" destOrd="0" presId="urn:microsoft.com/office/officeart/2005/8/layout/orgChart1"/>
    <dgm:cxn modelId="{0DE0EA1B-3C3A-4EB6-9557-D8946188637F}" type="presParOf" srcId="{8D6BB641-03D8-4111-9054-9EBFE470559D}" destId="{5A2F0E54-4EB2-4160-B641-9FE99AD7A316}" srcOrd="2" destOrd="0" presId="urn:microsoft.com/office/officeart/2005/8/layout/orgChart1"/>
    <dgm:cxn modelId="{999ED713-1AC8-41D7-B517-2D43AB72A5AE}" type="presParOf" srcId="{84546160-279D-4C77-97AD-FC6DC9C4C49A}" destId="{82DC5D11-D261-4A73-BF96-FAEEFBF6F082}" srcOrd="6" destOrd="0" presId="urn:microsoft.com/office/officeart/2005/8/layout/orgChart1"/>
    <dgm:cxn modelId="{A5FF6B35-7BAA-4503-9FF5-24B0261674A2}" type="presParOf" srcId="{84546160-279D-4C77-97AD-FC6DC9C4C49A}" destId="{8A12E45E-DC8B-4231-8080-6DDB9E0C3D72}" srcOrd="7" destOrd="0" presId="urn:microsoft.com/office/officeart/2005/8/layout/orgChart1"/>
    <dgm:cxn modelId="{8D0F6FD4-B34C-4BF4-9A4D-01435AE99B30}" type="presParOf" srcId="{8A12E45E-DC8B-4231-8080-6DDB9E0C3D72}" destId="{74D15BAF-4ED2-4706-8511-671D20A3BFF0}" srcOrd="0" destOrd="0" presId="urn:microsoft.com/office/officeart/2005/8/layout/orgChart1"/>
    <dgm:cxn modelId="{D962B483-DD8B-45BE-B190-D86E15335B79}" type="presParOf" srcId="{74D15BAF-4ED2-4706-8511-671D20A3BFF0}" destId="{85FE5E44-D9D3-41A4-8241-E77D13B40B92}" srcOrd="0" destOrd="0" presId="urn:microsoft.com/office/officeart/2005/8/layout/orgChart1"/>
    <dgm:cxn modelId="{03854D63-6C12-4FF3-B943-E9F7349030D8}" type="presParOf" srcId="{74D15BAF-4ED2-4706-8511-671D20A3BFF0}" destId="{73F92C22-AAFC-4CD6-A073-FACA6C971B0F}" srcOrd="1" destOrd="0" presId="urn:microsoft.com/office/officeart/2005/8/layout/orgChart1"/>
    <dgm:cxn modelId="{A1FF899C-FF4F-4072-BC8D-ED37D0908FBB}" type="presParOf" srcId="{8A12E45E-DC8B-4231-8080-6DDB9E0C3D72}" destId="{CBE4E7F4-E8EF-4A54-A4E4-A967CAD7B80D}" srcOrd="1" destOrd="0" presId="urn:microsoft.com/office/officeart/2005/8/layout/orgChart1"/>
    <dgm:cxn modelId="{ABC1C813-D115-472A-801F-91A8005D7717}" type="presParOf" srcId="{8A12E45E-DC8B-4231-8080-6DDB9E0C3D72}" destId="{12E67F79-9F85-4D26-913C-5E81A27BB4E5}" srcOrd="2" destOrd="0" presId="urn:microsoft.com/office/officeart/2005/8/layout/orgChart1"/>
    <dgm:cxn modelId="{3B8922CB-1FCC-4BDB-A59B-CD0265B09B6D}" type="presParOf" srcId="{26A9A791-476A-4C67-86F9-5240CDA90E2D}" destId="{178EF791-092F-4B92-8221-A221C2069C92}" srcOrd="2" destOrd="0" presId="urn:microsoft.com/office/officeart/2005/8/layout/orgChart1"/>
    <dgm:cxn modelId="{5DDFA289-DDF0-47C7-8111-D8D18F790147}" type="presParOf" srcId="{F99E12F7-D749-4E6B-9F8D-C9759FFA65D5}" destId="{E390A07F-191A-4E49-AEEB-D6EF8719E8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4AA889-0534-4039-BD54-29347570CDC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19CF353-9FC4-4729-9542-51189D627903}">
      <dgm:prSet/>
      <dgm:spPr>
        <a:solidFill>
          <a:schemeClr val="accent2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 dirty="0"/>
            <a:t>Informations saisies en entrée (input)</a:t>
          </a:r>
        </a:p>
      </dgm:t>
    </dgm:pt>
    <dgm:pt modelId="{96956944-79E0-43F9-AB66-902383353089}" type="parTrans" cxnId="{5153B0D1-933A-4CAD-AEBD-638D694C8B87}">
      <dgm:prSet/>
      <dgm:spPr/>
      <dgm:t>
        <a:bodyPr/>
        <a:lstStyle/>
        <a:p>
          <a:endParaRPr lang="fr-FR"/>
        </a:p>
      </dgm:t>
    </dgm:pt>
    <dgm:pt modelId="{6754FFC6-8BA6-47BE-AB20-97DF85E80E0B}" type="sibTrans" cxnId="{5153B0D1-933A-4CAD-AEBD-638D694C8B87}">
      <dgm:prSet/>
      <dgm:spPr/>
      <dgm:t>
        <a:bodyPr/>
        <a:lstStyle/>
        <a:p>
          <a:endParaRPr lang="fr-FR"/>
        </a:p>
      </dgm:t>
    </dgm:pt>
    <dgm:pt modelId="{496A5EB9-6BA7-426B-9B5C-69F11BD86F99}">
      <dgm:prSet/>
      <dgm:spPr>
        <a:solidFill>
          <a:schemeClr val="accent2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/>
            <a:t>Informations Nutritionnelles</a:t>
          </a:r>
        </a:p>
      </dgm:t>
    </dgm:pt>
    <dgm:pt modelId="{9ABD02C4-A798-4148-85D4-298096F6C508}" type="parTrans" cxnId="{122295BF-11B1-444E-874F-5CB457D7F403}">
      <dgm:prSet/>
      <dgm:spPr/>
      <dgm:t>
        <a:bodyPr/>
        <a:lstStyle/>
        <a:p>
          <a:endParaRPr lang="fr-FR"/>
        </a:p>
      </dgm:t>
    </dgm:pt>
    <dgm:pt modelId="{FFC2A783-5065-4487-9FB6-697B521A68B6}" type="sibTrans" cxnId="{122295BF-11B1-444E-874F-5CB457D7F403}">
      <dgm:prSet/>
      <dgm:spPr/>
      <dgm:t>
        <a:bodyPr/>
        <a:lstStyle/>
        <a:p>
          <a:endParaRPr lang="fr-FR"/>
        </a:p>
      </dgm:t>
    </dgm:pt>
    <dgm:pt modelId="{0DC25BAA-4E21-47CE-946C-881051850EA4}">
      <dgm:prSet/>
      <dgm:spPr>
        <a:solidFill>
          <a:schemeClr val="accent3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/>
            <a:t>Information en sortie (output)</a:t>
          </a:r>
        </a:p>
      </dgm:t>
    </dgm:pt>
    <dgm:pt modelId="{696F396C-88B2-41F8-8573-3B7A8C37F532}" type="parTrans" cxnId="{7521A6FA-B681-422F-81C3-EECE66683C02}">
      <dgm:prSet/>
      <dgm:spPr/>
      <dgm:t>
        <a:bodyPr/>
        <a:lstStyle/>
        <a:p>
          <a:endParaRPr lang="fr-FR"/>
        </a:p>
      </dgm:t>
    </dgm:pt>
    <dgm:pt modelId="{C256BD05-A38A-4F7B-AB69-C05C8D8FC61D}" type="sibTrans" cxnId="{7521A6FA-B681-422F-81C3-EECE66683C02}">
      <dgm:prSet/>
      <dgm:spPr/>
      <dgm:t>
        <a:bodyPr/>
        <a:lstStyle/>
        <a:p>
          <a:endParaRPr lang="fr-FR"/>
        </a:p>
      </dgm:t>
    </dgm:pt>
    <dgm:pt modelId="{E5B2D177-B614-4145-AC74-8B106ACFB1B5}">
      <dgm:prSet/>
      <dgm:spPr>
        <a:solidFill>
          <a:schemeClr val="accent3">
            <a:lumMod val="7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/>
            <a:t>Nutrigrade</a:t>
          </a:r>
        </a:p>
      </dgm:t>
    </dgm:pt>
    <dgm:pt modelId="{8F998902-BAF8-4D67-A3D6-DB0E6F064543}" type="parTrans" cxnId="{8A74376F-904C-4DC1-A5AB-222CB77112E6}">
      <dgm:prSet/>
      <dgm:spPr/>
      <dgm:t>
        <a:bodyPr/>
        <a:lstStyle/>
        <a:p>
          <a:endParaRPr lang="fr-FR"/>
        </a:p>
      </dgm:t>
    </dgm:pt>
    <dgm:pt modelId="{F92F09EB-33AF-463D-8050-9497AE4A0A87}" type="sibTrans" cxnId="{8A74376F-904C-4DC1-A5AB-222CB77112E6}">
      <dgm:prSet/>
      <dgm:spPr/>
      <dgm:t>
        <a:bodyPr/>
        <a:lstStyle/>
        <a:p>
          <a:endParaRPr lang="fr-FR"/>
        </a:p>
      </dgm:t>
    </dgm:pt>
    <dgm:pt modelId="{F046BC9B-63F2-48C7-A83E-A3521A1B419F}" type="pres">
      <dgm:prSet presAssocID="{8B4AA889-0534-4039-BD54-29347570CD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D592FB-C810-4CB9-B73A-EA865184B947}" type="pres">
      <dgm:prSet presAssocID="{119CF353-9FC4-4729-9542-51189D627903}" presName="hierRoot1" presStyleCnt="0">
        <dgm:presLayoutVars>
          <dgm:hierBranch val="init"/>
        </dgm:presLayoutVars>
      </dgm:prSet>
      <dgm:spPr/>
    </dgm:pt>
    <dgm:pt modelId="{F6262F2A-5269-4BA9-A047-37F0FC5DBAFE}" type="pres">
      <dgm:prSet presAssocID="{119CF353-9FC4-4729-9542-51189D627903}" presName="rootComposite1" presStyleCnt="0"/>
      <dgm:spPr/>
    </dgm:pt>
    <dgm:pt modelId="{2A9A6E99-DAAB-4797-B75F-9EEE77481901}" type="pres">
      <dgm:prSet presAssocID="{119CF353-9FC4-4729-9542-51189D627903}" presName="rootText1" presStyleLbl="node0" presStyleIdx="0" presStyleCnt="2">
        <dgm:presLayoutVars>
          <dgm:chPref val="3"/>
        </dgm:presLayoutVars>
      </dgm:prSet>
      <dgm:spPr/>
    </dgm:pt>
    <dgm:pt modelId="{F7FEA09B-B78D-4411-B29A-7D189325AB7E}" type="pres">
      <dgm:prSet presAssocID="{119CF353-9FC4-4729-9542-51189D627903}" presName="rootConnector1" presStyleLbl="node1" presStyleIdx="0" presStyleCnt="0"/>
      <dgm:spPr/>
    </dgm:pt>
    <dgm:pt modelId="{6B17D5B9-2048-4481-A5E5-F35804B514AE}" type="pres">
      <dgm:prSet presAssocID="{119CF353-9FC4-4729-9542-51189D627903}" presName="hierChild2" presStyleCnt="0"/>
      <dgm:spPr/>
    </dgm:pt>
    <dgm:pt modelId="{95B3FDA3-AE6D-4FA0-8335-A5C13BAD2B86}" type="pres">
      <dgm:prSet presAssocID="{9ABD02C4-A798-4148-85D4-298096F6C508}" presName="Name37" presStyleLbl="parChTrans1D2" presStyleIdx="0" presStyleCnt="2"/>
      <dgm:spPr/>
    </dgm:pt>
    <dgm:pt modelId="{F1546EED-85F1-48D7-B4D6-792B61E68144}" type="pres">
      <dgm:prSet presAssocID="{496A5EB9-6BA7-426B-9B5C-69F11BD86F99}" presName="hierRoot2" presStyleCnt="0">
        <dgm:presLayoutVars>
          <dgm:hierBranch val="init"/>
        </dgm:presLayoutVars>
      </dgm:prSet>
      <dgm:spPr/>
    </dgm:pt>
    <dgm:pt modelId="{62276383-9C2D-4CCB-9F8A-16BA5D951741}" type="pres">
      <dgm:prSet presAssocID="{496A5EB9-6BA7-426B-9B5C-69F11BD86F99}" presName="rootComposite" presStyleCnt="0"/>
      <dgm:spPr/>
    </dgm:pt>
    <dgm:pt modelId="{22B40116-D5FE-4BCC-9149-48946AA6488B}" type="pres">
      <dgm:prSet presAssocID="{496A5EB9-6BA7-426B-9B5C-69F11BD86F99}" presName="rootText" presStyleLbl="node2" presStyleIdx="0" presStyleCnt="2">
        <dgm:presLayoutVars>
          <dgm:chPref val="3"/>
        </dgm:presLayoutVars>
      </dgm:prSet>
      <dgm:spPr/>
    </dgm:pt>
    <dgm:pt modelId="{4F8C5F87-B31E-4BCF-8B03-B5F215B76740}" type="pres">
      <dgm:prSet presAssocID="{496A5EB9-6BA7-426B-9B5C-69F11BD86F99}" presName="rootConnector" presStyleLbl="node2" presStyleIdx="0" presStyleCnt="2"/>
      <dgm:spPr/>
    </dgm:pt>
    <dgm:pt modelId="{A4AB7D7B-F531-4E9F-B0BF-EAB6A6DF0174}" type="pres">
      <dgm:prSet presAssocID="{496A5EB9-6BA7-426B-9B5C-69F11BD86F99}" presName="hierChild4" presStyleCnt="0"/>
      <dgm:spPr/>
    </dgm:pt>
    <dgm:pt modelId="{9119662B-A42E-42CB-AF33-485522E3FFD4}" type="pres">
      <dgm:prSet presAssocID="{496A5EB9-6BA7-426B-9B5C-69F11BD86F99}" presName="hierChild5" presStyleCnt="0"/>
      <dgm:spPr/>
    </dgm:pt>
    <dgm:pt modelId="{FD2D9387-31C3-4D9B-B39C-C5E4E778E0C8}" type="pres">
      <dgm:prSet presAssocID="{119CF353-9FC4-4729-9542-51189D627903}" presName="hierChild3" presStyleCnt="0"/>
      <dgm:spPr/>
    </dgm:pt>
    <dgm:pt modelId="{252B8E48-41B2-43C6-818A-858123792B25}" type="pres">
      <dgm:prSet presAssocID="{0DC25BAA-4E21-47CE-946C-881051850EA4}" presName="hierRoot1" presStyleCnt="0">
        <dgm:presLayoutVars>
          <dgm:hierBranch val="init"/>
        </dgm:presLayoutVars>
      </dgm:prSet>
      <dgm:spPr/>
    </dgm:pt>
    <dgm:pt modelId="{7F1E70C9-4F96-4440-8C2F-440336E38D09}" type="pres">
      <dgm:prSet presAssocID="{0DC25BAA-4E21-47CE-946C-881051850EA4}" presName="rootComposite1" presStyleCnt="0"/>
      <dgm:spPr/>
    </dgm:pt>
    <dgm:pt modelId="{6E1F0039-C424-4893-9358-3385BBCF0470}" type="pres">
      <dgm:prSet presAssocID="{0DC25BAA-4E21-47CE-946C-881051850EA4}" presName="rootText1" presStyleLbl="node0" presStyleIdx="1" presStyleCnt="2">
        <dgm:presLayoutVars>
          <dgm:chPref val="3"/>
        </dgm:presLayoutVars>
      </dgm:prSet>
      <dgm:spPr/>
    </dgm:pt>
    <dgm:pt modelId="{7067D86B-32C0-4561-9FC0-BD968543088B}" type="pres">
      <dgm:prSet presAssocID="{0DC25BAA-4E21-47CE-946C-881051850EA4}" presName="rootConnector1" presStyleLbl="node1" presStyleIdx="0" presStyleCnt="0"/>
      <dgm:spPr/>
    </dgm:pt>
    <dgm:pt modelId="{BA0BDAAD-2B01-4EEA-BE84-0A35EFDABCF0}" type="pres">
      <dgm:prSet presAssocID="{0DC25BAA-4E21-47CE-946C-881051850EA4}" presName="hierChild2" presStyleCnt="0"/>
      <dgm:spPr/>
    </dgm:pt>
    <dgm:pt modelId="{21BCC72E-88F1-4012-9D87-1AD7A0F76B55}" type="pres">
      <dgm:prSet presAssocID="{8F998902-BAF8-4D67-A3D6-DB0E6F064543}" presName="Name37" presStyleLbl="parChTrans1D2" presStyleIdx="1" presStyleCnt="2"/>
      <dgm:spPr/>
    </dgm:pt>
    <dgm:pt modelId="{499D8692-0AEF-42C0-B1DD-919E123837E4}" type="pres">
      <dgm:prSet presAssocID="{E5B2D177-B614-4145-AC74-8B106ACFB1B5}" presName="hierRoot2" presStyleCnt="0">
        <dgm:presLayoutVars>
          <dgm:hierBranch val="init"/>
        </dgm:presLayoutVars>
      </dgm:prSet>
      <dgm:spPr/>
    </dgm:pt>
    <dgm:pt modelId="{E14FE5E5-5FB8-44E0-A777-F42B711E73E5}" type="pres">
      <dgm:prSet presAssocID="{E5B2D177-B614-4145-AC74-8B106ACFB1B5}" presName="rootComposite" presStyleCnt="0"/>
      <dgm:spPr/>
    </dgm:pt>
    <dgm:pt modelId="{0144C46E-91DD-4C90-AE4E-AC6FDE6B1AE1}" type="pres">
      <dgm:prSet presAssocID="{E5B2D177-B614-4145-AC74-8B106ACFB1B5}" presName="rootText" presStyleLbl="node2" presStyleIdx="1" presStyleCnt="2">
        <dgm:presLayoutVars>
          <dgm:chPref val="3"/>
        </dgm:presLayoutVars>
      </dgm:prSet>
      <dgm:spPr/>
    </dgm:pt>
    <dgm:pt modelId="{E06B9A51-DDFE-4A91-AF66-57C5C3F152ED}" type="pres">
      <dgm:prSet presAssocID="{E5B2D177-B614-4145-AC74-8B106ACFB1B5}" presName="rootConnector" presStyleLbl="node2" presStyleIdx="1" presStyleCnt="2"/>
      <dgm:spPr/>
    </dgm:pt>
    <dgm:pt modelId="{08A2D9EB-BA0C-47A1-9885-0D14015A9280}" type="pres">
      <dgm:prSet presAssocID="{E5B2D177-B614-4145-AC74-8B106ACFB1B5}" presName="hierChild4" presStyleCnt="0"/>
      <dgm:spPr/>
    </dgm:pt>
    <dgm:pt modelId="{CBA059AD-0FF9-44A6-AAF0-E336FC428C28}" type="pres">
      <dgm:prSet presAssocID="{E5B2D177-B614-4145-AC74-8B106ACFB1B5}" presName="hierChild5" presStyleCnt="0"/>
      <dgm:spPr/>
    </dgm:pt>
    <dgm:pt modelId="{DF36E9F6-4DD2-4C32-A9C2-88F2811148D0}" type="pres">
      <dgm:prSet presAssocID="{0DC25BAA-4E21-47CE-946C-881051850EA4}" presName="hierChild3" presStyleCnt="0"/>
      <dgm:spPr/>
    </dgm:pt>
  </dgm:ptLst>
  <dgm:cxnLst>
    <dgm:cxn modelId="{4F60CA1D-2ED1-4554-BA0F-EBF2E1B0922D}" type="presOf" srcId="{8B4AA889-0534-4039-BD54-29347570CDCE}" destId="{F046BC9B-63F2-48C7-A83E-A3521A1B419F}" srcOrd="0" destOrd="0" presId="urn:microsoft.com/office/officeart/2005/8/layout/orgChart1"/>
    <dgm:cxn modelId="{66782438-B178-4202-8285-CE24180089B9}" type="presOf" srcId="{0DC25BAA-4E21-47CE-946C-881051850EA4}" destId="{7067D86B-32C0-4561-9FC0-BD968543088B}" srcOrd="1" destOrd="0" presId="urn:microsoft.com/office/officeart/2005/8/layout/orgChart1"/>
    <dgm:cxn modelId="{59C0A043-5BDD-48E0-ADA7-1A96539FC404}" type="presOf" srcId="{E5B2D177-B614-4145-AC74-8B106ACFB1B5}" destId="{E06B9A51-DDFE-4A91-AF66-57C5C3F152ED}" srcOrd="1" destOrd="0" presId="urn:microsoft.com/office/officeart/2005/8/layout/orgChart1"/>
    <dgm:cxn modelId="{2B173569-B950-45A9-AA82-A93344DA0041}" type="presOf" srcId="{E5B2D177-B614-4145-AC74-8B106ACFB1B5}" destId="{0144C46E-91DD-4C90-AE4E-AC6FDE6B1AE1}" srcOrd="0" destOrd="0" presId="urn:microsoft.com/office/officeart/2005/8/layout/orgChart1"/>
    <dgm:cxn modelId="{8A74376F-904C-4DC1-A5AB-222CB77112E6}" srcId="{0DC25BAA-4E21-47CE-946C-881051850EA4}" destId="{E5B2D177-B614-4145-AC74-8B106ACFB1B5}" srcOrd="0" destOrd="0" parTransId="{8F998902-BAF8-4D67-A3D6-DB0E6F064543}" sibTransId="{F92F09EB-33AF-463D-8050-9497AE4A0A87}"/>
    <dgm:cxn modelId="{E819AA51-1350-4DD6-AEEC-FAC7E03B5851}" type="presOf" srcId="{0DC25BAA-4E21-47CE-946C-881051850EA4}" destId="{6E1F0039-C424-4893-9358-3385BBCF0470}" srcOrd="0" destOrd="0" presId="urn:microsoft.com/office/officeart/2005/8/layout/orgChart1"/>
    <dgm:cxn modelId="{63453AA3-034E-49FD-A394-7C08AED1BFFC}" type="presOf" srcId="{119CF353-9FC4-4729-9542-51189D627903}" destId="{2A9A6E99-DAAB-4797-B75F-9EEE77481901}" srcOrd="0" destOrd="0" presId="urn:microsoft.com/office/officeart/2005/8/layout/orgChart1"/>
    <dgm:cxn modelId="{F0E00EAA-DE92-4079-ADB3-29E686DD5C59}" type="presOf" srcId="{9ABD02C4-A798-4148-85D4-298096F6C508}" destId="{95B3FDA3-AE6D-4FA0-8335-A5C13BAD2B86}" srcOrd="0" destOrd="0" presId="urn:microsoft.com/office/officeart/2005/8/layout/orgChart1"/>
    <dgm:cxn modelId="{7DBB04AB-3DD7-469F-8201-869C13C16BC7}" type="presOf" srcId="{119CF353-9FC4-4729-9542-51189D627903}" destId="{F7FEA09B-B78D-4411-B29A-7D189325AB7E}" srcOrd="1" destOrd="0" presId="urn:microsoft.com/office/officeart/2005/8/layout/orgChart1"/>
    <dgm:cxn modelId="{122295BF-11B1-444E-874F-5CB457D7F403}" srcId="{119CF353-9FC4-4729-9542-51189D627903}" destId="{496A5EB9-6BA7-426B-9B5C-69F11BD86F99}" srcOrd="0" destOrd="0" parTransId="{9ABD02C4-A798-4148-85D4-298096F6C508}" sibTransId="{FFC2A783-5065-4487-9FB6-697B521A68B6}"/>
    <dgm:cxn modelId="{F18030CB-8FFA-4252-9B98-D1820FC61B5E}" type="presOf" srcId="{496A5EB9-6BA7-426B-9B5C-69F11BD86F99}" destId="{22B40116-D5FE-4BCC-9149-48946AA6488B}" srcOrd="0" destOrd="0" presId="urn:microsoft.com/office/officeart/2005/8/layout/orgChart1"/>
    <dgm:cxn modelId="{5153B0D1-933A-4CAD-AEBD-638D694C8B87}" srcId="{8B4AA889-0534-4039-BD54-29347570CDCE}" destId="{119CF353-9FC4-4729-9542-51189D627903}" srcOrd="0" destOrd="0" parTransId="{96956944-79E0-43F9-AB66-902383353089}" sibTransId="{6754FFC6-8BA6-47BE-AB20-97DF85E80E0B}"/>
    <dgm:cxn modelId="{A0D813EE-579F-411C-AC39-F7768ACA6F0A}" type="presOf" srcId="{8F998902-BAF8-4D67-A3D6-DB0E6F064543}" destId="{21BCC72E-88F1-4012-9D87-1AD7A0F76B55}" srcOrd="0" destOrd="0" presId="urn:microsoft.com/office/officeart/2005/8/layout/orgChart1"/>
    <dgm:cxn modelId="{FDFD60F6-272E-4B6E-8502-BEE4BF826313}" type="presOf" srcId="{496A5EB9-6BA7-426B-9B5C-69F11BD86F99}" destId="{4F8C5F87-B31E-4BCF-8B03-B5F215B76740}" srcOrd="1" destOrd="0" presId="urn:microsoft.com/office/officeart/2005/8/layout/orgChart1"/>
    <dgm:cxn modelId="{7521A6FA-B681-422F-81C3-EECE66683C02}" srcId="{8B4AA889-0534-4039-BD54-29347570CDCE}" destId="{0DC25BAA-4E21-47CE-946C-881051850EA4}" srcOrd="1" destOrd="0" parTransId="{696F396C-88B2-41F8-8573-3B7A8C37F532}" sibTransId="{C256BD05-A38A-4F7B-AB69-C05C8D8FC61D}"/>
    <dgm:cxn modelId="{EF23B2A3-9753-4D28-A7D9-9993E08EE16A}" type="presParOf" srcId="{F046BC9B-63F2-48C7-A83E-A3521A1B419F}" destId="{B5D592FB-C810-4CB9-B73A-EA865184B947}" srcOrd="0" destOrd="0" presId="urn:microsoft.com/office/officeart/2005/8/layout/orgChart1"/>
    <dgm:cxn modelId="{4364A478-8C33-48FB-BCDA-7CF6A63C75AD}" type="presParOf" srcId="{B5D592FB-C810-4CB9-B73A-EA865184B947}" destId="{F6262F2A-5269-4BA9-A047-37F0FC5DBAFE}" srcOrd="0" destOrd="0" presId="urn:microsoft.com/office/officeart/2005/8/layout/orgChart1"/>
    <dgm:cxn modelId="{19016B40-CC3E-489F-8F85-CD2006780D51}" type="presParOf" srcId="{F6262F2A-5269-4BA9-A047-37F0FC5DBAFE}" destId="{2A9A6E99-DAAB-4797-B75F-9EEE77481901}" srcOrd="0" destOrd="0" presId="urn:microsoft.com/office/officeart/2005/8/layout/orgChart1"/>
    <dgm:cxn modelId="{D84C34BB-CBDE-4B63-972F-3D2A9894A72D}" type="presParOf" srcId="{F6262F2A-5269-4BA9-A047-37F0FC5DBAFE}" destId="{F7FEA09B-B78D-4411-B29A-7D189325AB7E}" srcOrd="1" destOrd="0" presId="urn:microsoft.com/office/officeart/2005/8/layout/orgChart1"/>
    <dgm:cxn modelId="{B1BBAF9B-954C-48F8-865B-7D704F38CA6B}" type="presParOf" srcId="{B5D592FB-C810-4CB9-B73A-EA865184B947}" destId="{6B17D5B9-2048-4481-A5E5-F35804B514AE}" srcOrd="1" destOrd="0" presId="urn:microsoft.com/office/officeart/2005/8/layout/orgChart1"/>
    <dgm:cxn modelId="{8261962C-C76D-48D6-8040-1750B402C2E9}" type="presParOf" srcId="{6B17D5B9-2048-4481-A5E5-F35804B514AE}" destId="{95B3FDA3-AE6D-4FA0-8335-A5C13BAD2B86}" srcOrd="0" destOrd="0" presId="urn:microsoft.com/office/officeart/2005/8/layout/orgChart1"/>
    <dgm:cxn modelId="{948A3ECC-0E63-421E-AA64-13C08BAD0443}" type="presParOf" srcId="{6B17D5B9-2048-4481-A5E5-F35804B514AE}" destId="{F1546EED-85F1-48D7-B4D6-792B61E68144}" srcOrd="1" destOrd="0" presId="urn:microsoft.com/office/officeart/2005/8/layout/orgChart1"/>
    <dgm:cxn modelId="{7E9022BE-12F3-4DC6-B322-D763858A3568}" type="presParOf" srcId="{F1546EED-85F1-48D7-B4D6-792B61E68144}" destId="{62276383-9C2D-4CCB-9F8A-16BA5D951741}" srcOrd="0" destOrd="0" presId="urn:microsoft.com/office/officeart/2005/8/layout/orgChart1"/>
    <dgm:cxn modelId="{B5B37740-C43F-458E-8F59-E590ED8C3D60}" type="presParOf" srcId="{62276383-9C2D-4CCB-9F8A-16BA5D951741}" destId="{22B40116-D5FE-4BCC-9149-48946AA6488B}" srcOrd="0" destOrd="0" presId="urn:microsoft.com/office/officeart/2005/8/layout/orgChart1"/>
    <dgm:cxn modelId="{3A6D629A-85E5-4397-89FE-2BAA27FBF6BA}" type="presParOf" srcId="{62276383-9C2D-4CCB-9F8A-16BA5D951741}" destId="{4F8C5F87-B31E-4BCF-8B03-B5F215B76740}" srcOrd="1" destOrd="0" presId="urn:microsoft.com/office/officeart/2005/8/layout/orgChart1"/>
    <dgm:cxn modelId="{1D0CF52D-43B3-4351-86BE-B5C1FE7984B4}" type="presParOf" srcId="{F1546EED-85F1-48D7-B4D6-792B61E68144}" destId="{A4AB7D7B-F531-4E9F-B0BF-EAB6A6DF0174}" srcOrd="1" destOrd="0" presId="urn:microsoft.com/office/officeart/2005/8/layout/orgChart1"/>
    <dgm:cxn modelId="{D106AAD4-519F-4557-A021-87009D5F50CF}" type="presParOf" srcId="{F1546EED-85F1-48D7-B4D6-792B61E68144}" destId="{9119662B-A42E-42CB-AF33-485522E3FFD4}" srcOrd="2" destOrd="0" presId="urn:microsoft.com/office/officeart/2005/8/layout/orgChart1"/>
    <dgm:cxn modelId="{9CFDAAB5-2C55-49B7-938B-E66FF2A53C5F}" type="presParOf" srcId="{B5D592FB-C810-4CB9-B73A-EA865184B947}" destId="{FD2D9387-31C3-4D9B-B39C-C5E4E778E0C8}" srcOrd="2" destOrd="0" presId="urn:microsoft.com/office/officeart/2005/8/layout/orgChart1"/>
    <dgm:cxn modelId="{414D26F6-033B-4947-96E7-8B20D109426A}" type="presParOf" srcId="{F046BC9B-63F2-48C7-A83E-A3521A1B419F}" destId="{252B8E48-41B2-43C6-818A-858123792B25}" srcOrd="1" destOrd="0" presId="urn:microsoft.com/office/officeart/2005/8/layout/orgChart1"/>
    <dgm:cxn modelId="{9F818790-CD09-4E81-B40B-3435E3FFCD30}" type="presParOf" srcId="{252B8E48-41B2-43C6-818A-858123792B25}" destId="{7F1E70C9-4F96-4440-8C2F-440336E38D09}" srcOrd="0" destOrd="0" presId="urn:microsoft.com/office/officeart/2005/8/layout/orgChart1"/>
    <dgm:cxn modelId="{7815BE58-A67B-494A-87CE-4FB9471B35C3}" type="presParOf" srcId="{7F1E70C9-4F96-4440-8C2F-440336E38D09}" destId="{6E1F0039-C424-4893-9358-3385BBCF0470}" srcOrd="0" destOrd="0" presId="urn:microsoft.com/office/officeart/2005/8/layout/orgChart1"/>
    <dgm:cxn modelId="{72F48CDA-3C6D-49F4-B21C-48F719CB08E6}" type="presParOf" srcId="{7F1E70C9-4F96-4440-8C2F-440336E38D09}" destId="{7067D86B-32C0-4561-9FC0-BD968543088B}" srcOrd="1" destOrd="0" presId="urn:microsoft.com/office/officeart/2005/8/layout/orgChart1"/>
    <dgm:cxn modelId="{0847CD2F-7110-46BB-96BE-22B5E769E22C}" type="presParOf" srcId="{252B8E48-41B2-43C6-818A-858123792B25}" destId="{BA0BDAAD-2B01-4EEA-BE84-0A35EFDABCF0}" srcOrd="1" destOrd="0" presId="urn:microsoft.com/office/officeart/2005/8/layout/orgChart1"/>
    <dgm:cxn modelId="{2DCFCAD8-3DA1-4E7D-89AB-4F5AD37EB497}" type="presParOf" srcId="{BA0BDAAD-2B01-4EEA-BE84-0A35EFDABCF0}" destId="{21BCC72E-88F1-4012-9D87-1AD7A0F76B55}" srcOrd="0" destOrd="0" presId="urn:microsoft.com/office/officeart/2005/8/layout/orgChart1"/>
    <dgm:cxn modelId="{5E9FF355-CAE5-4AD5-B5A6-733DD6DEE6F9}" type="presParOf" srcId="{BA0BDAAD-2B01-4EEA-BE84-0A35EFDABCF0}" destId="{499D8692-0AEF-42C0-B1DD-919E123837E4}" srcOrd="1" destOrd="0" presId="urn:microsoft.com/office/officeart/2005/8/layout/orgChart1"/>
    <dgm:cxn modelId="{3D0CA53E-7A84-483A-A05E-CDC14838AEB3}" type="presParOf" srcId="{499D8692-0AEF-42C0-B1DD-919E123837E4}" destId="{E14FE5E5-5FB8-44E0-A777-F42B711E73E5}" srcOrd="0" destOrd="0" presId="urn:microsoft.com/office/officeart/2005/8/layout/orgChart1"/>
    <dgm:cxn modelId="{2D1201C6-98A6-4A1F-9046-327E67EC6D9B}" type="presParOf" srcId="{E14FE5E5-5FB8-44E0-A777-F42B711E73E5}" destId="{0144C46E-91DD-4C90-AE4E-AC6FDE6B1AE1}" srcOrd="0" destOrd="0" presId="urn:microsoft.com/office/officeart/2005/8/layout/orgChart1"/>
    <dgm:cxn modelId="{F2D4A936-4CBB-4959-BCD0-666542D34736}" type="presParOf" srcId="{E14FE5E5-5FB8-44E0-A777-F42B711E73E5}" destId="{E06B9A51-DDFE-4A91-AF66-57C5C3F152ED}" srcOrd="1" destOrd="0" presId="urn:microsoft.com/office/officeart/2005/8/layout/orgChart1"/>
    <dgm:cxn modelId="{CB355CC0-0843-44D0-877F-33B47F8BCB20}" type="presParOf" srcId="{499D8692-0AEF-42C0-B1DD-919E123837E4}" destId="{08A2D9EB-BA0C-47A1-9885-0D14015A9280}" srcOrd="1" destOrd="0" presId="urn:microsoft.com/office/officeart/2005/8/layout/orgChart1"/>
    <dgm:cxn modelId="{CB37E4A1-CC6C-4651-94AD-B3A74F6ABB84}" type="presParOf" srcId="{499D8692-0AEF-42C0-B1DD-919E123837E4}" destId="{CBA059AD-0FF9-44A6-AAF0-E336FC428C28}" srcOrd="2" destOrd="0" presId="urn:microsoft.com/office/officeart/2005/8/layout/orgChart1"/>
    <dgm:cxn modelId="{96ECAB6B-7571-43D6-AB73-D15E3470FC70}" type="presParOf" srcId="{252B8E48-41B2-43C6-818A-858123792B25}" destId="{DF36E9F6-4DD2-4C32-A9C2-88F2811148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A25FAB-23BB-459D-A695-FEFD6E7D681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2FEC5C-9FC5-4A4C-9B9D-EDC5A5F24B7E}">
      <dgm:prSet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 dirty="0"/>
            <a:t>2 approches possibles</a:t>
          </a:r>
        </a:p>
      </dgm:t>
    </dgm:pt>
    <dgm:pt modelId="{D1D57EEE-BC5D-44A3-BC36-691D01B83173}" type="parTrans" cxnId="{AB8EDEE3-491F-4EF4-AC77-F77A887F00E0}">
      <dgm:prSet/>
      <dgm:spPr/>
      <dgm:t>
        <a:bodyPr/>
        <a:lstStyle/>
        <a:p>
          <a:endParaRPr lang="fr-FR"/>
        </a:p>
      </dgm:t>
    </dgm:pt>
    <dgm:pt modelId="{03688BE6-537B-475D-9356-67FEC9A70239}" type="sibTrans" cxnId="{AB8EDEE3-491F-4EF4-AC77-F77A887F00E0}">
      <dgm:prSet/>
      <dgm:spPr/>
      <dgm:t>
        <a:bodyPr/>
        <a:lstStyle/>
        <a:p>
          <a:endParaRPr lang="fr-FR"/>
        </a:p>
      </dgm:t>
    </dgm:pt>
    <dgm:pt modelId="{D1B7EF55-A5EE-4C04-91E8-4A97EE8DCAA1}" type="pres">
      <dgm:prSet presAssocID="{ECA25FAB-23BB-459D-A695-FEFD6E7D681F}" presName="linearFlow" presStyleCnt="0">
        <dgm:presLayoutVars>
          <dgm:dir/>
          <dgm:resizeHandles val="exact"/>
        </dgm:presLayoutVars>
      </dgm:prSet>
      <dgm:spPr/>
    </dgm:pt>
    <dgm:pt modelId="{DA412240-8F05-40B3-96B0-C2541F520F3B}" type="pres">
      <dgm:prSet presAssocID="{B42FEC5C-9FC5-4A4C-9B9D-EDC5A5F24B7E}" presName="composite" presStyleCnt="0"/>
      <dgm:spPr/>
    </dgm:pt>
    <dgm:pt modelId="{062021C5-A382-46CC-9799-EE41451497E9}" type="pres">
      <dgm:prSet presAssocID="{B42FEC5C-9FC5-4A4C-9B9D-EDC5A5F24B7E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403F0B-125E-418E-B435-21A238E8ED6F}" type="pres">
      <dgm:prSet presAssocID="{B42FEC5C-9FC5-4A4C-9B9D-EDC5A5F24B7E}" presName="txShp" presStyleLbl="node1" presStyleIdx="0" presStyleCnt="1">
        <dgm:presLayoutVars>
          <dgm:bulletEnabled val="1"/>
        </dgm:presLayoutVars>
      </dgm:prSet>
      <dgm:spPr/>
    </dgm:pt>
  </dgm:ptLst>
  <dgm:cxnLst>
    <dgm:cxn modelId="{D47801B2-D7E9-4FC8-A387-5AC01C33843D}" type="presOf" srcId="{ECA25FAB-23BB-459D-A695-FEFD6E7D681F}" destId="{D1B7EF55-A5EE-4C04-91E8-4A97EE8DCAA1}" srcOrd="0" destOrd="0" presId="urn:microsoft.com/office/officeart/2005/8/layout/vList3"/>
    <dgm:cxn modelId="{AB8EDEE3-491F-4EF4-AC77-F77A887F00E0}" srcId="{ECA25FAB-23BB-459D-A695-FEFD6E7D681F}" destId="{B42FEC5C-9FC5-4A4C-9B9D-EDC5A5F24B7E}" srcOrd="0" destOrd="0" parTransId="{D1D57EEE-BC5D-44A3-BC36-691D01B83173}" sibTransId="{03688BE6-537B-475D-9356-67FEC9A70239}"/>
    <dgm:cxn modelId="{D8C345E6-6F67-4CCD-9B6B-A6D76DE66FBA}" type="presOf" srcId="{B42FEC5C-9FC5-4A4C-9B9D-EDC5A5F24B7E}" destId="{A3403F0B-125E-418E-B435-21A238E8ED6F}" srcOrd="0" destOrd="0" presId="urn:microsoft.com/office/officeart/2005/8/layout/vList3"/>
    <dgm:cxn modelId="{5AE0553F-DAFB-4035-9F4D-330B8C83D951}" type="presParOf" srcId="{D1B7EF55-A5EE-4C04-91E8-4A97EE8DCAA1}" destId="{DA412240-8F05-40B3-96B0-C2541F520F3B}" srcOrd="0" destOrd="0" presId="urn:microsoft.com/office/officeart/2005/8/layout/vList3"/>
    <dgm:cxn modelId="{F25E211D-4257-4361-A792-EBA73F953A4D}" type="presParOf" srcId="{DA412240-8F05-40B3-96B0-C2541F520F3B}" destId="{062021C5-A382-46CC-9799-EE41451497E9}" srcOrd="0" destOrd="0" presId="urn:microsoft.com/office/officeart/2005/8/layout/vList3"/>
    <dgm:cxn modelId="{4DDC2625-BEEA-4DDA-AB16-68D23093A8E2}" type="presParOf" srcId="{DA412240-8F05-40B3-96B0-C2541F520F3B}" destId="{A3403F0B-125E-418E-B435-21A238E8ED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245F90-F137-438A-9B98-7677E11A8DC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DCCB391-D0DD-4D10-8986-EA96BBC83F2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fr-FR" dirty="0"/>
            <a:t>Nettoyage par Pays</a:t>
          </a:r>
        </a:p>
      </dgm:t>
    </dgm:pt>
    <dgm:pt modelId="{50A1C932-FD3D-4198-8EBE-9B16FEAE973C}" type="parTrans" cxnId="{95EF28DB-8D74-4751-AFB6-8AE3D6F685E5}">
      <dgm:prSet/>
      <dgm:spPr/>
      <dgm:t>
        <a:bodyPr/>
        <a:lstStyle/>
        <a:p>
          <a:endParaRPr lang="fr-FR"/>
        </a:p>
      </dgm:t>
    </dgm:pt>
    <dgm:pt modelId="{2D8BC407-8A3A-4205-9B0F-B67898820E58}" type="sibTrans" cxnId="{95EF28DB-8D74-4751-AFB6-8AE3D6F685E5}">
      <dgm:prSet/>
      <dgm:spPr/>
      <dgm:t>
        <a:bodyPr/>
        <a:lstStyle/>
        <a:p>
          <a:endParaRPr lang="fr-FR"/>
        </a:p>
      </dgm:t>
    </dgm:pt>
    <dgm:pt modelId="{0F3C9DD1-ECEF-4B0B-973F-47CE7AD9E35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fr-FR" dirty="0"/>
            <a:t>Traitement des colonnes contenant des </a:t>
          </a:r>
          <a:r>
            <a:rPr lang="fr-FR" b="1" dirty="0"/>
            <a:t>dates</a:t>
          </a:r>
        </a:p>
      </dgm:t>
    </dgm:pt>
    <dgm:pt modelId="{5F1A152C-90F0-4982-AF02-2DC98432DF2F}" type="parTrans" cxnId="{65D9911D-536F-4F08-A43C-B7248784C0E3}">
      <dgm:prSet/>
      <dgm:spPr/>
      <dgm:t>
        <a:bodyPr/>
        <a:lstStyle/>
        <a:p>
          <a:endParaRPr lang="fr-FR"/>
        </a:p>
      </dgm:t>
    </dgm:pt>
    <dgm:pt modelId="{BE1B3F17-5737-469E-859A-4C69C529EDC9}" type="sibTrans" cxnId="{65D9911D-536F-4F08-A43C-B7248784C0E3}">
      <dgm:prSet/>
      <dgm:spPr/>
      <dgm:t>
        <a:bodyPr/>
        <a:lstStyle/>
        <a:p>
          <a:endParaRPr lang="fr-FR"/>
        </a:p>
      </dgm:t>
    </dgm:pt>
    <dgm:pt modelId="{B0F3A5F5-4107-408E-B244-5E3D08BF616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fr-FR" dirty="0"/>
            <a:t>Nettoyage par </a:t>
          </a:r>
          <a:r>
            <a:rPr lang="fr-FR" dirty="0" err="1"/>
            <a:t>features</a:t>
          </a:r>
          <a:endParaRPr lang="fr-FR" dirty="0"/>
        </a:p>
      </dgm:t>
    </dgm:pt>
    <dgm:pt modelId="{955648B5-5FCD-4B29-916F-4A704723AC31}" type="parTrans" cxnId="{CC20668C-97FB-4429-B1E9-2149FC75B86F}">
      <dgm:prSet/>
      <dgm:spPr/>
      <dgm:t>
        <a:bodyPr/>
        <a:lstStyle/>
        <a:p>
          <a:endParaRPr lang="fr-FR"/>
        </a:p>
      </dgm:t>
    </dgm:pt>
    <dgm:pt modelId="{A4FDA435-779C-4F5F-9E25-0FB48040616E}" type="sibTrans" cxnId="{CC20668C-97FB-4429-B1E9-2149FC75B86F}">
      <dgm:prSet/>
      <dgm:spPr/>
      <dgm:t>
        <a:bodyPr/>
        <a:lstStyle/>
        <a:p>
          <a:endParaRPr lang="fr-FR"/>
        </a:p>
      </dgm:t>
    </dgm:pt>
    <dgm:pt modelId="{AC99D02A-9DF6-4103-8447-123FE38AD1C0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Suppression des colonnes vides </a:t>
          </a:r>
          <a:br>
            <a:rPr lang="fr-FR" dirty="0"/>
          </a:br>
          <a:r>
            <a:rPr lang="fr-FR" dirty="0"/>
            <a:t>et peu renseignées</a:t>
          </a:r>
        </a:p>
      </dgm:t>
    </dgm:pt>
    <dgm:pt modelId="{3E9CB38E-4FC3-4133-92E4-944FA7E66EE7}" type="parTrans" cxnId="{06010FAD-DE76-4FF2-8B95-8EA037F92601}">
      <dgm:prSet/>
      <dgm:spPr/>
      <dgm:t>
        <a:bodyPr/>
        <a:lstStyle/>
        <a:p>
          <a:endParaRPr lang="fr-FR"/>
        </a:p>
      </dgm:t>
    </dgm:pt>
    <dgm:pt modelId="{A41C0A21-403E-49FF-9604-6DFAC3922248}" type="sibTrans" cxnId="{06010FAD-DE76-4FF2-8B95-8EA037F92601}">
      <dgm:prSet/>
      <dgm:spPr/>
      <dgm:t>
        <a:bodyPr/>
        <a:lstStyle/>
        <a:p>
          <a:endParaRPr lang="fr-FR"/>
        </a:p>
      </dgm:t>
    </dgm:pt>
    <dgm:pt modelId="{98070B54-6B24-496F-A7A9-411DF36F80E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fr-FR" dirty="0"/>
            <a:t>Nettoyage par produits</a:t>
          </a:r>
        </a:p>
      </dgm:t>
    </dgm:pt>
    <dgm:pt modelId="{AB6A3130-DFE9-4361-ADBE-1E2EE564CD84}" type="parTrans" cxnId="{F2C8BEB3-9E67-41A6-8C79-CF107ACC81CE}">
      <dgm:prSet/>
      <dgm:spPr/>
      <dgm:t>
        <a:bodyPr/>
        <a:lstStyle/>
        <a:p>
          <a:endParaRPr lang="fr-FR"/>
        </a:p>
      </dgm:t>
    </dgm:pt>
    <dgm:pt modelId="{5AFF64B4-C0BF-40DC-ADE0-8D2D74DFF577}" type="sibTrans" cxnId="{F2C8BEB3-9E67-41A6-8C79-CF107ACC81CE}">
      <dgm:prSet/>
      <dgm:spPr/>
      <dgm:t>
        <a:bodyPr/>
        <a:lstStyle/>
        <a:p>
          <a:endParaRPr lang="fr-FR"/>
        </a:p>
      </dgm:t>
    </dgm:pt>
    <dgm:pt modelId="{8A0C0C9F-5DD1-46B2-B90F-19595988DBF7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Suppression des produits redondants</a:t>
          </a:r>
        </a:p>
      </dgm:t>
    </dgm:pt>
    <dgm:pt modelId="{96B6663C-057D-4C47-B6A2-5D08B7C95F63}" type="parTrans" cxnId="{4C21FDDB-4D97-40EF-975C-5672272EA17E}">
      <dgm:prSet/>
      <dgm:spPr/>
      <dgm:t>
        <a:bodyPr/>
        <a:lstStyle/>
        <a:p>
          <a:endParaRPr lang="fr-FR"/>
        </a:p>
      </dgm:t>
    </dgm:pt>
    <dgm:pt modelId="{BC486E5E-CE0B-456B-A400-6940C4CB0C5B}" type="sibTrans" cxnId="{4C21FDDB-4D97-40EF-975C-5672272EA17E}">
      <dgm:prSet/>
      <dgm:spPr/>
      <dgm:t>
        <a:bodyPr/>
        <a:lstStyle/>
        <a:p>
          <a:endParaRPr lang="fr-FR"/>
        </a:p>
      </dgm:t>
    </dgm:pt>
    <dgm:pt modelId="{7E23DA0F-A6FA-4BDA-83F2-22F6FD66E4EC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Suppression des produits trop peu renseignés</a:t>
          </a:r>
        </a:p>
      </dgm:t>
    </dgm:pt>
    <dgm:pt modelId="{8CCCDF7B-62CC-4897-933B-28CB4AC405BA}" type="parTrans" cxnId="{246B27FB-5E24-4FBC-8006-DDF0A6EF2586}">
      <dgm:prSet/>
      <dgm:spPr/>
      <dgm:t>
        <a:bodyPr/>
        <a:lstStyle/>
        <a:p>
          <a:endParaRPr lang="fr-FR"/>
        </a:p>
      </dgm:t>
    </dgm:pt>
    <dgm:pt modelId="{1863D37E-5929-43BB-A6B7-0AA401C3B50E}" type="sibTrans" cxnId="{246B27FB-5E24-4FBC-8006-DDF0A6EF2586}">
      <dgm:prSet/>
      <dgm:spPr/>
      <dgm:t>
        <a:bodyPr/>
        <a:lstStyle/>
        <a:p>
          <a:endParaRPr lang="fr-FR"/>
        </a:p>
      </dgm:t>
    </dgm:pt>
    <dgm:pt modelId="{227EDAC0-58C0-45A8-B46C-37350DFFF7EE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Traitement des données aberrantes</a:t>
          </a:r>
        </a:p>
      </dgm:t>
    </dgm:pt>
    <dgm:pt modelId="{5AABDD25-10BC-458F-B337-285FC5DC16F4}" type="parTrans" cxnId="{65D51227-C682-4921-9B75-D7ED9E358626}">
      <dgm:prSet/>
      <dgm:spPr/>
      <dgm:t>
        <a:bodyPr/>
        <a:lstStyle/>
        <a:p>
          <a:endParaRPr lang="fr-FR"/>
        </a:p>
      </dgm:t>
    </dgm:pt>
    <dgm:pt modelId="{36C5A95A-4816-453A-9F40-A06CB958333C}" type="sibTrans" cxnId="{65D51227-C682-4921-9B75-D7ED9E358626}">
      <dgm:prSet/>
      <dgm:spPr/>
      <dgm:t>
        <a:bodyPr/>
        <a:lstStyle/>
        <a:p>
          <a:endParaRPr lang="fr-FR"/>
        </a:p>
      </dgm:t>
    </dgm:pt>
    <dgm:pt modelId="{812B81EB-7C83-4FA6-8FD5-882B631B7DAF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Traitement des données manquantes</a:t>
          </a:r>
        </a:p>
      </dgm:t>
    </dgm:pt>
    <dgm:pt modelId="{E06A0628-8911-433E-B693-D77697187676}" type="parTrans" cxnId="{FE045B3A-C1C2-4083-9893-EC37B388B318}">
      <dgm:prSet/>
      <dgm:spPr/>
      <dgm:t>
        <a:bodyPr/>
        <a:lstStyle/>
        <a:p>
          <a:endParaRPr lang="fr-FR"/>
        </a:p>
      </dgm:t>
    </dgm:pt>
    <dgm:pt modelId="{28753C8A-9FC6-4521-AFA5-7D46643EA5F2}" type="sibTrans" cxnId="{FE045B3A-C1C2-4083-9893-EC37B388B318}">
      <dgm:prSet/>
      <dgm:spPr/>
      <dgm:t>
        <a:bodyPr/>
        <a:lstStyle/>
        <a:p>
          <a:endParaRPr lang="fr-FR"/>
        </a:p>
      </dgm:t>
    </dgm:pt>
    <dgm:pt modelId="{8CF80FBE-88A0-42BA-9605-B0B3546743C8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Produits vendus en France uniquement</a:t>
          </a:r>
        </a:p>
      </dgm:t>
    </dgm:pt>
    <dgm:pt modelId="{1869B750-93BD-4CB7-AF83-53D4D916EBB3}" type="parTrans" cxnId="{746C755F-0630-429E-A963-C6586C02CE7F}">
      <dgm:prSet/>
      <dgm:spPr/>
      <dgm:t>
        <a:bodyPr/>
        <a:lstStyle/>
        <a:p>
          <a:endParaRPr lang="fr-FR"/>
        </a:p>
      </dgm:t>
    </dgm:pt>
    <dgm:pt modelId="{6D20C578-95D3-42B1-9B5E-1417E908515B}" type="sibTrans" cxnId="{746C755F-0630-429E-A963-C6586C02CE7F}">
      <dgm:prSet/>
      <dgm:spPr/>
      <dgm:t>
        <a:bodyPr/>
        <a:lstStyle/>
        <a:p>
          <a:endParaRPr lang="fr-FR"/>
        </a:p>
      </dgm:t>
    </dgm:pt>
    <dgm:pt modelId="{C5960A89-6A8F-424A-BFA6-0429E0D1123F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 err="1"/>
            <a:t>Parsage</a:t>
          </a:r>
          <a:r>
            <a:rPr lang="fr-FR" dirty="0"/>
            <a:t> des dates au format </a:t>
          </a:r>
          <a:r>
            <a:rPr lang="fr-FR" b="1" dirty="0" err="1"/>
            <a:t>yyyymmdd</a:t>
          </a:r>
          <a:endParaRPr lang="fr-FR" b="1" dirty="0"/>
        </a:p>
      </dgm:t>
    </dgm:pt>
    <dgm:pt modelId="{2A2FDE59-67B1-423A-8F88-DCB6552FAC01}" type="parTrans" cxnId="{1F61B858-6EA9-40C1-9D97-97217E7675DD}">
      <dgm:prSet/>
      <dgm:spPr/>
      <dgm:t>
        <a:bodyPr/>
        <a:lstStyle/>
        <a:p>
          <a:endParaRPr lang="fr-FR"/>
        </a:p>
      </dgm:t>
    </dgm:pt>
    <dgm:pt modelId="{230A63E9-7298-48D4-88B7-E0B45835199F}" type="sibTrans" cxnId="{1F61B858-6EA9-40C1-9D97-97217E7675DD}">
      <dgm:prSet/>
      <dgm:spPr/>
      <dgm:t>
        <a:bodyPr/>
        <a:lstStyle/>
        <a:p>
          <a:endParaRPr lang="fr-FR"/>
        </a:p>
      </dgm:t>
    </dgm:pt>
    <dgm:pt modelId="{60304A98-97FA-48C8-B729-FBAF9F165028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Convertissage des colonnes au format </a:t>
          </a:r>
          <a:r>
            <a:rPr lang="fr-FR" b="1" dirty="0"/>
            <a:t>date</a:t>
          </a:r>
        </a:p>
      </dgm:t>
    </dgm:pt>
    <dgm:pt modelId="{42A70E85-8216-494B-8423-79FCB8D5032E}" type="parTrans" cxnId="{5A0568BC-A6FD-40B6-810B-4632E6D572EF}">
      <dgm:prSet/>
      <dgm:spPr/>
      <dgm:t>
        <a:bodyPr/>
        <a:lstStyle/>
        <a:p>
          <a:endParaRPr lang="fr-FR"/>
        </a:p>
      </dgm:t>
    </dgm:pt>
    <dgm:pt modelId="{6F92174D-9EB1-4535-B01A-9A6229FC1C0B}" type="sibTrans" cxnId="{5A0568BC-A6FD-40B6-810B-4632E6D572EF}">
      <dgm:prSet/>
      <dgm:spPr/>
      <dgm:t>
        <a:bodyPr/>
        <a:lstStyle/>
        <a:p>
          <a:endParaRPr lang="fr-FR"/>
        </a:p>
      </dgm:t>
    </dgm:pt>
    <dgm:pt modelId="{B13CFB22-9164-43FB-8253-C667A8217FE6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Suppression des colonnes inutiles</a:t>
          </a:r>
        </a:p>
      </dgm:t>
    </dgm:pt>
    <dgm:pt modelId="{358143D9-3980-49E4-854D-A0C9EE2E23A2}" type="parTrans" cxnId="{D9BAAE34-9F78-49CB-9836-8B784674076D}">
      <dgm:prSet/>
      <dgm:spPr/>
      <dgm:t>
        <a:bodyPr/>
        <a:lstStyle/>
        <a:p>
          <a:endParaRPr lang="fr-FR"/>
        </a:p>
      </dgm:t>
    </dgm:pt>
    <dgm:pt modelId="{7AF4B7BE-002D-4040-93C0-E919914FA852}" type="sibTrans" cxnId="{D9BAAE34-9F78-49CB-9836-8B784674076D}">
      <dgm:prSet/>
      <dgm:spPr/>
      <dgm:t>
        <a:bodyPr/>
        <a:lstStyle/>
        <a:p>
          <a:endParaRPr lang="fr-FR"/>
        </a:p>
      </dgm:t>
    </dgm:pt>
    <dgm:pt modelId="{2B85F4CB-CDA0-4343-B436-58DE7DD28C4D}" type="pres">
      <dgm:prSet presAssocID="{6D245F90-F137-438A-9B98-7677E11A8DC3}" presName="Name0" presStyleCnt="0">
        <dgm:presLayoutVars>
          <dgm:dir/>
          <dgm:animLvl val="lvl"/>
          <dgm:resizeHandles val="exact"/>
        </dgm:presLayoutVars>
      </dgm:prSet>
      <dgm:spPr/>
    </dgm:pt>
    <dgm:pt modelId="{3FAC8604-0990-4FFE-908E-0E78CF2B9AE4}" type="pres">
      <dgm:prSet presAssocID="{CDCCB391-D0DD-4D10-8986-EA96BBC83F2C}" presName="composite" presStyleCnt="0"/>
      <dgm:spPr/>
    </dgm:pt>
    <dgm:pt modelId="{98000CC2-2DD9-4385-A932-32E40A114F45}" type="pres">
      <dgm:prSet presAssocID="{CDCCB391-D0DD-4D10-8986-EA96BBC83F2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098996D-C2F3-4F30-98E4-2FA1F8ECAAD5}" type="pres">
      <dgm:prSet presAssocID="{CDCCB391-D0DD-4D10-8986-EA96BBC83F2C}" presName="desTx" presStyleLbl="alignAccFollowNode1" presStyleIdx="0" presStyleCnt="4">
        <dgm:presLayoutVars>
          <dgm:bulletEnabled val="1"/>
        </dgm:presLayoutVars>
      </dgm:prSet>
      <dgm:spPr/>
    </dgm:pt>
    <dgm:pt modelId="{0F55E8F6-C156-4C96-B5F4-650D0318FF59}" type="pres">
      <dgm:prSet presAssocID="{2D8BC407-8A3A-4205-9B0F-B67898820E58}" presName="space" presStyleCnt="0"/>
      <dgm:spPr/>
    </dgm:pt>
    <dgm:pt modelId="{98B6578B-2445-4057-9027-9456711DEDE3}" type="pres">
      <dgm:prSet presAssocID="{0F3C9DD1-ECEF-4B0B-973F-47CE7AD9E35D}" presName="composite" presStyleCnt="0"/>
      <dgm:spPr/>
    </dgm:pt>
    <dgm:pt modelId="{BD02C8DD-0B56-44CC-9C3C-B67715B5D587}" type="pres">
      <dgm:prSet presAssocID="{0F3C9DD1-ECEF-4B0B-973F-47CE7AD9E3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EC3F94C-04A8-44A4-8CB5-8B29A7EB0BEA}" type="pres">
      <dgm:prSet presAssocID="{0F3C9DD1-ECEF-4B0B-973F-47CE7AD9E35D}" presName="desTx" presStyleLbl="alignAccFollowNode1" presStyleIdx="1" presStyleCnt="4">
        <dgm:presLayoutVars>
          <dgm:bulletEnabled val="1"/>
        </dgm:presLayoutVars>
      </dgm:prSet>
      <dgm:spPr/>
    </dgm:pt>
    <dgm:pt modelId="{C219F701-78B6-42B2-940B-F0DDF1F672F4}" type="pres">
      <dgm:prSet presAssocID="{BE1B3F17-5737-469E-859A-4C69C529EDC9}" presName="space" presStyleCnt="0"/>
      <dgm:spPr/>
    </dgm:pt>
    <dgm:pt modelId="{71327BD2-4A10-4C42-8220-062F4A6A2285}" type="pres">
      <dgm:prSet presAssocID="{B0F3A5F5-4107-408E-B244-5E3D08BF616B}" presName="composite" presStyleCnt="0"/>
      <dgm:spPr/>
    </dgm:pt>
    <dgm:pt modelId="{6B46E4CA-9F08-4BFC-9D5D-BB115B8F5CC7}" type="pres">
      <dgm:prSet presAssocID="{B0F3A5F5-4107-408E-B244-5E3D08BF616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91726D3-26B2-4EDB-A393-3B087AF7F1E7}" type="pres">
      <dgm:prSet presAssocID="{B0F3A5F5-4107-408E-B244-5E3D08BF616B}" presName="desTx" presStyleLbl="alignAccFollowNode1" presStyleIdx="2" presStyleCnt="4" custLinFactNeighborY="0">
        <dgm:presLayoutVars>
          <dgm:bulletEnabled val="1"/>
        </dgm:presLayoutVars>
      </dgm:prSet>
      <dgm:spPr/>
    </dgm:pt>
    <dgm:pt modelId="{61CB49EA-EE76-458A-9B63-D71AD32AC787}" type="pres">
      <dgm:prSet presAssocID="{A4FDA435-779C-4F5F-9E25-0FB48040616E}" presName="space" presStyleCnt="0"/>
      <dgm:spPr/>
    </dgm:pt>
    <dgm:pt modelId="{C755AF30-4D86-4A5E-9847-17210B46494E}" type="pres">
      <dgm:prSet presAssocID="{98070B54-6B24-496F-A7A9-411DF36F80ED}" presName="composite" presStyleCnt="0"/>
      <dgm:spPr/>
    </dgm:pt>
    <dgm:pt modelId="{6ACD5D78-7E52-4D91-8255-999A0B8BE56C}" type="pres">
      <dgm:prSet presAssocID="{98070B54-6B24-496F-A7A9-411DF36F80E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1359DD8-542B-45F6-8FAA-09A3EC1AE8AC}" type="pres">
      <dgm:prSet presAssocID="{98070B54-6B24-496F-A7A9-411DF36F80E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5D9911D-536F-4F08-A43C-B7248784C0E3}" srcId="{6D245F90-F137-438A-9B98-7677E11A8DC3}" destId="{0F3C9DD1-ECEF-4B0B-973F-47CE7AD9E35D}" srcOrd="1" destOrd="0" parTransId="{5F1A152C-90F0-4982-AF02-2DC98432DF2F}" sibTransId="{BE1B3F17-5737-469E-859A-4C69C529EDC9}"/>
    <dgm:cxn modelId="{65D51227-C682-4921-9B75-D7ED9E358626}" srcId="{98070B54-6B24-496F-A7A9-411DF36F80ED}" destId="{227EDAC0-58C0-45A8-B46C-37350DFFF7EE}" srcOrd="2" destOrd="0" parTransId="{5AABDD25-10BC-458F-B337-285FC5DC16F4}" sibTransId="{36C5A95A-4816-453A-9F40-A06CB958333C}"/>
    <dgm:cxn modelId="{E5B0AD34-1EF4-48B7-8883-5E28CC172DBA}" type="presOf" srcId="{0F3C9DD1-ECEF-4B0B-973F-47CE7AD9E35D}" destId="{BD02C8DD-0B56-44CC-9C3C-B67715B5D587}" srcOrd="0" destOrd="0" presId="urn:microsoft.com/office/officeart/2005/8/layout/hList1"/>
    <dgm:cxn modelId="{AA13AE34-B7B5-4109-BF03-D6355DA96C3C}" type="presOf" srcId="{812B81EB-7C83-4FA6-8FD5-882B631B7DAF}" destId="{21359DD8-542B-45F6-8FAA-09A3EC1AE8AC}" srcOrd="0" destOrd="3" presId="urn:microsoft.com/office/officeart/2005/8/layout/hList1"/>
    <dgm:cxn modelId="{D9BAAE34-9F78-49CB-9836-8B784674076D}" srcId="{B0F3A5F5-4107-408E-B244-5E3D08BF616B}" destId="{B13CFB22-9164-43FB-8253-C667A8217FE6}" srcOrd="0" destOrd="0" parTransId="{358143D9-3980-49E4-854D-A0C9EE2E23A2}" sibTransId="{7AF4B7BE-002D-4040-93C0-E919914FA852}"/>
    <dgm:cxn modelId="{FE045B3A-C1C2-4083-9893-EC37B388B318}" srcId="{98070B54-6B24-496F-A7A9-411DF36F80ED}" destId="{812B81EB-7C83-4FA6-8FD5-882B631B7DAF}" srcOrd="3" destOrd="0" parTransId="{E06A0628-8911-433E-B693-D77697187676}" sibTransId="{28753C8A-9FC6-4521-AFA5-7D46643EA5F2}"/>
    <dgm:cxn modelId="{F7D7685C-4A22-4AC7-B4E4-D3A765F0B34F}" type="presOf" srcId="{AC99D02A-9DF6-4103-8447-123FE38AD1C0}" destId="{D91726D3-26B2-4EDB-A393-3B087AF7F1E7}" srcOrd="0" destOrd="1" presId="urn:microsoft.com/office/officeart/2005/8/layout/hList1"/>
    <dgm:cxn modelId="{7269805D-B7C4-49AE-9E25-50A0A2DD0158}" type="presOf" srcId="{B0F3A5F5-4107-408E-B244-5E3D08BF616B}" destId="{6B46E4CA-9F08-4BFC-9D5D-BB115B8F5CC7}" srcOrd="0" destOrd="0" presId="urn:microsoft.com/office/officeart/2005/8/layout/hList1"/>
    <dgm:cxn modelId="{746C755F-0630-429E-A963-C6586C02CE7F}" srcId="{CDCCB391-D0DD-4D10-8986-EA96BBC83F2C}" destId="{8CF80FBE-88A0-42BA-9605-B0B3546743C8}" srcOrd="0" destOrd="0" parTransId="{1869B750-93BD-4CB7-AF83-53D4D916EBB3}" sibTransId="{6D20C578-95D3-42B1-9B5E-1417E908515B}"/>
    <dgm:cxn modelId="{4D91B541-61CF-4157-B7D2-3482E70BB5B4}" type="presOf" srcId="{CDCCB391-D0DD-4D10-8986-EA96BBC83F2C}" destId="{98000CC2-2DD9-4385-A932-32E40A114F45}" srcOrd="0" destOrd="0" presId="urn:microsoft.com/office/officeart/2005/8/layout/hList1"/>
    <dgm:cxn modelId="{1F61B858-6EA9-40C1-9D97-97217E7675DD}" srcId="{0F3C9DD1-ECEF-4B0B-973F-47CE7AD9E35D}" destId="{C5960A89-6A8F-424A-BFA6-0429E0D1123F}" srcOrd="1" destOrd="0" parTransId="{2A2FDE59-67B1-423A-8F88-DCB6552FAC01}" sibTransId="{230A63E9-7298-48D4-88B7-E0B45835199F}"/>
    <dgm:cxn modelId="{F852A689-28A1-49E5-94DC-A656576AFD42}" type="presOf" srcId="{8CF80FBE-88A0-42BA-9605-B0B3546743C8}" destId="{9098996D-C2F3-4F30-98E4-2FA1F8ECAAD5}" srcOrd="0" destOrd="0" presId="urn:microsoft.com/office/officeart/2005/8/layout/hList1"/>
    <dgm:cxn modelId="{AA95EB8A-5558-4820-A2BB-C271749545C6}" type="presOf" srcId="{227EDAC0-58C0-45A8-B46C-37350DFFF7EE}" destId="{21359DD8-542B-45F6-8FAA-09A3EC1AE8AC}" srcOrd="0" destOrd="2" presId="urn:microsoft.com/office/officeart/2005/8/layout/hList1"/>
    <dgm:cxn modelId="{CC20668C-97FB-4429-B1E9-2149FC75B86F}" srcId="{6D245F90-F137-438A-9B98-7677E11A8DC3}" destId="{B0F3A5F5-4107-408E-B244-5E3D08BF616B}" srcOrd="2" destOrd="0" parTransId="{955648B5-5FCD-4B29-916F-4A704723AC31}" sibTransId="{A4FDA435-779C-4F5F-9E25-0FB48040616E}"/>
    <dgm:cxn modelId="{9047119A-64C5-4F2F-924A-49A3ED4D7572}" type="presOf" srcId="{98070B54-6B24-496F-A7A9-411DF36F80ED}" destId="{6ACD5D78-7E52-4D91-8255-999A0B8BE56C}" srcOrd="0" destOrd="0" presId="urn:microsoft.com/office/officeart/2005/8/layout/hList1"/>
    <dgm:cxn modelId="{06010FAD-DE76-4FF2-8B95-8EA037F92601}" srcId="{B0F3A5F5-4107-408E-B244-5E3D08BF616B}" destId="{AC99D02A-9DF6-4103-8447-123FE38AD1C0}" srcOrd="1" destOrd="0" parTransId="{3E9CB38E-4FC3-4133-92E4-944FA7E66EE7}" sibTransId="{A41C0A21-403E-49FF-9604-6DFAC3922248}"/>
    <dgm:cxn modelId="{F2C8BEB3-9E67-41A6-8C79-CF107ACC81CE}" srcId="{6D245F90-F137-438A-9B98-7677E11A8DC3}" destId="{98070B54-6B24-496F-A7A9-411DF36F80ED}" srcOrd="3" destOrd="0" parTransId="{AB6A3130-DFE9-4361-ADBE-1E2EE564CD84}" sibTransId="{5AFF64B4-C0BF-40DC-ADE0-8D2D74DFF577}"/>
    <dgm:cxn modelId="{14641DB4-0964-4581-B48E-751B1B268FED}" type="presOf" srcId="{7E23DA0F-A6FA-4BDA-83F2-22F6FD66E4EC}" destId="{21359DD8-542B-45F6-8FAA-09A3EC1AE8AC}" srcOrd="0" destOrd="1" presId="urn:microsoft.com/office/officeart/2005/8/layout/hList1"/>
    <dgm:cxn modelId="{D71084BA-4BBD-4C4C-A564-559878EEDB86}" type="presOf" srcId="{C5960A89-6A8F-424A-BFA6-0429E0D1123F}" destId="{0EC3F94C-04A8-44A4-8CB5-8B29A7EB0BEA}" srcOrd="0" destOrd="1" presId="urn:microsoft.com/office/officeart/2005/8/layout/hList1"/>
    <dgm:cxn modelId="{5A0568BC-A6FD-40B6-810B-4632E6D572EF}" srcId="{0F3C9DD1-ECEF-4B0B-973F-47CE7AD9E35D}" destId="{60304A98-97FA-48C8-B729-FBAF9F165028}" srcOrd="0" destOrd="0" parTransId="{42A70E85-8216-494B-8423-79FCB8D5032E}" sibTransId="{6F92174D-9EB1-4535-B01A-9A6229FC1C0B}"/>
    <dgm:cxn modelId="{4B9D62CA-7A4A-4E93-8B55-48A5CA0EDAD9}" type="presOf" srcId="{8A0C0C9F-5DD1-46B2-B90F-19595988DBF7}" destId="{21359DD8-542B-45F6-8FAA-09A3EC1AE8AC}" srcOrd="0" destOrd="0" presId="urn:microsoft.com/office/officeart/2005/8/layout/hList1"/>
    <dgm:cxn modelId="{EFE626D5-4B82-4F06-90DD-F88C5B210C08}" type="presOf" srcId="{B13CFB22-9164-43FB-8253-C667A8217FE6}" destId="{D91726D3-26B2-4EDB-A393-3B087AF7F1E7}" srcOrd="0" destOrd="0" presId="urn:microsoft.com/office/officeart/2005/8/layout/hList1"/>
    <dgm:cxn modelId="{95EF28DB-8D74-4751-AFB6-8AE3D6F685E5}" srcId="{6D245F90-F137-438A-9B98-7677E11A8DC3}" destId="{CDCCB391-D0DD-4D10-8986-EA96BBC83F2C}" srcOrd="0" destOrd="0" parTransId="{50A1C932-FD3D-4198-8EBE-9B16FEAE973C}" sibTransId="{2D8BC407-8A3A-4205-9B0F-B67898820E58}"/>
    <dgm:cxn modelId="{4C21FDDB-4D97-40EF-975C-5672272EA17E}" srcId="{98070B54-6B24-496F-A7A9-411DF36F80ED}" destId="{8A0C0C9F-5DD1-46B2-B90F-19595988DBF7}" srcOrd="0" destOrd="0" parTransId="{96B6663C-057D-4C47-B6A2-5D08B7C95F63}" sibTransId="{BC486E5E-CE0B-456B-A400-6940C4CB0C5B}"/>
    <dgm:cxn modelId="{98CBC6DE-5251-429D-87CF-88F9E8BA022C}" type="presOf" srcId="{6D245F90-F137-438A-9B98-7677E11A8DC3}" destId="{2B85F4CB-CDA0-4343-B436-58DE7DD28C4D}" srcOrd="0" destOrd="0" presId="urn:microsoft.com/office/officeart/2005/8/layout/hList1"/>
    <dgm:cxn modelId="{E25246FA-A461-4CCB-98BF-F4794B7BE5F8}" type="presOf" srcId="{60304A98-97FA-48C8-B729-FBAF9F165028}" destId="{0EC3F94C-04A8-44A4-8CB5-8B29A7EB0BEA}" srcOrd="0" destOrd="0" presId="urn:microsoft.com/office/officeart/2005/8/layout/hList1"/>
    <dgm:cxn modelId="{246B27FB-5E24-4FBC-8006-DDF0A6EF2586}" srcId="{98070B54-6B24-496F-A7A9-411DF36F80ED}" destId="{7E23DA0F-A6FA-4BDA-83F2-22F6FD66E4EC}" srcOrd="1" destOrd="0" parTransId="{8CCCDF7B-62CC-4897-933B-28CB4AC405BA}" sibTransId="{1863D37E-5929-43BB-A6B7-0AA401C3B50E}"/>
    <dgm:cxn modelId="{8D31E560-047D-401B-9549-7CD72EB6AFF2}" type="presParOf" srcId="{2B85F4CB-CDA0-4343-B436-58DE7DD28C4D}" destId="{3FAC8604-0990-4FFE-908E-0E78CF2B9AE4}" srcOrd="0" destOrd="0" presId="urn:microsoft.com/office/officeart/2005/8/layout/hList1"/>
    <dgm:cxn modelId="{175411F3-D912-4464-8290-0C7EFA3860EB}" type="presParOf" srcId="{3FAC8604-0990-4FFE-908E-0E78CF2B9AE4}" destId="{98000CC2-2DD9-4385-A932-32E40A114F45}" srcOrd="0" destOrd="0" presId="urn:microsoft.com/office/officeart/2005/8/layout/hList1"/>
    <dgm:cxn modelId="{D7AA36FA-42AE-45BE-B455-AA456CFCC6EB}" type="presParOf" srcId="{3FAC8604-0990-4FFE-908E-0E78CF2B9AE4}" destId="{9098996D-C2F3-4F30-98E4-2FA1F8ECAAD5}" srcOrd="1" destOrd="0" presId="urn:microsoft.com/office/officeart/2005/8/layout/hList1"/>
    <dgm:cxn modelId="{277E5AEA-6BED-47AA-B769-6F58520F3C0B}" type="presParOf" srcId="{2B85F4CB-CDA0-4343-B436-58DE7DD28C4D}" destId="{0F55E8F6-C156-4C96-B5F4-650D0318FF59}" srcOrd="1" destOrd="0" presId="urn:microsoft.com/office/officeart/2005/8/layout/hList1"/>
    <dgm:cxn modelId="{B9DDD341-1CEC-4F0A-94DE-132C74C2C8B9}" type="presParOf" srcId="{2B85F4CB-CDA0-4343-B436-58DE7DD28C4D}" destId="{98B6578B-2445-4057-9027-9456711DEDE3}" srcOrd="2" destOrd="0" presId="urn:microsoft.com/office/officeart/2005/8/layout/hList1"/>
    <dgm:cxn modelId="{223A6C40-60AC-4755-A202-408CE3AC7392}" type="presParOf" srcId="{98B6578B-2445-4057-9027-9456711DEDE3}" destId="{BD02C8DD-0B56-44CC-9C3C-B67715B5D587}" srcOrd="0" destOrd="0" presId="urn:microsoft.com/office/officeart/2005/8/layout/hList1"/>
    <dgm:cxn modelId="{59BAC76D-EBF7-4E86-A6EE-C97D8BB4C403}" type="presParOf" srcId="{98B6578B-2445-4057-9027-9456711DEDE3}" destId="{0EC3F94C-04A8-44A4-8CB5-8B29A7EB0BEA}" srcOrd="1" destOrd="0" presId="urn:microsoft.com/office/officeart/2005/8/layout/hList1"/>
    <dgm:cxn modelId="{BEBDBA3B-532F-4F86-AFED-6F5691B12CA9}" type="presParOf" srcId="{2B85F4CB-CDA0-4343-B436-58DE7DD28C4D}" destId="{C219F701-78B6-42B2-940B-F0DDF1F672F4}" srcOrd="3" destOrd="0" presId="urn:microsoft.com/office/officeart/2005/8/layout/hList1"/>
    <dgm:cxn modelId="{68168CA2-C0F7-4C74-8B31-9A356BAFC5FC}" type="presParOf" srcId="{2B85F4CB-CDA0-4343-B436-58DE7DD28C4D}" destId="{71327BD2-4A10-4C42-8220-062F4A6A2285}" srcOrd="4" destOrd="0" presId="urn:microsoft.com/office/officeart/2005/8/layout/hList1"/>
    <dgm:cxn modelId="{05707936-1688-49D3-B4F4-5412AB0DF885}" type="presParOf" srcId="{71327BD2-4A10-4C42-8220-062F4A6A2285}" destId="{6B46E4CA-9F08-4BFC-9D5D-BB115B8F5CC7}" srcOrd="0" destOrd="0" presId="urn:microsoft.com/office/officeart/2005/8/layout/hList1"/>
    <dgm:cxn modelId="{6BB1DE8F-65F9-484A-B0FB-42BD8CA71012}" type="presParOf" srcId="{71327BD2-4A10-4C42-8220-062F4A6A2285}" destId="{D91726D3-26B2-4EDB-A393-3B087AF7F1E7}" srcOrd="1" destOrd="0" presId="urn:microsoft.com/office/officeart/2005/8/layout/hList1"/>
    <dgm:cxn modelId="{6AB3C55F-6868-478E-9B12-4D09078782AA}" type="presParOf" srcId="{2B85F4CB-CDA0-4343-B436-58DE7DD28C4D}" destId="{61CB49EA-EE76-458A-9B63-D71AD32AC787}" srcOrd="5" destOrd="0" presId="urn:microsoft.com/office/officeart/2005/8/layout/hList1"/>
    <dgm:cxn modelId="{6A3DB755-50AE-40AE-9164-8520BFD04D97}" type="presParOf" srcId="{2B85F4CB-CDA0-4343-B436-58DE7DD28C4D}" destId="{C755AF30-4D86-4A5E-9847-17210B46494E}" srcOrd="6" destOrd="0" presId="urn:microsoft.com/office/officeart/2005/8/layout/hList1"/>
    <dgm:cxn modelId="{959129AE-6728-4D42-BF55-722B33347DA3}" type="presParOf" srcId="{C755AF30-4D86-4A5E-9847-17210B46494E}" destId="{6ACD5D78-7E52-4D91-8255-999A0B8BE56C}" srcOrd="0" destOrd="0" presId="urn:microsoft.com/office/officeart/2005/8/layout/hList1"/>
    <dgm:cxn modelId="{8DDE2CFB-46BA-4812-B2DE-8E8EAA0F0859}" type="presParOf" srcId="{C755AF30-4D86-4A5E-9847-17210B46494E}" destId="{21359DD8-542B-45F6-8FAA-09A3EC1AE8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6601CD-8686-4D7A-A4EE-A5627BFB5D78}" type="doc">
      <dgm:prSet loTypeId="urn:microsoft.com/office/officeart/2005/8/layout/pyramid3" loCatId="pyramid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6582966C-8268-4E82-A440-8C55446A7AB6}">
      <dgm:prSet custT="1"/>
      <dgm:spPr/>
      <dgm:t>
        <a:bodyPr/>
        <a:lstStyle/>
        <a:p>
          <a:r>
            <a:rPr lang="fr-FR" sz="2000" b="1" dirty="0"/>
            <a:t>1 371 727 </a:t>
          </a:r>
          <a:br>
            <a:rPr lang="fr-FR" sz="2000" dirty="0"/>
          </a:br>
          <a:r>
            <a:rPr lang="fr-FR" sz="1600" dirty="0"/>
            <a:t>(100%)</a:t>
          </a:r>
          <a:endParaRPr lang="fr-FR" sz="2000" dirty="0"/>
        </a:p>
      </dgm:t>
    </dgm:pt>
    <dgm:pt modelId="{93849ABE-2E74-450B-9B6F-6F0F45679C89}" type="parTrans" cxnId="{216791AB-0390-4A5A-983E-0403CEDCFDBB}">
      <dgm:prSet/>
      <dgm:spPr/>
      <dgm:t>
        <a:bodyPr/>
        <a:lstStyle/>
        <a:p>
          <a:endParaRPr lang="fr-FR"/>
        </a:p>
      </dgm:t>
    </dgm:pt>
    <dgm:pt modelId="{06D3F2E6-2F1A-45ED-A5E4-55A3A45AFAC7}" type="sibTrans" cxnId="{216791AB-0390-4A5A-983E-0403CEDCFDBB}">
      <dgm:prSet/>
      <dgm:spPr/>
      <dgm:t>
        <a:bodyPr/>
        <a:lstStyle/>
        <a:p>
          <a:endParaRPr lang="fr-FR"/>
        </a:p>
      </dgm:t>
    </dgm:pt>
    <dgm:pt modelId="{39A6D449-908F-4D51-95BC-44B9687F74C5}">
      <dgm:prSet/>
      <dgm:spPr/>
      <dgm:t>
        <a:bodyPr/>
        <a:lstStyle/>
        <a:p>
          <a:pPr algn="r">
            <a:buFontTx/>
            <a:buNone/>
          </a:pPr>
          <a:r>
            <a:rPr lang="fr-FR" dirty="0"/>
            <a:t>Nombre d’entrées dans </a:t>
          </a:r>
          <a:br>
            <a:rPr lang="fr-FR" dirty="0"/>
          </a:br>
          <a:r>
            <a:rPr lang="fr-FR" dirty="0"/>
            <a:t>data avant traitement</a:t>
          </a:r>
        </a:p>
      </dgm:t>
    </dgm:pt>
    <dgm:pt modelId="{26FDE226-FDCF-4C3D-A7F5-2F30D201FE5B}" type="parTrans" cxnId="{A6AA5577-8C75-485F-BCBE-BF2DD033F091}">
      <dgm:prSet/>
      <dgm:spPr/>
      <dgm:t>
        <a:bodyPr/>
        <a:lstStyle/>
        <a:p>
          <a:endParaRPr lang="fr-FR"/>
        </a:p>
      </dgm:t>
    </dgm:pt>
    <dgm:pt modelId="{488EFB29-6129-41F1-A5E7-294091A9FF21}" type="sibTrans" cxnId="{A6AA5577-8C75-485F-BCBE-BF2DD033F091}">
      <dgm:prSet/>
      <dgm:spPr/>
      <dgm:t>
        <a:bodyPr/>
        <a:lstStyle/>
        <a:p>
          <a:endParaRPr lang="fr-FR"/>
        </a:p>
      </dgm:t>
    </dgm:pt>
    <dgm:pt modelId="{F7438A42-82CA-453F-86CD-F187F1092A78}">
      <dgm:prSet custT="1"/>
      <dgm:spPr/>
      <dgm:t>
        <a:bodyPr/>
        <a:lstStyle/>
        <a:p>
          <a:r>
            <a:rPr lang="fr-FR" sz="2000" b="1" dirty="0"/>
            <a:t>680 756 </a:t>
          </a:r>
          <a:br>
            <a:rPr lang="fr-FR" sz="2000" dirty="0"/>
          </a:br>
          <a:r>
            <a:rPr lang="fr-FR" sz="1600" dirty="0"/>
            <a:t>(49,6%)</a:t>
          </a:r>
          <a:endParaRPr lang="fr-FR" sz="2000" dirty="0"/>
        </a:p>
      </dgm:t>
    </dgm:pt>
    <dgm:pt modelId="{26A6886D-71EA-4D02-86C0-25501E96C026}" type="parTrans" cxnId="{7C56286C-83F1-477E-AEDA-A71FCAC23329}">
      <dgm:prSet/>
      <dgm:spPr/>
      <dgm:t>
        <a:bodyPr/>
        <a:lstStyle/>
        <a:p>
          <a:endParaRPr lang="fr-FR"/>
        </a:p>
      </dgm:t>
    </dgm:pt>
    <dgm:pt modelId="{4585CAD2-F870-4CFA-988B-8915C0CC5AB7}" type="sibTrans" cxnId="{7C56286C-83F1-477E-AEDA-A71FCAC23329}">
      <dgm:prSet/>
      <dgm:spPr/>
      <dgm:t>
        <a:bodyPr/>
        <a:lstStyle/>
        <a:p>
          <a:endParaRPr lang="fr-FR"/>
        </a:p>
      </dgm:t>
    </dgm:pt>
    <dgm:pt modelId="{1DFEF440-0D5B-429D-B80E-EEA4CCF859AE}">
      <dgm:prSet/>
      <dgm:spPr/>
      <dgm:t>
        <a:bodyPr/>
        <a:lstStyle/>
        <a:p>
          <a:pPr algn="r">
            <a:buFontTx/>
            <a:buNone/>
          </a:pPr>
          <a:r>
            <a:rPr lang="fr-FR" dirty="0"/>
            <a:t>Filtrage des produits vendus </a:t>
          </a:r>
          <a:br>
            <a:rPr lang="fr-FR" dirty="0"/>
          </a:br>
          <a:r>
            <a:rPr lang="fr-FR" dirty="0"/>
            <a:t>en France uniquement</a:t>
          </a:r>
        </a:p>
      </dgm:t>
    </dgm:pt>
    <dgm:pt modelId="{D908964F-92A1-447A-B1D8-C408C0D2477A}" type="parTrans" cxnId="{4FD4B301-BE66-4CD9-B248-56A9750D5F43}">
      <dgm:prSet/>
      <dgm:spPr/>
      <dgm:t>
        <a:bodyPr/>
        <a:lstStyle/>
        <a:p>
          <a:endParaRPr lang="fr-FR"/>
        </a:p>
      </dgm:t>
    </dgm:pt>
    <dgm:pt modelId="{E0A12FAD-F8A9-470D-A86C-49D60EC26E8B}" type="sibTrans" cxnId="{4FD4B301-BE66-4CD9-B248-56A9750D5F43}">
      <dgm:prSet/>
      <dgm:spPr/>
      <dgm:t>
        <a:bodyPr/>
        <a:lstStyle/>
        <a:p>
          <a:endParaRPr lang="fr-FR"/>
        </a:p>
      </dgm:t>
    </dgm:pt>
    <dgm:pt modelId="{6D79C0B1-EF62-468C-912C-4EFD0F0F0833}">
      <dgm:prSet custT="1"/>
      <dgm:spPr/>
      <dgm:t>
        <a:bodyPr/>
        <a:lstStyle/>
        <a:p>
          <a:r>
            <a:rPr lang="fr-FR" sz="2000" b="1" dirty="0"/>
            <a:t>608 234 </a:t>
          </a:r>
          <a:br>
            <a:rPr lang="fr-FR" sz="2000" dirty="0"/>
          </a:br>
          <a:r>
            <a:rPr lang="fr-FR" sz="1600" dirty="0"/>
            <a:t>(44,3%)</a:t>
          </a:r>
        </a:p>
      </dgm:t>
    </dgm:pt>
    <dgm:pt modelId="{2784F2E6-1D0F-43C4-91F9-1A6D5395C995}" type="parTrans" cxnId="{72E9725C-AE09-410E-92B5-8837FC9E0553}">
      <dgm:prSet/>
      <dgm:spPr/>
      <dgm:t>
        <a:bodyPr/>
        <a:lstStyle/>
        <a:p>
          <a:endParaRPr lang="fr-FR"/>
        </a:p>
      </dgm:t>
    </dgm:pt>
    <dgm:pt modelId="{9822A31B-7466-4747-BCEC-B29349C505F6}" type="sibTrans" cxnId="{72E9725C-AE09-410E-92B5-8837FC9E0553}">
      <dgm:prSet/>
      <dgm:spPr/>
      <dgm:t>
        <a:bodyPr/>
        <a:lstStyle/>
        <a:p>
          <a:endParaRPr lang="fr-FR"/>
        </a:p>
      </dgm:t>
    </dgm:pt>
    <dgm:pt modelId="{4F9718BB-D8DB-47CC-AF7E-0A93446981FB}">
      <dgm:prSet/>
      <dgm:spPr/>
      <dgm:t>
        <a:bodyPr/>
        <a:lstStyle/>
        <a:p>
          <a:pPr algn="r">
            <a:buFontTx/>
            <a:buNone/>
          </a:pPr>
          <a:r>
            <a:rPr lang="fr-FR" dirty="0"/>
            <a:t>Suppression des doublons</a:t>
          </a:r>
        </a:p>
      </dgm:t>
    </dgm:pt>
    <dgm:pt modelId="{49B297CD-9189-42BD-8D21-02335A60754D}" type="parTrans" cxnId="{DDBB4300-3387-46EE-9761-DCF87F9BCB75}">
      <dgm:prSet/>
      <dgm:spPr/>
      <dgm:t>
        <a:bodyPr/>
        <a:lstStyle/>
        <a:p>
          <a:endParaRPr lang="fr-FR"/>
        </a:p>
      </dgm:t>
    </dgm:pt>
    <dgm:pt modelId="{203D1428-0314-4F16-A7AC-7EC587513CC7}" type="sibTrans" cxnId="{DDBB4300-3387-46EE-9761-DCF87F9BCB75}">
      <dgm:prSet/>
      <dgm:spPr/>
      <dgm:t>
        <a:bodyPr/>
        <a:lstStyle/>
        <a:p>
          <a:endParaRPr lang="fr-FR"/>
        </a:p>
      </dgm:t>
    </dgm:pt>
    <dgm:pt modelId="{D8E00061-0963-4E3D-9DAE-A1A3E1374F8C}">
      <dgm:prSet custT="1"/>
      <dgm:spPr/>
      <dgm:t>
        <a:bodyPr/>
        <a:lstStyle/>
        <a:p>
          <a:r>
            <a:rPr lang="fr-FR" sz="2000" b="1" dirty="0"/>
            <a:t>520 128 </a:t>
          </a:r>
          <a:br>
            <a:rPr lang="fr-FR" sz="2000" dirty="0"/>
          </a:br>
          <a:r>
            <a:rPr lang="fr-FR" sz="1600" dirty="0"/>
            <a:t>(37,9%)</a:t>
          </a:r>
          <a:endParaRPr lang="fr-FR" sz="2000" dirty="0"/>
        </a:p>
      </dgm:t>
    </dgm:pt>
    <dgm:pt modelId="{4B9408FF-F96B-4B3E-9151-A694332F91B7}" type="parTrans" cxnId="{5C8C93F5-DC2D-462C-AA33-05E5EC2A4051}">
      <dgm:prSet/>
      <dgm:spPr/>
      <dgm:t>
        <a:bodyPr/>
        <a:lstStyle/>
        <a:p>
          <a:endParaRPr lang="fr-FR"/>
        </a:p>
      </dgm:t>
    </dgm:pt>
    <dgm:pt modelId="{AA0AA032-3C23-4FFD-A0F0-396FDA638F30}" type="sibTrans" cxnId="{5C8C93F5-DC2D-462C-AA33-05E5EC2A4051}">
      <dgm:prSet/>
      <dgm:spPr/>
      <dgm:t>
        <a:bodyPr/>
        <a:lstStyle/>
        <a:p>
          <a:endParaRPr lang="fr-FR"/>
        </a:p>
      </dgm:t>
    </dgm:pt>
    <dgm:pt modelId="{6BFFBAC3-BC03-466A-A8B7-4C2D04EE4161}">
      <dgm:prSet/>
      <dgm:spPr/>
      <dgm:t>
        <a:bodyPr/>
        <a:lstStyle/>
        <a:p>
          <a:pPr algn="r">
            <a:buFontTx/>
            <a:buNone/>
          </a:pPr>
          <a:r>
            <a:rPr lang="fr-FR" dirty="0"/>
            <a:t>Suppression des produits</a:t>
          </a:r>
        </a:p>
      </dgm:t>
    </dgm:pt>
    <dgm:pt modelId="{D45EFB5F-59E8-4F6A-93AD-40E7B19E19B4}" type="parTrans" cxnId="{61549533-BEC0-4A20-AF5D-9FC4CD6CE82D}">
      <dgm:prSet/>
      <dgm:spPr/>
      <dgm:t>
        <a:bodyPr/>
        <a:lstStyle/>
        <a:p>
          <a:endParaRPr lang="fr-FR"/>
        </a:p>
      </dgm:t>
    </dgm:pt>
    <dgm:pt modelId="{F8C6A570-CD56-4E17-809B-555B7854909E}" type="sibTrans" cxnId="{61549533-BEC0-4A20-AF5D-9FC4CD6CE82D}">
      <dgm:prSet/>
      <dgm:spPr/>
      <dgm:t>
        <a:bodyPr/>
        <a:lstStyle/>
        <a:p>
          <a:endParaRPr lang="fr-FR"/>
        </a:p>
      </dgm:t>
    </dgm:pt>
    <dgm:pt modelId="{470C84BA-0F6A-4CEF-9BDE-56139BD3BC23}">
      <dgm:prSet custT="1"/>
      <dgm:spPr/>
      <dgm:t>
        <a:bodyPr/>
        <a:lstStyle/>
        <a:p>
          <a:r>
            <a:rPr lang="fr-FR" sz="2000" b="1" dirty="0"/>
            <a:t>518 763 </a:t>
          </a:r>
          <a:br>
            <a:rPr lang="fr-FR" sz="1900" dirty="0"/>
          </a:br>
          <a:r>
            <a:rPr lang="fr-FR" sz="1600" dirty="0"/>
            <a:t>(37,8%)</a:t>
          </a:r>
          <a:endParaRPr lang="fr-FR" sz="1900" dirty="0"/>
        </a:p>
      </dgm:t>
    </dgm:pt>
    <dgm:pt modelId="{4B86165D-42C8-4938-9448-622A6F827CC8}" type="parTrans" cxnId="{1F5D1E4C-A14A-4B95-9B89-06103C70AFB6}">
      <dgm:prSet/>
      <dgm:spPr/>
      <dgm:t>
        <a:bodyPr/>
        <a:lstStyle/>
        <a:p>
          <a:endParaRPr lang="fr-FR"/>
        </a:p>
      </dgm:t>
    </dgm:pt>
    <dgm:pt modelId="{1F286578-0E8E-4670-8BB6-D2479E55ECBA}" type="sibTrans" cxnId="{1F5D1E4C-A14A-4B95-9B89-06103C70AFB6}">
      <dgm:prSet/>
      <dgm:spPr/>
      <dgm:t>
        <a:bodyPr/>
        <a:lstStyle/>
        <a:p>
          <a:endParaRPr lang="fr-FR"/>
        </a:p>
      </dgm:t>
    </dgm:pt>
    <dgm:pt modelId="{8F7F6BD6-4A58-4231-9138-987D6C86F43F}">
      <dgm:prSet/>
      <dgm:spPr/>
      <dgm:t>
        <a:bodyPr/>
        <a:lstStyle/>
        <a:p>
          <a:pPr algn="r">
            <a:buFontTx/>
            <a:buNone/>
          </a:pPr>
          <a:r>
            <a:rPr lang="fr-FR" dirty="0"/>
            <a:t>Suppression des produits </a:t>
          </a:r>
          <a:br>
            <a:rPr lang="fr-FR" dirty="0"/>
          </a:br>
          <a:r>
            <a:rPr lang="fr-FR" dirty="0"/>
            <a:t>sans nom de produit renseigné</a:t>
          </a:r>
        </a:p>
      </dgm:t>
    </dgm:pt>
    <dgm:pt modelId="{2F852843-C063-4443-8272-4012799C314E}" type="parTrans" cxnId="{7DDE7364-C5E9-4C69-8D61-DA0025E2971C}">
      <dgm:prSet/>
      <dgm:spPr/>
      <dgm:t>
        <a:bodyPr/>
        <a:lstStyle/>
        <a:p>
          <a:endParaRPr lang="fr-FR"/>
        </a:p>
      </dgm:t>
    </dgm:pt>
    <dgm:pt modelId="{97EF9819-2FA4-45F4-B49F-DCB7B8CA7655}" type="sibTrans" cxnId="{7DDE7364-C5E9-4C69-8D61-DA0025E2971C}">
      <dgm:prSet/>
      <dgm:spPr/>
      <dgm:t>
        <a:bodyPr/>
        <a:lstStyle/>
        <a:p>
          <a:endParaRPr lang="fr-FR"/>
        </a:p>
      </dgm:t>
    </dgm:pt>
    <dgm:pt modelId="{783B30E9-DF28-4D2B-ACFB-EFC60AD18059}">
      <dgm:prSet custT="1"/>
      <dgm:spPr/>
      <dgm:t>
        <a:bodyPr/>
        <a:lstStyle/>
        <a:p>
          <a:pPr>
            <a:buFontTx/>
            <a:buNone/>
          </a:pPr>
          <a:r>
            <a:rPr lang="fr-FR" sz="2000" b="1" dirty="0"/>
            <a:t>504 529 </a:t>
          </a:r>
          <a:br>
            <a:rPr lang="fr-FR" sz="1900" dirty="0"/>
          </a:br>
          <a:r>
            <a:rPr lang="fr-FR" sz="1600" dirty="0"/>
            <a:t>(36,8%)</a:t>
          </a:r>
          <a:endParaRPr lang="fr-FR" sz="1900" dirty="0"/>
        </a:p>
      </dgm:t>
    </dgm:pt>
    <dgm:pt modelId="{C8E47E15-CC2E-4ACD-A435-0D347021FF75}" type="parTrans" cxnId="{6B171412-5890-409C-B0B4-C80A2D8CDC0E}">
      <dgm:prSet/>
      <dgm:spPr/>
      <dgm:t>
        <a:bodyPr/>
        <a:lstStyle/>
        <a:p>
          <a:endParaRPr lang="fr-FR"/>
        </a:p>
      </dgm:t>
    </dgm:pt>
    <dgm:pt modelId="{BED45426-FC7E-41E5-82FE-0F68054C9680}" type="sibTrans" cxnId="{6B171412-5890-409C-B0B4-C80A2D8CDC0E}">
      <dgm:prSet/>
      <dgm:spPr/>
      <dgm:t>
        <a:bodyPr/>
        <a:lstStyle/>
        <a:p>
          <a:endParaRPr lang="fr-FR"/>
        </a:p>
      </dgm:t>
    </dgm:pt>
    <dgm:pt modelId="{EF3DBDC1-2909-47EB-A8DF-A8C761134B07}">
      <dgm:prSet/>
      <dgm:spPr/>
      <dgm:t>
        <a:bodyPr/>
        <a:lstStyle/>
        <a:p>
          <a:pPr algn="r">
            <a:buFontTx/>
            <a:buNone/>
          </a:pPr>
          <a:r>
            <a:rPr lang="fr-FR" dirty="0"/>
            <a:t>Filtrage des valeurs aberrantes</a:t>
          </a:r>
        </a:p>
      </dgm:t>
    </dgm:pt>
    <dgm:pt modelId="{B59A950A-A9C2-4828-8133-2C81F74CCF85}" type="parTrans" cxnId="{605B1C17-C7C0-4F58-A15B-493F09BD5584}">
      <dgm:prSet/>
      <dgm:spPr/>
      <dgm:t>
        <a:bodyPr/>
        <a:lstStyle/>
        <a:p>
          <a:endParaRPr lang="fr-FR"/>
        </a:p>
      </dgm:t>
    </dgm:pt>
    <dgm:pt modelId="{7D27257A-669D-49E5-88E3-D64BAFB85338}" type="sibTrans" cxnId="{605B1C17-C7C0-4F58-A15B-493F09BD5584}">
      <dgm:prSet/>
      <dgm:spPr/>
      <dgm:t>
        <a:bodyPr/>
        <a:lstStyle/>
        <a:p>
          <a:endParaRPr lang="fr-FR"/>
        </a:p>
      </dgm:t>
    </dgm:pt>
    <dgm:pt modelId="{16C83707-3AD5-4D58-8954-169D2721437A}">
      <dgm:prSet custT="1"/>
      <dgm:spPr/>
      <dgm:t>
        <a:bodyPr/>
        <a:lstStyle/>
        <a:p>
          <a:pPr>
            <a:buFontTx/>
            <a:buNone/>
          </a:pPr>
          <a:r>
            <a:rPr lang="fr-FR" sz="2000" b="1" dirty="0"/>
            <a:t>210 192 </a:t>
          </a:r>
          <a:r>
            <a:rPr lang="fr-FR" sz="1600" dirty="0"/>
            <a:t>(15,3%)</a:t>
          </a:r>
          <a:endParaRPr lang="fr-FR" sz="1900" dirty="0"/>
        </a:p>
      </dgm:t>
    </dgm:pt>
    <dgm:pt modelId="{6CFDD34A-3CC6-4AB9-AF76-A34EFCE3FA42}" type="parTrans" cxnId="{5E3834AF-8C52-4989-BA33-2FDD01CE5ED9}">
      <dgm:prSet/>
      <dgm:spPr/>
      <dgm:t>
        <a:bodyPr/>
        <a:lstStyle/>
        <a:p>
          <a:endParaRPr lang="fr-FR"/>
        </a:p>
      </dgm:t>
    </dgm:pt>
    <dgm:pt modelId="{25D2B8A6-B6F4-4487-BEB9-62C56E6A6E05}" type="sibTrans" cxnId="{5E3834AF-8C52-4989-BA33-2FDD01CE5ED9}">
      <dgm:prSet/>
      <dgm:spPr/>
      <dgm:t>
        <a:bodyPr/>
        <a:lstStyle/>
        <a:p>
          <a:endParaRPr lang="fr-FR"/>
        </a:p>
      </dgm:t>
    </dgm:pt>
    <dgm:pt modelId="{F3ED0745-1D3C-4DA0-8EEC-62A5E4CC2DF4}">
      <dgm:prSet/>
      <dgm:spPr/>
      <dgm:t>
        <a:bodyPr/>
        <a:lstStyle/>
        <a:p>
          <a:pPr algn="r">
            <a:buFontTx/>
            <a:buNone/>
          </a:pPr>
          <a:r>
            <a:rPr lang="fr-FR" dirty="0"/>
            <a:t>Suppression des produits non catégorisés </a:t>
          </a:r>
          <a:br>
            <a:rPr lang="fr-FR" dirty="0"/>
          </a:br>
          <a:r>
            <a:rPr lang="fr-FR" dirty="0"/>
            <a:t>dans la </a:t>
          </a:r>
          <a:r>
            <a:rPr lang="fr-FR" dirty="0" err="1"/>
            <a:t>feature</a:t>
          </a:r>
          <a:r>
            <a:rPr lang="fr-FR" dirty="0"/>
            <a:t> ‘</a:t>
          </a:r>
          <a:r>
            <a:rPr lang="fr-FR" b="1" dirty="0"/>
            <a:t>pnns_groups_1</a:t>
          </a:r>
          <a:r>
            <a:rPr lang="fr-FR" dirty="0"/>
            <a:t>’</a:t>
          </a:r>
        </a:p>
      </dgm:t>
    </dgm:pt>
    <dgm:pt modelId="{4329A915-5CCE-4511-9AD9-9E3ACD713AAF}" type="parTrans" cxnId="{9AAAE00F-A89F-4B72-A712-04486D5E3B24}">
      <dgm:prSet/>
      <dgm:spPr/>
      <dgm:t>
        <a:bodyPr/>
        <a:lstStyle/>
        <a:p>
          <a:endParaRPr lang="fr-FR"/>
        </a:p>
      </dgm:t>
    </dgm:pt>
    <dgm:pt modelId="{0579B72E-D416-4456-B6B1-D5C1872DE98F}" type="sibTrans" cxnId="{9AAAE00F-A89F-4B72-A712-04486D5E3B24}">
      <dgm:prSet/>
      <dgm:spPr/>
      <dgm:t>
        <a:bodyPr/>
        <a:lstStyle/>
        <a:p>
          <a:endParaRPr lang="fr-FR"/>
        </a:p>
      </dgm:t>
    </dgm:pt>
    <dgm:pt modelId="{13A0DDF2-71AB-451B-97AD-2A96573AB0E7}">
      <dgm:prSet/>
      <dgm:spPr/>
      <dgm:t>
        <a:bodyPr/>
        <a:lstStyle/>
        <a:p>
          <a:pPr algn="r">
            <a:buFontTx/>
            <a:buNone/>
          </a:pPr>
          <a:r>
            <a:rPr lang="fr-FR" dirty="0"/>
            <a:t>sans valeur nutritionnelle renseignée</a:t>
          </a:r>
        </a:p>
      </dgm:t>
    </dgm:pt>
    <dgm:pt modelId="{0101D43C-D36E-46D1-AF71-C9725109CF13}" type="parTrans" cxnId="{BD364FCD-4181-490E-9197-89E7A3A1014B}">
      <dgm:prSet/>
      <dgm:spPr/>
      <dgm:t>
        <a:bodyPr/>
        <a:lstStyle/>
        <a:p>
          <a:endParaRPr lang="fr-FR"/>
        </a:p>
      </dgm:t>
    </dgm:pt>
    <dgm:pt modelId="{4C67DFFD-CA9B-4ECB-ADCF-F28BEB315A82}" type="sibTrans" cxnId="{BD364FCD-4181-490E-9197-89E7A3A1014B}">
      <dgm:prSet/>
      <dgm:spPr/>
      <dgm:t>
        <a:bodyPr/>
        <a:lstStyle/>
        <a:p>
          <a:endParaRPr lang="fr-FR"/>
        </a:p>
      </dgm:t>
    </dgm:pt>
    <dgm:pt modelId="{02666FD3-DE37-4AF0-9A5A-A1027F605D41}" type="pres">
      <dgm:prSet presAssocID="{E76601CD-8686-4D7A-A4EE-A5627BFB5D78}" presName="Name0" presStyleCnt="0">
        <dgm:presLayoutVars>
          <dgm:dir/>
          <dgm:animLvl val="lvl"/>
          <dgm:resizeHandles val="exact"/>
        </dgm:presLayoutVars>
      </dgm:prSet>
      <dgm:spPr/>
    </dgm:pt>
    <dgm:pt modelId="{B22E60A3-A589-44C9-BDA6-959B026561E5}" type="pres">
      <dgm:prSet presAssocID="{6582966C-8268-4E82-A440-8C55446A7AB6}" presName="Name8" presStyleCnt="0"/>
      <dgm:spPr/>
    </dgm:pt>
    <dgm:pt modelId="{1EC7FB19-560B-463E-8E4A-026AE4A339FD}" type="pres">
      <dgm:prSet presAssocID="{6582966C-8268-4E82-A440-8C55446A7AB6}" presName="acctBkgd" presStyleLbl="alignAcc1" presStyleIdx="0" presStyleCnt="7"/>
      <dgm:spPr/>
    </dgm:pt>
    <dgm:pt modelId="{00B346E5-2473-46B3-91FF-F2F5606B7830}" type="pres">
      <dgm:prSet presAssocID="{6582966C-8268-4E82-A440-8C55446A7AB6}" presName="acctTx" presStyleLbl="alignAcc1" presStyleIdx="0" presStyleCnt="7">
        <dgm:presLayoutVars>
          <dgm:bulletEnabled val="1"/>
        </dgm:presLayoutVars>
      </dgm:prSet>
      <dgm:spPr/>
    </dgm:pt>
    <dgm:pt modelId="{C043CDB0-EC56-490E-B355-2AD2DFBA8D31}" type="pres">
      <dgm:prSet presAssocID="{6582966C-8268-4E82-A440-8C55446A7AB6}" presName="level" presStyleLbl="node1" presStyleIdx="0" presStyleCnt="7">
        <dgm:presLayoutVars>
          <dgm:chMax val="1"/>
          <dgm:bulletEnabled val="1"/>
        </dgm:presLayoutVars>
      </dgm:prSet>
      <dgm:spPr/>
    </dgm:pt>
    <dgm:pt modelId="{B5A27E15-908D-4A22-B864-55206098A100}" type="pres">
      <dgm:prSet presAssocID="{6582966C-8268-4E82-A440-8C55446A7A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A10924-9DE6-447D-A9FC-57C720CAFC1F}" type="pres">
      <dgm:prSet presAssocID="{F7438A42-82CA-453F-86CD-F187F1092A78}" presName="Name8" presStyleCnt="0"/>
      <dgm:spPr/>
    </dgm:pt>
    <dgm:pt modelId="{A26FC4F6-4299-479F-B872-925AE19C381D}" type="pres">
      <dgm:prSet presAssocID="{F7438A42-82CA-453F-86CD-F187F1092A78}" presName="acctBkgd" presStyleLbl="alignAcc1" presStyleIdx="1" presStyleCnt="7"/>
      <dgm:spPr/>
    </dgm:pt>
    <dgm:pt modelId="{BD2D2BC9-60D4-44B5-9846-D70B1A6C64B5}" type="pres">
      <dgm:prSet presAssocID="{F7438A42-82CA-453F-86CD-F187F1092A78}" presName="acctTx" presStyleLbl="alignAcc1" presStyleIdx="1" presStyleCnt="7">
        <dgm:presLayoutVars>
          <dgm:bulletEnabled val="1"/>
        </dgm:presLayoutVars>
      </dgm:prSet>
      <dgm:spPr/>
    </dgm:pt>
    <dgm:pt modelId="{AF6789D6-972C-45B2-BD3F-13CB8648D663}" type="pres">
      <dgm:prSet presAssocID="{F7438A42-82CA-453F-86CD-F187F1092A78}" presName="level" presStyleLbl="node1" presStyleIdx="1" presStyleCnt="7">
        <dgm:presLayoutVars>
          <dgm:chMax val="1"/>
          <dgm:bulletEnabled val="1"/>
        </dgm:presLayoutVars>
      </dgm:prSet>
      <dgm:spPr/>
    </dgm:pt>
    <dgm:pt modelId="{424C438C-0914-4D8C-B021-4072DA81DCE3}" type="pres">
      <dgm:prSet presAssocID="{F7438A42-82CA-453F-86CD-F187F1092A7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DF3754-7BBF-4791-8AC0-0422671D8302}" type="pres">
      <dgm:prSet presAssocID="{6D79C0B1-EF62-468C-912C-4EFD0F0F0833}" presName="Name8" presStyleCnt="0"/>
      <dgm:spPr/>
    </dgm:pt>
    <dgm:pt modelId="{7A41761B-5F68-46AD-AF2A-4D2126DF8E24}" type="pres">
      <dgm:prSet presAssocID="{6D79C0B1-EF62-468C-912C-4EFD0F0F0833}" presName="acctBkgd" presStyleLbl="alignAcc1" presStyleIdx="2" presStyleCnt="7"/>
      <dgm:spPr/>
    </dgm:pt>
    <dgm:pt modelId="{4FFC1678-8589-43B9-B1D8-3E28FB85B843}" type="pres">
      <dgm:prSet presAssocID="{6D79C0B1-EF62-468C-912C-4EFD0F0F0833}" presName="acctTx" presStyleLbl="alignAcc1" presStyleIdx="2" presStyleCnt="7">
        <dgm:presLayoutVars>
          <dgm:bulletEnabled val="1"/>
        </dgm:presLayoutVars>
      </dgm:prSet>
      <dgm:spPr/>
    </dgm:pt>
    <dgm:pt modelId="{6983FB21-70AB-4117-83F9-9B734E13517F}" type="pres">
      <dgm:prSet presAssocID="{6D79C0B1-EF62-468C-912C-4EFD0F0F0833}" presName="level" presStyleLbl="node1" presStyleIdx="2" presStyleCnt="7">
        <dgm:presLayoutVars>
          <dgm:chMax val="1"/>
          <dgm:bulletEnabled val="1"/>
        </dgm:presLayoutVars>
      </dgm:prSet>
      <dgm:spPr/>
    </dgm:pt>
    <dgm:pt modelId="{A2B4ABDA-3899-4711-BEDC-D595B42FAEDF}" type="pres">
      <dgm:prSet presAssocID="{6D79C0B1-EF62-468C-912C-4EFD0F0F083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1E48DA8-DE89-4F48-BD3F-3449D51214FB}" type="pres">
      <dgm:prSet presAssocID="{D8E00061-0963-4E3D-9DAE-A1A3E1374F8C}" presName="Name8" presStyleCnt="0"/>
      <dgm:spPr/>
    </dgm:pt>
    <dgm:pt modelId="{2B603C93-2C6C-4EB7-92A2-3812F6882D7F}" type="pres">
      <dgm:prSet presAssocID="{D8E00061-0963-4E3D-9DAE-A1A3E1374F8C}" presName="acctBkgd" presStyleLbl="alignAcc1" presStyleIdx="3" presStyleCnt="7"/>
      <dgm:spPr/>
    </dgm:pt>
    <dgm:pt modelId="{CA0888B7-1522-4992-B0E3-F195EB6E359B}" type="pres">
      <dgm:prSet presAssocID="{D8E00061-0963-4E3D-9DAE-A1A3E1374F8C}" presName="acctTx" presStyleLbl="alignAcc1" presStyleIdx="3" presStyleCnt="7">
        <dgm:presLayoutVars>
          <dgm:bulletEnabled val="1"/>
        </dgm:presLayoutVars>
      </dgm:prSet>
      <dgm:spPr/>
    </dgm:pt>
    <dgm:pt modelId="{C13D1746-DB15-4041-BB86-38E6EB5BA478}" type="pres">
      <dgm:prSet presAssocID="{D8E00061-0963-4E3D-9DAE-A1A3E1374F8C}" presName="level" presStyleLbl="node1" presStyleIdx="3" presStyleCnt="7">
        <dgm:presLayoutVars>
          <dgm:chMax val="1"/>
          <dgm:bulletEnabled val="1"/>
        </dgm:presLayoutVars>
      </dgm:prSet>
      <dgm:spPr/>
    </dgm:pt>
    <dgm:pt modelId="{F3C1FFED-BF3F-4121-9B82-3AD7C52D9AAA}" type="pres">
      <dgm:prSet presAssocID="{D8E00061-0963-4E3D-9DAE-A1A3E1374F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9F5BD85-9B54-429E-ACE3-6E561580BA62}" type="pres">
      <dgm:prSet presAssocID="{470C84BA-0F6A-4CEF-9BDE-56139BD3BC23}" presName="Name8" presStyleCnt="0"/>
      <dgm:spPr/>
    </dgm:pt>
    <dgm:pt modelId="{7EC57883-5736-46E8-823C-1C5DCF8A68CA}" type="pres">
      <dgm:prSet presAssocID="{470C84BA-0F6A-4CEF-9BDE-56139BD3BC23}" presName="acctBkgd" presStyleLbl="alignAcc1" presStyleIdx="4" presStyleCnt="7"/>
      <dgm:spPr/>
    </dgm:pt>
    <dgm:pt modelId="{B479BC2D-9165-4DB8-93CD-426AC4084162}" type="pres">
      <dgm:prSet presAssocID="{470C84BA-0F6A-4CEF-9BDE-56139BD3BC23}" presName="acctTx" presStyleLbl="alignAcc1" presStyleIdx="4" presStyleCnt="7">
        <dgm:presLayoutVars>
          <dgm:bulletEnabled val="1"/>
        </dgm:presLayoutVars>
      </dgm:prSet>
      <dgm:spPr/>
    </dgm:pt>
    <dgm:pt modelId="{9C2009F6-5FFF-4502-866F-B00FED4BE25D}" type="pres">
      <dgm:prSet presAssocID="{470C84BA-0F6A-4CEF-9BDE-56139BD3BC23}" presName="level" presStyleLbl="node1" presStyleIdx="4" presStyleCnt="7">
        <dgm:presLayoutVars>
          <dgm:chMax val="1"/>
          <dgm:bulletEnabled val="1"/>
        </dgm:presLayoutVars>
      </dgm:prSet>
      <dgm:spPr/>
    </dgm:pt>
    <dgm:pt modelId="{A247ACA1-959D-40A3-8FA3-629AB9607EF1}" type="pres">
      <dgm:prSet presAssocID="{470C84BA-0F6A-4CEF-9BDE-56139BD3BC2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FE4B349-E139-49C7-95C7-0746D2906380}" type="pres">
      <dgm:prSet presAssocID="{783B30E9-DF28-4D2B-ACFB-EFC60AD18059}" presName="Name8" presStyleCnt="0"/>
      <dgm:spPr/>
    </dgm:pt>
    <dgm:pt modelId="{E5F2848E-7E1E-4CE0-BE21-84DE9CAD46B0}" type="pres">
      <dgm:prSet presAssocID="{783B30E9-DF28-4D2B-ACFB-EFC60AD18059}" presName="acctBkgd" presStyleLbl="alignAcc1" presStyleIdx="5" presStyleCnt="7"/>
      <dgm:spPr/>
    </dgm:pt>
    <dgm:pt modelId="{59B7A1F4-0694-4E90-9842-94E76F46E749}" type="pres">
      <dgm:prSet presAssocID="{783B30E9-DF28-4D2B-ACFB-EFC60AD18059}" presName="acctTx" presStyleLbl="alignAcc1" presStyleIdx="5" presStyleCnt="7">
        <dgm:presLayoutVars>
          <dgm:bulletEnabled val="1"/>
        </dgm:presLayoutVars>
      </dgm:prSet>
      <dgm:spPr/>
    </dgm:pt>
    <dgm:pt modelId="{E9AF7D08-5710-490C-9733-B35C74F9875D}" type="pres">
      <dgm:prSet presAssocID="{783B30E9-DF28-4D2B-ACFB-EFC60AD18059}" presName="level" presStyleLbl="node1" presStyleIdx="5" presStyleCnt="7">
        <dgm:presLayoutVars>
          <dgm:chMax val="1"/>
          <dgm:bulletEnabled val="1"/>
        </dgm:presLayoutVars>
      </dgm:prSet>
      <dgm:spPr/>
    </dgm:pt>
    <dgm:pt modelId="{CBA83E3D-835A-4D74-A530-D8A9BC63FBC4}" type="pres">
      <dgm:prSet presAssocID="{783B30E9-DF28-4D2B-ACFB-EFC60AD180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7865098-49AA-4CB3-ADEB-ADCAA325991E}" type="pres">
      <dgm:prSet presAssocID="{16C83707-3AD5-4D58-8954-169D2721437A}" presName="Name8" presStyleCnt="0"/>
      <dgm:spPr/>
    </dgm:pt>
    <dgm:pt modelId="{3306BBE8-4AB2-4635-A8AF-FD308D2BA488}" type="pres">
      <dgm:prSet presAssocID="{16C83707-3AD5-4D58-8954-169D2721437A}" presName="acctBkgd" presStyleLbl="alignAcc1" presStyleIdx="6" presStyleCnt="7"/>
      <dgm:spPr/>
    </dgm:pt>
    <dgm:pt modelId="{228B36A1-A265-40D6-8437-D865DF7D4CA4}" type="pres">
      <dgm:prSet presAssocID="{16C83707-3AD5-4D58-8954-169D2721437A}" presName="acctTx" presStyleLbl="alignAcc1" presStyleIdx="6" presStyleCnt="7">
        <dgm:presLayoutVars>
          <dgm:bulletEnabled val="1"/>
        </dgm:presLayoutVars>
      </dgm:prSet>
      <dgm:spPr/>
    </dgm:pt>
    <dgm:pt modelId="{07FC509B-90FB-4EC6-91BB-66F0FE5FBAF7}" type="pres">
      <dgm:prSet presAssocID="{16C83707-3AD5-4D58-8954-169D2721437A}" presName="level" presStyleLbl="node1" presStyleIdx="6" presStyleCnt="7">
        <dgm:presLayoutVars>
          <dgm:chMax val="1"/>
          <dgm:bulletEnabled val="1"/>
        </dgm:presLayoutVars>
      </dgm:prSet>
      <dgm:spPr/>
    </dgm:pt>
    <dgm:pt modelId="{C3FA0BFD-BB5A-4D83-B2A3-E139A602B5A0}" type="pres">
      <dgm:prSet presAssocID="{16C83707-3AD5-4D58-8954-169D2721437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DBB4300-3387-46EE-9761-DCF87F9BCB75}" srcId="{6D79C0B1-EF62-468C-912C-4EFD0F0F0833}" destId="{4F9718BB-D8DB-47CC-AF7E-0A93446981FB}" srcOrd="0" destOrd="0" parTransId="{49B297CD-9189-42BD-8D21-02335A60754D}" sibTransId="{203D1428-0314-4F16-A7AC-7EC587513CC7}"/>
    <dgm:cxn modelId="{4FD4B301-BE66-4CD9-B248-56A9750D5F43}" srcId="{F7438A42-82CA-453F-86CD-F187F1092A78}" destId="{1DFEF440-0D5B-429D-B80E-EEA4CCF859AE}" srcOrd="0" destOrd="0" parTransId="{D908964F-92A1-447A-B1D8-C408C0D2477A}" sibTransId="{E0A12FAD-F8A9-470D-A86C-49D60EC26E8B}"/>
    <dgm:cxn modelId="{0EADFC04-521C-41B7-B4CE-F0F6E1B3910C}" type="presOf" srcId="{D8E00061-0963-4E3D-9DAE-A1A3E1374F8C}" destId="{C13D1746-DB15-4041-BB86-38E6EB5BA478}" srcOrd="0" destOrd="0" presId="urn:microsoft.com/office/officeart/2005/8/layout/pyramid3"/>
    <dgm:cxn modelId="{969C5807-4B0E-4A31-86CE-B6893ED2DE8A}" type="presOf" srcId="{D8E00061-0963-4E3D-9DAE-A1A3E1374F8C}" destId="{F3C1FFED-BF3F-4121-9B82-3AD7C52D9AAA}" srcOrd="1" destOrd="0" presId="urn:microsoft.com/office/officeart/2005/8/layout/pyramid3"/>
    <dgm:cxn modelId="{9AAAE00F-A89F-4B72-A712-04486D5E3B24}" srcId="{16C83707-3AD5-4D58-8954-169D2721437A}" destId="{F3ED0745-1D3C-4DA0-8EEC-62A5E4CC2DF4}" srcOrd="0" destOrd="0" parTransId="{4329A915-5CCE-4511-9AD9-9E3ACD713AAF}" sibTransId="{0579B72E-D416-4456-B6B1-D5C1872DE98F}"/>
    <dgm:cxn modelId="{6B171412-5890-409C-B0B4-C80A2D8CDC0E}" srcId="{E76601CD-8686-4D7A-A4EE-A5627BFB5D78}" destId="{783B30E9-DF28-4D2B-ACFB-EFC60AD18059}" srcOrd="5" destOrd="0" parTransId="{C8E47E15-CC2E-4ACD-A435-0D347021FF75}" sibTransId="{BED45426-FC7E-41E5-82FE-0F68054C9680}"/>
    <dgm:cxn modelId="{605B1C17-C7C0-4F58-A15B-493F09BD5584}" srcId="{783B30E9-DF28-4D2B-ACFB-EFC60AD18059}" destId="{EF3DBDC1-2909-47EB-A8DF-A8C761134B07}" srcOrd="0" destOrd="0" parTransId="{B59A950A-A9C2-4828-8133-2C81F74CCF85}" sibTransId="{7D27257A-669D-49E5-88E3-D64BAFB85338}"/>
    <dgm:cxn modelId="{D4D4E31A-40F3-40FD-9CC0-694B6DB1A21C}" type="presOf" srcId="{470C84BA-0F6A-4CEF-9BDE-56139BD3BC23}" destId="{A247ACA1-959D-40A3-8FA3-629AB9607EF1}" srcOrd="1" destOrd="0" presId="urn:microsoft.com/office/officeart/2005/8/layout/pyramid3"/>
    <dgm:cxn modelId="{3733DD1B-E0BE-4E3E-BADB-67C6ADAE645C}" type="presOf" srcId="{783B30E9-DF28-4D2B-ACFB-EFC60AD18059}" destId="{CBA83E3D-835A-4D74-A530-D8A9BC63FBC4}" srcOrd="1" destOrd="0" presId="urn:microsoft.com/office/officeart/2005/8/layout/pyramid3"/>
    <dgm:cxn modelId="{F41DEB25-076F-4F1E-AEA1-1D89777CE271}" type="presOf" srcId="{16C83707-3AD5-4D58-8954-169D2721437A}" destId="{C3FA0BFD-BB5A-4D83-B2A3-E139A602B5A0}" srcOrd="1" destOrd="0" presId="urn:microsoft.com/office/officeart/2005/8/layout/pyramid3"/>
    <dgm:cxn modelId="{625A3E32-7E54-48C9-B23F-B9D260025DA3}" type="presOf" srcId="{F7438A42-82CA-453F-86CD-F187F1092A78}" destId="{AF6789D6-972C-45B2-BD3F-13CB8648D663}" srcOrd="0" destOrd="0" presId="urn:microsoft.com/office/officeart/2005/8/layout/pyramid3"/>
    <dgm:cxn modelId="{61549533-BEC0-4A20-AF5D-9FC4CD6CE82D}" srcId="{D8E00061-0963-4E3D-9DAE-A1A3E1374F8C}" destId="{6BFFBAC3-BC03-466A-A8B7-4C2D04EE4161}" srcOrd="0" destOrd="0" parTransId="{D45EFB5F-59E8-4F6A-93AD-40E7B19E19B4}" sibTransId="{F8C6A570-CD56-4E17-809B-555B7854909E}"/>
    <dgm:cxn modelId="{72E9725C-AE09-410E-92B5-8837FC9E0553}" srcId="{E76601CD-8686-4D7A-A4EE-A5627BFB5D78}" destId="{6D79C0B1-EF62-468C-912C-4EFD0F0F0833}" srcOrd="2" destOrd="0" parTransId="{2784F2E6-1D0F-43C4-91F9-1A6D5395C995}" sibTransId="{9822A31B-7466-4747-BCEC-B29349C505F6}"/>
    <dgm:cxn modelId="{BAC30F62-7CD7-4872-9D0A-12D7827779BB}" type="presOf" srcId="{16C83707-3AD5-4D58-8954-169D2721437A}" destId="{07FC509B-90FB-4EC6-91BB-66F0FE5FBAF7}" srcOrd="0" destOrd="0" presId="urn:microsoft.com/office/officeart/2005/8/layout/pyramid3"/>
    <dgm:cxn modelId="{7DDE7364-C5E9-4C69-8D61-DA0025E2971C}" srcId="{470C84BA-0F6A-4CEF-9BDE-56139BD3BC23}" destId="{8F7F6BD6-4A58-4231-9138-987D6C86F43F}" srcOrd="0" destOrd="0" parTransId="{2F852843-C063-4443-8272-4012799C314E}" sibTransId="{97EF9819-2FA4-45F4-B49F-DCB7B8CA7655}"/>
    <dgm:cxn modelId="{1F5D1E4C-A14A-4B95-9B89-06103C70AFB6}" srcId="{E76601CD-8686-4D7A-A4EE-A5627BFB5D78}" destId="{470C84BA-0F6A-4CEF-9BDE-56139BD3BC23}" srcOrd="4" destOrd="0" parTransId="{4B86165D-42C8-4938-9448-622A6F827CC8}" sibTransId="{1F286578-0E8E-4670-8BB6-D2479E55ECBA}"/>
    <dgm:cxn modelId="{7C56286C-83F1-477E-AEDA-A71FCAC23329}" srcId="{E76601CD-8686-4D7A-A4EE-A5627BFB5D78}" destId="{F7438A42-82CA-453F-86CD-F187F1092A78}" srcOrd="1" destOrd="0" parTransId="{26A6886D-71EA-4D02-86C0-25501E96C026}" sibTransId="{4585CAD2-F870-4CFA-988B-8915C0CC5AB7}"/>
    <dgm:cxn modelId="{E4FC306C-234A-4087-A9C2-71BED7F3EC37}" type="presOf" srcId="{E76601CD-8686-4D7A-A4EE-A5627BFB5D78}" destId="{02666FD3-DE37-4AF0-9A5A-A1027F605D41}" srcOrd="0" destOrd="0" presId="urn:microsoft.com/office/officeart/2005/8/layout/pyramid3"/>
    <dgm:cxn modelId="{B60D4F6E-A93A-4438-B9B5-F9389E7519B5}" type="presOf" srcId="{8F7F6BD6-4A58-4231-9138-987D6C86F43F}" destId="{7EC57883-5736-46E8-823C-1C5DCF8A68CA}" srcOrd="0" destOrd="0" presId="urn:microsoft.com/office/officeart/2005/8/layout/pyramid3"/>
    <dgm:cxn modelId="{58AC6750-EAA3-416B-A840-65A96A1AB6D3}" type="presOf" srcId="{6BFFBAC3-BC03-466A-A8B7-4C2D04EE4161}" destId="{CA0888B7-1522-4992-B0E3-F195EB6E359B}" srcOrd="1" destOrd="0" presId="urn:microsoft.com/office/officeart/2005/8/layout/pyramid3"/>
    <dgm:cxn modelId="{44769570-E5C5-4B9D-A1DA-4E04BE7439A0}" type="presOf" srcId="{EF3DBDC1-2909-47EB-A8DF-A8C761134B07}" destId="{59B7A1F4-0694-4E90-9842-94E76F46E749}" srcOrd="1" destOrd="0" presId="urn:microsoft.com/office/officeart/2005/8/layout/pyramid3"/>
    <dgm:cxn modelId="{49213E51-6264-4FFD-A282-84379FC5D853}" type="presOf" srcId="{6BFFBAC3-BC03-466A-A8B7-4C2D04EE4161}" destId="{2B603C93-2C6C-4EB7-92A2-3812F6882D7F}" srcOrd="0" destOrd="0" presId="urn:microsoft.com/office/officeart/2005/8/layout/pyramid3"/>
    <dgm:cxn modelId="{E6120874-1C0F-4239-BE4A-9A38D169B820}" type="presOf" srcId="{13A0DDF2-71AB-451B-97AD-2A96573AB0E7}" destId="{CA0888B7-1522-4992-B0E3-F195EB6E359B}" srcOrd="1" destOrd="1" presId="urn:microsoft.com/office/officeart/2005/8/layout/pyramid3"/>
    <dgm:cxn modelId="{DD536575-545E-487F-A2C7-3A282930CB6F}" type="presOf" srcId="{6D79C0B1-EF62-468C-912C-4EFD0F0F0833}" destId="{A2B4ABDA-3899-4711-BEDC-D595B42FAEDF}" srcOrd="1" destOrd="0" presId="urn:microsoft.com/office/officeart/2005/8/layout/pyramid3"/>
    <dgm:cxn modelId="{A6AA5577-8C75-485F-BCBE-BF2DD033F091}" srcId="{6582966C-8268-4E82-A440-8C55446A7AB6}" destId="{39A6D449-908F-4D51-95BC-44B9687F74C5}" srcOrd="0" destOrd="0" parTransId="{26FDE226-FDCF-4C3D-A7F5-2F30D201FE5B}" sibTransId="{488EFB29-6129-41F1-A5E7-294091A9FF21}"/>
    <dgm:cxn modelId="{19708F59-4C0D-4E17-BA59-5347564ED2EC}" type="presOf" srcId="{F3ED0745-1D3C-4DA0-8EEC-62A5E4CC2DF4}" destId="{3306BBE8-4AB2-4635-A8AF-FD308D2BA488}" srcOrd="0" destOrd="0" presId="urn:microsoft.com/office/officeart/2005/8/layout/pyramid3"/>
    <dgm:cxn modelId="{0A31087D-D9F2-4B54-B2E8-CDB533048F9B}" type="presOf" srcId="{1DFEF440-0D5B-429D-B80E-EEA4CCF859AE}" destId="{A26FC4F6-4299-479F-B872-925AE19C381D}" srcOrd="0" destOrd="0" presId="urn:microsoft.com/office/officeart/2005/8/layout/pyramid3"/>
    <dgm:cxn modelId="{1B890683-3A6E-4DBA-8E91-EB1EC22ADDD3}" type="presOf" srcId="{F7438A42-82CA-453F-86CD-F187F1092A78}" destId="{424C438C-0914-4D8C-B021-4072DA81DCE3}" srcOrd="1" destOrd="0" presId="urn:microsoft.com/office/officeart/2005/8/layout/pyramid3"/>
    <dgm:cxn modelId="{7E36F184-567D-4D58-9C9D-24CD24D9F543}" type="presOf" srcId="{6582966C-8268-4E82-A440-8C55446A7AB6}" destId="{B5A27E15-908D-4A22-B864-55206098A100}" srcOrd="1" destOrd="0" presId="urn:microsoft.com/office/officeart/2005/8/layout/pyramid3"/>
    <dgm:cxn modelId="{97CC5A89-75FD-4889-BDDC-3A5A7EDF96BC}" type="presOf" srcId="{6582966C-8268-4E82-A440-8C55446A7AB6}" destId="{C043CDB0-EC56-490E-B355-2AD2DFBA8D31}" srcOrd="0" destOrd="0" presId="urn:microsoft.com/office/officeart/2005/8/layout/pyramid3"/>
    <dgm:cxn modelId="{52B5F69F-F486-41A2-80EB-37A9959190A5}" type="presOf" srcId="{13A0DDF2-71AB-451B-97AD-2A96573AB0E7}" destId="{2B603C93-2C6C-4EB7-92A2-3812F6882D7F}" srcOrd="0" destOrd="1" presId="urn:microsoft.com/office/officeart/2005/8/layout/pyramid3"/>
    <dgm:cxn modelId="{9732B2A3-2CE7-44CD-A2FC-62F4F41021C9}" type="presOf" srcId="{783B30E9-DF28-4D2B-ACFB-EFC60AD18059}" destId="{E9AF7D08-5710-490C-9733-B35C74F9875D}" srcOrd="0" destOrd="0" presId="urn:microsoft.com/office/officeart/2005/8/layout/pyramid3"/>
    <dgm:cxn modelId="{88D736A6-698A-428F-B6FA-FF37D76D4D26}" type="presOf" srcId="{39A6D449-908F-4D51-95BC-44B9687F74C5}" destId="{1EC7FB19-560B-463E-8E4A-026AE4A339FD}" srcOrd="0" destOrd="0" presId="urn:microsoft.com/office/officeart/2005/8/layout/pyramid3"/>
    <dgm:cxn modelId="{CF08D3A9-FC54-4767-BC78-9F7F41B6AEF2}" type="presOf" srcId="{F3ED0745-1D3C-4DA0-8EEC-62A5E4CC2DF4}" destId="{228B36A1-A265-40D6-8437-D865DF7D4CA4}" srcOrd="1" destOrd="0" presId="urn:microsoft.com/office/officeart/2005/8/layout/pyramid3"/>
    <dgm:cxn modelId="{216791AB-0390-4A5A-983E-0403CEDCFDBB}" srcId="{E76601CD-8686-4D7A-A4EE-A5627BFB5D78}" destId="{6582966C-8268-4E82-A440-8C55446A7AB6}" srcOrd="0" destOrd="0" parTransId="{93849ABE-2E74-450B-9B6F-6F0F45679C89}" sibTransId="{06D3F2E6-2F1A-45ED-A5E4-55A3A45AFAC7}"/>
    <dgm:cxn modelId="{5E3834AF-8C52-4989-BA33-2FDD01CE5ED9}" srcId="{E76601CD-8686-4D7A-A4EE-A5627BFB5D78}" destId="{16C83707-3AD5-4D58-8954-169D2721437A}" srcOrd="6" destOrd="0" parTransId="{6CFDD34A-3CC6-4AB9-AF76-A34EFCE3FA42}" sibTransId="{25D2B8A6-B6F4-4487-BEB9-62C56E6A6E05}"/>
    <dgm:cxn modelId="{2C445EBE-293E-4C23-8E85-39ADC37A7A54}" type="presOf" srcId="{EF3DBDC1-2909-47EB-A8DF-A8C761134B07}" destId="{E5F2848E-7E1E-4CE0-BE21-84DE9CAD46B0}" srcOrd="0" destOrd="0" presId="urn:microsoft.com/office/officeart/2005/8/layout/pyramid3"/>
    <dgm:cxn modelId="{2396E0BF-C6F8-41FD-9B00-3DCCC2C10DD2}" type="presOf" srcId="{4F9718BB-D8DB-47CC-AF7E-0A93446981FB}" destId="{4FFC1678-8589-43B9-B1D8-3E28FB85B843}" srcOrd="1" destOrd="0" presId="urn:microsoft.com/office/officeart/2005/8/layout/pyramid3"/>
    <dgm:cxn modelId="{67370FC2-847B-41F0-8C74-67A5AEC88F21}" type="presOf" srcId="{39A6D449-908F-4D51-95BC-44B9687F74C5}" destId="{00B346E5-2473-46B3-91FF-F2F5606B7830}" srcOrd="1" destOrd="0" presId="urn:microsoft.com/office/officeart/2005/8/layout/pyramid3"/>
    <dgm:cxn modelId="{BD364FCD-4181-490E-9197-89E7A3A1014B}" srcId="{D8E00061-0963-4E3D-9DAE-A1A3E1374F8C}" destId="{13A0DDF2-71AB-451B-97AD-2A96573AB0E7}" srcOrd="1" destOrd="0" parTransId="{0101D43C-D36E-46D1-AF71-C9725109CF13}" sibTransId="{4C67DFFD-CA9B-4ECB-ADCF-F28BEB315A82}"/>
    <dgm:cxn modelId="{0D6188D6-E15A-444D-8D37-AAB1912D388B}" type="presOf" srcId="{1DFEF440-0D5B-429D-B80E-EEA4CCF859AE}" destId="{BD2D2BC9-60D4-44B5-9846-D70B1A6C64B5}" srcOrd="1" destOrd="0" presId="urn:microsoft.com/office/officeart/2005/8/layout/pyramid3"/>
    <dgm:cxn modelId="{BDB4EBD6-27EB-4B2A-A145-AFB6270568FE}" type="presOf" srcId="{4F9718BB-D8DB-47CC-AF7E-0A93446981FB}" destId="{7A41761B-5F68-46AD-AF2A-4D2126DF8E24}" srcOrd="0" destOrd="0" presId="urn:microsoft.com/office/officeart/2005/8/layout/pyramid3"/>
    <dgm:cxn modelId="{51987DEF-2D85-4C6D-A87C-5E42F097CE7E}" type="presOf" srcId="{6D79C0B1-EF62-468C-912C-4EFD0F0F0833}" destId="{6983FB21-70AB-4117-83F9-9B734E13517F}" srcOrd="0" destOrd="0" presId="urn:microsoft.com/office/officeart/2005/8/layout/pyramid3"/>
    <dgm:cxn modelId="{5C8C93F5-DC2D-462C-AA33-05E5EC2A4051}" srcId="{E76601CD-8686-4D7A-A4EE-A5627BFB5D78}" destId="{D8E00061-0963-4E3D-9DAE-A1A3E1374F8C}" srcOrd="3" destOrd="0" parTransId="{4B9408FF-F96B-4B3E-9151-A694332F91B7}" sibTransId="{AA0AA032-3C23-4FFD-A0F0-396FDA638F30}"/>
    <dgm:cxn modelId="{23B80AF6-FE02-41EF-9F2F-519D3A62F31A}" type="presOf" srcId="{8F7F6BD6-4A58-4231-9138-987D6C86F43F}" destId="{B479BC2D-9165-4DB8-93CD-426AC4084162}" srcOrd="1" destOrd="0" presId="urn:microsoft.com/office/officeart/2005/8/layout/pyramid3"/>
    <dgm:cxn modelId="{40758EFF-5A6F-435F-89AA-3954E45E1F4D}" type="presOf" srcId="{470C84BA-0F6A-4CEF-9BDE-56139BD3BC23}" destId="{9C2009F6-5FFF-4502-866F-B00FED4BE25D}" srcOrd="0" destOrd="0" presId="urn:microsoft.com/office/officeart/2005/8/layout/pyramid3"/>
    <dgm:cxn modelId="{62B56009-AD5F-43A6-A04F-90BE434941D9}" type="presParOf" srcId="{02666FD3-DE37-4AF0-9A5A-A1027F605D41}" destId="{B22E60A3-A589-44C9-BDA6-959B026561E5}" srcOrd="0" destOrd="0" presId="urn:microsoft.com/office/officeart/2005/8/layout/pyramid3"/>
    <dgm:cxn modelId="{D839878C-A657-445C-A0A3-1794D928EC78}" type="presParOf" srcId="{B22E60A3-A589-44C9-BDA6-959B026561E5}" destId="{1EC7FB19-560B-463E-8E4A-026AE4A339FD}" srcOrd="0" destOrd="0" presId="urn:microsoft.com/office/officeart/2005/8/layout/pyramid3"/>
    <dgm:cxn modelId="{B00C6F02-0748-4E88-AE63-256EC94DAAAB}" type="presParOf" srcId="{B22E60A3-A589-44C9-BDA6-959B026561E5}" destId="{00B346E5-2473-46B3-91FF-F2F5606B7830}" srcOrd="1" destOrd="0" presId="urn:microsoft.com/office/officeart/2005/8/layout/pyramid3"/>
    <dgm:cxn modelId="{1C97A441-C0C3-45BD-85C8-717AC93A9737}" type="presParOf" srcId="{B22E60A3-A589-44C9-BDA6-959B026561E5}" destId="{C043CDB0-EC56-490E-B355-2AD2DFBA8D31}" srcOrd="2" destOrd="0" presId="urn:microsoft.com/office/officeart/2005/8/layout/pyramid3"/>
    <dgm:cxn modelId="{E8D9FBB7-3341-4004-BF5A-4C0F6A2E2E95}" type="presParOf" srcId="{B22E60A3-A589-44C9-BDA6-959B026561E5}" destId="{B5A27E15-908D-4A22-B864-55206098A100}" srcOrd="3" destOrd="0" presId="urn:microsoft.com/office/officeart/2005/8/layout/pyramid3"/>
    <dgm:cxn modelId="{0A378FC8-3A71-46F2-8A47-9F78F61111DD}" type="presParOf" srcId="{02666FD3-DE37-4AF0-9A5A-A1027F605D41}" destId="{97A10924-9DE6-447D-A9FC-57C720CAFC1F}" srcOrd="1" destOrd="0" presId="urn:microsoft.com/office/officeart/2005/8/layout/pyramid3"/>
    <dgm:cxn modelId="{F17FBA82-D6C3-4243-B941-AB35E18595E8}" type="presParOf" srcId="{97A10924-9DE6-447D-A9FC-57C720CAFC1F}" destId="{A26FC4F6-4299-479F-B872-925AE19C381D}" srcOrd="0" destOrd="0" presId="urn:microsoft.com/office/officeart/2005/8/layout/pyramid3"/>
    <dgm:cxn modelId="{9977276F-95FD-481B-A7DD-D8205BFD6B53}" type="presParOf" srcId="{97A10924-9DE6-447D-A9FC-57C720CAFC1F}" destId="{BD2D2BC9-60D4-44B5-9846-D70B1A6C64B5}" srcOrd="1" destOrd="0" presId="urn:microsoft.com/office/officeart/2005/8/layout/pyramid3"/>
    <dgm:cxn modelId="{04FD85C4-CD1C-486D-A281-5A8D52F42CF1}" type="presParOf" srcId="{97A10924-9DE6-447D-A9FC-57C720CAFC1F}" destId="{AF6789D6-972C-45B2-BD3F-13CB8648D663}" srcOrd="2" destOrd="0" presId="urn:microsoft.com/office/officeart/2005/8/layout/pyramid3"/>
    <dgm:cxn modelId="{D482FAAE-6A2C-4685-925D-C08852F00EB4}" type="presParOf" srcId="{97A10924-9DE6-447D-A9FC-57C720CAFC1F}" destId="{424C438C-0914-4D8C-B021-4072DA81DCE3}" srcOrd="3" destOrd="0" presId="urn:microsoft.com/office/officeart/2005/8/layout/pyramid3"/>
    <dgm:cxn modelId="{CDBDCF00-C4F7-444A-A50F-17E9D23319E0}" type="presParOf" srcId="{02666FD3-DE37-4AF0-9A5A-A1027F605D41}" destId="{58DF3754-7BBF-4791-8AC0-0422671D8302}" srcOrd="2" destOrd="0" presId="urn:microsoft.com/office/officeart/2005/8/layout/pyramid3"/>
    <dgm:cxn modelId="{238D7DCD-4379-40C1-AA71-BAA79C7753CD}" type="presParOf" srcId="{58DF3754-7BBF-4791-8AC0-0422671D8302}" destId="{7A41761B-5F68-46AD-AF2A-4D2126DF8E24}" srcOrd="0" destOrd="0" presId="urn:microsoft.com/office/officeart/2005/8/layout/pyramid3"/>
    <dgm:cxn modelId="{E2D4D004-89F6-46BA-AAE9-D6D722004B2A}" type="presParOf" srcId="{58DF3754-7BBF-4791-8AC0-0422671D8302}" destId="{4FFC1678-8589-43B9-B1D8-3E28FB85B843}" srcOrd="1" destOrd="0" presId="urn:microsoft.com/office/officeart/2005/8/layout/pyramid3"/>
    <dgm:cxn modelId="{DFDE9FB5-F201-412A-8BF4-E13E2B0F0387}" type="presParOf" srcId="{58DF3754-7BBF-4791-8AC0-0422671D8302}" destId="{6983FB21-70AB-4117-83F9-9B734E13517F}" srcOrd="2" destOrd="0" presId="urn:microsoft.com/office/officeart/2005/8/layout/pyramid3"/>
    <dgm:cxn modelId="{CB9746F6-4730-45DE-B8B4-364321B78E14}" type="presParOf" srcId="{58DF3754-7BBF-4791-8AC0-0422671D8302}" destId="{A2B4ABDA-3899-4711-BEDC-D595B42FAEDF}" srcOrd="3" destOrd="0" presId="urn:microsoft.com/office/officeart/2005/8/layout/pyramid3"/>
    <dgm:cxn modelId="{59AB72BD-0F68-48B6-84B0-8D6226E0FC30}" type="presParOf" srcId="{02666FD3-DE37-4AF0-9A5A-A1027F605D41}" destId="{E1E48DA8-DE89-4F48-BD3F-3449D51214FB}" srcOrd="3" destOrd="0" presId="urn:microsoft.com/office/officeart/2005/8/layout/pyramid3"/>
    <dgm:cxn modelId="{BD4B7749-838F-4161-9F9D-2D3AF7E4F4AC}" type="presParOf" srcId="{E1E48DA8-DE89-4F48-BD3F-3449D51214FB}" destId="{2B603C93-2C6C-4EB7-92A2-3812F6882D7F}" srcOrd="0" destOrd="0" presId="urn:microsoft.com/office/officeart/2005/8/layout/pyramid3"/>
    <dgm:cxn modelId="{B1FE1C1A-16AF-44C7-BE40-710450CF0FD5}" type="presParOf" srcId="{E1E48DA8-DE89-4F48-BD3F-3449D51214FB}" destId="{CA0888B7-1522-4992-B0E3-F195EB6E359B}" srcOrd="1" destOrd="0" presId="urn:microsoft.com/office/officeart/2005/8/layout/pyramid3"/>
    <dgm:cxn modelId="{3F995CF2-4607-4377-9E02-4BD051A6E093}" type="presParOf" srcId="{E1E48DA8-DE89-4F48-BD3F-3449D51214FB}" destId="{C13D1746-DB15-4041-BB86-38E6EB5BA478}" srcOrd="2" destOrd="0" presId="urn:microsoft.com/office/officeart/2005/8/layout/pyramid3"/>
    <dgm:cxn modelId="{F4D07BC2-E1DE-459E-8DC7-1D6053F60B16}" type="presParOf" srcId="{E1E48DA8-DE89-4F48-BD3F-3449D51214FB}" destId="{F3C1FFED-BF3F-4121-9B82-3AD7C52D9AAA}" srcOrd="3" destOrd="0" presId="urn:microsoft.com/office/officeart/2005/8/layout/pyramid3"/>
    <dgm:cxn modelId="{0FA863CB-C33A-4788-B48C-23C2771B214F}" type="presParOf" srcId="{02666FD3-DE37-4AF0-9A5A-A1027F605D41}" destId="{69F5BD85-9B54-429E-ACE3-6E561580BA62}" srcOrd="4" destOrd="0" presId="urn:microsoft.com/office/officeart/2005/8/layout/pyramid3"/>
    <dgm:cxn modelId="{B714DDEF-E2CB-4762-9176-F7ACE5F98534}" type="presParOf" srcId="{69F5BD85-9B54-429E-ACE3-6E561580BA62}" destId="{7EC57883-5736-46E8-823C-1C5DCF8A68CA}" srcOrd="0" destOrd="0" presId="urn:microsoft.com/office/officeart/2005/8/layout/pyramid3"/>
    <dgm:cxn modelId="{CEB98B2C-CD29-4CD0-8523-9278AD2DD8D2}" type="presParOf" srcId="{69F5BD85-9B54-429E-ACE3-6E561580BA62}" destId="{B479BC2D-9165-4DB8-93CD-426AC4084162}" srcOrd="1" destOrd="0" presId="urn:microsoft.com/office/officeart/2005/8/layout/pyramid3"/>
    <dgm:cxn modelId="{0860475E-EDD3-4C5D-B297-B7DCB73FB734}" type="presParOf" srcId="{69F5BD85-9B54-429E-ACE3-6E561580BA62}" destId="{9C2009F6-5FFF-4502-866F-B00FED4BE25D}" srcOrd="2" destOrd="0" presId="urn:microsoft.com/office/officeart/2005/8/layout/pyramid3"/>
    <dgm:cxn modelId="{3C9A6FA4-57C6-43CA-9E52-241DC690938C}" type="presParOf" srcId="{69F5BD85-9B54-429E-ACE3-6E561580BA62}" destId="{A247ACA1-959D-40A3-8FA3-629AB9607EF1}" srcOrd="3" destOrd="0" presId="urn:microsoft.com/office/officeart/2005/8/layout/pyramid3"/>
    <dgm:cxn modelId="{D7B1652F-01D7-47B7-92E1-DB9B02CF373F}" type="presParOf" srcId="{02666FD3-DE37-4AF0-9A5A-A1027F605D41}" destId="{7FE4B349-E139-49C7-95C7-0746D2906380}" srcOrd="5" destOrd="0" presId="urn:microsoft.com/office/officeart/2005/8/layout/pyramid3"/>
    <dgm:cxn modelId="{B70A001B-E6EC-46D0-AF91-006928CAD363}" type="presParOf" srcId="{7FE4B349-E139-49C7-95C7-0746D2906380}" destId="{E5F2848E-7E1E-4CE0-BE21-84DE9CAD46B0}" srcOrd="0" destOrd="0" presId="urn:microsoft.com/office/officeart/2005/8/layout/pyramid3"/>
    <dgm:cxn modelId="{0A1902A9-1283-4BE7-879C-485917B88EC6}" type="presParOf" srcId="{7FE4B349-E139-49C7-95C7-0746D2906380}" destId="{59B7A1F4-0694-4E90-9842-94E76F46E749}" srcOrd="1" destOrd="0" presId="urn:microsoft.com/office/officeart/2005/8/layout/pyramid3"/>
    <dgm:cxn modelId="{6FDB4A8D-5AD5-4FC3-91F5-7BBCE4A47043}" type="presParOf" srcId="{7FE4B349-E139-49C7-95C7-0746D2906380}" destId="{E9AF7D08-5710-490C-9733-B35C74F9875D}" srcOrd="2" destOrd="0" presId="urn:microsoft.com/office/officeart/2005/8/layout/pyramid3"/>
    <dgm:cxn modelId="{305B69D7-63B6-4297-9808-68B114FD5F91}" type="presParOf" srcId="{7FE4B349-E139-49C7-95C7-0746D2906380}" destId="{CBA83E3D-835A-4D74-A530-D8A9BC63FBC4}" srcOrd="3" destOrd="0" presId="urn:microsoft.com/office/officeart/2005/8/layout/pyramid3"/>
    <dgm:cxn modelId="{EEF12606-C5B6-4461-868F-F22EA9FA054B}" type="presParOf" srcId="{02666FD3-DE37-4AF0-9A5A-A1027F605D41}" destId="{D7865098-49AA-4CB3-ADEB-ADCAA325991E}" srcOrd="6" destOrd="0" presId="urn:microsoft.com/office/officeart/2005/8/layout/pyramid3"/>
    <dgm:cxn modelId="{17F6BF57-B2AD-4ACE-846F-063B4B92B49A}" type="presParOf" srcId="{D7865098-49AA-4CB3-ADEB-ADCAA325991E}" destId="{3306BBE8-4AB2-4635-A8AF-FD308D2BA488}" srcOrd="0" destOrd="0" presId="urn:microsoft.com/office/officeart/2005/8/layout/pyramid3"/>
    <dgm:cxn modelId="{B18F4620-F288-4650-AE6A-78B410175C6B}" type="presParOf" srcId="{D7865098-49AA-4CB3-ADEB-ADCAA325991E}" destId="{228B36A1-A265-40D6-8437-D865DF7D4CA4}" srcOrd="1" destOrd="0" presId="urn:microsoft.com/office/officeart/2005/8/layout/pyramid3"/>
    <dgm:cxn modelId="{E1285747-4F6B-462C-B772-EF15EB0E7D4D}" type="presParOf" srcId="{D7865098-49AA-4CB3-ADEB-ADCAA325991E}" destId="{07FC509B-90FB-4EC6-91BB-66F0FE5FBAF7}" srcOrd="2" destOrd="0" presId="urn:microsoft.com/office/officeart/2005/8/layout/pyramid3"/>
    <dgm:cxn modelId="{583E870A-ECC7-4514-A94B-18712A6BB370}" type="presParOf" srcId="{D7865098-49AA-4CB3-ADEB-ADCAA325991E}" destId="{C3FA0BFD-BB5A-4D83-B2A3-E139A602B5A0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D2A275-6323-4A07-934C-20BA9F0E47EC}" type="doc">
      <dgm:prSet loTypeId="urn:microsoft.com/office/officeart/2005/8/layout/hProcess9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1393130-883A-42A9-A774-56BFFA76F3F9}">
      <dgm:prSet/>
      <dgm:spPr/>
      <dgm:t>
        <a:bodyPr/>
        <a:lstStyle/>
        <a:p>
          <a:r>
            <a:rPr lang="fr-FR" dirty="0"/>
            <a:t>Recherche et suppression des doublons en comparant l'ensemble </a:t>
          </a:r>
          <a:br>
            <a:rPr lang="fr-FR" dirty="0"/>
          </a:br>
          <a:r>
            <a:rPr lang="fr-FR" dirty="0"/>
            <a:t>des colonnes disponibles </a:t>
          </a:r>
        </a:p>
      </dgm:t>
    </dgm:pt>
    <dgm:pt modelId="{344FF365-49CD-4283-9AC1-DF8AD791E466}" type="parTrans" cxnId="{78A24CF3-7208-448B-ADA8-92FF52A2B57F}">
      <dgm:prSet/>
      <dgm:spPr/>
      <dgm:t>
        <a:bodyPr/>
        <a:lstStyle/>
        <a:p>
          <a:endParaRPr lang="fr-FR"/>
        </a:p>
      </dgm:t>
    </dgm:pt>
    <dgm:pt modelId="{909FB755-3725-4AA8-AFAB-7FD766AC4A2F}" type="sibTrans" cxnId="{78A24CF3-7208-448B-ADA8-92FF52A2B57F}">
      <dgm:prSet/>
      <dgm:spPr/>
      <dgm:t>
        <a:bodyPr/>
        <a:lstStyle/>
        <a:p>
          <a:endParaRPr lang="fr-FR"/>
        </a:p>
      </dgm:t>
    </dgm:pt>
    <dgm:pt modelId="{19437344-CBD7-45E1-A51C-29F18485521C}">
      <dgm:prSet/>
      <dgm:spPr/>
      <dgm:t>
        <a:bodyPr/>
        <a:lstStyle/>
        <a:p>
          <a:r>
            <a:rPr lang="fr-FR" dirty="0"/>
            <a:t>Recherche et suppression des doublons </a:t>
          </a:r>
          <a:br>
            <a:rPr lang="fr-FR" dirty="0"/>
          </a:br>
          <a:r>
            <a:rPr lang="fr-FR" dirty="0"/>
            <a:t>en comparant toutes </a:t>
          </a:r>
          <a:br>
            <a:rPr lang="fr-FR" dirty="0"/>
          </a:br>
          <a:r>
            <a:rPr lang="fr-FR" dirty="0"/>
            <a:t>les colonnes excepté : </a:t>
          </a:r>
          <a:r>
            <a:rPr lang="fr-FR" b="1" dirty="0" err="1"/>
            <a:t>code,created_t</a:t>
          </a:r>
          <a:r>
            <a:rPr lang="fr-FR" dirty="0"/>
            <a:t> </a:t>
          </a:r>
          <a:br>
            <a:rPr lang="fr-FR" dirty="0"/>
          </a:br>
          <a:r>
            <a:rPr lang="fr-FR" dirty="0"/>
            <a:t>et </a:t>
          </a:r>
          <a:r>
            <a:rPr lang="fr-FR" b="1" dirty="0" err="1"/>
            <a:t>last_modified_t</a:t>
          </a:r>
          <a:endParaRPr lang="fr-FR" b="1" dirty="0"/>
        </a:p>
      </dgm:t>
    </dgm:pt>
    <dgm:pt modelId="{0E218666-6154-4F75-8915-2C5ED6F63403}" type="parTrans" cxnId="{A0084F7F-9E28-494C-8497-A1FB4BD5CB7B}">
      <dgm:prSet/>
      <dgm:spPr/>
      <dgm:t>
        <a:bodyPr/>
        <a:lstStyle/>
        <a:p>
          <a:endParaRPr lang="fr-FR"/>
        </a:p>
      </dgm:t>
    </dgm:pt>
    <dgm:pt modelId="{9318A55A-31AA-4221-90BA-0D83D648C3F0}" type="sibTrans" cxnId="{A0084F7F-9E28-494C-8497-A1FB4BD5CB7B}">
      <dgm:prSet/>
      <dgm:spPr/>
      <dgm:t>
        <a:bodyPr/>
        <a:lstStyle/>
        <a:p>
          <a:endParaRPr lang="fr-FR"/>
        </a:p>
      </dgm:t>
    </dgm:pt>
    <dgm:pt modelId="{0F59F666-9C1F-4C27-B677-7409DDB92B96}">
      <dgm:prSet/>
      <dgm:spPr/>
      <dgm:t>
        <a:bodyPr/>
        <a:lstStyle/>
        <a:p>
          <a:r>
            <a:rPr lang="fr-FR" dirty="0"/>
            <a:t>Recherche des valeurs </a:t>
          </a:r>
          <a:br>
            <a:rPr lang="fr-FR" dirty="0"/>
          </a:br>
          <a:r>
            <a:rPr lang="fr-FR" dirty="0"/>
            <a:t>en doublon en comparant leurs noms (pas de suppression)</a:t>
          </a:r>
        </a:p>
      </dgm:t>
    </dgm:pt>
    <dgm:pt modelId="{8C885039-CD59-48E6-AC8F-FC6F703FA986}" type="parTrans" cxnId="{F3F41F19-680F-4589-8163-34519B7E96C9}">
      <dgm:prSet/>
      <dgm:spPr/>
      <dgm:t>
        <a:bodyPr/>
        <a:lstStyle/>
        <a:p>
          <a:endParaRPr lang="fr-FR"/>
        </a:p>
      </dgm:t>
    </dgm:pt>
    <dgm:pt modelId="{0B14DCB3-1C0D-49B6-8FA3-E4A62EBEACEC}" type="sibTrans" cxnId="{F3F41F19-680F-4589-8163-34519B7E96C9}">
      <dgm:prSet/>
      <dgm:spPr/>
      <dgm:t>
        <a:bodyPr/>
        <a:lstStyle/>
        <a:p>
          <a:endParaRPr lang="fr-FR"/>
        </a:p>
      </dgm:t>
    </dgm:pt>
    <dgm:pt modelId="{A3B7B6DA-E19B-451B-A3D5-FF97EF564461}">
      <dgm:prSet/>
      <dgm:spPr/>
      <dgm:t>
        <a:bodyPr/>
        <a:lstStyle/>
        <a:p>
          <a:r>
            <a:rPr lang="fr-FR" dirty="0"/>
            <a:t>Recherche et suppression des valeurs en doublon en comparant leurs noms </a:t>
          </a:r>
          <a:br>
            <a:rPr lang="fr-FR" dirty="0"/>
          </a:br>
          <a:r>
            <a:rPr lang="fr-FR" dirty="0"/>
            <a:t>et leurs valeurs nutritionnelles [*_100g]</a:t>
          </a:r>
        </a:p>
      </dgm:t>
    </dgm:pt>
    <dgm:pt modelId="{30C9504C-8DE4-49B8-9035-D741AF739AF6}" type="parTrans" cxnId="{5729E9BE-2382-4FF7-BF4B-B063687B5647}">
      <dgm:prSet/>
      <dgm:spPr/>
      <dgm:t>
        <a:bodyPr/>
        <a:lstStyle/>
        <a:p>
          <a:endParaRPr lang="fr-FR"/>
        </a:p>
      </dgm:t>
    </dgm:pt>
    <dgm:pt modelId="{8839EEAD-93B6-412C-9E26-921A2C85432F}" type="sibTrans" cxnId="{5729E9BE-2382-4FF7-BF4B-B063687B5647}">
      <dgm:prSet/>
      <dgm:spPr/>
      <dgm:t>
        <a:bodyPr/>
        <a:lstStyle/>
        <a:p>
          <a:endParaRPr lang="fr-FR"/>
        </a:p>
      </dgm:t>
    </dgm:pt>
    <dgm:pt modelId="{D720F6E9-0B3B-40F9-B9E0-9572919238A3}" type="pres">
      <dgm:prSet presAssocID="{16D2A275-6323-4A07-934C-20BA9F0E47EC}" presName="CompostProcess" presStyleCnt="0">
        <dgm:presLayoutVars>
          <dgm:dir/>
          <dgm:resizeHandles val="exact"/>
        </dgm:presLayoutVars>
      </dgm:prSet>
      <dgm:spPr/>
    </dgm:pt>
    <dgm:pt modelId="{00076CBB-B6CD-4E6A-BBE7-35B33EAD77EF}" type="pres">
      <dgm:prSet presAssocID="{16D2A275-6323-4A07-934C-20BA9F0E47EC}" presName="arrow" presStyleLbl="bgShp" presStyleIdx="0" presStyleCnt="1"/>
      <dgm:spPr/>
    </dgm:pt>
    <dgm:pt modelId="{36B53C95-AFAA-4E31-9542-021F7508D2F8}" type="pres">
      <dgm:prSet presAssocID="{16D2A275-6323-4A07-934C-20BA9F0E47EC}" presName="linearProcess" presStyleCnt="0"/>
      <dgm:spPr/>
    </dgm:pt>
    <dgm:pt modelId="{A5C49818-7992-41C2-9C22-55A19DB362A2}" type="pres">
      <dgm:prSet presAssocID="{E1393130-883A-42A9-A774-56BFFA76F3F9}" presName="textNode" presStyleLbl="node1" presStyleIdx="0" presStyleCnt="4">
        <dgm:presLayoutVars>
          <dgm:bulletEnabled val="1"/>
        </dgm:presLayoutVars>
      </dgm:prSet>
      <dgm:spPr/>
    </dgm:pt>
    <dgm:pt modelId="{A4FF68D1-B64F-4720-972C-5114529AD496}" type="pres">
      <dgm:prSet presAssocID="{909FB755-3725-4AA8-AFAB-7FD766AC4A2F}" presName="sibTrans" presStyleCnt="0"/>
      <dgm:spPr/>
    </dgm:pt>
    <dgm:pt modelId="{46AA849E-02A1-46DD-93A5-A79DDCE6C57F}" type="pres">
      <dgm:prSet presAssocID="{19437344-CBD7-45E1-A51C-29F18485521C}" presName="textNode" presStyleLbl="node1" presStyleIdx="1" presStyleCnt="4">
        <dgm:presLayoutVars>
          <dgm:bulletEnabled val="1"/>
        </dgm:presLayoutVars>
      </dgm:prSet>
      <dgm:spPr/>
    </dgm:pt>
    <dgm:pt modelId="{597A8F78-797B-45FC-B655-2A494B35AB0D}" type="pres">
      <dgm:prSet presAssocID="{9318A55A-31AA-4221-90BA-0D83D648C3F0}" presName="sibTrans" presStyleCnt="0"/>
      <dgm:spPr/>
    </dgm:pt>
    <dgm:pt modelId="{163440B0-279F-4F96-B40A-F3331791F651}" type="pres">
      <dgm:prSet presAssocID="{0F59F666-9C1F-4C27-B677-7409DDB92B96}" presName="textNode" presStyleLbl="node1" presStyleIdx="2" presStyleCnt="4">
        <dgm:presLayoutVars>
          <dgm:bulletEnabled val="1"/>
        </dgm:presLayoutVars>
      </dgm:prSet>
      <dgm:spPr/>
    </dgm:pt>
    <dgm:pt modelId="{6C0C2B3D-2352-468B-B6A5-9BEEFA41F630}" type="pres">
      <dgm:prSet presAssocID="{0B14DCB3-1C0D-49B6-8FA3-E4A62EBEACEC}" presName="sibTrans" presStyleCnt="0"/>
      <dgm:spPr/>
    </dgm:pt>
    <dgm:pt modelId="{7B4898B2-8B64-4C99-B8EF-6404C110EECC}" type="pres">
      <dgm:prSet presAssocID="{A3B7B6DA-E19B-451B-A3D5-FF97EF56446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3F41F19-680F-4589-8163-34519B7E96C9}" srcId="{16D2A275-6323-4A07-934C-20BA9F0E47EC}" destId="{0F59F666-9C1F-4C27-B677-7409DDB92B96}" srcOrd="2" destOrd="0" parTransId="{8C885039-CD59-48E6-AC8F-FC6F703FA986}" sibTransId="{0B14DCB3-1C0D-49B6-8FA3-E4A62EBEACEC}"/>
    <dgm:cxn modelId="{5913E17A-ED9F-4C9E-B56A-7A5231FF1B85}" type="presOf" srcId="{16D2A275-6323-4A07-934C-20BA9F0E47EC}" destId="{D720F6E9-0B3B-40F9-B9E0-9572919238A3}" srcOrd="0" destOrd="0" presId="urn:microsoft.com/office/officeart/2005/8/layout/hProcess9"/>
    <dgm:cxn modelId="{A0084F7F-9E28-494C-8497-A1FB4BD5CB7B}" srcId="{16D2A275-6323-4A07-934C-20BA9F0E47EC}" destId="{19437344-CBD7-45E1-A51C-29F18485521C}" srcOrd="1" destOrd="0" parTransId="{0E218666-6154-4F75-8915-2C5ED6F63403}" sibTransId="{9318A55A-31AA-4221-90BA-0D83D648C3F0}"/>
    <dgm:cxn modelId="{8C967E9B-5870-4EEB-A9CC-061043FBF926}" type="presOf" srcId="{19437344-CBD7-45E1-A51C-29F18485521C}" destId="{46AA849E-02A1-46DD-93A5-A79DDCE6C57F}" srcOrd="0" destOrd="0" presId="urn:microsoft.com/office/officeart/2005/8/layout/hProcess9"/>
    <dgm:cxn modelId="{5729E9BE-2382-4FF7-BF4B-B063687B5647}" srcId="{16D2A275-6323-4A07-934C-20BA9F0E47EC}" destId="{A3B7B6DA-E19B-451B-A3D5-FF97EF564461}" srcOrd="3" destOrd="0" parTransId="{30C9504C-8DE4-49B8-9035-D741AF739AF6}" sibTransId="{8839EEAD-93B6-412C-9E26-921A2C85432F}"/>
    <dgm:cxn modelId="{A69BD9D6-7C03-4DAE-8008-EF0DE243180A}" type="presOf" srcId="{0F59F666-9C1F-4C27-B677-7409DDB92B96}" destId="{163440B0-279F-4F96-B40A-F3331791F651}" srcOrd="0" destOrd="0" presId="urn:microsoft.com/office/officeart/2005/8/layout/hProcess9"/>
    <dgm:cxn modelId="{D1AD68DB-01FD-4F07-A13F-A7334B87AD5A}" type="presOf" srcId="{A3B7B6DA-E19B-451B-A3D5-FF97EF564461}" destId="{7B4898B2-8B64-4C99-B8EF-6404C110EECC}" srcOrd="0" destOrd="0" presId="urn:microsoft.com/office/officeart/2005/8/layout/hProcess9"/>
    <dgm:cxn modelId="{C0FAADDD-DE1F-4AAD-A354-ED743E819965}" type="presOf" srcId="{E1393130-883A-42A9-A774-56BFFA76F3F9}" destId="{A5C49818-7992-41C2-9C22-55A19DB362A2}" srcOrd="0" destOrd="0" presId="urn:microsoft.com/office/officeart/2005/8/layout/hProcess9"/>
    <dgm:cxn modelId="{78A24CF3-7208-448B-ADA8-92FF52A2B57F}" srcId="{16D2A275-6323-4A07-934C-20BA9F0E47EC}" destId="{E1393130-883A-42A9-A774-56BFFA76F3F9}" srcOrd="0" destOrd="0" parTransId="{344FF365-49CD-4283-9AC1-DF8AD791E466}" sibTransId="{909FB755-3725-4AA8-AFAB-7FD766AC4A2F}"/>
    <dgm:cxn modelId="{CE8C1DE4-4696-4190-8286-C6EE0A2A656A}" type="presParOf" srcId="{D720F6E9-0B3B-40F9-B9E0-9572919238A3}" destId="{00076CBB-B6CD-4E6A-BBE7-35B33EAD77EF}" srcOrd="0" destOrd="0" presId="urn:microsoft.com/office/officeart/2005/8/layout/hProcess9"/>
    <dgm:cxn modelId="{0217C3DF-5C7A-464F-B8C1-320F7C636746}" type="presParOf" srcId="{D720F6E9-0B3B-40F9-B9E0-9572919238A3}" destId="{36B53C95-AFAA-4E31-9542-021F7508D2F8}" srcOrd="1" destOrd="0" presId="urn:microsoft.com/office/officeart/2005/8/layout/hProcess9"/>
    <dgm:cxn modelId="{CFEA29E8-58AB-4B6C-B6AD-8D10E39425B2}" type="presParOf" srcId="{36B53C95-AFAA-4E31-9542-021F7508D2F8}" destId="{A5C49818-7992-41C2-9C22-55A19DB362A2}" srcOrd="0" destOrd="0" presId="urn:microsoft.com/office/officeart/2005/8/layout/hProcess9"/>
    <dgm:cxn modelId="{57B8B68D-81D6-4541-A48B-061D72BC03E4}" type="presParOf" srcId="{36B53C95-AFAA-4E31-9542-021F7508D2F8}" destId="{A4FF68D1-B64F-4720-972C-5114529AD496}" srcOrd="1" destOrd="0" presId="urn:microsoft.com/office/officeart/2005/8/layout/hProcess9"/>
    <dgm:cxn modelId="{FF4BBAB5-21C9-44BC-B290-191A5C212686}" type="presParOf" srcId="{36B53C95-AFAA-4E31-9542-021F7508D2F8}" destId="{46AA849E-02A1-46DD-93A5-A79DDCE6C57F}" srcOrd="2" destOrd="0" presId="urn:microsoft.com/office/officeart/2005/8/layout/hProcess9"/>
    <dgm:cxn modelId="{5CB4FFB0-22BB-4EB5-BCA2-02BA96250004}" type="presParOf" srcId="{36B53C95-AFAA-4E31-9542-021F7508D2F8}" destId="{597A8F78-797B-45FC-B655-2A494B35AB0D}" srcOrd="3" destOrd="0" presId="urn:microsoft.com/office/officeart/2005/8/layout/hProcess9"/>
    <dgm:cxn modelId="{AEF75C5F-349D-48C6-93D6-09CAA50ADEFB}" type="presParOf" srcId="{36B53C95-AFAA-4E31-9542-021F7508D2F8}" destId="{163440B0-279F-4F96-B40A-F3331791F651}" srcOrd="4" destOrd="0" presId="urn:microsoft.com/office/officeart/2005/8/layout/hProcess9"/>
    <dgm:cxn modelId="{205CE510-096F-465F-AE58-1226C67EBCC8}" type="presParOf" srcId="{36B53C95-AFAA-4E31-9542-021F7508D2F8}" destId="{6C0C2B3D-2352-468B-B6A5-9BEEFA41F630}" srcOrd="5" destOrd="0" presId="urn:microsoft.com/office/officeart/2005/8/layout/hProcess9"/>
    <dgm:cxn modelId="{0E14BCEB-8FD8-42B6-89FE-9F1E8D201FF0}" type="presParOf" srcId="{36B53C95-AFAA-4E31-9542-021F7508D2F8}" destId="{7B4898B2-8B64-4C99-B8EF-6404C110EEC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CC203E-A6FC-49D8-A922-60DE764C260B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7C43D4-522C-4863-A477-5EAB33BC9781}">
      <dgm:prSet/>
      <dgm:spPr/>
      <dgm:t>
        <a:bodyPr/>
        <a:lstStyle/>
        <a:p>
          <a:r>
            <a:rPr lang="fr-FR" dirty="0"/>
            <a:t>Pour l’ensemble des étapes suivantes, lors d’une suppression de doublon, je conserve systématiquement les premières occurrences</a:t>
          </a:r>
        </a:p>
      </dgm:t>
    </dgm:pt>
    <dgm:pt modelId="{D9F40957-CF25-4908-BD86-62A13D0448F5}" type="parTrans" cxnId="{4C0220B6-0A6C-4B39-9E24-21C55AAF9A81}">
      <dgm:prSet/>
      <dgm:spPr/>
      <dgm:t>
        <a:bodyPr/>
        <a:lstStyle/>
        <a:p>
          <a:endParaRPr lang="fr-FR"/>
        </a:p>
      </dgm:t>
    </dgm:pt>
    <dgm:pt modelId="{A40B45DC-559B-475A-928A-32655987C65A}" type="sibTrans" cxnId="{4C0220B6-0A6C-4B39-9E24-21C55AAF9A81}">
      <dgm:prSet/>
      <dgm:spPr/>
      <dgm:t>
        <a:bodyPr/>
        <a:lstStyle/>
        <a:p>
          <a:endParaRPr lang="fr-FR"/>
        </a:p>
      </dgm:t>
    </dgm:pt>
    <dgm:pt modelId="{17590579-3609-4EAF-81AC-642685AC3DF3}" type="pres">
      <dgm:prSet presAssocID="{10CC203E-A6FC-49D8-A922-60DE764C260B}" presName="linearFlow" presStyleCnt="0">
        <dgm:presLayoutVars>
          <dgm:dir/>
          <dgm:resizeHandles val="exact"/>
        </dgm:presLayoutVars>
      </dgm:prSet>
      <dgm:spPr/>
    </dgm:pt>
    <dgm:pt modelId="{FBCA283A-6F1E-478C-AD44-E25E718205F3}" type="pres">
      <dgm:prSet presAssocID="{3B7C43D4-522C-4863-A477-5EAB33BC9781}" presName="composite" presStyleCnt="0"/>
      <dgm:spPr/>
    </dgm:pt>
    <dgm:pt modelId="{A95C3DB3-9E93-43AF-8543-837C9EDEA4EF}" type="pres">
      <dgm:prSet presAssocID="{3B7C43D4-522C-4863-A477-5EAB33BC9781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s"/>
        </a:ext>
      </dgm:extLst>
    </dgm:pt>
    <dgm:pt modelId="{65AD205C-09E7-40A3-A206-5A326EDBD2FC}" type="pres">
      <dgm:prSet presAssocID="{3B7C43D4-522C-4863-A477-5EAB33BC9781}" presName="txShp" presStyleLbl="node1" presStyleIdx="0" presStyleCnt="1">
        <dgm:presLayoutVars>
          <dgm:bulletEnabled val="1"/>
        </dgm:presLayoutVars>
      </dgm:prSet>
      <dgm:spPr/>
    </dgm:pt>
  </dgm:ptLst>
  <dgm:cxnLst>
    <dgm:cxn modelId="{4EE49511-5037-40FA-8B3C-6844E83EBD9F}" type="presOf" srcId="{10CC203E-A6FC-49D8-A922-60DE764C260B}" destId="{17590579-3609-4EAF-81AC-642685AC3DF3}" srcOrd="0" destOrd="0" presId="urn:microsoft.com/office/officeart/2005/8/layout/vList3"/>
    <dgm:cxn modelId="{C0D4659D-0B29-4ED6-BD4B-8DC82DFA69F5}" type="presOf" srcId="{3B7C43D4-522C-4863-A477-5EAB33BC9781}" destId="{65AD205C-09E7-40A3-A206-5A326EDBD2FC}" srcOrd="0" destOrd="0" presId="urn:microsoft.com/office/officeart/2005/8/layout/vList3"/>
    <dgm:cxn modelId="{4C0220B6-0A6C-4B39-9E24-21C55AAF9A81}" srcId="{10CC203E-A6FC-49D8-A922-60DE764C260B}" destId="{3B7C43D4-522C-4863-A477-5EAB33BC9781}" srcOrd="0" destOrd="0" parTransId="{D9F40957-CF25-4908-BD86-62A13D0448F5}" sibTransId="{A40B45DC-559B-475A-928A-32655987C65A}"/>
    <dgm:cxn modelId="{18B7A20A-68EA-48D6-8578-B3B375F486FA}" type="presParOf" srcId="{17590579-3609-4EAF-81AC-642685AC3DF3}" destId="{FBCA283A-6F1E-478C-AD44-E25E718205F3}" srcOrd="0" destOrd="0" presId="urn:microsoft.com/office/officeart/2005/8/layout/vList3"/>
    <dgm:cxn modelId="{5A88123E-F11A-4728-8886-23304E82F514}" type="presParOf" srcId="{FBCA283A-6F1E-478C-AD44-E25E718205F3}" destId="{A95C3DB3-9E93-43AF-8543-837C9EDEA4EF}" srcOrd="0" destOrd="0" presId="urn:microsoft.com/office/officeart/2005/8/layout/vList3"/>
    <dgm:cxn modelId="{5EA03534-60A9-42BC-9F9E-C55CC4ED77E8}" type="presParOf" srcId="{FBCA283A-6F1E-478C-AD44-E25E718205F3}" destId="{65AD205C-09E7-40A3-A206-5A326EDBD2F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FC91B-F640-4882-98D8-02A713BB41DE}">
      <dsp:nvSpPr>
        <dsp:cNvPr id="0" name=""/>
        <dsp:cNvSpPr/>
      </dsp:nvSpPr>
      <dsp:spPr>
        <a:xfrm rot="10800000">
          <a:off x="2025182" y="381"/>
          <a:ext cx="6662443" cy="1388194"/>
        </a:xfrm>
        <a:prstGeom prst="homePlate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68580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Objectif à atteindre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Trouver des idées innovantes d’applications en lien avec l'alimentation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Traiter le jeu de données mis à disposition afin de repérer </a:t>
          </a:r>
          <a:br>
            <a:rPr lang="fr-FR" sz="1400" kern="1200" dirty="0"/>
          </a:br>
          <a:r>
            <a:rPr lang="fr-FR" sz="1400" kern="1200" dirty="0"/>
            <a:t>des variables pertinentes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Produire des visualisations afin de mieux comprendre les données</a:t>
          </a:r>
        </a:p>
      </dsp:txBody>
      <dsp:txXfrm rot="10800000">
        <a:off x="2372230" y="381"/>
        <a:ext cx="6315395" cy="1388194"/>
      </dsp:txXfrm>
    </dsp:sp>
    <dsp:sp modelId="{37F2F7AE-A407-4205-91A2-ED922A698220}">
      <dsp:nvSpPr>
        <dsp:cNvPr id="0" name=""/>
        <dsp:cNvSpPr/>
      </dsp:nvSpPr>
      <dsp:spPr>
        <a:xfrm>
          <a:off x="1331085" y="381"/>
          <a:ext cx="1388194" cy="13881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B01E1-B4C6-4F15-8DD4-5BE598FC23DA}">
      <dsp:nvSpPr>
        <dsp:cNvPr id="0" name=""/>
        <dsp:cNvSpPr/>
      </dsp:nvSpPr>
      <dsp:spPr>
        <a:xfrm rot="10800000">
          <a:off x="2025182" y="1735624"/>
          <a:ext cx="6662443" cy="1388194"/>
        </a:xfrm>
        <a:prstGeom prst="homePlate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68580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Moyens mis à disposition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Le jeu de données </a:t>
          </a:r>
          <a:r>
            <a:rPr lang="fr-FR" sz="1400" b="1" kern="1200" dirty="0"/>
            <a:t>Open Food Fact</a:t>
          </a:r>
        </a:p>
      </dsp:txBody>
      <dsp:txXfrm rot="10800000">
        <a:off x="2372230" y="1735624"/>
        <a:ext cx="6315395" cy="1388194"/>
      </dsp:txXfrm>
    </dsp:sp>
    <dsp:sp modelId="{7878CFF6-F1C7-4EEA-8620-8CFF3799D96B}">
      <dsp:nvSpPr>
        <dsp:cNvPr id="0" name=""/>
        <dsp:cNvSpPr/>
      </dsp:nvSpPr>
      <dsp:spPr>
        <a:xfrm>
          <a:off x="1331085" y="1735624"/>
          <a:ext cx="1388194" cy="13881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1A24C-C39A-4304-91CB-4FB4A783EBCD}">
      <dsp:nvSpPr>
        <dsp:cNvPr id="0" name=""/>
        <dsp:cNvSpPr/>
      </dsp:nvSpPr>
      <dsp:spPr>
        <a:xfrm>
          <a:off x="0" y="1356270"/>
          <a:ext cx="10018712" cy="180836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7201B-DCC0-4B13-ABA8-F6094CEB2EBA}">
      <dsp:nvSpPr>
        <dsp:cNvPr id="0" name=""/>
        <dsp:cNvSpPr/>
      </dsp:nvSpPr>
      <dsp:spPr>
        <a:xfrm>
          <a:off x="3962" y="0"/>
          <a:ext cx="1732483" cy="180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Suppression des produits avec des </a:t>
          </a:r>
          <a:r>
            <a:rPr lang="fr-FR" sz="1300" b="1" kern="1200" dirty="0"/>
            <a:t>valeurs supérieures </a:t>
          </a:r>
          <a:br>
            <a:rPr lang="fr-FR" sz="1300" b="1" kern="1200" dirty="0"/>
          </a:br>
          <a:r>
            <a:rPr lang="fr-FR" sz="1300" b="1" kern="1200" dirty="0"/>
            <a:t>à 100 </a:t>
          </a:r>
          <a:r>
            <a:rPr lang="fr-FR" sz="1300" kern="1200" dirty="0"/>
            <a:t>dans au moins l'une des colonnes [*_100g]</a:t>
          </a:r>
        </a:p>
      </dsp:txBody>
      <dsp:txXfrm>
        <a:off x="3962" y="0"/>
        <a:ext cx="1732483" cy="1808360"/>
      </dsp:txXfrm>
    </dsp:sp>
    <dsp:sp modelId="{4FAD47F7-7F07-4748-8536-B36910C82230}">
      <dsp:nvSpPr>
        <dsp:cNvPr id="0" name=""/>
        <dsp:cNvSpPr/>
      </dsp:nvSpPr>
      <dsp:spPr>
        <a:xfrm>
          <a:off x="644159" y="2034405"/>
          <a:ext cx="452090" cy="4520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892EA-794B-40AF-A1A1-1DCE544D66F6}">
      <dsp:nvSpPr>
        <dsp:cNvPr id="0" name=""/>
        <dsp:cNvSpPr/>
      </dsp:nvSpPr>
      <dsp:spPr>
        <a:xfrm>
          <a:off x="1823070" y="2712540"/>
          <a:ext cx="1732483" cy="180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Suppression des produits avec des </a:t>
          </a:r>
          <a:r>
            <a:rPr lang="fr-FR" sz="1300" b="1" kern="1200" dirty="0"/>
            <a:t>valeurs négatives </a:t>
          </a:r>
          <a:r>
            <a:rPr lang="fr-FR" sz="1300" kern="1200" dirty="0"/>
            <a:t>dans au moins l'une des colonnes [*_100g]</a:t>
          </a:r>
        </a:p>
      </dsp:txBody>
      <dsp:txXfrm>
        <a:off x="1823070" y="2712540"/>
        <a:ext cx="1732483" cy="1808360"/>
      </dsp:txXfrm>
    </dsp:sp>
    <dsp:sp modelId="{5AB32C87-2577-4315-82FB-43383B8A4B10}">
      <dsp:nvSpPr>
        <dsp:cNvPr id="0" name=""/>
        <dsp:cNvSpPr/>
      </dsp:nvSpPr>
      <dsp:spPr>
        <a:xfrm>
          <a:off x="2463267" y="2034405"/>
          <a:ext cx="452090" cy="4520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FAC1E-1B08-45A8-A696-2E81D88D9DA0}">
      <dsp:nvSpPr>
        <dsp:cNvPr id="0" name=""/>
        <dsp:cNvSpPr/>
      </dsp:nvSpPr>
      <dsp:spPr>
        <a:xfrm>
          <a:off x="3642178" y="0"/>
          <a:ext cx="1732483" cy="180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Suppression des produits avec </a:t>
          </a:r>
          <a:r>
            <a:rPr lang="fr-FR" sz="1300" b="1" kern="1200" dirty="0"/>
            <a:t>carbohydrates_100g &gt; sugars_100g</a:t>
          </a:r>
          <a:endParaRPr lang="fr-FR" sz="1300" kern="1200" dirty="0"/>
        </a:p>
      </dsp:txBody>
      <dsp:txXfrm>
        <a:off x="3642178" y="0"/>
        <a:ext cx="1732483" cy="1808360"/>
      </dsp:txXfrm>
    </dsp:sp>
    <dsp:sp modelId="{7E76B416-8098-4A51-A831-F6FB0978E496}">
      <dsp:nvSpPr>
        <dsp:cNvPr id="0" name=""/>
        <dsp:cNvSpPr/>
      </dsp:nvSpPr>
      <dsp:spPr>
        <a:xfrm>
          <a:off x="4282375" y="2034405"/>
          <a:ext cx="452090" cy="4520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EB13D-1474-4114-B393-A9E7407D7977}">
      <dsp:nvSpPr>
        <dsp:cNvPr id="0" name=""/>
        <dsp:cNvSpPr/>
      </dsp:nvSpPr>
      <dsp:spPr>
        <a:xfrm>
          <a:off x="5461287" y="2712540"/>
          <a:ext cx="1732483" cy="180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Suppression des produits avec </a:t>
          </a:r>
          <a:r>
            <a:rPr lang="fr-FR" sz="1300" b="1" kern="1200" dirty="0"/>
            <a:t>saturated-fat_100g &gt; fat_100g</a:t>
          </a:r>
          <a:endParaRPr lang="fr-FR" sz="1300" kern="1200" dirty="0"/>
        </a:p>
      </dsp:txBody>
      <dsp:txXfrm>
        <a:off x="5461287" y="2712540"/>
        <a:ext cx="1732483" cy="1808360"/>
      </dsp:txXfrm>
    </dsp:sp>
    <dsp:sp modelId="{26F06D49-2312-4ED6-95CF-8641EA12D6FE}">
      <dsp:nvSpPr>
        <dsp:cNvPr id="0" name=""/>
        <dsp:cNvSpPr/>
      </dsp:nvSpPr>
      <dsp:spPr>
        <a:xfrm>
          <a:off x="6101484" y="2034405"/>
          <a:ext cx="452090" cy="4520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3C08E-A713-4CB2-9C9A-21FDB7976A05}">
      <dsp:nvSpPr>
        <dsp:cNvPr id="0" name=""/>
        <dsp:cNvSpPr/>
      </dsp:nvSpPr>
      <dsp:spPr>
        <a:xfrm>
          <a:off x="7280395" y="0"/>
          <a:ext cx="1732483" cy="180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Suppression des produits avec la valeur </a:t>
          </a:r>
          <a:r>
            <a:rPr lang="fr-FR" sz="1300" b="1" kern="1200" dirty="0"/>
            <a:t>energy_100g</a:t>
          </a:r>
          <a:r>
            <a:rPr lang="fr-FR" sz="1300" kern="1200" dirty="0"/>
            <a:t> anormalement élevée</a:t>
          </a:r>
        </a:p>
      </dsp:txBody>
      <dsp:txXfrm>
        <a:off x="7280395" y="0"/>
        <a:ext cx="1732483" cy="1808360"/>
      </dsp:txXfrm>
    </dsp:sp>
    <dsp:sp modelId="{A09197BA-E2C7-4E0C-8AF2-7A32EE7F36EB}">
      <dsp:nvSpPr>
        <dsp:cNvPr id="0" name=""/>
        <dsp:cNvSpPr/>
      </dsp:nvSpPr>
      <dsp:spPr>
        <a:xfrm>
          <a:off x="7920592" y="2034405"/>
          <a:ext cx="452090" cy="45209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E3802-F1A8-4408-943C-3C6BD869A533}">
      <dsp:nvSpPr>
        <dsp:cNvPr id="0" name=""/>
        <dsp:cNvSpPr/>
      </dsp:nvSpPr>
      <dsp:spPr>
        <a:xfrm>
          <a:off x="48" y="15948"/>
          <a:ext cx="4681595" cy="1413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Remplissage par la valeur moyenne en fonction de la catégorie du produit</a:t>
          </a:r>
        </a:p>
      </dsp:txBody>
      <dsp:txXfrm>
        <a:off x="48" y="15948"/>
        <a:ext cx="4681595" cy="1413039"/>
      </dsp:txXfrm>
    </dsp:sp>
    <dsp:sp modelId="{0F51D930-219D-43DE-BECA-DD4EECA9E6F8}">
      <dsp:nvSpPr>
        <dsp:cNvPr id="0" name=""/>
        <dsp:cNvSpPr/>
      </dsp:nvSpPr>
      <dsp:spPr>
        <a:xfrm>
          <a:off x="48" y="1428988"/>
          <a:ext cx="4681595" cy="21081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800" kern="1200" dirty="0"/>
            <a:t>Utilisée pour remplir les </a:t>
          </a:r>
          <a:r>
            <a:rPr lang="fr-FR" sz="1800" kern="1200" dirty="0" err="1"/>
            <a:t>features</a:t>
          </a:r>
          <a:r>
            <a:rPr lang="fr-FR" sz="1800" kern="1200" dirty="0"/>
            <a:t> informant sur la valeur nutritionnelle pour 100g des produits</a:t>
          </a:r>
        </a:p>
      </dsp:txBody>
      <dsp:txXfrm>
        <a:off x="48" y="1428988"/>
        <a:ext cx="4681595" cy="2108160"/>
      </dsp:txXfrm>
    </dsp:sp>
    <dsp:sp modelId="{B5E79267-EFA4-4906-B5E6-85512D22B2DD}">
      <dsp:nvSpPr>
        <dsp:cNvPr id="0" name=""/>
        <dsp:cNvSpPr/>
      </dsp:nvSpPr>
      <dsp:spPr>
        <a:xfrm>
          <a:off x="5337068" y="15948"/>
          <a:ext cx="4681595" cy="14130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Appel aux techniques de </a:t>
          </a:r>
          <a:br>
            <a:rPr lang="fr-FR" sz="2800" kern="1200" dirty="0"/>
          </a:br>
          <a:r>
            <a:rPr lang="fr-FR" sz="2800" kern="1200" dirty="0"/>
            <a:t>Machine Learning</a:t>
          </a:r>
        </a:p>
      </dsp:txBody>
      <dsp:txXfrm>
        <a:off x="5337068" y="15948"/>
        <a:ext cx="4681595" cy="1413039"/>
      </dsp:txXfrm>
    </dsp:sp>
    <dsp:sp modelId="{4FDA54D9-86DE-48CB-8D64-861E8924777D}">
      <dsp:nvSpPr>
        <dsp:cNvPr id="0" name=""/>
        <dsp:cNvSpPr/>
      </dsp:nvSpPr>
      <dsp:spPr>
        <a:xfrm>
          <a:off x="5337068" y="1428988"/>
          <a:ext cx="4681595" cy="21081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800" u="sng" kern="1200" dirty="0"/>
            <a:t>Algorithme de régression</a:t>
          </a:r>
          <a:r>
            <a:rPr lang="fr-FR" sz="1800" u="none" kern="1200" dirty="0"/>
            <a:t> </a:t>
          </a:r>
          <a:r>
            <a:rPr lang="fr-FR" sz="1800" kern="1200" dirty="0"/>
            <a:t>: </a:t>
          </a:r>
          <a:r>
            <a:rPr lang="fr-FR" sz="1800" b="1" kern="1200" dirty="0"/>
            <a:t>KNN </a:t>
          </a:r>
          <a:r>
            <a:rPr lang="fr-FR" sz="1800" b="1" kern="1200" dirty="0" err="1"/>
            <a:t>Regressor</a:t>
          </a:r>
          <a:r>
            <a:rPr lang="fr-FR" sz="1800" b="1" kern="1200" dirty="0"/>
            <a:t> </a:t>
          </a:r>
          <a:endParaRPr lang="fr-F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fr-FR" sz="1800" kern="1200" dirty="0"/>
            <a:t>pour renseigner la colonne ‘</a:t>
          </a:r>
          <a:r>
            <a:rPr lang="fr-FR" sz="1800" b="1" kern="1200" dirty="0" err="1"/>
            <a:t>Nutriscore</a:t>
          </a:r>
          <a:r>
            <a:rPr lang="fr-FR" sz="1800" kern="1200" dirty="0"/>
            <a:t>’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800" u="sng" kern="1200" dirty="0"/>
            <a:t>Algorithme de classification</a:t>
          </a:r>
          <a:r>
            <a:rPr lang="fr-FR" sz="1800" u="none" kern="1200" dirty="0"/>
            <a:t> :</a:t>
          </a:r>
          <a:r>
            <a:rPr lang="fr-FR" sz="1800" kern="1200" dirty="0"/>
            <a:t> </a:t>
          </a:r>
          <a:r>
            <a:rPr lang="fr-FR" sz="1800" b="1" kern="1200" dirty="0"/>
            <a:t>KNN Classifier </a:t>
          </a:r>
          <a:endParaRPr lang="fr-F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fr-FR" sz="1800" kern="1200" dirty="0"/>
            <a:t>pour renseigner la colonne ‘</a:t>
          </a:r>
          <a:r>
            <a:rPr lang="fr-FR" sz="1800" b="1" kern="1200" dirty="0" err="1"/>
            <a:t>Nutrigrade</a:t>
          </a:r>
          <a:r>
            <a:rPr lang="fr-FR" sz="1800" kern="1200" dirty="0"/>
            <a:t>’</a:t>
          </a:r>
        </a:p>
      </dsp:txBody>
      <dsp:txXfrm>
        <a:off x="5337068" y="1428988"/>
        <a:ext cx="4681595" cy="21081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ACAF8-8F30-49CC-8242-88C996D556F8}">
      <dsp:nvSpPr>
        <dsp:cNvPr id="0" name=""/>
        <dsp:cNvSpPr/>
      </dsp:nvSpPr>
      <dsp:spPr>
        <a:xfrm>
          <a:off x="790742" y="0"/>
          <a:ext cx="8961743" cy="371638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9379C-736B-4545-959D-2F7E87B196F4}">
      <dsp:nvSpPr>
        <dsp:cNvPr id="0" name=""/>
        <dsp:cNvSpPr/>
      </dsp:nvSpPr>
      <dsp:spPr>
        <a:xfrm>
          <a:off x="900" y="1114915"/>
          <a:ext cx="1254501" cy="14865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Création des </a:t>
          </a:r>
          <a:r>
            <a:rPr lang="fr-FR" sz="1100" kern="1200" dirty="0" err="1"/>
            <a:t>features</a:t>
          </a:r>
          <a:r>
            <a:rPr lang="fr-FR" sz="1100" kern="1200" dirty="0"/>
            <a:t> ‘</a:t>
          </a:r>
          <a:r>
            <a:rPr lang="fr-FR" sz="1100" b="1" kern="1200" dirty="0"/>
            <a:t>X</a:t>
          </a:r>
          <a:r>
            <a:rPr lang="fr-FR" sz="1100" kern="1200" dirty="0"/>
            <a:t>’</a:t>
          </a:r>
        </a:p>
      </dsp:txBody>
      <dsp:txXfrm>
        <a:off x="62140" y="1176155"/>
        <a:ext cx="1132021" cy="1364073"/>
      </dsp:txXfrm>
    </dsp:sp>
    <dsp:sp modelId="{23A2E8FB-0D28-4DCC-BA85-43BE79ADEF4C}">
      <dsp:nvSpPr>
        <dsp:cNvPr id="0" name=""/>
        <dsp:cNvSpPr/>
      </dsp:nvSpPr>
      <dsp:spPr>
        <a:xfrm>
          <a:off x="1327604" y="1114915"/>
          <a:ext cx="1254501" cy="14865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Création des labels ‘</a:t>
          </a:r>
          <a:r>
            <a:rPr lang="fr-FR" sz="1100" b="1" kern="1200" dirty="0"/>
            <a:t>y</a:t>
          </a:r>
          <a:r>
            <a:rPr lang="fr-FR" sz="1100" kern="1200" dirty="0"/>
            <a:t>’</a:t>
          </a:r>
        </a:p>
      </dsp:txBody>
      <dsp:txXfrm>
        <a:off x="1388844" y="1176155"/>
        <a:ext cx="1132021" cy="1364073"/>
      </dsp:txXfrm>
    </dsp:sp>
    <dsp:sp modelId="{2FA6F285-8C61-454B-9D78-481447F24BD5}">
      <dsp:nvSpPr>
        <dsp:cNvPr id="0" name=""/>
        <dsp:cNvSpPr/>
      </dsp:nvSpPr>
      <dsp:spPr>
        <a:xfrm>
          <a:off x="2654307" y="1114915"/>
          <a:ext cx="1254501" cy="14865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Création du </a:t>
          </a:r>
          <a:br>
            <a:rPr lang="fr-FR" sz="1100" kern="1200" dirty="0"/>
          </a:br>
          <a:r>
            <a:rPr lang="fr-FR" sz="1100" b="1" kern="1200" dirty="0"/>
            <a:t>train set </a:t>
          </a:r>
          <a:r>
            <a:rPr lang="fr-FR" sz="1100" kern="1200" dirty="0"/>
            <a:t>et </a:t>
          </a:r>
          <a:br>
            <a:rPr lang="fr-FR" sz="1100" kern="1200" dirty="0"/>
          </a:br>
          <a:r>
            <a:rPr lang="fr-FR" sz="1100" kern="1200" dirty="0"/>
            <a:t>du </a:t>
          </a:r>
          <a:r>
            <a:rPr lang="fr-FR" sz="1100" b="1" kern="1200" dirty="0"/>
            <a:t>test set</a:t>
          </a:r>
        </a:p>
      </dsp:txBody>
      <dsp:txXfrm>
        <a:off x="2715547" y="1176155"/>
        <a:ext cx="1132021" cy="1364073"/>
      </dsp:txXfrm>
    </dsp:sp>
    <dsp:sp modelId="{BB20E378-9FC8-4745-95DC-E32E2E15937E}">
      <dsp:nvSpPr>
        <dsp:cNvPr id="0" name=""/>
        <dsp:cNvSpPr/>
      </dsp:nvSpPr>
      <dsp:spPr>
        <a:xfrm>
          <a:off x="3981011" y="1114915"/>
          <a:ext cx="1254501" cy="14865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Test des différentes valeurs des </a:t>
          </a:r>
          <a:r>
            <a:rPr lang="fr-FR" sz="1100" b="1" kern="1200" dirty="0"/>
            <a:t>hyperparamètres</a:t>
          </a:r>
          <a:r>
            <a:rPr lang="fr-FR" sz="1100" kern="1200" dirty="0"/>
            <a:t> et </a:t>
          </a:r>
          <a:br>
            <a:rPr lang="fr-FR" sz="1100" kern="1200" dirty="0"/>
          </a:br>
          <a:r>
            <a:rPr lang="fr-FR" sz="1100" b="1" kern="1200" dirty="0"/>
            <a:t>Cross-Validation</a:t>
          </a:r>
        </a:p>
      </dsp:txBody>
      <dsp:txXfrm>
        <a:off x="4042251" y="1176155"/>
        <a:ext cx="1132021" cy="1364073"/>
      </dsp:txXfrm>
    </dsp:sp>
    <dsp:sp modelId="{197A8FF2-CC64-4EE7-A9DC-BD1FFBEA33A6}">
      <dsp:nvSpPr>
        <dsp:cNvPr id="0" name=""/>
        <dsp:cNvSpPr/>
      </dsp:nvSpPr>
      <dsp:spPr>
        <a:xfrm>
          <a:off x="5307714" y="1114915"/>
          <a:ext cx="1254501" cy="14865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Sauvegarde du modèle avec les </a:t>
          </a:r>
          <a:r>
            <a:rPr lang="fr-FR" sz="1100" b="1" kern="1200" dirty="0"/>
            <a:t>meilleurs paramètres</a:t>
          </a:r>
        </a:p>
      </dsp:txBody>
      <dsp:txXfrm>
        <a:off x="5368954" y="1176155"/>
        <a:ext cx="1132021" cy="1364073"/>
      </dsp:txXfrm>
    </dsp:sp>
    <dsp:sp modelId="{6F43F5A7-A962-4BF4-B6AC-5C24F8B8036B}">
      <dsp:nvSpPr>
        <dsp:cNvPr id="0" name=""/>
        <dsp:cNvSpPr/>
      </dsp:nvSpPr>
      <dsp:spPr>
        <a:xfrm>
          <a:off x="6634418" y="1114915"/>
          <a:ext cx="1254501" cy="14865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Test de notre modèle sur les </a:t>
          </a:r>
          <a:r>
            <a:rPr lang="fr-FR" sz="1100" b="1" kern="1200" dirty="0"/>
            <a:t>données de test</a:t>
          </a:r>
        </a:p>
      </dsp:txBody>
      <dsp:txXfrm>
        <a:off x="6695658" y="1176155"/>
        <a:ext cx="1132021" cy="1364073"/>
      </dsp:txXfrm>
    </dsp:sp>
    <dsp:sp modelId="{AB7C015F-7DF7-4FF8-A4E3-D1397ABD3AAC}">
      <dsp:nvSpPr>
        <dsp:cNvPr id="0" name=""/>
        <dsp:cNvSpPr/>
      </dsp:nvSpPr>
      <dsp:spPr>
        <a:xfrm>
          <a:off x="7961121" y="1114915"/>
          <a:ext cx="1254501" cy="14865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Affichage de la </a:t>
          </a:r>
          <a:r>
            <a:rPr lang="fr-FR" sz="1100" b="1" kern="1200" dirty="0"/>
            <a:t>Learning </a:t>
          </a:r>
          <a:r>
            <a:rPr lang="fr-FR" sz="1100" b="1" kern="1200" dirty="0" err="1"/>
            <a:t>Curve</a:t>
          </a:r>
          <a:r>
            <a:rPr lang="fr-FR" sz="1100" b="0" kern="1200" dirty="0"/>
            <a:t> </a:t>
          </a:r>
          <a:br>
            <a:rPr lang="fr-FR" sz="1100" b="0" kern="1200" dirty="0"/>
          </a:br>
          <a:r>
            <a:rPr lang="fr-FR" sz="1100" b="0" kern="1200" dirty="0"/>
            <a:t>et de la </a:t>
          </a:r>
          <a:br>
            <a:rPr lang="fr-FR" sz="1100" b="0" kern="1200" dirty="0"/>
          </a:br>
          <a:r>
            <a:rPr lang="fr-FR" sz="1100" b="1" kern="1200" dirty="0"/>
            <a:t>Confusion Matrix </a:t>
          </a:r>
          <a:r>
            <a:rPr lang="fr-FR" sz="1100" kern="1200" dirty="0"/>
            <a:t>(Algorithme de classification uniquement)</a:t>
          </a:r>
          <a:endParaRPr lang="fr-FR" sz="1100" b="1" kern="1200" dirty="0"/>
        </a:p>
      </dsp:txBody>
      <dsp:txXfrm>
        <a:off x="8022361" y="1176155"/>
        <a:ext cx="1132021" cy="1364073"/>
      </dsp:txXfrm>
    </dsp:sp>
    <dsp:sp modelId="{28EFE57B-DE8B-483E-8CD2-9BE45A25AC12}">
      <dsp:nvSpPr>
        <dsp:cNvPr id="0" name=""/>
        <dsp:cNvSpPr/>
      </dsp:nvSpPr>
      <dsp:spPr>
        <a:xfrm>
          <a:off x="9287825" y="1114915"/>
          <a:ext cx="1254501" cy="14865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Utilisation du </a:t>
          </a:r>
          <a:r>
            <a:rPr lang="fr-FR" sz="1100" b="1" kern="1200" dirty="0"/>
            <a:t>modèle entrainé </a:t>
          </a:r>
          <a:r>
            <a:rPr lang="fr-FR" sz="1100" kern="1200" dirty="0"/>
            <a:t>pour renseigner les valeurs manquantes</a:t>
          </a:r>
        </a:p>
      </dsp:txBody>
      <dsp:txXfrm>
        <a:off x="9349065" y="1176155"/>
        <a:ext cx="1132021" cy="13640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E32DF-7A13-40B4-871C-DE1AA38231FA}">
      <dsp:nvSpPr>
        <dsp:cNvPr id="0" name=""/>
        <dsp:cNvSpPr/>
      </dsp:nvSpPr>
      <dsp:spPr>
        <a:xfrm>
          <a:off x="0" y="0"/>
          <a:ext cx="46416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2288A-5FC3-4937-84AB-8AB1700E10B1}">
      <dsp:nvSpPr>
        <dsp:cNvPr id="0" name=""/>
        <dsp:cNvSpPr/>
      </dsp:nvSpPr>
      <dsp:spPr>
        <a:xfrm>
          <a:off x="0" y="0"/>
          <a:ext cx="4641667" cy="185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De nombreux </a:t>
          </a:r>
          <a:r>
            <a:rPr lang="fr-FR" sz="2400" kern="1200" dirty="0" err="1"/>
            <a:t>outliers</a:t>
          </a:r>
          <a:r>
            <a:rPr lang="fr-FR" sz="2400" kern="1200" dirty="0"/>
            <a:t> proviennent </a:t>
          </a:r>
          <a:br>
            <a:rPr lang="fr-FR" sz="2400" kern="1200" dirty="0"/>
          </a:br>
          <a:r>
            <a:rPr lang="fr-FR" sz="2400" kern="1200" dirty="0"/>
            <a:t>d’erreurs de saisie de la part </a:t>
          </a:r>
          <a:br>
            <a:rPr lang="fr-FR" sz="2400" kern="1200" dirty="0"/>
          </a:br>
          <a:r>
            <a:rPr lang="fr-FR" sz="2400" kern="1200" dirty="0"/>
            <a:t>des utilisateurs d’Open Food Fact </a:t>
          </a:r>
        </a:p>
      </dsp:txBody>
      <dsp:txXfrm>
        <a:off x="0" y="0"/>
        <a:ext cx="4641667" cy="1857590"/>
      </dsp:txXfrm>
    </dsp:sp>
    <dsp:sp modelId="{BAB13FAB-3558-4ACC-9E76-51C081586AA8}">
      <dsp:nvSpPr>
        <dsp:cNvPr id="0" name=""/>
        <dsp:cNvSpPr/>
      </dsp:nvSpPr>
      <dsp:spPr>
        <a:xfrm>
          <a:off x="0" y="1857590"/>
          <a:ext cx="46416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2719B-0397-474E-BB4D-01A3BEE16434}">
      <dsp:nvSpPr>
        <dsp:cNvPr id="0" name=""/>
        <dsp:cNvSpPr/>
      </dsp:nvSpPr>
      <dsp:spPr>
        <a:xfrm>
          <a:off x="0" y="1857590"/>
          <a:ext cx="4641667" cy="185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Les autres </a:t>
          </a:r>
          <a:r>
            <a:rPr lang="fr-FR" sz="2400" kern="1200" dirty="0" err="1"/>
            <a:t>outliers</a:t>
          </a:r>
          <a:r>
            <a:rPr lang="fr-FR" sz="2400" kern="1200" dirty="0"/>
            <a:t> sont légitimes </a:t>
          </a:r>
          <a:br>
            <a:rPr lang="fr-FR" sz="2400" kern="1200" dirty="0"/>
          </a:br>
          <a:r>
            <a:rPr lang="fr-FR" sz="2400" kern="1200" dirty="0"/>
            <a:t>et proviennent de divers aliments particulièrement riches pour </a:t>
          </a:r>
          <a:br>
            <a:rPr lang="fr-FR" sz="2400" kern="1200" dirty="0"/>
          </a:br>
          <a:r>
            <a:rPr lang="fr-FR" sz="2400" kern="1200" dirty="0"/>
            <a:t>un ou plusieurs nutriments</a:t>
          </a:r>
        </a:p>
      </dsp:txBody>
      <dsp:txXfrm>
        <a:off x="0" y="1857590"/>
        <a:ext cx="4641667" cy="18575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5025D-F66C-418D-BBDF-A4486DA32CE6}">
      <dsp:nvSpPr>
        <dsp:cNvPr id="0" name=""/>
        <dsp:cNvSpPr/>
      </dsp:nvSpPr>
      <dsp:spPr>
        <a:xfrm>
          <a:off x="0" y="0"/>
          <a:ext cx="466779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3397-8431-4CDE-86FF-95BE2D27EDCE}">
      <dsp:nvSpPr>
        <dsp:cNvPr id="0" name=""/>
        <dsp:cNvSpPr/>
      </dsp:nvSpPr>
      <dsp:spPr>
        <a:xfrm>
          <a:off x="0" y="0"/>
          <a:ext cx="4667795" cy="1768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Des valeurs anormalement élevées </a:t>
          </a:r>
          <a:br>
            <a:rPr lang="fr-FR" sz="2000" kern="1200" dirty="0"/>
          </a:br>
          <a:r>
            <a:rPr lang="fr-FR" sz="2000" kern="1200" dirty="0"/>
            <a:t>dans l’apport énergétiques de </a:t>
          </a:r>
          <a:br>
            <a:rPr lang="fr-FR" sz="2000" kern="1200" dirty="0"/>
          </a:br>
          <a:r>
            <a:rPr lang="fr-FR" sz="2000" kern="1200" dirty="0"/>
            <a:t>certains aliments doivent être </a:t>
          </a:r>
          <a:br>
            <a:rPr lang="fr-FR" sz="2000" kern="1200" dirty="0"/>
          </a:br>
          <a:r>
            <a:rPr lang="fr-FR" sz="2000" kern="1200" dirty="0"/>
            <a:t>contrôlés avec attention pour </a:t>
          </a:r>
          <a:br>
            <a:rPr lang="fr-FR" sz="2000" kern="1200" dirty="0"/>
          </a:br>
          <a:r>
            <a:rPr lang="fr-FR" sz="2000" kern="1200" dirty="0"/>
            <a:t>juger de leur pertinence. </a:t>
          </a:r>
        </a:p>
      </dsp:txBody>
      <dsp:txXfrm>
        <a:off x="0" y="0"/>
        <a:ext cx="4667795" cy="17685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5E9CE-0FFB-43DF-BE5B-5686F3667270}">
      <dsp:nvSpPr>
        <dsp:cNvPr id="0" name=""/>
        <dsp:cNvSpPr/>
      </dsp:nvSpPr>
      <dsp:spPr>
        <a:xfrm>
          <a:off x="194723" y="364541"/>
          <a:ext cx="742666" cy="74266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A1F614-38E7-4645-BC16-40001CDEDB59}">
      <dsp:nvSpPr>
        <dsp:cNvPr id="0" name=""/>
        <dsp:cNvSpPr/>
      </dsp:nvSpPr>
      <dsp:spPr>
        <a:xfrm>
          <a:off x="566057" y="364541"/>
          <a:ext cx="3962399" cy="74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La distribution des protéines </a:t>
          </a:r>
          <a:br>
            <a:rPr lang="fr-FR" sz="2400" kern="1200" dirty="0"/>
          </a:br>
          <a:r>
            <a:rPr lang="fr-FR" sz="2400" kern="1200" dirty="0"/>
            <a:t>est multimodale non centrée</a:t>
          </a:r>
        </a:p>
      </dsp:txBody>
      <dsp:txXfrm>
        <a:off x="566057" y="364541"/>
        <a:ext cx="3962399" cy="7426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5669A-CC71-444B-838F-AB8A63DD7BF8}">
      <dsp:nvSpPr>
        <dsp:cNvPr id="0" name=""/>
        <dsp:cNvSpPr/>
      </dsp:nvSpPr>
      <dsp:spPr>
        <a:xfrm>
          <a:off x="205208" y="482692"/>
          <a:ext cx="782656" cy="78265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20C156-C407-41CC-9A59-B1B726CE1904}">
      <dsp:nvSpPr>
        <dsp:cNvPr id="0" name=""/>
        <dsp:cNvSpPr/>
      </dsp:nvSpPr>
      <dsp:spPr>
        <a:xfrm>
          <a:off x="596537" y="482692"/>
          <a:ext cx="4175759" cy="78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La distribution du sucre </a:t>
          </a:r>
          <a:br>
            <a:rPr lang="fr-FR" sz="2400" kern="1200" dirty="0"/>
          </a:br>
          <a:r>
            <a:rPr lang="fr-FR" sz="2400" kern="1200" dirty="0"/>
            <a:t>est unimodale non centrée</a:t>
          </a:r>
        </a:p>
      </dsp:txBody>
      <dsp:txXfrm>
        <a:off x="596537" y="482692"/>
        <a:ext cx="4175759" cy="782656"/>
      </dsp:txXfrm>
    </dsp:sp>
    <dsp:sp modelId="{45633B5B-C5EA-4A71-9915-4ED2329F7D41}">
      <dsp:nvSpPr>
        <dsp:cNvPr id="0" name=""/>
        <dsp:cNvSpPr/>
      </dsp:nvSpPr>
      <dsp:spPr>
        <a:xfrm>
          <a:off x="205208" y="1265349"/>
          <a:ext cx="782656" cy="782656"/>
        </a:xfrm>
        <a:prstGeom prst="ellipse">
          <a:avLst/>
        </a:prstGeom>
        <a:solidFill>
          <a:schemeClr val="accent2">
            <a:alpha val="50000"/>
            <a:hueOff val="-3593961"/>
            <a:satOff val="24722"/>
            <a:lumOff val="274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9A8F0D-7B7C-4AB2-8A17-294F8DFB9613}">
      <dsp:nvSpPr>
        <dsp:cNvPr id="0" name=""/>
        <dsp:cNvSpPr/>
      </dsp:nvSpPr>
      <dsp:spPr>
        <a:xfrm>
          <a:off x="596537" y="1265349"/>
          <a:ext cx="4175759" cy="78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La distribution du carbohydrates est bimodale non centrée</a:t>
          </a:r>
        </a:p>
      </dsp:txBody>
      <dsp:txXfrm>
        <a:off x="596537" y="1265349"/>
        <a:ext cx="4175759" cy="7826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754A7-9171-463D-888F-83626651A910}">
      <dsp:nvSpPr>
        <dsp:cNvPr id="0" name=""/>
        <dsp:cNvSpPr/>
      </dsp:nvSpPr>
      <dsp:spPr>
        <a:xfrm rot="10800000">
          <a:off x="1422432" y="1637"/>
          <a:ext cx="4053840" cy="16054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941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Ci-contre, une version réduite </a:t>
          </a:r>
          <a:br>
            <a:rPr lang="fr-FR" sz="1300" kern="1200" dirty="0"/>
          </a:br>
          <a:r>
            <a:rPr lang="fr-FR" sz="1300" kern="1200" dirty="0"/>
            <a:t>du </a:t>
          </a:r>
          <a:r>
            <a:rPr lang="fr-FR" sz="1300" kern="1200" dirty="0" err="1"/>
            <a:t>PairPlot</a:t>
          </a:r>
          <a:r>
            <a:rPr lang="fr-FR" sz="1300" kern="1200" dirty="0"/>
            <a:t> complet</a:t>
          </a:r>
        </a:p>
      </dsp:txBody>
      <dsp:txXfrm rot="10800000">
        <a:off x="1823784" y="1637"/>
        <a:ext cx="3652488" cy="1605408"/>
      </dsp:txXfrm>
    </dsp:sp>
    <dsp:sp modelId="{8F235BD5-86F3-4D19-BB2C-215A16FC0B8F}">
      <dsp:nvSpPr>
        <dsp:cNvPr id="0" name=""/>
        <dsp:cNvSpPr/>
      </dsp:nvSpPr>
      <dsp:spPr>
        <a:xfrm flipH="1">
          <a:off x="619727" y="1637"/>
          <a:ext cx="1605408" cy="16054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DE42-08BB-4A63-9BB4-D59F1A969941}">
      <dsp:nvSpPr>
        <dsp:cNvPr id="0" name=""/>
        <dsp:cNvSpPr/>
      </dsp:nvSpPr>
      <dsp:spPr>
        <a:xfrm rot="10800000">
          <a:off x="1422432" y="2086272"/>
          <a:ext cx="4053840" cy="16054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941" tIns="49530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Le </a:t>
          </a:r>
          <a:r>
            <a:rPr lang="fr-FR" sz="1300" kern="1200" dirty="0" err="1"/>
            <a:t>PairPlot</a:t>
          </a:r>
          <a:r>
            <a:rPr lang="fr-FR" sz="1300" kern="1200" dirty="0"/>
            <a:t> met en évidence des dépendances ou non entre </a:t>
          </a:r>
          <a:br>
            <a:rPr lang="fr-FR" sz="1300" kern="1200" dirty="0"/>
          </a:br>
          <a:r>
            <a:rPr lang="fr-FR" sz="1300" kern="1200" dirty="0"/>
            <a:t>certains nutriments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000" kern="1200" dirty="0"/>
            <a:t>Par exemple le gras et le sucre semblent </a:t>
          </a:r>
          <a:br>
            <a:rPr lang="fr-FR" sz="1000" kern="1200" dirty="0"/>
          </a:br>
          <a:r>
            <a:rPr lang="fr-FR" sz="1000" kern="1200" dirty="0"/>
            <a:t>s’opposer sur leurs valeurs hautes.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000" kern="1200" dirty="0"/>
            <a:t>Un aliment très sucré est peu gras et</a:t>
          </a:r>
          <a:br>
            <a:rPr lang="fr-FR" sz="1000" kern="1200" dirty="0"/>
          </a:br>
          <a:r>
            <a:rPr lang="fr-FR" sz="1000" kern="1200" dirty="0"/>
            <a:t>un aliment très gras est peu sucré.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000" kern="1200" dirty="0"/>
            <a:t>La réciproque est fausse, des aliments </a:t>
          </a:r>
          <a:br>
            <a:rPr lang="fr-FR" sz="1000" kern="1200" dirty="0"/>
          </a:br>
          <a:r>
            <a:rPr lang="fr-FR" sz="1000" kern="1200" dirty="0"/>
            <a:t>peuvent être peu gras et peu sucré.</a:t>
          </a:r>
        </a:p>
      </dsp:txBody>
      <dsp:txXfrm rot="10800000">
        <a:off x="1823784" y="2086272"/>
        <a:ext cx="3652488" cy="1605408"/>
      </dsp:txXfrm>
    </dsp:sp>
    <dsp:sp modelId="{6090D83D-1D5E-4181-9CAA-1DB1F1860DB6}">
      <dsp:nvSpPr>
        <dsp:cNvPr id="0" name=""/>
        <dsp:cNvSpPr/>
      </dsp:nvSpPr>
      <dsp:spPr>
        <a:xfrm>
          <a:off x="619727" y="2086272"/>
          <a:ext cx="1605408" cy="16054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8EFA1-68F6-4ADF-B94A-9F94B13FBE4F}">
      <dsp:nvSpPr>
        <dsp:cNvPr id="0" name=""/>
        <dsp:cNvSpPr/>
      </dsp:nvSpPr>
      <dsp:spPr>
        <a:xfrm rot="10800000">
          <a:off x="2813543" y="0"/>
          <a:ext cx="8067141" cy="31263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45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Peut-on prévoir la valeur '</a:t>
          </a:r>
          <a:r>
            <a:rPr lang="fr-FR" sz="3000" b="1" kern="1200" dirty="0" err="1"/>
            <a:t>nutrigrade</a:t>
          </a:r>
          <a:r>
            <a:rPr lang="fr-FR" sz="3000" kern="1200" dirty="0"/>
            <a:t>' d'un produit à partir d'une de ses valeurs nutritionnelles?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Si oui, quelle est la valeur nutritionnelle qui explique le mieux la valeur du '</a:t>
          </a:r>
          <a:r>
            <a:rPr lang="fr-FR" sz="3000" b="1" kern="1200" dirty="0" err="1"/>
            <a:t>nutrigrade</a:t>
          </a:r>
          <a:r>
            <a:rPr lang="fr-FR" sz="3000" kern="1200" dirty="0"/>
            <a:t>'?</a:t>
          </a:r>
        </a:p>
      </dsp:txBody>
      <dsp:txXfrm rot="10800000">
        <a:off x="3595137" y="0"/>
        <a:ext cx="7285547" cy="3126377"/>
      </dsp:txXfrm>
    </dsp:sp>
    <dsp:sp modelId="{40D47B7C-5F8F-468F-8F6B-0E7C3C251178}">
      <dsp:nvSpPr>
        <dsp:cNvPr id="0" name=""/>
        <dsp:cNvSpPr/>
      </dsp:nvSpPr>
      <dsp:spPr>
        <a:xfrm>
          <a:off x="1250354" y="0"/>
          <a:ext cx="3126377" cy="312637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5920E-3703-4AA9-86FC-F1A9EB5F503E}">
      <dsp:nvSpPr>
        <dsp:cNvPr id="0" name=""/>
        <dsp:cNvSpPr/>
      </dsp:nvSpPr>
      <dsp:spPr>
        <a:xfrm rot="10800000">
          <a:off x="1153768" y="1272"/>
          <a:ext cx="3232645" cy="135812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895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Variation </a:t>
          </a:r>
          <a:r>
            <a:rPr lang="fr-FR" sz="2700" kern="1200" dirty="0" err="1"/>
            <a:t>Inter-Classe</a:t>
          </a:r>
          <a:r>
            <a:rPr lang="fr-FR" sz="2700" kern="1200" dirty="0"/>
            <a:t> </a:t>
          </a:r>
          <a:r>
            <a:rPr lang="fr-FR" sz="2700" b="1" kern="1200" dirty="0"/>
            <a:t>élevée</a:t>
          </a:r>
        </a:p>
      </dsp:txBody>
      <dsp:txXfrm rot="10800000">
        <a:off x="1493299" y="1272"/>
        <a:ext cx="2893114" cy="1358123"/>
      </dsp:txXfrm>
    </dsp:sp>
    <dsp:sp modelId="{147BC7C9-6221-4243-A40A-F037CC252876}">
      <dsp:nvSpPr>
        <dsp:cNvPr id="0" name=""/>
        <dsp:cNvSpPr/>
      </dsp:nvSpPr>
      <dsp:spPr>
        <a:xfrm>
          <a:off x="474706" y="1272"/>
          <a:ext cx="1358123" cy="13581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28432-9E9D-4FB5-9016-819A7D1DDFA3}">
      <dsp:nvSpPr>
        <dsp:cNvPr id="0" name=""/>
        <dsp:cNvSpPr/>
      </dsp:nvSpPr>
      <dsp:spPr>
        <a:xfrm rot="10800000">
          <a:off x="1153768" y="1764805"/>
          <a:ext cx="3232645" cy="135812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895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Variation Intra-Classe </a:t>
          </a:r>
          <a:r>
            <a:rPr lang="fr-FR" sz="2700" b="1" kern="1200" dirty="0"/>
            <a:t>faible</a:t>
          </a:r>
        </a:p>
      </dsp:txBody>
      <dsp:txXfrm rot="10800000">
        <a:off x="1493299" y="1764805"/>
        <a:ext cx="2893114" cy="1358123"/>
      </dsp:txXfrm>
    </dsp:sp>
    <dsp:sp modelId="{9481FB20-BFD1-42FE-AC46-963428935CD1}">
      <dsp:nvSpPr>
        <dsp:cNvPr id="0" name=""/>
        <dsp:cNvSpPr/>
      </dsp:nvSpPr>
      <dsp:spPr>
        <a:xfrm rot="5400000">
          <a:off x="474706" y="1764805"/>
          <a:ext cx="1358123" cy="13581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023E1-0C80-4A8E-8AD2-91734771FA33}">
      <dsp:nvSpPr>
        <dsp:cNvPr id="0" name=""/>
        <dsp:cNvSpPr/>
      </dsp:nvSpPr>
      <dsp:spPr>
        <a:xfrm>
          <a:off x="-4262627" y="-653979"/>
          <a:ext cx="5078769" cy="5078769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BA48D-59DD-4B4E-B28D-60AE9DD199C0}">
      <dsp:nvSpPr>
        <dsp:cNvPr id="0" name=""/>
        <dsp:cNvSpPr/>
      </dsp:nvSpPr>
      <dsp:spPr>
        <a:xfrm>
          <a:off x="357445" y="235600"/>
          <a:ext cx="9610711" cy="4715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25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Aide les utilisateurs à choisir leurs produits alimentaires pour mieux manger</a:t>
          </a:r>
        </a:p>
      </dsp:txBody>
      <dsp:txXfrm>
        <a:off x="357445" y="235600"/>
        <a:ext cx="9610711" cy="471502"/>
      </dsp:txXfrm>
    </dsp:sp>
    <dsp:sp modelId="{B1BFF792-5D17-47E9-BC25-ECB61CBAC313}">
      <dsp:nvSpPr>
        <dsp:cNvPr id="0" name=""/>
        <dsp:cNvSpPr/>
      </dsp:nvSpPr>
      <dsp:spPr>
        <a:xfrm>
          <a:off x="62756" y="176662"/>
          <a:ext cx="589377" cy="589377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88DA1-E55D-4F6E-811D-384BE30B65C1}">
      <dsp:nvSpPr>
        <dsp:cNvPr id="0" name=""/>
        <dsp:cNvSpPr/>
      </dsp:nvSpPr>
      <dsp:spPr>
        <a:xfrm>
          <a:off x="695310" y="942627"/>
          <a:ext cx="9272846" cy="4715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25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Aide les utilisateurs à reconnaitre les produits les plus sains </a:t>
          </a:r>
          <a:br>
            <a:rPr lang="fr-FR" sz="1400" kern="1200" dirty="0"/>
          </a:br>
          <a:r>
            <a:rPr lang="fr-FR" sz="1400" kern="1200" dirty="0"/>
            <a:t>et les plus dangereux pour leur santé</a:t>
          </a:r>
        </a:p>
      </dsp:txBody>
      <dsp:txXfrm>
        <a:off x="695310" y="942627"/>
        <a:ext cx="9272846" cy="471502"/>
      </dsp:txXfrm>
    </dsp:sp>
    <dsp:sp modelId="{CBDAD32E-4527-4D03-9C88-F91CB5E14387}">
      <dsp:nvSpPr>
        <dsp:cNvPr id="0" name=""/>
        <dsp:cNvSpPr/>
      </dsp:nvSpPr>
      <dsp:spPr>
        <a:xfrm>
          <a:off x="400621" y="883689"/>
          <a:ext cx="589377" cy="589377"/>
        </a:xfrm>
        <a:prstGeom prst="ellipse">
          <a:avLst/>
        </a:prstGeom>
        <a:solidFill>
          <a:schemeClr val="accent3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ECB5F-1834-42D0-9CC5-FFA959C294E6}">
      <dsp:nvSpPr>
        <dsp:cNvPr id="0" name=""/>
        <dsp:cNvSpPr/>
      </dsp:nvSpPr>
      <dsp:spPr>
        <a:xfrm>
          <a:off x="799007" y="1649654"/>
          <a:ext cx="9169149" cy="4715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25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Base de données de milliers de produits alimentaires</a:t>
          </a:r>
        </a:p>
      </dsp:txBody>
      <dsp:txXfrm>
        <a:off x="799007" y="1649654"/>
        <a:ext cx="9169149" cy="471502"/>
      </dsp:txXfrm>
    </dsp:sp>
    <dsp:sp modelId="{BF2C40DD-86FC-4185-9D4E-D3A93B5E3B33}">
      <dsp:nvSpPr>
        <dsp:cNvPr id="0" name=""/>
        <dsp:cNvSpPr/>
      </dsp:nvSpPr>
      <dsp:spPr>
        <a:xfrm>
          <a:off x="504318" y="1590716"/>
          <a:ext cx="589377" cy="589377"/>
        </a:xfrm>
        <a:prstGeom prst="ellipse">
          <a:avLst/>
        </a:prstGeom>
        <a:solidFill>
          <a:schemeClr val="accent4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CFD8C-1886-4A4F-9051-259D7AD9A7AB}">
      <dsp:nvSpPr>
        <dsp:cNvPr id="0" name=""/>
        <dsp:cNvSpPr/>
      </dsp:nvSpPr>
      <dsp:spPr>
        <a:xfrm>
          <a:off x="695310" y="2356681"/>
          <a:ext cx="9272846" cy="4715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25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Chaque produit est noté en fonction de son </a:t>
          </a:r>
          <a:r>
            <a:rPr lang="fr-FR" sz="1400" kern="1200" dirty="0" err="1"/>
            <a:t>Nutriscore</a:t>
          </a:r>
          <a:r>
            <a:rPr lang="fr-FR" sz="1400" kern="1200" dirty="0"/>
            <a:t> </a:t>
          </a:r>
          <a:br>
            <a:rPr lang="fr-FR" sz="1400" kern="1200" dirty="0"/>
          </a:br>
          <a:r>
            <a:rPr lang="fr-FR" sz="1400" kern="1200" dirty="0"/>
            <a:t>et affiche un code couleur en fonction de son appréciation nutritionnelle</a:t>
          </a:r>
        </a:p>
      </dsp:txBody>
      <dsp:txXfrm>
        <a:off x="695310" y="2356681"/>
        <a:ext cx="9272846" cy="471502"/>
      </dsp:txXfrm>
    </dsp:sp>
    <dsp:sp modelId="{35E262C2-F2D2-40C0-9C5D-54FFE75DF124}">
      <dsp:nvSpPr>
        <dsp:cNvPr id="0" name=""/>
        <dsp:cNvSpPr/>
      </dsp:nvSpPr>
      <dsp:spPr>
        <a:xfrm>
          <a:off x="400621" y="2297743"/>
          <a:ext cx="589377" cy="589377"/>
        </a:xfrm>
        <a:prstGeom prst="ellipse">
          <a:avLst/>
        </a:prstGeom>
        <a:solidFill>
          <a:schemeClr val="accent5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1D88C-F6C8-4179-B730-E8DA9B46ABF8}">
      <dsp:nvSpPr>
        <dsp:cNvPr id="0" name=""/>
        <dsp:cNvSpPr/>
      </dsp:nvSpPr>
      <dsp:spPr>
        <a:xfrm>
          <a:off x="357445" y="3063708"/>
          <a:ext cx="9610711" cy="4715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25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Ne renseigne pas la base de donnée d’Open Food Fact</a:t>
          </a:r>
        </a:p>
      </dsp:txBody>
      <dsp:txXfrm>
        <a:off x="357445" y="3063708"/>
        <a:ext cx="9610711" cy="471502"/>
      </dsp:txXfrm>
    </dsp:sp>
    <dsp:sp modelId="{A308C682-161A-4FDE-A327-D31531028433}">
      <dsp:nvSpPr>
        <dsp:cNvPr id="0" name=""/>
        <dsp:cNvSpPr/>
      </dsp:nvSpPr>
      <dsp:spPr>
        <a:xfrm>
          <a:off x="62756" y="3004770"/>
          <a:ext cx="589377" cy="589377"/>
        </a:xfrm>
        <a:prstGeom prst="ellipse">
          <a:avLst/>
        </a:prstGeom>
        <a:solidFill>
          <a:schemeClr val="accent6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42755-3773-4660-AFB3-8CE146D9291A}">
      <dsp:nvSpPr>
        <dsp:cNvPr id="0" name=""/>
        <dsp:cNvSpPr/>
      </dsp:nvSpPr>
      <dsp:spPr>
        <a:xfrm rot="5400000">
          <a:off x="5320515" y="-1605856"/>
          <a:ext cx="2304086" cy="60918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3100" i="0" kern="1200" dirty="0"/>
            <a:t> saturated-fat_100g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3100" i="0" kern="1200" dirty="0"/>
            <a:t> energy_100g' et 'energy_100g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3100" i="0" kern="1200" dirty="0"/>
            <a:t> fat_100g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3100" i="0" kern="1200" dirty="0"/>
            <a:t> sugars_100g</a:t>
          </a:r>
          <a:endParaRPr lang="fr-FR" sz="3100" kern="1200" dirty="0"/>
        </a:p>
      </dsp:txBody>
      <dsp:txXfrm rot="-5400000">
        <a:off x="3426648" y="400487"/>
        <a:ext cx="5979344" cy="2079134"/>
      </dsp:txXfrm>
    </dsp:sp>
    <dsp:sp modelId="{94D95DE8-7455-4309-85FD-BE18BE1A120F}">
      <dsp:nvSpPr>
        <dsp:cNvPr id="0" name=""/>
        <dsp:cNvSpPr/>
      </dsp:nvSpPr>
      <dsp:spPr>
        <a:xfrm>
          <a:off x="0" y="0"/>
          <a:ext cx="3426648" cy="28801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 dirty="0"/>
            <a:t>Les valeurs nutritionnelles </a:t>
          </a:r>
          <a:br>
            <a:rPr lang="fr-FR" sz="2800" b="0" i="0" kern="1200" dirty="0"/>
          </a:br>
          <a:r>
            <a:rPr lang="fr-FR" sz="2800" b="0" i="0" kern="1200" dirty="0"/>
            <a:t>qui expliquent</a:t>
          </a:r>
          <a:br>
            <a:rPr lang="fr-FR" sz="2800" b="0" i="0" kern="1200" dirty="0"/>
          </a:br>
          <a:r>
            <a:rPr lang="fr-FR" sz="2800" b="0" i="0" kern="1200" dirty="0"/>
            <a:t>le mieux la valeur </a:t>
          </a:r>
          <a:br>
            <a:rPr lang="fr-FR" sz="2800" b="0" i="0" kern="1200" dirty="0"/>
          </a:br>
          <a:r>
            <a:rPr lang="fr-FR" sz="2800" b="0" i="0" kern="1200" dirty="0"/>
            <a:t>du '</a:t>
          </a:r>
          <a:r>
            <a:rPr lang="fr-FR" sz="2800" b="1" i="0" kern="1200" dirty="0" err="1"/>
            <a:t>nutrigrade</a:t>
          </a:r>
          <a:r>
            <a:rPr lang="fr-FR" sz="2800" b="0" i="0" kern="1200" dirty="0"/>
            <a:t>'</a:t>
          </a:r>
          <a:endParaRPr lang="fr-FR" sz="2800" kern="1200" dirty="0"/>
        </a:p>
      </dsp:txBody>
      <dsp:txXfrm>
        <a:off x="140595" y="140595"/>
        <a:ext cx="3145458" cy="259891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8EFA1-68F6-4ADF-B94A-9F94B13FBE4F}">
      <dsp:nvSpPr>
        <dsp:cNvPr id="0" name=""/>
        <dsp:cNvSpPr/>
      </dsp:nvSpPr>
      <dsp:spPr>
        <a:xfrm rot="10800000">
          <a:off x="2813543" y="0"/>
          <a:ext cx="8067141" cy="31263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45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Existe t’il </a:t>
          </a:r>
          <a:br>
            <a:rPr lang="fr-FR" sz="3400" kern="1200" dirty="0"/>
          </a:br>
          <a:r>
            <a:rPr lang="fr-FR" sz="3400" kern="1200" dirty="0"/>
            <a:t>des groupes de variables </a:t>
          </a:r>
          <a:br>
            <a:rPr lang="fr-FR" sz="3400" kern="1200" dirty="0"/>
          </a:br>
          <a:r>
            <a:rPr lang="fr-FR" sz="3400" kern="1200" dirty="0"/>
            <a:t>très corrélées entre elles </a:t>
          </a:r>
          <a:br>
            <a:rPr lang="fr-FR" sz="3400" kern="1200" dirty="0"/>
          </a:br>
          <a:r>
            <a:rPr lang="fr-FR" sz="3400" kern="1200" dirty="0"/>
            <a:t>qui peuvent être regroupées </a:t>
          </a:r>
          <a:br>
            <a:rPr lang="fr-FR" sz="3400" kern="1200" dirty="0"/>
          </a:br>
          <a:r>
            <a:rPr lang="fr-FR" sz="3400" kern="1200" dirty="0"/>
            <a:t>en de nouvelles </a:t>
          </a:r>
          <a:br>
            <a:rPr lang="fr-FR" sz="3400" kern="1200" dirty="0"/>
          </a:br>
          <a:r>
            <a:rPr lang="fr-FR" sz="3400" kern="1200" dirty="0"/>
            <a:t>variables synthétiques ?</a:t>
          </a:r>
        </a:p>
      </dsp:txBody>
      <dsp:txXfrm rot="10800000">
        <a:off x="3595137" y="0"/>
        <a:ext cx="7285547" cy="3126377"/>
      </dsp:txXfrm>
    </dsp:sp>
    <dsp:sp modelId="{40D47B7C-5F8F-468F-8F6B-0E7C3C251178}">
      <dsp:nvSpPr>
        <dsp:cNvPr id="0" name=""/>
        <dsp:cNvSpPr/>
      </dsp:nvSpPr>
      <dsp:spPr>
        <a:xfrm>
          <a:off x="1250354" y="0"/>
          <a:ext cx="3126377" cy="312637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3A80C-20C7-4ADB-BEA5-E26408D79239}">
      <dsp:nvSpPr>
        <dsp:cNvPr id="0" name=""/>
        <dsp:cNvSpPr/>
      </dsp:nvSpPr>
      <dsp:spPr>
        <a:xfrm rot="16200000">
          <a:off x="1772605" y="-1772605"/>
          <a:ext cx="2664000" cy="620921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 graphique représentant l’éboulis des valeurs propres nous indique que </a:t>
          </a:r>
          <a:br>
            <a:rPr lang="fr-FR" sz="2800" kern="1200" dirty="0"/>
          </a:br>
          <a:r>
            <a:rPr lang="fr-FR" sz="2800" kern="1200" dirty="0"/>
            <a:t>90% de l’inertie totale est associée aux </a:t>
          </a:r>
          <a:br>
            <a:rPr lang="fr-FR" sz="2800" kern="1200" dirty="0"/>
          </a:br>
          <a:r>
            <a:rPr lang="fr-FR" sz="2800" kern="1200" dirty="0"/>
            <a:t>4 premiers axes d’inertie</a:t>
          </a:r>
        </a:p>
      </dsp:txBody>
      <dsp:txXfrm rot="5400000">
        <a:off x="0" y="532800"/>
        <a:ext cx="6209211" cy="15984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111FD-9050-44F8-999C-FE9F3825D6A7}">
      <dsp:nvSpPr>
        <dsp:cNvPr id="0" name=""/>
        <dsp:cNvSpPr/>
      </dsp:nvSpPr>
      <dsp:spPr>
        <a:xfrm>
          <a:off x="0" y="2038818"/>
          <a:ext cx="6209211" cy="66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Modèle plus performant</a:t>
          </a:r>
        </a:p>
      </dsp:txBody>
      <dsp:txXfrm>
        <a:off x="0" y="2038818"/>
        <a:ext cx="6209211" cy="669185"/>
      </dsp:txXfrm>
    </dsp:sp>
    <dsp:sp modelId="{32FEFC76-1C88-4609-BC4B-BBFF90044FE7}">
      <dsp:nvSpPr>
        <dsp:cNvPr id="0" name=""/>
        <dsp:cNvSpPr/>
      </dsp:nvSpPr>
      <dsp:spPr>
        <a:xfrm rot="10800000">
          <a:off x="0" y="1019648"/>
          <a:ext cx="6209211" cy="102920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Modèle plus rapide</a:t>
          </a:r>
        </a:p>
      </dsp:txBody>
      <dsp:txXfrm rot="10800000">
        <a:off x="0" y="1019648"/>
        <a:ext cx="6209211" cy="668748"/>
      </dsp:txXfrm>
    </dsp:sp>
    <dsp:sp modelId="{933AA205-0AE6-42BB-A192-9253A441CFCA}">
      <dsp:nvSpPr>
        <dsp:cNvPr id="0" name=""/>
        <dsp:cNvSpPr/>
      </dsp:nvSpPr>
      <dsp:spPr>
        <a:xfrm rot="10800000">
          <a:off x="0" y="478"/>
          <a:ext cx="6209211" cy="102920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Modèle plus simple</a:t>
          </a:r>
        </a:p>
      </dsp:txBody>
      <dsp:txXfrm rot="10800000">
        <a:off x="0" y="478"/>
        <a:ext cx="6209211" cy="6687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F9F5B-34A5-4F19-BC3C-E750EA46B35B}">
      <dsp:nvSpPr>
        <dsp:cNvPr id="0" name=""/>
        <dsp:cNvSpPr/>
      </dsp:nvSpPr>
      <dsp:spPr>
        <a:xfrm rot="10800000">
          <a:off x="1933106" y="0"/>
          <a:ext cx="5924397" cy="1763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648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Les variables F1 à F4 sont des combinaisons linéaires des autres variables [*_100g]</a:t>
          </a:r>
        </a:p>
      </dsp:txBody>
      <dsp:txXfrm rot="10800000">
        <a:off x="2373977" y="0"/>
        <a:ext cx="5483526" cy="1763486"/>
      </dsp:txXfrm>
    </dsp:sp>
    <dsp:sp modelId="{3E904972-FE7E-457B-8EEC-81EF3E20A7FB}">
      <dsp:nvSpPr>
        <dsp:cNvPr id="0" name=""/>
        <dsp:cNvSpPr/>
      </dsp:nvSpPr>
      <dsp:spPr>
        <a:xfrm>
          <a:off x="1051363" y="0"/>
          <a:ext cx="1763486" cy="17634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A6669-C06D-4A17-ABBF-CB09362C35B6}">
      <dsp:nvSpPr>
        <dsp:cNvPr id="0" name=""/>
        <dsp:cNvSpPr/>
      </dsp:nvSpPr>
      <dsp:spPr>
        <a:xfrm>
          <a:off x="0" y="31950"/>
          <a:ext cx="3134156" cy="2089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z="-381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97A68-540A-438F-A4EC-AE54850A27B7}">
      <dsp:nvSpPr>
        <dsp:cNvPr id="0" name=""/>
        <dsp:cNvSpPr/>
      </dsp:nvSpPr>
      <dsp:spPr>
        <a:xfrm>
          <a:off x="3265017" y="2252036"/>
          <a:ext cx="4440326" cy="2742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Merci</a:t>
          </a:r>
        </a:p>
      </dsp:txBody>
      <dsp:txXfrm>
        <a:off x="3265017" y="2252036"/>
        <a:ext cx="4440326" cy="2742711"/>
      </dsp:txXfrm>
    </dsp:sp>
    <dsp:sp modelId="{E643F0A3-264B-4408-8BFD-C6F12D190C5D}">
      <dsp:nvSpPr>
        <dsp:cNvPr id="0" name=""/>
        <dsp:cNvSpPr/>
      </dsp:nvSpPr>
      <dsp:spPr>
        <a:xfrm>
          <a:off x="2873247" y="1860603"/>
          <a:ext cx="1066393" cy="106666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B5BFF-8D3C-4E53-ABF9-A8BC486F6724}">
      <dsp:nvSpPr>
        <dsp:cNvPr id="0" name=""/>
        <dsp:cNvSpPr/>
      </dsp:nvSpPr>
      <dsp:spPr>
        <a:xfrm rot="5400000">
          <a:off x="7061468" y="1860740"/>
          <a:ext cx="1066669" cy="106639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FE306-801D-42D6-B795-13A6E1E20781}">
      <dsp:nvSpPr>
        <dsp:cNvPr id="0" name=""/>
        <dsp:cNvSpPr/>
      </dsp:nvSpPr>
      <dsp:spPr>
        <a:xfrm rot="16200000">
          <a:off x="2873110" y="4320185"/>
          <a:ext cx="1066669" cy="106639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709AC-9AF4-4F10-9FA4-D8E43A599F49}">
      <dsp:nvSpPr>
        <dsp:cNvPr id="0" name=""/>
        <dsp:cNvSpPr/>
      </dsp:nvSpPr>
      <dsp:spPr>
        <a:xfrm rot="10800000">
          <a:off x="7061606" y="4320047"/>
          <a:ext cx="1066393" cy="106666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5D11-D261-4A73-BF96-FAEEFBF6F082}">
      <dsp:nvSpPr>
        <dsp:cNvPr id="0" name=""/>
        <dsp:cNvSpPr/>
      </dsp:nvSpPr>
      <dsp:spPr>
        <a:xfrm>
          <a:off x="2010706" y="949940"/>
          <a:ext cx="117734" cy="2032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881"/>
              </a:lnTo>
              <a:lnTo>
                <a:pt x="117734" y="203288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7FFF0-1A6B-409E-BC21-C492D744D003}">
      <dsp:nvSpPr>
        <dsp:cNvPr id="0" name=""/>
        <dsp:cNvSpPr/>
      </dsp:nvSpPr>
      <dsp:spPr>
        <a:xfrm>
          <a:off x="2010706" y="949940"/>
          <a:ext cx="117734" cy="1475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605"/>
              </a:lnTo>
              <a:lnTo>
                <a:pt x="117734" y="147560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7E0ED-ABAA-4F1F-A6A7-E4554AF9684D}">
      <dsp:nvSpPr>
        <dsp:cNvPr id="0" name=""/>
        <dsp:cNvSpPr/>
      </dsp:nvSpPr>
      <dsp:spPr>
        <a:xfrm>
          <a:off x="2010706" y="949940"/>
          <a:ext cx="117734" cy="918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328"/>
              </a:lnTo>
              <a:lnTo>
                <a:pt x="117734" y="91832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121F3-CED1-4816-A169-E8B88A9BA4C9}">
      <dsp:nvSpPr>
        <dsp:cNvPr id="0" name=""/>
        <dsp:cNvSpPr/>
      </dsp:nvSpPr>
      <dsp:spPr>
        <a:xfrm>
          <a:off x="2010706" y="949940"/>
          <a:ext cx="117734" cy="361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052"/>
              </a:lnTo>
              <a:lnTo>
                <a:pt x="117734" y="36105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969A9-482E-48EB-B9C3-4DFCE87C9235}">
      <dsp:nvSpPr>
        <dsp:cNvPr id="0" name=""/>
        <dsp:cNvSpPr/>
      </dsp:nvSpPr>
      <dsp:spPr>
        <a:xfrm>
          <a:off x="1849802" y="392663"/>
          <a:ext cx="474862" cy="164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14"/>
              </a:lnTo>
              <a:lnTo>
                <a:pt x="474862" y="82414"/>
              </a:lnTo>
              <a:lnTo>
                <a:pt x="474862" y="16482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D4137-0DDE-445D-8111-7765342D7492}">
      <dsp:nvSpPr>
        <dsp:cNvPr id="0" name=""/>
        <dsp:cNvSpPr/>
      </dsp:nvSpPr>
      <dsp:spPr>
        <a:xfrm>
          <a:off x="1374939" y="392663"/>
          <a:ext cx="474862" cy="164828"/>
        </a:xfrm>
        <a:custGeom>
          <a:avLst/>
          <a:gdLst/>
          <a:ahLst/>
          <a:cxnLst/>
          <a:rect l="0" t="0" r="0" b="0"/>
          <a:pathLst>
            <a:path>
              <a:moveTo>
                <a:pt x="474862" y="0"/>
              </a:moveTo>
              <a:lnTo>
                <a:pt x="474862" y="82414"/>
              </a:lnTo>
              <a:lnTo>
                <a:pt x="0" y="82414"/>
              </a:lnTo>
              <a:lnTo>
                <a:pt x="0" y="16482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57296-DC49-41E6-9315-799B9B0DEFBC}">
      <dsp:nvSpPr>
        <dsp:cNvPr id="0" name=""/>
        <dsp:cNvSpPr/>
      </dsp:nvSpPr>
      <dsp:spPr>
        <a:xfrm>
          <a:off x="379495" y="392663"/>
          <a:ext cx="91440" cy="164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2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0ABF-9F95-4819-9316-B5828880058A}">
      <dsp:nvSpPr>
        <dsp:cNvPr id="0" name=""/>
        <dsp:cNvSpPr/>
      </dsp:nvSpPr>
      <dsp:spPr>
        <a:xfrm>
          <a:off x="32766" y="215"/>
          <a:ext cx="784896" cy="392448"/>
        </a:xfrm>
        <a:prstGeom prst="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Informations saisies en entrée (input)</a:t>
          </a:r>
        </a:p>
      </dsp:txBody>
      <dsp:txXfrm>
        <a:off x="32766" y="215"/>
        <a:ext cx="784896" cy="392448"/>
      </dsp:txXfrm>
    </dsp:sp>
    <dsp:sp modelId="{3D123C4C-7BB7-4F3F-AC4E-E7D847B63840}">
      <dsp:nvSpPr>
        <dsp:cNvPr id="0" name=""/>
        <dsp:cNvSpPr/>
      </dsp:nvSpPr>
      <dsp:spPr>
        <a:xfrm>
          <a:off x="32766" y="557492"/>
          <a:ext cx="784896" cy="392448"/>
        </a:xfrm>
        <a:prstGeom prst="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nom d’un produit</a:t>
          </a:r>
        </a:p>
      </dsp:txBody>
      <dsp:txXfrm>
        <a:off x="32766" y="557492"/>
        <a:ext cx="784896" cy="392448"/>
      </dsp:txXfrm>
    </dsp:sp>
    <dsp:sp modelId="{ADA2153F-BE50-4D9C-A1A0-9EA8B3B90847}">
      <dsp:nvSpPr>
        <dsp:cNvPr id="0" name=""/>
        <dsp:cNvSpPr/>
      </dsp:nvSpPr>
      <dsp:spPr>
        <a:xfrm>
          <a:off x="1457354" y="215"/>
          <a:ext cx="784896" cy="392448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Informations en sortie (output)</a:t>
          </a:r>
        </a:p>
      </dsp:txBody>
      <dsp:txXfrm>
        <a:off x="1457354" y="215"/>
        <a:ext cx="784896" cy="392448"/>
      </dsp:txXfrm>
    </dsp:sp>
    <dsp:sp modelId="{312AF9D5-E460-49A1-81DB-6E002ABC64F9}">
      <dsp:nvSpPr>
        <dsp:cNvPr id="0" name=""/>
        <dsp:cNvSpPr/>
      </dsp:nvSpPr>
      <dsp:spPr>
        <a:xfrm>
          <a:off x="982491" y="557492"/>
          <a:ext cx="784896" cy="392448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Nutrigrade</a:t>
          </a:r>
          <a:endParaRPr lang="fr-FR" sz="900" kern="1200" dirty="0"/>
        </a:p>
      </dsp:txBody>
      <dsp:txXfrm>
        <a:off x="982491" y="557492"/>
        <a:ext cx="784896" cy="392448"/>
      </dsp:txXfrm>
    </dsp:sp>
    <dsp:sp modelId="{12986BCD-7789-4972-9C1C-0C5C65D2AB44}">
      <dsp:nvSpPr>
        <dsp:cNvPr id="0" name=""/>
        <dsp:cNvSpPr/>
      </dsp:nvSpPr>
      <dsp:spPr>
        <a:xfrm>
          <a:off x="1932216" y="557492"/>
          <a:ext cx="784896" cy="392448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Carte d’identité détaillé du produit</a:t>
          </a:r>
        </a:p>
      </dsp:txBody>
      <dsp:txXfrm>
        <a:off x="1932216" y="557492"/>
        <a:ext cx="784896" cy="392448"/>
      </dsp:txXfrm>
    </dsp:sp>
    <dsp:sp modelId="{B21B07BE-41FB-4A0E-BB46-9D7DF890AA44}">
      <dsp:nvSpPr>
        <dsp:cNvPr id="0" name=""/>
        <dsp:cNvSpPr/>
      </dsp:nvSpPr>
      <dsp:spPr>
        <a:xfrm>
          <a:off x="2128440" y="1114768"/>
          <a:ext cx="784896" cy="392448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Sucre</a:t>
          </a:r>
        </a:p>
      </dsp:txBody>
      <dsp:txXfrm>
        <a:off x="2128440" y="1114768"/>
        <a:ext cx="784896" cy="392448"/>
      </dsp:txXfrm>
    </dsp:sp>
    <dsp:sp modelId="{1207018F-E8DE-47DD-B4C3-9D7F92697E75}">
      <dsp:nvSpPr>
        <dsp:cNvPr id="0" name=""/>
        <dsp:cNvSpPr/>
      </dsp:nvSpPr>
      <dsp:spPr>
        <a:xfrm>
          <a:off x="2128440" y="1672045"/>
          <a:ext cx="784896" cy="392448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Graisse</a:t>
          </a:r>
        </a:p>
      </dsp:txBody>
      <dsp:txXfrm>
        <a:off x="2128440" y="1672045"/>
        <a:ext cx="784896" cy="392448"/>
      </dsp:txXfrm>
    </dsp:sp>
    <dsp:sp modelId="{7E240301-BA00-42A5-9D9E-A108854DB1F6}">
      <dsp:nvSpPr>
        <dsp:cNvPr id="0" name=""/>
        <dsp:cNvSpPr/>
      </dsp:nvSpPr>
      <dsp:spPr>
        <a:xfrm>
          <a:off x="2128440" y="2229321"/>
          <a:ext cx="784896" cy="392448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Graisse Saturée</a:t>
          </a:r>
        </a:p>
      </dsp:txBody>
      <dsp:txXfrm>
        <a:off x="2128440" y="2229321"/>
        <a:ext cx="784896" cy="392448"/>
      </dsp:txXfrm>
    </dsp:sp>
    <dsp:sp modelId="{85FE5E44-D9D3-41A4-8241-E77D13B40B92}">
      <dsp:nvSpPr>
        <dsp:cNvPr id="0" name=""/>
        <dsp:cNvSpPr/>
      </dsp:nvSpPr>
      <dsp:spPr>
        <a:xfrm>
          <a:off x="2128440" y="2786598"/>
          <a:ext cx="784896" cy="392448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Etc.</a:t>
          </a:r>
        </a:p>
      </dsp:txBody>
      <dsp:txXfrm>
        <a:off x="2128440" y="2786598"/>
        <a:ext cx="784896" cy="392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CC72E-88F1-4012-9D87-1AD7A0F76B55}">
      <dsp:nvSpPr>
        <dsp:cNvPr id="0" name=""/>
        <dsp:cNvSpPr/>
      </dsp:nvSpPr>
      <dsp:spPr>
        <a:xfrm>
          <a:off x="2521492" y="765702"/>
          <a:ext cx="91440" cy="315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1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FDA3-AE6D-4FA0-8335-A5C13BAD2B86}">
      <dsp:nvSpPr>
        <dsp:cNvPr id="0" name=""/>
        <dsp:cNvSpPr/>
      </dsp:nvSpPr>
      <dsp:spPr>
        <a:xfrm>
          <a:off x="705493" y="765702"/>
          <a:ext cx="91440" cy="315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1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A6E99-DAAB-4797-B75F-9EEE77481901}">
      <dsp:nvSpPr>
        <dsp:cNvPr id="0" name=""/>
        <dsp:cNvSpPr/>
      </dsp:nvSpPr>
      <dsp:spPr>
        <a:xfrm>
          <a:off x="800" y="15289"/>
          <a:ext cx="1500826" cy="750413"/>
        </a:xfrm>
        <a:prstGeom prst="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Informations saisies en entrée (input)</a:t>
          </a:r>
        </a:p>
      </dsp:txBody>
      <dsp:txXfrm>
        <a:off x="800" y="15289"/>
        <a:ext cx="1500826" cy="750413"/>
      </dsp:txXfrm>
    </dsp:sp>
    <dsp:sp modelId="{22B40116-D5FE-4BCC-9149-48946AA6488B}">
      <dsp:nvSpPr>
        <dsp:cNvPr id="0" name=""/>
        <dsp:cNvSpPr/>
      </dsp:nvSpPr>
      <dsp:spPr>
        <a:xfrm>
          <a:off x="800" y="1080875"/>
          <a:ext cx="1500826" cy="750413"/>
        </a:xfrm>
        <a:prstGeom prst="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Informations Nutritionnelles</a:t>
          </a:r>
        </a:p>
      </dsp:txBody>
      <dsp:txXfrm>
        <a:off x="800" y="1080875"/>
        <a:ext cx="1500826" cy="750413"/>
      </dsp:txXfrm>
    </dsp:sp>
    <dsp:sp modelId="{6E1F0039-C424-4893-9358-3385BBCF0470}">
      <dsp:nvSpPr>
        <dsp:cNvPr id="0" name=""/>
        <dsp:cNvSpPr/>
      </dsp:nvSpPr>
      <dsp:spPr>
        <a:xfrm>
          <a:off x="1816799" y="15289"/>
          <a:ext cx="1500826" cy="750413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Information en sortie (output)</a:t>
          </a:r>
        </a:p>
      </dsp:txBody>
      <dsp:txXfrm>
        <a:off x="1816799" y="15289"/>
        <a:ext cx="1500826" cy="750413"/>
      </dsp:txXfrm>
    </dsp:sp>
    <dsp:sp modelId="{0144C46E-91DD-4C90-AE4E-AC6FDE6B1AE1}">
      <dsp:nvSpPr>
        <dsp:cNvPr id="0" name=""/>
        <dsp:cNvSpPr/>
      </dsp:nvSpPr>
      <dsp:spPr>
        <a:xfrm>
          <a:off x="1816799" y="1080875"/>
          <a:ext cx="1500826" cy="750413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Nutrigrade</a:t>
          </a:r>
        </a:p>
      </dsp:txBody>
      <dsp:txXfrm>
        <a:off x="1816799" y="1080875"/>
        <a:ext cx="1500826" cy="7504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03F0B-125E-418E-B435-21A238E8ED6F}">
      <dsp:nvSpPr>
        <dsp:cNvPr id="0" name=""/>
        <dsp:cNvSpPr/>
      </dsp:nvSpPr>
      <dsp:spPr>
        <a:xfrm rot="10800000">
          <a:off x="1047069" y="0"/>
          <a:ext cx="3239026" cy="9248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85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2 approches possibles</a:t>
          </a:r>
        </a:p>
      </dsp:txBody>
      <dsp:txXfrm rot="10800000">
        <a:off x="1278293" y="0"/>
        <a:ext cx="3007802" cy="924898"/>
      </dsp:txXfrm>
    </dsp:sp>
    <dsp:sp modelId="{062021C5-A382-46CC-9799-EE41451497E9}">
      <dsp:nvSpPr>
        <dsp:cNvPr id="0" name=""/>
        <dsp:cNvSpPr/>
      </dsp:nvSpPr>
      <dsp:spPr>
        <a:xfrm>
          <a:off x="584620" y="0"/>
          <a:ext cx="924898" cy="9248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00CC2-2DD9-4385-A932-32E40A114F45}">
      <dsp:nvSpPr>
        <dsp:cNvPr id="0" name=""/>
        <dsp:cNvSpPr/>
      </dsp:nvSpPr>
      <dsp:spPr>
        <a:xfrm>
          <a:off x="3766" y="173337"/>
          <a:ext cx="2264972" cy="5504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Nettoyage par Pays</a:t>
          </a:r>
        </a:p>
      </dsp:txBody>
      <dsp:txXfrm>
        <a:off x="3766" y="173337"/>
        <a:ext cx="2264972" cy="550497"/>
      </dsp:txXfrm>
    </dsp:sp>
    <dsp:sp modelId="{9098996D-C2F3-4F30-98E4-2FA1F8ECAAD5}">
      <dsp:nvSpPr>
        <dsp:cNvPr id="0" name=""/>
        <dsp:cNvSpPr/>
      </dsp:nvSpPr>
      <dsp:spPr>
        <a:xfrm>
          <a:off x="3766" y="723834"/>
          <a:ext cx="2264972" cy="22270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Produits vendus en France uniquement</a:t>
          </a:r>
        </a:p>
      </dsp:txBody>
      <dsp:txXfrm>
        <a:off x="3766" y="723834"/>
        <a:ext cx="2264972" cy="2227028"/>
      </dsp:txXfrm>
    </dsp:sp>
    <dsp:sp modelId="{BD02C8DD-0B56-44CC-9C3C-B67715B5D587}">
      <dsp:nvSpPr>
        <dsp:cNvPr id="0" name=""/>
        <dsp:cNvSpPr/>
      </dsp:nvSpPr>
      <dsp:spPr>
        <a:xfrm>
          <a:off x="2585835" y="173337"/>
          <a:ext cx="2264972" cy="5504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Traitement des colonnes contenant des </a:t>
          </a:r>
          <a:r>
            <a:rPr lang="fr-FR" sz="1500" b="1" kern="1200" dirty="0"/>
            <a:t>dates</a:t>
          </a:r>
        </a:p>
      </dsp:txBody>
      <dsp:txXfrm>
        <a:off x="2585835" y="173337"/>
        <a:ext cx="2264972" cy="550497"/>
      </dsp:txXfrm>
    </dsp:sp>
    <dsp:sp modelId="{0EC3F94C-04A8-44A4-8CB5-8B29A7EB0BEA}">
      <dsp:nvSpPr>
        <dsp:cNvPr id="0" name=""/>
        <dsp:cNvSpPr/>
      </dsp:nvSpPr>
      <dsp:spPr>
        <a:xfrm>
          <a:off x="2585835" y="723834"/>
          <a:ext cx="2264972" cy="222702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Convertissage des colonnes au format </a:t>
          </a:r>
          <a:r>
            <a:rPr lang="fr-FR" sz="1500" b="1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 err="1"/>
            <a:t>Parsage</a:t>
          </a:r>
          <a:r>
            <a:rPr lang="fr-FR" sz="1500" kern="1200" dirty="0"/>
            <a:t> des dates au format </a:t>
          </a:r>
          <a:r>
            <a:rPr lang="fr-FR" sz="1500" b="1" kern="1200" dirty="0" err="1"/>
            <a:t>yyyymmdd</a:t>
          </a:r>
          <a:endParaRPr lang="fr-FR" sz="1500" b="1" kern="1200" dirty="0"/>
        </a:p>
      </dsp:txBody>
      <dsp:txXfrm>
        <a:off x="2585835" y="723834"/>
        <a:ext cx="2264972" cy="2227028"/>
      </dsp:txXfrm>
    </dsp:sp>
    <dsp:sp modelId="{6B46E4CA-9F08-4BFC-9D5D-BB115B8F5CC7}">
      <dsp:nvSpPr>
        <dsp:cNvPr id="0" name=""/>
        <dsp:cNvSpPr/>
      </dsp:nvSpPr>
      <dsp:spPr>
        <a:xfrm>
          <a:off x="5167904" y="173337"/>
          <a:ext cx="2264972" cy="5504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Nettoyage par </a:t>
          </a:r>
          <a:r>
            <a:rPr lang="fr-FR" sz="1500" kern="1200" dirty="0" err="1"/>
            <a:t>features</a:t>
          </a:r>
          <a:endParaRPr lang="fr-FR" sz="1500" kern="1200" dirty="0"/>
        </a:p>
      </dsp:txBody>
      <dsp:txXfrm>
        <a:off x="5167904" y="173337"/>
        <a:ext cx="2264972" cy="550497"/>
      </dsp:txXfrm>
    </dsp:sp>
    <dsp:sp modelId="{D91726D3-26B2-4EDB-A393-3B087AF7F1E7}">
      <dsp:nvSpPr>
        <dsp:cNvPr id="0" name=""/>
        <dsp:cNvSpPr/>
      </dsp:nvSpPr>
      <dsp:spPr>
        <a:xfrm>
          <a:off x="5167904" y="723834"/>
          <a:ext cx="2264972" cy="222702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Suppression des colonnes inutiles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Suppression des colonnes vides </a:t>
          </a:r>
          <a:br>
            <a:rPr lang="fr-FR" sz="1500" kern="1200" dirty="0"/>
          </a:br>
          <a:r>
            <a:rPr lang="fr-FR" sz="1500" kern="1200" dirty="0"/>
            <a:t>et peu renseignées</a:t>
          </a:r>
        </a:p>
      </dsp:txBody>
      <dsp:txXfrm>
        <a:off x="5167904" y="723834"/>
        <a:ext cx="2264972" cy="2227028"/>
      </dsp:txXfrm>
    </dsp:sp>
    <dsp:sp modelId="{6ACD5D78-7E52-4D91-8255-999A0B8BE56C}">
      <dsp:nvSpPr>
        <dsp:cNvPr id="0" name=""/>
        <dsp:cNvSpPr/>
      </dsp:nvSpPr>
      <dsp:spPr>
        <a:xfrm>
          <a:off x="7749973" y="173337"/>
          <a:ext cx="2264972" cy="5504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Nettoyage par produits</a:t>
          </a:r>
        </a:p>
      </dsp:txBody>
      <dsp:txXfrm>
        <a:off x="7749973" y="173337"/>
        <a:ext cx="2264972" cy="550497"/>
      </dsp:txXfrm>
    </dsp:sp>
    <dsp:sp modelId="{21359DD8-542B-45F6-8FAA-09A3EC1AE8AC}">
      <dsp:nvSpPr>
        <dsp:cNvPr id="0" name=""/>
        <dsp:cNvSpPr/>
      </dsp:nvSpPr>
      <dsp:spPr>
        <a:xfrm>
          <a:off x="7749973" y="723834"/>
          <a:ext cx="2264972" cy="22270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Suppression des produits redondants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Suppression des produits trop peu renseignés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Traitement des données aberrantes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Traitement des données manquantes</a:t>
          </a:r>
        </a:p>
      </dsp:txBody>
      <dsp:txXfrm>
        <a:off x="7749973" y="723834"/>
        <a:ext cx="2264972" cy="2227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7FB19-560B-463E-8E4A-026AE4A339FD}">
      <dsp:nvSpPr>
        <dsp:cNvPr id="0" name=""/>
        <dsp:cNvSpPr/>
      </dsp:nvSpPr>
      <dsp:spPr>
        <a:xfrm>
          <a:off x="6326101" y="0"/>
          <a:ext cx="3692611" cy="608610"/>
        </a:xfrm>
        <a:prstGeom prst="nonIsoscelesTrapezoid">
          <a:avLst>
            <a:gd name="adj1" fmla="val 7995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Nombre d’entrées dans </a:t>
          </a:r>
          <a:br>
            <a:rPr lang="fr-FR" sz="1600" kern="1200" dirty="0"/>
          </a:br>
          <a:r>
            <a:rPr lang="fr-FR" sz="1600" kern="1200" dirty="0"/>
            <a:t>data avant traitement</a:t>
          </a:r>
        </a:p>
      </dsp:txBody>
      <dsp:txXfrm>
        <a:off x="6812724" y="0"/>
        <a:ext cx="3205988" cy="608610"/>
      </dsp:txXfrm>
    </dsp:sp>
    <dsp:sp modelId="{C043CDB0-EC56-490E-B355-2AD2DFBA8D31}">
      <dsp:nvSpPr>
        <dsp:cNvPr id="0" name=""/>
        <dsp:cNvSpPr/>
      </dsp:nvSpPr>
      <dsp:spPr>
        <a:xfrm rot="10800000">
          <a:off x="0" y="0"/>
          <a:ext cx="6812724" cy="608610"/>
        </a:xfrm>
        <a:prstGeom prst="trapezoid">
          <a:avLst>
            <a:gd name="adj" fmla="val 7995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1 371 727 </a:t>
          </a:r>
          <a:br>
            <a:rPr lang="fr-FR" sz="2000" kern="1200" dirty="0"/>
          </a:br>
          <a:r>
            <a:rPr lang="fr-FR" sz="1600" kern="1200" dirty="0"/>
            <a:t>(100%)</a:t>
          </a:r>
          <a:endParaRPr lang="fr-FR" sz="2000" kern="1200" dirty="0"/>
        </a:p>
      </dsp:txBody>
      <dsp:txXfrm rot="-10800000">
        <a:off x="1192226" y="0"/>
        <a:ext cx="4428271" cy="608610"/>
      </dsp:txXfrm>
    </dsp:sp>
    <dsp:sp modelId="{A26FC4F6-4299-479F-B872-925AE19C381D}">
      <dsp:nvSpPr>
        <dsp:cNvPr id="0" name=""/>
        <dsp:cNvSpPr/>
      </dsp:nvSpPr>
      <dsp:spPr>
        <a:xfrm>
          <a:off x="5839478" y="608610"/>
          <a:ext cx="4179234" cy="608610"/>
        </a:xfrm>
        <a:prstGeom prst="nonIsoscelesTrapezoid">
          <a:avLst>
            <a:gd name="adj1" fmla="val 7995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Filtrage des produits vendus </a:t>
          </a:r>
          <a:br>
            <a:rPr lang="fr-FR" sz="1600" kern="1200" dirty="0"/>
          </a:br>
          <a:r>
            <a:rPr lang="fr-FR" sz="1600" kern="1200" dirty="0"/>
            <a:t>en France uniquement</a:t>
          </a:r>
        </a:p>
      </dsp:txBody>
      <dsp:txXfrm>
        <a:off x="6326101" y="608610"/>
        <a:ext cx="3692611" cy="608610"/>
      </dsp:txXfrm>
    </dsp:sp>
    <dsp:sp modelId="{AF6789D6-972C-45B2-BD3F-13CB8648D663}">
      <dsp:nvSpPr>
        <dsp:cNvPr id="0" name=""/>
        <dsp:cNvSpPr/>
      </dsp:nvSpPr>
      <dsp:spPr>
        <a:xfrm rot="10800000">
          <a:off x="486623" y="608610"/>
          <a:ext cx="5839478" cy="608610"/>
        </a:xfrm>
        <a:prstGeom prst="trapezoid">
          <a:avLst>
            <a:gd name="adj" fmla="val 7995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680 756 </a:t>
          </a:r>
          <a:br>
            <a:rPr lang="fr-FR" sz="2000" kern="1200" dirty="0"/>
          </a:br>
          <a:r>
            <a:rPr lang="fr-FR" sz="1600" kern="1200" dirty="0"/>
            <a:t>(49,6%)</a:t>
          </a:r>
          <a:endParaRPr lang="fr-FR" sz="2000" kern="1200" dirty="0"/>
        </a:p>
      </dsp:txBody>
      <dsp:txXfrm rot="-10800000">
        <a:off x="1508531" y="608610"/>
        <a:ext cx="3795660" cy="608610"/>
      </dsp:txXfrm>
    </dsp:sp>
    <dsp:sp modelId="{7A41761B-5F68-46AD-AF2A-4D2126DF8E24}">
      <dsp:nvSpPr>
        <dsp:cNvPr id="0" name=""/>
        <dsp:cNvSpPr/>
      </dsp:nvSpPr>
      <dsp:spPr>
        <a:xfrm>
          <a:off x="5352855" y="1217220"/>
          <a:ext cx="4665857" cy="608610"/>
        </a:xfrm>
        <a:prstGeom prst="nonIsoscelesTrapezoid">
          <a:avLst>
            <a:gd name="adj1" fmla="val 7995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Suppression des doublons</a:t>
          </a:r>
        </a:p>
      </dsp:txBody>
      <dsp:txXfrm>
        <a:off x="5839478" y="1217220"/>
        <a:ext cx="4179234" cy="608610"/>
      </dsp:txXfrm>
    </dsp:sp>
    <dsp:sp modelId="{6983FB21-70AB-4117-83F9-9B734E13517F}">
      <dsp:nvSpPr>
        <dsp:cNvPr id="0" name=""/>
        <dsp:cNvSpPr/>
      </dsp:nvSpPr>
      <dsp:spPr>
        <a:xfrm rot="10800000">
          <a:off x="973246" y="1217220"/>
          <a:ext cx="4866232" cy="608610"/>
        </a:xfrm>
        <a:prstGeom prst="trapezoid">
          <a:avLst>
            <a:gd name="adj" fmla="val 7995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608 234 </a:t>
          </a:r>
          <a:br>
            <a:rPr lang="fr-FR" sz="2000" kern="1200" dirty="0"/>
          </a:br>
          <a:r>
            <a:rPr lang="fr-FR" sz="1600" kern="1200" dirty="0"/>
            <a:t>(44,3%)</a:t>
          </a:r>
        </a:p>
      </dsp:txBody>
      <dsp:txXfrm rot="-10800000">
        <a:off x="1824837" y="1217220"/>
        <a:ext cx="3163050" cy="608610"/>
      </dsp:txXfrm>
    </dsp:sp>
    <dsp:sp modelId="{2B603C93-2C6C-4EB7-92A2-3812F6882D7F}">
      <dsp:nvSpPr>
        <dsp:cNvPr id="0" name=""/>
        <dsp:cNvSpPr/>
      </dsp:nvSpPr>
      <dsp:spPr>
        <a:xfrm>
          <a:off x="4866232" y="1825830"/>
          <a:ext cx="5152480" cy="608610"/>
        </a:xfrm>
        <a:prstGeom prst="nonIsoscelesTrapezoid">
          <a:avLst>
            <a:gd name="adj1" fmla="val 7995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Suppression des produits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sans valeur nutritionnelle renseignée</a:t>
          </a:r>
        </a:p>
      </dsp:txBody>
      <dsp:txXfrm>
        <a:off x="5352855" y="1825830"/>
        <a:ext cx="4665857" cy="608610"/>
      </dsp:txXfrm>
    </dsp:sp>
    <dsp:sp modelId="{C13D1746-DB15-4041-BB86-38E6EB5BA478}">
      <dsp:nvSpPr>
        <dsp:cNvPr id="0" name=""/>
        <dsp:cNvSpPr/>
      </dsp:nvSpPr>
      <dsp:spPr>
        <a:xfrm rot="10800000">
          <a:off x="1459869" y="1825830"/>
          <a:ext cx="3892985" cy="608610"/>
        </a:xfrm>
        <a:prstGeom prst="trapezoid">
          <a:avLst>
            <a:gd name="adj" fmla="val 7995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520 128 </a:t>
          </a:r>
          <a:br>
            <a:rPr lang="fr-FR" sz="2000" kern="1200" dirty="0"/>
          </a:br>
          <a:r>
            <a:rPr lang="fr-FR" sz="1600" kern="1200" dirty="0"/>
            <a:t>(37,9%)</a:t>
          </a:r>
          <a:endParaRPr lang="fr-FR" sz="2000" kern="1200" dirty="0"/>
        </a:p>
      </dsp:txBody>
      <dsp:txXfrm rot="-10800000">
        <a:off x="2141142" y="1825830"/>
        <a:ext cx="2530440" cy="608610"/>
      </dsp:txXfrm>
    </dsp:sp>
    <dsp:sp modelId="{7EC57883-5736-46E8-823C-1C5DCF8A68CA}">
      <dsp:nvSpPr>
        <dsp:cNvPr id="0" name=""/>
        <dsp:cNvSpPr/>
      </dsp:nvSpPr>
      <dsp:spPr>
        <a:xfrm>
          <a:off x="4379608" y="2434440"/>
          <a:ext cx="5639104" cy="608610"/>
        </a:xfrm>
        <a:prstGeom prst="nonIsoscelesTrapezoid">
          <a:avLst>
            <a:gd name="adj1" fmla="val 7995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Suppression des produits </a:t>
          </a:r>
          <a:br>
            <a:rPr lang="fr-FR" sz="1600" kern="1200" dirty="0"/>
          </a:br>
          <a:r>
            <a:rPr lang="fr-FR" sz="1600" kern="1200" dirty="0"/>
            <a:t>sans nom de produit renseigné</a:t>
          </a:r>
        </a:p>
      </dsp:txBody>
      <dsp:txXfrm>
        <a:off x="4866232" y="2434440"/>
        <a:ext cx="5152480" cy="608610"/>
      </dsp:txXfrm>
    </dsp:sp>
    <dsp:sp modelId="{9C2009F6-5FFF-4502-866F-B00FED4BE25D}">
      <dsp:nvSpPr>
        <dsp:cNvPr id="0" name=""/>
        <dsp:cNvSpPr/>
      </dsp:nvSpPr>
      <dsp:spPr>
        <a:xfrm rot="10800000">
          <a:off x="1946492" y="2434440"/>
          <a:ext cx="2919739" cy="608610"/>
        </a:xfrm>
        <a:prstGeom prst="trapezoid">
          <a:avLst>
            <a:gd name="adj" fmla="val 79956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518 763 </a:t>
          </a:r>
          <a:br>
            <a:rPr lang="fr-FR" sz="1900" kern="1200" dirty="0"/>
          </a:br>
          <a:r>
            <a:rPr lang="fr-FR" sz="1600" kern="1200" dirty="0"/>
            <a:t>(37,8%)</a:t>
          </a:r>
          <a:endParaRPr lang="fr-FR" sz="1900" kern="1200" dirty="0"/>
        </a:p>
      </dsp:txBody>
      <dsp:txXfrm rot="-10800000">
        <a:off x="2457447" y="2434440"/>
        <a:ext cx="1897830" cy="608610"/>
      </dsp:txXfrm>
    </dsp:sp>
    <dsp:sp modelId="{E5F2848E-7E1E-4CE0-BE21-84DE9CAD46B0}">
      <dsp:nvSpPr>
        <dsp:cNvPr id="0" name=""/>
        <dsp:cNvSpPr/>
      </dsp:nvSpPr>
      <dsp:spPr>
        <a:xfrm>
          <a:off x="3892985" y="3043050"/>
          <a:ext cx="6125727" cy="608610"/>
        </a:xfrm>
        <a:prstGeom prst="nonIsoscelesTrapezoid">
          <a:avLst>
            <a:gd name="adj1" fmla="val 7995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Filtrage des valeurs aberrantes</a:t>
          </a:r>
        </a:p>
      </dsp:txBody>
      <dsp:txXfrm>
        <a:off x="4379608" y="3043050"/>
        <a:ext cx="5639104" cy="608610"/>
      </dsp:txXfrm>
    </dsp:sp>
    <dsp:sp modelId="{E9AF7D08-5710-490C-9733-B35C74F9875D}">
      <dsp:nvSpPr>
        <dsp:cNvPr id="0" name=""/>
        <dsp:cNvSpPr/>
      </dsp:nvSpPr>
      <dsp:spPr>
        <a:xfrm rot="10800000">
          <a:off x="2433116" y="3043050"/>
          <a:ext cx="1946492" cy="608610"/>
        </a:xfrm>
        <a:prstGeom prst="trapezoid">
          <a:avLst>
            <a:gd name="adj" fmla="val 7995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2000" b="1" kern="1200" dirty="0"/>
            <a:t>504 529 </a:t>
          </a:r>
          <a:br>
            <a:rPr lang="fr-FR" sz="1900" kern="1200" dirty="0"/>
          </a:br>
          <a:r>
            <a:rPr lang="fr-FR" sz="1600" kern="1200" dirty="0"/>
            <a:t>(36,8%)</a:t>
          </a:r>
          <a:endParaRPr lang="fr-FR" sz="1900" kern="1200" dirty="0"/>
        </a:p>
      </dsp:txBody>
      <dsp:txXfrm rot="-10800000">
        <a:off x="2773752" y="3043050"/>
        <a:ext cx="1265220" cy="608610"/>
      </dsp:txXfrm>
    </dsp:sp>
    <dsp:sp modelId="{3306BBE8-4AB2-4635-A8AF-FD308D2BA488}">
      <dsp:nvSpPr>
        <dsp:cNvPr id="0" name=""/>
        <dsp:cNvSpPr/>
      </dsp:nvSpPr>
      <dsp:spPr>
        <a:xfrm>
          <a:off x="3406362" y="3651660"/>
          <a:ext cx="6612350" cy="608610"/>
        </a:xfrm>
        <a:prstGeom prst="nonIsoscelesTrapezoid">
          <a:avLst>
            <a:gd name="adj1" fmla="val 7995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Suppression des produits non catégorisés </a:t>
          </a:r>
          <a:br>
            <a:rPr lang="fr-FR" sz="1600" kern="1200" dirty="0"/>
          </a:br>
          <a:r>
            <a:rPr lang="fr-FR" sz="1600" kern="1200" dirty="0"/>
            <a:t>dans la </a:t>
          </a:r>
          <a:r>
            <a:rPr lang="fr-FR" sz="1600" kern="1200" dirty="0" err="1"/>
            <a:t>feature</a:t>
          </a:r>
          <a:r>
            <a:rPr lang="fr-FR" sz="1600" kern="1200" dirty="0"/>
            <a:t> ‘</a:t>
          </a:r>
          <a:r>
            <a:rPr lang="fr-FR" sz="1600" b="1" kern="1200" dirty="0"/>
            <a:t>pnns_groups_1</a:t>
          </a:r>
          <a:r>
            <a:rPr lang="fr-FR" sz="1600" kern="1200" dirty="0"/>
            <a:t>’</a:t>
          </a:r>
        </a:p>
      </dsp:txBody>
      <dsp:txXfrm>
        <a:off x="3892985" y="3651660"/>
        <a:ext cx="6125727" cy="608610"/>
      </dsp:txXfrm>
    </dsp:sp>
    <dsp:sp modelId="{07FC509B-90FB-4EC6-91BB-66F0FE5FBAF7}">
      <dsp:nvSpPr>
        <dsp:cNvPr id="0" name=""/>
        <dsp:cNvSpPr/>
      </dsp:nvSpPr>
      <dsp:spPr>
        <a:xfrm rot="10800000">
          <a:off x="2919739" y="3651660"/>
          <a:ext cx="973246" cy="608610"/>
        </a:xfrm>
        <a:prstGeom prst="trapezoid">
          <a:avLst>
            <a:gd name="adj" fmla="val 7995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2000" b="1" kern="1200" dirty="0"/>
            <a:t>210 192 </a:t>
          </a:r>
          <a:r>
            <a:rPr lang="fr-FR" sz="1600" kern="1200" dirty="0"/>
            <a:t>(15,3%)</a:t>
          </a:r>
          <a:endParaRPr lang="fr-FR" sz="1900" kern="1200" dirty="0"/>
        </a:p>
      </dsp:txBody>
      <dsp:txXfrm rot="-10800000">
        <a:off x="2919739" y="3651660"/>
        <a:ext cx="973246" cy="6086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76CBB-B6CD-4E6A-BBE7-35B33EAD77EF}">
      <dsp:nvSpPr>
        <dsp:cNvPr id="0" name=""/>
        <dsp:cNvSpPr/>
      </dsp:nvSpPr>
      <dsp:spPr>
        <a:xfrm>
          <a:off x="751403" y="0"/>
          <a:ext cx="8515906" cy="4014356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5C49818-7992-41C2-9C22-55A19DB362A2}">
      <dsp:nvSpPr>
        <dsp:cNvPr id="0" name=""/>
        <dsp:cNvSpPr/>
      </dsp:nvSpPr>
      <dsp:spPr>
        <a:xfrm>
          <a:off x="5014" y="1204306"/>
          <a:ext cx="2411731" cy="160574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Recherche et suppression des doublons en comparant l'ensemble </a:t>
          </a:r>
          <a:br>
            <a:rPr lang="fr-FR" sz="1500" kern="1200" dirty="0"/>
          </a:br>
          <a:r>
            <a:rPr lang="fr-FR" sz="1500" kern="1200" dirty="0"/>
            <a:t>des colonnes disponibles </a:t>
          </a:r>
        </a:p>
      </dsp:txBody>
      <dsp:txXfrm>
        <a:off x="83400" y="1282692"/>
        <a:ext cx="2254959" cy="1448970"/>
      </dsp:txXfrm>
    </dsp:sp>
    <dsp:sp modelId="{46AA849E-02A1-46DD-93A5-A79DDCE6C57F}">
      <dsp:nvSpPr>
        <dsp:cNvPr id="0" name=""/>
        <dsp:cNvSpPr/>
      </dsp:nvSpPr>
      <dsp:spPr>
        <a:xfrm>
          <a:off x="2537332" y="1204306"/>
          <a:ext cx="2411731" cy="16057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Recherche et suppression des doublons </a:t>
          </a:r>
          <a:br>
            <a:rPr lang="fr-FR" sz="1500" kern="1200" dirty="0"/>
          </a:br>
          <a:r>
            <a:rPr lang="fr-FR" sz="1500" kern="1200" dirty="0"/>
            <a:t>en comparant toutes </a:t>
          </a:r>
          <a:br>
            <a:rPr lang="fr-FR" sz="1500" kern="1200" dirty="0"/>
          </a:br>
          <a:r>
            <a:rPr lang="fr-FR" sz="1500" kern="1200" dirty="0"/>
            <a:t>les colonnes excepté : </a:t>
          </a:r>
          <a:r>
            <a:rPr lang="fr-FR" sz="1500" b="1" kern="1200" dirty="0" err="1"/>
            <a:t>code,created_t</a:t>
          </a:r>
          <a:r>
            <a:rPr lang="fr-FR" sz="1500" kern="1200" dirty="0"/>
            <a:t> </a:t>
          </a:r>
          <a:br>
            <a:rPr lang="fr-FR" sz="1500" kern="1200" dirty="0"/>
          </a:br>
          <a:r>
            <a:rPr lang="fr-FR" sz="1500" kern="1200" dirty="0"/>
            <a:t>et </a:t>
          </a:r>
          <a:r>
            <a:rPr lang="fr-FR" sz="1500" b="1" kern="1200" dirty="0" err="1"/>
            <a:t>last_modified_t</a:t>
          </a:r>
          <a:endParaRPr lang="fr-FR" sz="1500" b="1" kern="1200" dirty="0"/>
        </a:p>
      </dsp:txBody>
      <dsp:txXfrm>
        <a:off x="2615718" y="1282692"/>
        <a:ext cx="2254959" cy="1448970"/>
      </dsp:txXfrm>
    </dsp:sp>
    <dsp:sp modelId="{163440B0-279F-4F96-B40A-F3331791F651}">
      <dsp:nvSpPr>
        <dsp:cNvPr id="0" name=""/>
        <dsp:cNvSpPr/>
      </dsp:nvSpPr>
      <dsp:spPr>
        <a:xfrm>
          <a:off x="5069649" y="1204306"/>
          <a:ext cx="2411731" cy="160574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Recherche des valeurs </a:t>
          </a:r>
          <a:br>
            <a:rPr lang="fr-FR" sz="1500" kern="1200" dirty="0"/>
          </a:br>
          <a:r>
            <a:rPr lang="fr-FR" sz="1500" kern="1200" dirty="0"/>
            <a:t>en doublon en comparant leurs noms (pas de suppression)</a:t>
          </a:r>
        </a:p>
      </dsp:txBody>
      <dsp:txXfrm>
        <a:off x="5148035" y="1282692"/>
        <a:ext cx="2254959" cy="1448970"/>
      </dsp:txXfrm>
    </dsp:sp>
    <dsp:sp modelId="{7B4898B2-8B64-4C99-B8EF-6404C110EECC}">
      <dsp:nvSpPr>
        <dsp:cNvPr id="0" name=""/>
        <dsp:cNvSpPr/>
      </dsp:nvSpPr>
      <dsp:spPr>
        <a:xfrm>
          <a:off x="7601967" y="1204306"/>
          <a:ext cx="2411731" cy="160574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Recherche et suppression des valeurs en doublon en comparant leurs noms </a:t>
          </a:r>
          <a:br>
            <a:rPr lang="fr-FR" sz="1500" kern="1200" dirty="0"/>
          </a:br>
          <a:r>
            <a:rPr lang="fr-FR" sz="1500" kern="1200" dirty="0"/>
            <a:t>et leurs valeurs nutritionnelles [*_100g]</a:t>
          </a:r>
        </a:p>
      </dsp:txBody>
      <dsp:txXfrm>
        <a:off x="7680353" y="1282692"/>
        <a:ext cx="2254959" cy="14489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D205C-09E7-40A3-A206-5A326EDBD2FC}">
      <dsp:nvSpPr>
        <dsp:cNvPr id="0" name=""/>
        <dsp:cNvSpPr/>
      </dsp:nvSpPr>
      <dsp:spPr>
        <a:xfrm rot="10800000">
          <a:off x="1864304" y="0"/>
          <a:ext cx="6662444" cy="74468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8384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Pour l’ensemble des étapes suivantes, lors d’une suppression de doublon, je conserve systématiquement les premières occurrences</a:t>
          </a:r>
        </a:p>
      </dsp:txBody>
      <dsp:txXfrm rot="10800000">
        <a:off x="2050474" y="0"/>
        <a:ext cx="6476274" cy="744682"/>
      </dsp:txXfrm>
    </dsp:sp>
    <dsp:sp modelId="{A95C3DB3-9E93-43AF-8543-837C9EDEA4EF}">
      <dsp:nvSpPr>
        <dsp:cNvPr id="0" name=""/>
        <dsp:cNvSpPr/>
      </dsp:nvSpPr>
      <dsp:spPr>
        <a:xfrm>
          <a:off x="1491963" y="0"/>
          <a:ext cx="744682" cy="7446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73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39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04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487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1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98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1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098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4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1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5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5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95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8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7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86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2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88EFAE-41DB-4FEB-B7E9-2649463C9008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902997-D240-4C0C-9CC0-CD543CD67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41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31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35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E591F-64C7-4460-B512-1546EC8CC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Concevez une application au service de la santé publique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936E0F-FD4F-4DBC-95C3-2ADF48CD5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3 du cursus Data </a:t>
            </a:r>
            <a:r>
              <a:rPr lang="fr-FR" dirty="0" err="1"/>
              <a:t>Scientist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33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D9D64-4B55-476A-8BE1-9443C247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remplissage effectuées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56C09A5C-446D-4818-9880-3081F8BEB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550280"/>
              </p:ext>
            </p:extLst>
          </p:nvPr>
        </p:nvGraphicFramePr>
        <p:xfrm>
          <a:off x="1484310" y="2438399"/>
          <a:ext cx="10018713" cy="3553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26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D9D64-4B55-476A-8BE1-9443C247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principales de remplissage </a:t>
            </a:r>
            <a:br>
              <a:rPr lang="fr-FR" dirty="0"/>
            </a:br>
            <a:r>
              <a:rPr lang="fr-FR" dirty="0"/>
              <a:t>à l’aide du Machine Learning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9BB70B12-8EA4-4C67-8C43-CAE26A782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49364"/>
              </p:ext>
            </p:extLst>
          </p:nvPr>
        </p:nvGraphicFramePr>
        <p:xfrm>
          <a:off x="1222053" y="2666999"/>
          <a:ext cx="10543228" cy="371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28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5701-98F8-4C55-A0D5-130F24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Description et Analyse univariée </a:t>
            </a:r>
            <a:br>
              <a:rPr lang="fr-FR" dirty="0"/>
            </a:br>
            <a:r>
              <a:rPr lang="fr-FR" dirty="0"/>
              <a:t>des différentes variables importantes </a:t>
            </a:r>
            <a:br>
              <a:rPr lang="fr-FR" dirty="0"/>
            </a:br>
            <a:r>
              <a:rPr lang="fr-FR" dirty="0"/>
              <a:t>avec les visualisations associées.</a:t>
            </a:r>
          </a:p>
        </p:txBody>
      </p:sp>
      <p:pic>
        <p:nvPicPr>
          <p:cNvPr id="7" name="Graphique 6" descr="Statistiques">
            <a:extLst>
              <a:ext uri="{FF2B5EF4-FFF2-40B4-BE49-F238E27FC236}">
                <a16:creationId xmlns:a16="http://schemas.microsoft.com/office/drawing/2014/main" id="{03033403-7D06-4EE7-91BD-537F17B2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311" y="1061545"/>
            <a:ext cx="1414954" cy="1414954"/>
          </a:xfrm>
          <a:prstGeom prst="rect">
            <a:avLst/>
          </a:prstGeom>
        </p:spPr>
      </p:pic>
      <p:pic>
        <p:nvPicPr>
          <p:cNvPr id="9" name="Graphique 8" descr="Sphères de Harvey 65%">
            <a:extLst>
              <a:ext uri="{FF2B5EF4-FFF2-40B4-BE49-F238E27FC236}">
                <a16:creationId xmlns:a16="http://schemas.microsoft.com/office/drawing/2014/main" id="{56F5EEB9-7FDB-4730-BCAB-CC35A747B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5270" y="685800"/>
            <a:ext cx="1414954" cy="14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5701-98F8-4C55-A0D5-130F24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5784"/>
            <a:ext cx="12192000" cy="800668"/>
          </a:xfrm>
        </p:spPr>
        <p:txBody>
          <a:bodyPr>
            <a:normAutofit/>
          </a:bodyPr>
          <a:lstStyle/>
          <a:p>
            <a:r>
              <a:rPr lang="fr-FR"/>
              <a:t>Analyse univariée des nutriments</a:t>
            </a:r>
            <a:endParaRPr lang="fr-FR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87179E18-2B76-45BB-8771-F26F609D2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29" y="1571409"/>
            <a:ext cx="5161551" cy="3715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C1ED809-5662-464C-8081-440B64A53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769831"/>
              </p:ext>
            </p:extLst>
          </p:nvPr>
        </p:nvGraphicFramePr>
        <p:xfrm>
          <a:off x="7141029" y="1571409"/>
          <a:ext cx="4641667" cy="371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68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5701-98F8-4C55-A0D5-130F24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5784"/>
            <a:ext cx="12192000" cy="800668"/>
          </a:xfrm>
        </p:spPr>
        <p:txBody>
          <a:bodyPr>
            <a:normAutofit/>
          </a:bodyPr>
          <a:lstStyle/>
          <a:p>
            <a:r>
              <a:rPr lang="fr-FR" dirty="0"/>
              <a:t>Analyse univariée des apports énergétiques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FC365A7-488D-4468-B62C-29F88DFDF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462808"/>
              </p:ext>
            </p:extLst>
          </p:nvPr>
        </p:nvGraphicFramePr>
        <p:xfrm>
          <a:off x="7132319" y="2228671"/>
          <a:ext cx="4667795" cy="176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073FDB8-DF3B-41E3-9419-226E0346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27" y="1906689"/>
            <a:ext cx="5292273" cy="326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5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5701-98F8-4C55-A0D5-130F24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Distribution de la valeur nutritionnelle </a:t>
            </a:r>
            <a:br>
              <a:rPr lang="fr-FR" dirty="0"/>
            </a:br>
            <a:r>
              <a:rPr lang="fr-FR" dirty="0"/>
              <a:t>des protéines sur 100g de produit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C81D05-A657-4366-8582-3B54C0C8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51" y="2927642"/>
            <a:ext cx="5859040" cy="2821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D340937-4929-4677-A46F-BEBFA4F30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525946"/>
              </p:ext>
            </p:extLst>
          </p:nvPr>
        </p:nvGraphicFramePr>
        <p:xfrm>
          <a:off x="7410995" y="3602761"/>
          <a:ext cx="4528457" cy="1471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8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5701-98F8-4C55-A0D5-130F24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Distribution de la valeur nutritionnelle </a:t>
            </a:r>
            <a:br>
              <a:rPr lang="fr-FR" dirty="0"/>
            </a:br>
            <a:r>
              <a:rPr lang="fr-FR" dirty="0"/>
              <a:t>des Sucres et Carbohydrates </a:t>
            </a:r>
            <a:br>
              <a:rPr lang="fr-FR" dirty="0"/>
            </a:br>
            <a:r>
              <a:rPr lang="fr-FR" dirty="0"/>
              <a:t>sur 100g de produit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3E35BF9-A207-42A9-98A9-421D7CBA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41" y="2705348"/>
            <a:ext cx="5859902" cy="28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8174A1D-412B-401F-A4FC-FFA65FFBC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721881"/>
              </p:ext>
            </p:extLst>
          </p:nvPr>
        </p:nvGraphicFramePr>
        <p:xfrm>
          <a:off x="7175863" y="2851199"/>
          <a:ext cx="4772297" cy="2530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70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63A3D-D35B-4A85-BB9E-C9C1760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Analyses multivariées et les résultats statistiques associés, en lien avec l’idée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39718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5701-98F8-4C55-A0D5-130F24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0221"/>
          </a:xfrm>
        </p:spPr>
        <p:txBody>
          <a:bodyPr>
            <a:normAutofit/>
          </a:bodyPr>
          <a:lstStyle/>
          <a:p>
            <a:r>
              <a:rPr lang="fr-FR" dirty="0" err="1"/>
              <a:t>HeatMap</a:t>
            </a:r>
            <a:r>
              <a:rPr lang="fr-FR" dirty="0"/>
              <a:t> de Corrélation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4DBC10-0B61-4F3F-948A-CB76EC54A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83" y="1240221"/>
            <a:ext cx="7197233" cy="551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36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e image contenant écran, bâtiment, grand, horloge&#10;&#10;Description générée automatiquement">
            <a:extLst>
              <a:ext uri="{FF2B5EF4-FFF2-40B4-BE49-F238E27FC236}">
                <a16:creationId xmlns:a16="http://schemas.microsoft.com/office/drawing/2014/main" id="{712F031D-D6F4-4EA0-A5DC-073603D72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4" r="9091" b="167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C55701-98F8-4C55-A0D5-130F24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Graphique PairPlot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4957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27908-F7FC-4B5C-993D-DFB78224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75C63-CD0F-4686-99FE-4B70B019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806" y="2330245"/>
            <a:ext cx="9465217" cy="419247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de l’application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Opérations de nettoyage effectuées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Opérations de remplissage effectuées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Focus sur le traitement des doublons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Traitement des valeurs aberrantes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Focus sur les principales étapes du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Descriptions et Analyses univariées des différentes variables importantes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Analyse multivariée et les résultats statistiques associés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Analyse de la Variance (ANOVA)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Analyse en Composante Principale (ACP)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79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5701-98F8-4C55-A0D5-130F24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4" y="0"/>
            <a:ext cx="12076386" cy="1124607"/>
          </a:xfrm>
        </p:spPr>
        <p:txBody>
          <a:bodyPr>
            <a:normAutofit/>
          </a:bodyPr>
          <a:lstStyle/>
          <a:p>
            <a:r>
              <a:rPr lang="fr-FR"/>
              <a:t>Graphique PairPlot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AA9E035-8ACD-45E6-A751-6769E5CFF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826695"/>
              </p:ext>
            </p:extLst>
          </p:nvPr>
        </p:nvGraphicFramePr>
        <p:xfrm>
          <a:off x="6096000" y="1495987"/>
          <a:ext cx="609600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64F44039-55A8-4980-A571-743846F7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25" y="1299757"/>
            <a:ext cx="4587180" cy="4397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0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63A3D-D35B-4A85-BB9E-C9C1760A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0257"/>
            <a:ext cx="10018713" cy="1752599"/>
          </a:xfrm>
        </p:spPr>
        <p:txBody>
          <a:bodyPr>
            <a:normAutofit/>
          </a:bodyPr>
          <a:lstStyle/>
          <a:p>
            <a:r>
              <a:rPr lang="fr-FR" dirty="0"/>
              <a:t>Répartition des produits </a:t>
            </a:r>
            <a:br>
              <a:rPr lang="fr-FR" dirty="0"/>
            </a:br>
            <a:r>
              <a:rPr lang="fr-FR" dirty="0"/>
              <a:t>en fonction du </a:t>
            </a:r>
            <a:r>
              <a:rPr lang="fr-FR" dirty="0" err="1"/>
              <a:t>nutrigrade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6E16F1F-C7EF-4BD0-B38F-EA1C988D0215}"/>
              </a:ext>
            </a:extLst>
          </p:cNvPr>
          <p:cNvGrpSpPr/>
          <p:nvPr/>
        </p:nvGrpSpPr>
        <p:grpSpPr>
          <a:xfrm rot="3906718">
            <a:off x="6063431" y="2857919"/>
            <a:ext cx="5019634" cy="3132954"/>
            <a:chOff x="4603988" y="2737607"/>
            <a:chExt cx="3537014" cy="2207592"/>
          </a:xfrm>
        </p:grpSpPr>
        <p:sp>
          <p:nvSpPr>
            <p:cNvPr id="7" name="Cercle : creux 6">
              <a:extLst>
                <a:ext uri="{FF2B5EF4-FFF2-40B4-BE49-F238E27FC236}">
                  <a16:creationId xmlns:a16="http://schemas.microsoft.com/office/drawing/2014/main" id="{7EA1EDC9-C48C-40DF-99BC-9F6053E9CCEC}"/>
                </a:ext>
              </a:extLst>
            </p:cNvPr>
            <p:cNvSpPr/>
            <p:nvPr/>
          </p:nvSpPr>
          <p:spPr>
            <a:xfrm>
              <a:off x="4603988" y="3912271"/>
              <a:ext cx="1032928" cy="1032928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B4CDFCC-34FD-49FB-85D7-E4A9BDA9FA6D}"/>
                </a:ext>
              </a:extLst>
            </p:cNvPr>
            <p:cNvSpPr/>
            <p:nvPr/>
          </p:nvSpPr>
          <p:spPr>
            <a:xfrm rot="17700000">
              <a:off x="4967945" y="3070224"/>
              <a:ext cx="1284044" cy="618810"/>
            </a:xfrm>
            <a:custGeom>
              <a:avLst/>
              <a:gdLst>
                <a:gd name="connsiteX0" fmla="*/ 0 w 1284044"/>
                <a:gd name="connsiteY0" fmla="*/ 0 h 618810"/>
                <a:gd name="connsiteX1" fmla="*/ 1284044 w 1284044"/>
                <a:gd name="connsiteY1" fmla="*/ 0 h 618810"/>
                <a:gd name="connsiteX2" fmla="*/ 1284044 w 1284044"/>
                <a:gd name="connsiteY2" fmla="*/ 618810 h 618810"/>
                <a:gd name="connsiteX3" fmla="*/ 0 w 1284044"/>
                <a:gd name="connsiteY3" fmla="*/ 618810 h 618810"/>
                <a:gd name="connsiteX4" fmla="*/ 0 w 1284044"/>
                <a:gd name="connsiteY4" fmla="*/ 0 h 61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044" h="618810">
                  <a:moveTo>
                    <a:pt x="0" y="0"/>
                  </a:moveTo>
                  <a:lnTo>
                    <a:pt x="1284044" y="0"/>
                  </a:lnTo>
                  <a:lnTo>
                    <a:pt x="1284044" y="618810"/>
                  </a:lnTo>
                  <a:lnTo>
                    <a:pt x="0" y="6188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0" rIns="0" bIns="-1" numCol="1" spcCol="1270" anchor="ctr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 dirty="0"/>
                <a:t>La catégorie D est la mieux représentée avec près </a:t>
              </a:r>
              <a:br>
                <a:rPr lang="fr-FR" sz="1200" kern="1200" dirty="0"/>
              </a:br>
              <a:r>
                <a:rPr lang="fr-FR" sz="1200" kern="1200" dirty="0"/>
                <a:t>d’un tiers des produits</a:t>
              </a:r>
            </a:p>
          </p:txBody>
        </p:sp>
        <p:sp>
          <p:nvSpPr>
            <p:cNvPr id="9" name="Cercle : creux 8">
              <a:extLst>
                <a:ext uri="{FF2B5EF4-FFF2-40B4-BE49-F238E27FC236}">
                  <a16:creationId xmlns:a16="http://schemas.microsoft.com/office/drawing/2014/main" id="{4CC607D3-8BAA-433D-BBF4-843E6CADCE63}"/>
                </a:ext>
              </a:extLst>
            </p:cNvPr>
            <p:cNvSpPr/>
            <p:nvPr/>
          </p:nvSpPr>
          <p:spPr>
            <a:xfrm>
              <a:off x="5714803" y="3912271"/>
              <a:ext cx="1032928" cy="1032928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77B2D17-5BEF-466C-A973-4131117223D7}"/>
                </a:ext>
              </a:extLst>
            </p:cNvPr>
            <p:cNvSpPr/>
            <p:nvPr/>
          </p:nvSpPr>
          <p:spPr>
            <a:xfrm rot="17700000">
              <a:off x="6078760" y="3070224"/>
              <a:ext cx="1284044" cy="618810"/>
            </a:xfrm>
            <a:custGeom>
              <a:avLst/>
              <a:gdLst>
                <a:gd name="connsiteX0" fmla="*/ 0 w 1284044"/>
                <a:gd name="connsiteY0" fmla="*/ 0 h 618810"/>
                <a:gd name="connsiteX1" fmla="*/ 1284044 w 1284044"/>
                <a:gd name="connsiteY1" fmla="*/ 0 h 618810"/>
                <a:gd name="connsiteX2" fmla="*/ 1284044 w 1284044"/>
                <a:gd name="connsiteY2" fmla="*/ 618810 h 618810"/>
                <a:gd name="connsiteX3" fmla="*/ 0 w 1284044"/>
                <a:gd name="connsiteY3" fmla="*/ 618810 h 618810"/>
                <a:gd name="connsiteX4" fmla="*/ 0 w 1284044"/>
                <a:gd name="connsiteY4" fmla="*/ 0 h 61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044" h="618810">
                  <a:moveTo>
                    <a:pt x="0" y="0"/>
                  </a:moveTo>
                  <a:lnTo>
                    <a:pt x="1284044" y="0"/>
                  </a:lnTo>
                  <a:lnTo>
                    <a:pt x="1284044" y="618810"/>
                  </a:lnTo>
                  <a:lnTo>
                    <a:pt x="0" y="6188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0" rIns="0" bIns="0" numCol="1" spcCol="1270" anchor="ctr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 dirty="0"/>
                <a:t>Les catégories C et E sont également majoritaires</a:t>
              </a:r>
            </a:p>
          </p:txBody>
        </p:sp>
        <p:sp>
          <p:nvSpPr>
            <p:cNvPr id="11" name="Cercle : creux 10">
              <a:extLst>
                <a:ext uri="{FF2B5EF4-FFF2-40B4-BE49-F238E27FC236}">
                  <a16:creationId xmlns:a16="http://schemas.microsoft.com/office/drawing/2014/main" id="{F23289EF-B808-44F9-83C0-4FD8BD97568E}"/>
                </a:ext>
              </a:extLst>
            </p:cNvPr>
            <p:cNvSpPr/>
            <p:nvPr/>
          </p:nvSpPr>
          <p:spPr>
            <a:xfrm>
              <a:off x="6825618" y="3912271"/>
              <a:ext cx="1032928" cy="1032928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BBD43EB6-E734-4F02-AAC1-A40795ECCCA9}"/>
                </a:ext>
              </a:extLst>
            </p:cNvPr>
            <p:cNvSpPr/>
            <p:nvPr/>
          </p:nvSpPr>
          <p:spPr>
            <a:xfrm rot="17700000">
              <a:off x="7189575" y="3070224"/>
              <a:ext cx="1284044" cy="618810"/>
            </a:xfrm>
            <a:custGeom>
              <a:avLst/>
              <a:gdLst>
                <a:gd name="connsiteX0" fmla="*/ 0 w 1284044"/>
                <a:gd name="connsiteY0" fmla="*/ 0 h 618810"/>
                <a:gd name="connsiteX1" fmla="*/ 1284044 w 1284044"/>
                <a:gd name="connsiteY1" fmla="*/ 0 h 618810"/>
                <a:gd name="connsiteX2" fmla="*/ 1284044 w 1284044"/>
                <a:gd name="connsiteY2" fmla="*/ 618810 h 618810"/>
                <a:gd name="connsiteX3" fmla="*/ 0 w 1284044"/>
                <a:gd name="connsiteY3" fmla="*/ 618810 h 618810"/>
                <a:gd name="connsiteX4" fmla="*/ 0 w 1284044"/>
                <a:gd name="connsiteY4" fmla="*/ 0 h 61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044" h="618810">
                  <a:moveTo>
                    <a:pt x="0" y="0"/>
                  </a:moveTo>
                  <a:lnTo>
                    <a:pt x="1284044" y="0"/>
                  </a:lnTo>
                  <a:lnTo>
                    <a:pt x="1284044" y="618810"/>
                  </a:lnTo>
                  <a:lnTo>
                    <a:pt x="0" y="6188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19" tIns="-1" rIns="0" bIns="0" numCol="1" spcCol="1270" anchor="ctr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 dirty="0"/>
                <a:t>Globalement le jeux de données recense majoritairement des produits peu recommandés nutritionnellement</a:t>
              </a: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39246CF-FF35-46C5-9FD7-4165F0D1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70" y="2084104"/>
            <a:ext cx="42767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38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C300-87B8-4A86-857E-8175B2F1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ANOVA (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VAriance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Analyse de la Variance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98120C84-4CDC-4AB6-A10B-4A13D998F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470392"/>
              </p:ext>
            </p:extLst>
          </p:nvPr>
        </p:nvGraphicFramePr>
        <p:xfrm>
          <a:off x="0" y="2664823"/>
          <a:ext cx="12131040" cy="3126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00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C300-87B8-4A86-857E-8175B2F1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fr-FR" dirty="0"/>
              <a:t>ANOVA (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VAriance</a:t>
            </a:r>
            <a:r>
              <a:rPr lang="fr-FR" dirty="0"/>
              <a:t>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5ADD989-3DA6-458D-8DDB-608775963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84869"/>
              </p:ext>
            </p:extLst>
          </p:nvPr>
        </p:nvGraphicFramePr>
        <p:xfrm>
          <a:off x="7068621" y="1689462"/>
          <a:ext cx="48611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D0F8DB80-8A52-4717-AAB3-61DE022DA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4574" y="1480456"/>
            <a:ext cx="4643784" cy="4419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80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C300-87B8-4A86-857E-8175B2F1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9894"/>
            <a:ext cx="10018713" cy="1752599"/>
          </a:xfrm>
        </p:spPr>
        <p:txBody>
          <a:bodyPr>
            <a:normAutofit/>
          </a:bodyPr>
          <a:lstStyle/>
          <a:p>
            <a:r>
              <a:rPr lang="fr-FR" dirty="0"/>
              <a:t>ANOVA (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VAriance</a:t>
            </a:r>
            <a:r>
              <a:rPr lang="fr-FR" dirty="0"/>
              <a:t>)</a:t>
            </a:r>
          </a:p>
        </p:txBody>
      </p:sp>
      <p:graphicFrame>
        <p:nvGraphicFramePr>
          <p:cNvPr id="19" name="Espace réservé du contenu 18">
            <a:extLst>
              <a:ext uri="{FF2B5EF4-FFF2-40B4-BE49-F238E27FC236}">
                <a16:creationId xmlns:a16="http://schemas.microsoft.com/office/drawing/2014/main" id="{83A02FF2-9BA9-4303-AFB3-946AEFF73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3020"/>
              </p:ext>
            </p:extLst>
          </p:nvPr>
        </p:nvGraphicFramePr>
        <p:xfrm>
          <a:off x="2107474" y="3625781"/>
          <a:ext cx="9518469" cy="2880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Image 22">
            <a:extLst>
              <a:ext uri="{FF2B5EF4-FFF2-40B4-BE49-F238E27FC236}">
                <a16:creationId xmlns:a16="http://schemas.microsoft.com/office/drawing/2014/main" id="{B8EFBCA8-61DB-4BCF-A043-F05872C621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1" t="5069" r="1338" b="4478"/>
          <a:stretch/>
        </p:blipFill>
        <p:spPr>
          <a:xfrm>
            <a:off x="1484310" y="1454256"/>
            <a:ext cx="10420253" cy="1974744"/>
          </a:xfrm>
          <a:prstGeom prst="rect">
            <a:avLst/>
          </a:prstGeom>
          <a:ln w="88900" cap="sq" cmpd="thickThin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14775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C300-87B8-4A86-857E-8175B2F1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en Composante Principale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98120C84-4CDC-4AB6-A10B-4A13D998F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425529"/>
              </p:ext>
            </p:extLst>
          </p:nvPr>
        </p:nvGraphicFramePr>
        <p:xfrm>
          <a:off x="0" y="2664823"/>
          <a:ext cx="12131040" cy="3126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30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C300-87B8-4A86-857E-8175B2F1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en Composante Principale</a:t>
            </a:r>
            <a:br>
              <a:rPr lang="fr-FR" dirty="0"/>
            </a:br>
            <a:r>
              <a:rPr lang="fr-FR" sz="3200" dirty="0"/>
              <a:t>Eboulis des valeurs propres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63B6608-2E4C-440C-91A7-1B6488185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108965"/>
              </p:ext>
            </p:extLst>
          </p:nvPr>
        </p:nvGraphicFramePr>
        <p:xfrm>
          <a:off x="5799909" y="2631112"/>
          <a:ext cx="6209211" cy="26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A733EDA1-C252-4F0C-9396-C4090F06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38" y="2344541"/>
            <a:ext cx="4740071" cy="344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3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C300-87B8-4A86-857E-8175B2F1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en Composante Principale</a:t>
            </a:r>
            <a:br>
              <a:rPr lang="fr-FR" dirty="0"/>
            </a:br>
            <a:r>
              <a:rPr lang="fr-FR" sz="3200" dirty="0"/>
              <a:t>Cercle des corrélations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63B6608-2E4C-440C-91A7-1B6488185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646352"/>
              </p:ext>
            </p:extLst>
          </p:nvPr>
        </p:nvGraphicFramePr>
        <p:xfrm>
          <a:off x="5799909" y="2603862"/>
          <a:ext cx="6209211" cy="270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A8C44A-55FA-4EDA-9184-ECC446A8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97" y="1986455"/>
            <a:ext cx="4499412" cy="427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0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C300-87B8-4A86-857E-8175B2F1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en Composante Principale</a:t>
            </a:r>
            <a:br>
              <a:rPr lang="fr-FR" dirty="0"/>
            </a:br>
            <a:r>
              <a:rPr lang="fr-FR" sz="3200" dirty="0"/>
              <a:t>Détail des 4 nouvelles variables F1 à F4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FD4955-B48A-4D42-B856-55463F1B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819892"/>
            <a:ext cx="10329935" cy="1499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969CD999-B4B3-4B92-B52A-945112320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809350"/>
              </p:ext>
            </p:extLst>
          </p:nvPr>
        </p:nvGraphicFramePr>
        <p:xfrm>
          <a:off x="2039233" y="4732226"/>
          <a:ext cx="8908868" cy="176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61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48650-E8CF-48DE-95F6-4AA9B8B9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Synthèse des différentes conclusions </a:t>
            </a:r>
            <a:br>
              <a:rPr lang="fr-FR" dirty="0"/>
            </a:br>
            <a:r>
              <a:rPr lang="fr-FR" dirty="0"/>
              <a:t>sur la faisabilité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441C0-1A41-478E-A5FE-F6DEA59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07266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La 2</a:t>
            </a:r>
            <a:r>
              <a:rPr lang="fr-FR" baseline="30000" dirty="0"/>
              <a:t>ème</a:t>
            </a:r>
            <a:r>
              <a:rPr lang="fr-FR" dirty="0"/>
              <a:t> approche retenue : </a:t>
            </a:r>
          </a:p>
          <a:p>
            <a:pPr lvl="1"/>
            <a:r>
              <a:rPr lang="fr-FR" dirty="0"/>
              <a:t>Input: Informations Nutritionnelles</a:t>
            </a:r>
          </a:p>
          <a:p>
            <a:pPr lvl="1"/>
            <a:r>
              <a:rPr lang="fr-FR" dirty="0"/>
              <a:t>Output: </a:t>
            </a:r>
            <a:r>
              <a:rPr lang="fr-FR" dirty="0" err="1"/>
              <a:t>Nutrigrade</a:t>
            </a:r>
            <a:r>
              <a:rPr lang="fr-FR" dirty="0"/>
              <a:t> </a:t>
            </a:r>
          </a:p>
          <a:p>
            <a:r>
              <a:rPr lang="fr-FR" dirty="0"/>
              <a:t>L ’application est réalisable car :</a:t>
            </a:r>
          </a:p>
          <a:p>
            <a:pPr lvl="1"/>
            <a:r>
              <a:rPr lang="fr-FR" dirty="0"/>
              <a:t>La base de données est suffisamment nettoyée et optimisée</a:t>
            </a:r>
          </a:p>
          <a:p>
            <a:pPr lvl="1"/>
            <a:r>
              <a:rPr lang="fr-FR" dirty="0"/>
              <a:t>Elle n’a pas besoin d’avoir le produit recherché dans sa base de données </a:t>
            </a:r>
            <a:br>
              <a:rPr lang="fr-FR" dirty="0"/>
            </a:br>
            <a:r>
              <a:rPr lang="fr-FR" dirty="0"/>
              <a:t>pour connaitre le </a:t>
            </a:r>
            <a:r>
              <a:rPr lang="fr-FR" dirty="0" err="1"/>
              <a:t>nutrigrade</a:t>
            </a:r>
            <a:endParaRPr lang="fr-FR" dirty="0"/>
          </a:p>
          <a:p>
            <a:r>
              <a:rPr lang="fr-FR" dirty="0"/>
              <a:t>Limitations connues :</a:t>
            </a:r>
          </a:p>
          <a:p>
            <a:pPr lvl="1"/>
            <a:r>
              <a:rPr lang="fr-FR" dirty="0"/>
              <a:t>La performance pour prédire les </a:t>
            </a:r>
            <a:r>
              <a:rPr lang="fr-FR" dirty="0" err="1"/>
              <a:t>nutrigrades</a:t>
            </a:r>
            <a:r>
              <a:rPr lang="fr-FR" dirty="0"/>
              <a:t> A et B est limitée</a:t>
            </a:r>
          </a:p>
          <a:p>
            <a:pPr lvl="2"/>
            <a:r>
              <a:rPr lang="fr-FR" dirty="0"/>
              <a:t>Pas de problème si les utilisateurs recherchent des produits dont le </a:t>
            </a:r>
            <a:r>
              <a:rPr lang="fr-FR" dirty="0" err="1"/>
              <a:t>nutrigrade</a:t>
            </a:r>
            <a:r>
              <a:rPr lang="fr-FR" dirty="0"/>
              <a:t> va de C à E </a:t>
            </a:r>
          </a:p>
          <a:p>
            <a:pPr lvl="1"/>
            <a:r>
              <a:rPr lang="fr-FR" dirty="0"/>
              <a:t>N’alimente pas la base de donnée d’Open Food Fact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21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91F9C-036B-49EF-8CEA-344701F4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5F51E72-59A7-474D-AE03-A140B3664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49041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543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1AB4DA11-9A3B-4BC2-AE00-5F0D3A588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0226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0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66577-1D8F-4440-9873-24736DBF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l’idée d’application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05E7989-76FE-40F5-8907-A8054FA6C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957649"/>
              </p:ext>
            </p:extLst>
          </p:nvPr>
        </p:nvGraphicFramePr>
        <p:xfrm>
          <a:off x="1432059" y="2002973"/>
          <a:ext cx="10018713" cy="3770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66577-1D8F-4440-9873-24736DBF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l’idée d’application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C8A76D2E-D0CA-47A2-A9A0-FEBAEC598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963571"/>
              </p:ext>
            </p:extLst>
          </p:nvPr>
        </p:nvGraphicFramePr>
        <p:xfrm>
          <a:off x="1874331" y="3272008"/>
          <a:ext cx="2946104" cy="317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D94CBA9C-9016-4270-B5AF-2C1A1C1F5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960913"/>
              </p:ext>
            </p:extLst>
          </p:nvPr>
        </p:nvGraphicFramePr>
        <p:xfrm>
          <a:off x="7814018" y="3267709"/>
          <a:ext cx="3318426" cy="1846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51C98AF0-E1BC-4C09-AF0B-14F0DA81E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321748"/>
              </p:ext>
            </p:extLst>
          </p:nvPr>
        </p:nvGraphicFramePr>
        <p:xfrm>
          <a:off x="3660642" y="1975950"/>
          <a:ext cx="4870716" cy="92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C67F522-A548-4259-AA46-352A35497435}"/>
              </a:ext>
            </a:extLst>
          </p:cNvPr>
          <p:cNvCxnSpPr/>
          <p:nvPr/>
        </p:nvCxnSpPr>
        <p:spPr>
          <a:xfrm>
            <a:off x="6282813" y="3333135"/>
            <a:ext cx="0" cy="2861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0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D9D64-4B55-476A-8BE1-9443C247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nettoyage effectuées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CAB2B2F7-9668-417B-86F4-765873D5B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3796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90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D9D64-4B55-476A-8BE1-9443C247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nettoyage effectuées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42AD8582-0A3C-4C90-A30F-459228070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54500"/>
              </p:ext>
            </p:extLst>
          </p:nvPr>
        </p:nvGraphicFramePr>
        <p:xfrm>
          <a:off x="1484310" y="2098965"/>
          <a:ext cx="10018713" cy="4260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93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D9D64-4B55-476A-8BE1-9443C247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 des doublons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A12F870-200C-4998-AE48-156DCB81D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498549"/>
              </p:ext>
            </p:extLst>
          </p:nvPr>
        </p:nvGraphicFramePr>
        <p:xfrm>
          <a:off x="1484310" y="2666999"/>
          <a:ext cx="10018713" cy="4014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1FD1D9DE-36FC-49C4-8552-BA9854C4E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545993"/>
              </p:ext>
            </p:extLst>
          </p:nvPr>
        </p:nvGraphicFramePr>
        <p:xfrm>
          <a:off x="0" y="2180358"/>
          <a:ext cx="10018713" cy="7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129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D9D64-4B55-476A-8BE1-9443C247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des valeurs aberrantes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2835C3FD-1132-4E01-9113-7BF90590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554495"/>
              </p:ext>
            </p:extLst>
          </p:nvPr>
        </p:nvGraphicFramePr>
        <p:xfrm>
          <a:off x="1484310" y="1968650"/>
          <a:ext cx="10018713" cy="45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692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1301</Words>
  <Application>Microsoft Office PowerPoint</Application>
  <PresentationFormat>Grand écran</PresentationFormat>
  <Paragraphs>160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Corbel</vt:lpstr>
      <vt:lpstr>Wingdings</vt:lpstr>
      <vt:lpstr>Parallaxe</vt:lpstr>
      <vt:lpstr>Concevez une application au service de la santé publique</vt:lpstr>
      <vt:lpstr>Sommaire</vt:lpstr>
      <vt:lpstr>Présentation du projet</vt:lpstr>
      <vt:lpstr>Présentation de l’idée d’application</vt:lpstr>
      <vt:lpstr>Présentation de l’idée d’application</vt:lpstr>
      <vt:lpstr>Opérations de nettoyage effectuées</vt:lpstr>
      <vt:lpstr>Opérations de nettoyage effectuées</vt:lpstr>
      <vt:lpstr>Suppression des doublons</vt:lpstr>
      <vt:lpstr>Filtrage des valeurs aberrantes</vt:lpstr>
      <vt:lpstr>Opérations de remplissage effectuées</vt:lpstr>
      <vt:lpstr>Etapes principales de remplissage  à l’aide du Machine Learning</vt:lpstr>
      <vt:lpstr>Description et Analyse univariée  des différentes variables importantes  avec les visualisations associées.</vt:lpstr>
      <vt:lpstr>Analyse univariée des nutriments</vt:lpstr>
      <vt:lpstr>Analyse univariée des apports énergétiques</vt:lpstr>
      <vt:lpstr>Distribution de la valeur nutritionnelle  des protéines sur 100g de produit</vt:lpstr>
      <vt:lpstr>Distribution de la valeur nutritionnelle  des Sucres et Carbohydrates  sur 100g de produit</vt:lpstr>
      <vt:lpstr>Analyses multivariées et les résultats statistiques associés, en lien avec l’idée d’application</vt:lpstr>
      <vt:lpstr>HeatMap de Corrélation</vt:lpstr>
      <vt:lpstr>Graphique PairPlot</vt:lpstr>
      <vt:lpstr>Graphique PairPlot</vt:lpstr>
      <vt:lpstr>Répartition des produits  en fonction du nutrigrade</vt:lpstr>
      <vt:lpstr>ANOVA (ANalysis Of VAriance) Analyse de la Variance</vt:lpstr>
      <vt:lpstr>ANOVA (ANalysis Of VAriance)</vt:lpstr>
      <vt:lpstr>ANOVA (ANalysis Of VAriance)</vt:lpstr>
      <vt:lpstr>Analyse en Composante Principale</vt:lpstr>
      <vt:lpstr>Analyse en Composante Principale Eboulis des valeurs propres</vt:lpstr>
      <vt:lpstr>Analyse en Composante Principale Cercle des corrélations</vt:lpstr>
      <vt:lpstr>Analyse en Composante Principale Détail des 4 nouvelles variables F1 à F4</vt:lpstr>
      <vt:lpstr>Synthèse des différentes conclusions  sur la faisabilité du projet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</dc:title>
  <dc:creator>walduch@gmail.com</dc:creator>
  <cp:lastModifiedBy>walduch@gmail.com</cp:lastModifiedBy>
  <cp:revision>1</cp:revision>
  <dcterms:created xsi:type="dcterms:W3CDTF">2020-08-07T08:13:09Z</dcterms:created>
  <dcterms:modified xsi:type="dcterms:W3CDTF">2020-08-17T06:53:34Z</dcterms:modified>
</cp:coreProperties>
</file>