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1.xml" ContentType="application/vnd.openxmlformats-officedocument.presentationml.comment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40"/>
  </p:notesMasterIdLst>
  <p:sldIdLst>
    <p:sldId id="256" r:id="rId2"/>
    <p:sldId id="322" r:id="rId3"/>
    <p:sldId id="258" r:id="rId4"/>
    <p:sldId id="264" r:id="rId5"/>
    <p:sldId id="263" r:id="rId6"/>
    <p:sldId id="281" r:id="rId7"/>
    <p:sldId id="323" r:id="rId8"/>
    <p:sldId id="324" r:id="rId9"/>
    <p:sldId id="266" r:id="rId10"/>
    <p:sldId id="326" r:id="rId11"/>
    <p:sldId id="275" r:id="rId12"/>
    <p:sldId id="277" r:id="rId13"/>
    <p:sldId id="269" r:id="rId14"/>
    <p:sldId id="320" r:id="rId15"/>
    <p:sldId id="319" r:id="rId16"/>
    <p:sldId id="301" r:id="rId17"/>
    <p:sldId id="270" r:id="rId18"/>
    <p:sldId id="302" r:id="rId19"/>
    <p:sldId id="328" r:id="rId20"/>
    <p:sldId id="279" r:id="rId21"/>
    <p:sldId id="330" r:id="rId22"/>
    <p:sldId id="336" r:id="rId23"/>
    <p:sldId id="331" r:id="rId24"/>
    <p:sldId id="332" r:id="rId25"/>
    <p:sldId id="333" r:id="rId26"/>
    <p:sldId id="327" r:id="rId27"/>
    <p:sldId id="280" r:id="rId28"/>
    <p:sldId id="309" r:id="rId29"/>
    <p:sldId id="310" r:id="rId30"/>
    <p:sldId id="308" r:id="rId31"/>
    <p:sldId id="334" r:id="rId32"/>
    <p:sldId id="316" r:id="rId33"/>
    <p:sldId id="290" r:id="rId34"/>
    <p:sldId id="340" r:id="rId35"/>
    <p:sldId id="335" r:id="rId36"/>
    <p:sldId id="317" r:id="rId37"/>
    <p:sldId id="337" r:id="rId38"/>
    <p:sldId id="339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duch@gmail.com" initials="w" lastIdx="2" clrIdx="0">
    <p:extLst>
      <p:ext uri="{19B8F6BF-5375-455C-9EA6-DF929625EA0E}">
        <p15:presenceInfo xmlns:p15="http://schemas.microsoft.com/office/powerpoint/2012/main" userId="c4c51a5c429a41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1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C58938-C3B1-4BF6-A379-104FE80BC058}" v="18" dt="2021-01-09T11:15:07.3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duch@gmail.com" userId="c4c51a5c429a4122" providerId="LiveId" clId="{DFC58938-C3B1-4BF6-A379-104FE80BC058}"/>
    <pc:docChg chg="modSld">
      <pc:chgData name="walduch@gmail.com" userId="c4c51a5c429a4122" providerId="LiveId" clId="{DFC58938-C3B1-4BF6-A379-104FE80BC058}" dt="2021-01-09T11:15:04.705" v="9" actId="11529"/>
      <pc:docMkLst>
        <pc:docMk/>
      </pc:docMkLst>
      <pc:sldChg chg="addSp delSp modSp">
        <pc:chgData name="walduch@gmail.com" userId="c4c51a5c429a4122" providerId="LiveId" clId="{DFC58938-C3B1-4BF6-A379-104FE80BC058}" dt="2021-01-09T11:15:04.705" v="9" actId="11529"/>
        <pc:sldMkLst>
          <pc:docMk/>
          <pc:sldMk cId="3373790134" sldId="322"/>
        </pc:sldMkLst>
        <pc:spChg chg="add del mod">
          <ac:chgData name="walduch@gmail.com" userId="c4c51a5c429a4122" providerId="LiveId" clId="{DFC58938-C3B1-4BF6-A379-104FE80BC058}" dt="2021-01-09T11:15:04.705" v="9" actId="11529"/>
          <ac:spMkLst>
            <pc:docMk/>
            <pc:sldMk cId="3373790134" sldId="322"/>
            <ac:spMk id="3" creationId="{B79DAA5F-9E0F-4219-BD18-E82491CC8BF8}"/>
          </ac:spMkLst>
        </pc:spChg>
        <pc:graphicFrameChg chg="add del mod">
          <ac:chgData name="walduch@gmail.com" userId="c4c51a5c429a4122" providerId="LiveId" clId="{DFC58938-C3B1-4BF6-A379-104FE80BC058}" dt="2021-01-09T11:15:04.705" v="9" actId="11529"/>
          <ac:graphicFrameMkLst>
            <pc:docMk/>
            <pc:sldMk cId="3373790134" sldId="322"/>
            <ac:graphicFrameMk id="7" creationId="{F24D315C-73FE-41CF-8AFA-7A33471DF1D3}"/>
          </ac:graphicFrameMkLst>
        </pc:graphicFrameChg>
      </pc:sldChg>
    </pc:docChg>
  </pc:docChgLst>
  <pc:docChgLst>
    <pc:chgData name="walduch@gmail.com" userId="c4c51a5c429a4122" providerId="LiveId" clId="{59A6C19D-FA39-4FC7-B2C5-A81948A984BF}"/>
    <pc:docChg chg="modSld">
      <pc:chgData name="walduch@gmail.com" userId="c4c51a5c429a4122" providerId="LiveId" clId="{59A6C19D-FA39-4FC7-B2C5-A81948A984BF}" dt="2020-11-19T18:04:19.525" v="0" actId="20577"/>
      <pc:docMkLst>
        <pc:docMk/>
      </pc:docMkLst>
      <pc:sldChg chg="modSp mod">
        <pc:chgData name="walduch@gmail.com" userId="c4c51a5c429a4122" providerId="LiveId" clId="{59A6C19D-FA39-4FC7-B2C5-A81948A984BF}" dt="2020-11-19T18:04:19.525" v="0" actId="20577"/>
        <pc:sldMkLst>
          <pc:docMk/>
          <pc:sldMk cId="2306959368" sldId="256"/>
        </pc:sldMkLst>
        <pc:spChg chg="mod">
          <ac:chgData name="walduch@gmail.com" userId="c4c51a5c429a4122" providerId="LiveId" clId="{59A6C19D-FA39-4FC7-B2C5-A81948A984BF}" dt="2020-11-19T18:04:19.525" v="0" actId="20577"/>
          <ac:spMkLst>
            <pc:docMk/>
            <pc:sldMk cId="2306959368" sldId="256"/>
            <ac:spMk id="3" creationId="{B061E3ED-ACD4-4609-A9BC-756EDA45BD2A}"/>
          </ac:spMkLst>
        </pc:spChg>
      </pc:sldChg>
    </pc:docChg>
  </pc:docChgLst>
  <pc:docChgLst>
    <pc:chgData name="walduch@gmail.com" userId="c4c51a5c429a4122" providerId="LiveId" clId="{FEB4B6C7-5E71-490D-896F-822E918FB23A}"/>
    <pc:docChg chg="undo custSel addSld delSld modSld">
      <pc:chgData name="walduch@gmail.com" userId="c4c51a5c429a4122" providerId="LiveId" clId="{FEB4B6C7-5E71-490D-896F-822E918FB23A}" dt="2020-11-17T16:47:14.856" v="268" actId="207"/>
      <pc:docMkLst>
        <pc:docMk/>
      </pc:docMkLst>
      <pc:sldChg chg="del">
        <pc:chgData name="walduch@gmail.com" userId="c4c51a5c429a4122" providerId="LiveId" clId="{FEB4B6C7-5E71-490D-896F-822E918FB23A}" dt="2020-11-17T16:10:49.570" v="0" actId="47"/>
        <pc:sldMkLst>
          <pc:docMk/>
          <pc:sldMk cId="1223076857" sldId="257"/>
        </pc:sldMkLst>
      </pc:sldChg>
      <pc:sldChg chg="modSp">
        <pc:chgData name="walduch@gmail.com" userId="c4c51a5c429a4122" providerId="LiveId" clId="{FEB4B6C7-5E71-490D-896F-822E918FB23A}" dt="2020-11-17T16:11:56.528" v="1" actId="20577"/>
        <pc:sldMkLst>
          <pc:docMk/>
          <pc:sldMk cId="339002864" sldId="258"/>
        </pc:sldMkLst>
        <pc:graphicFrameChg chg="mod">
          <ac:chgData name="walduch@gmail.com" userId="c4c51a5c429a4122" providerId="LiveId" clId="{FEB4B6C7-5E71-490D-896F-822E918FB23A}" dt="2020-11-17T16:11:56.528" v="1" actId="20577"/>
          <ac:graphicFrameMkLst>
            <pc:docMk/>
            <pc:sldMk cId="339002864" sldId="258"/>
            <ac:graphicFrameMk id="4" creationId="{749FC465-33B0-46A0-AA5A-D34AB3A3CD3A}"/>
          </ac:graphicFrameMkLst>
        </pc:graphicFrameChg>
      </pc:sldChg>
      <pc:sldChg chg="del">
        <pc:chgData name="walduch@gmail.com" userId="c4c51a5c429a4122" providerId="LiveId" clId="{FEB4B6C7-5E71-490D-896F-822E918FB23A}" dt="2020-11-17T16:10:49.570" v="0" actId="47"/>
        <pc:sldMkLst>
          <pc:docMk/>
          <pc:sldMk cId="3292971033" sldId="259"/>
        </pc:sldMkLst>
      </pc:sldChg>
      <pc:sldChg chg="del">
        <pc:chgData name="walduch@gmail.com" userId="c4c51a5c429a4122" providerId="LiveId" clId="{FEB4B6C7-5E71-490D-896F-822E918FB23A}" dt="2020-11-17T16:10:49.570" v="0" actId="47"/>
        <pc:sldMkLst>
          <pc:docMk/>
          <pc:sldMk cId="3649746877" sldId="260"/>
        </pc:sldMkLst>
      </pc:sldChg>
      <pc:sldChg chg="del">
        <pc:chgData name="walduch@gmail.com" userId="c4c51a5c429a4122" providerId="LiveId" clId="{FEB4B6C7-5E71-490D-896F-822E918FB23A}" dt="2020-11-17T16:10:49.570" v="0" actId="47"/>
        <pc:sldMkLst>
          <pc:docMk/>
          <pc:sldMk cId="1061848617" sldId="261"/>
        </pc:sldMkLst>
      </pc:sldChg>
      <pc:sldChg chg="del">
        <pc:chgData name="walduch@gmail.com" userId="c4c51a5c429a4122" providerId="LiveId" clId="{FEB4B6C7-5E71-490D-896F-822E918FB23A}" dt="2020-11-17T16:10:49.570" v="0" actId="47"/>
        <pc:sldMkLst>
          <pc:docMk/>
          <pc:sldMk cId="1216330229" sldId="262"/>
        </pc:sldMkLst>
      </pc:sldChg>
      <pc:sldChg chg="modSp mod">
        <pc:chgData name="walduch@gmail.com" userId="c4c51a5c429a4122" providerId="LiveId" clId="{FEB4B6C7-5E71-490D-896F-822E918FB23A}" dt="2020-11-17T16:16:05.211" v="40" actId="20577"/>
        <pc:sldMkLst>
          <pc:docMk/>
          <pc:sldMk cId="965799553" sldId="263"/>
        </pc:sldMkLst>
        <pc:spChg chg="mod">
          <ac:chgData name="walduch@gmail.com" userId="c4c51a5c429a4122" providerId="LiveId" clId="{FEB4B6C7-5E71-490D-896F-822E918FB23A}" dt="2020-11-17T16:13:55.804" v="19" actId="1076"/>
          <ac:spMkLst>
            <pc:docMk/>
            <pc:sldMk cId="965799553" sldId="263"/>
            <ac:spMk id="2" creationId="{36D653F0-CCFE-4A59-93EF-F1E236F5A92C}"/>
          </ac:spMkLst>
        </pc:spChg>
        <pc:graphicFrameChg chg="mod">
          <ac:chgData name="walduch@gmail.com" userId="c4c51a5c429a4122" providerId="LiveId" clId="{FEB4B6C7-5E71-490D-896F-822E918FB23A}" dt="2020-11-17T16:16:05.211" v="40" actId="20577"/>
          <ac:graphicFrameMkLst>
            <pc:docMk/>
            <pc:sldMk cId="965799553" sldId="263"/>
            <ac:graphicFrameMk id="4" creationId="{1D2AC7EA-BA73-4F09-812B-5503A3DF15A0}"/>
          </ac:graphicFrameMkLst>
        </pc:graphicFrameChg>
      </pc:sldChg>
      <pc:sldChg chg="del">
        <pc:chgData name="walduch@gmail.com" userId="c4c51a5c429a4122" providerId="LiveId" clId="{FEB4B6C7-5E71-490D-896F-822E918FB23A}" dt="2020-11-17T16:10:49.570" v="0" actId="47"/>
        <pc:sldMkLst>
          <pc:docMk/>
          <pc:sldMk cId="3360750807" sldId="265"/>
        </pc:sldMkLst>
      </pc:sldChg>
      <pc:sldChg chg="del">
        <pc:chgData name="walduch@gmail.com" userId="c4c51a5c429a4122" providerId="LiveId" clId="{FEB4B6C7-5E71-490D-896F-822E918FB23A}" dt="2020-11-17T16:10:49.570" v="0" actId="47"/>
        <pc:sldMkLst>
          <pc:docMk/>
          <pc:sldMk cId="1707240696" sldId="267"/>
        </pc:sldMkLst>
      </pc:sldChg>
      <pc:sldChg chg="modSp mod">
        <pc:chgData name="walduch@gmail.com" userId="c4c51a5c429a4122" providerId="LiveId" clId="{FEB4B6C7-5E71-490D-896F-822E918FB23A}" dt="2020-11-17T16:25:21.825" v="134" actId="20577"/>
        <pc:sldMkLst>
          <pc:docMk/>
          <pc:sldMk cId="3685697894" sldId="270"/>
        </pc:sldMkLst>
        <pc:spChg chg="mod">
          <ac:chgData name="walduch@gmail.com" userId="c4c51a5c429a4122" providerId="LiveId" clId="{FEB4B6C7-5E71-490D-896F-822E918FB23A}" dt="2020-11-17T16:25:21.825" v="134" actId="20577"/>
          <ac:spMkLst>
            <pc:docMk/>
            <pc:sldMk cId="3685697894" sldId="270"/>
            <ac:spMk id="2" creationId="{E571746E-33EB-4AA9-9D20-D2DB9DAABE33}"/>
          </ac:spMkLst>
        </pc:spChg>
        <pc:graphicFrameChg chg="mod">
          <ac:chgData name="walduch@gmail.com" userId="c4c51a5c429a4122" providerId="LiveId" clId="{FEB4B6C7-5E71-490D-896F-822E918FB23A}" dt="2020-11-17T16:24:12.481" v="116" actId="20577"/>
          <ac:graphicFrameMkLst>
            <pc:docMk/>
            <pc:sldMk cId="3685697894" sldId="270"/>
            <ac:graphicFrameMk id="6" creationId="{907905AC-FB3D-4107-80F7-71994996E746}"/>
          </ac:graphicFrameMkLst>
        </pc:graphicFrameChg>
      </pc:sldChg>
      <pc:sldChg chg="del">
        <pc:chgData name="walduch@gmail.com" userId="c4c51a5c429a4122" providerId="LiveId" clId="{FEB4B6C7-5E71-490D-896F-822E918FB23A}" dt="2020-11-17T16:10:49.570" v="0" actId="47"/>
        <pc:sldMkLst>
          <pc:docMk/>
          <pc:sldMk cId="3671760293" sldId="271"/>
        </pc:sldMkLst>
      </pc:sldChg>
      <pc:sldChg chg="del">
        <pc:chgData name="walduch@gmail.com" userId="c4c51a5c429a4122" providerId="LiveId" clId="{FEB4B6C7-5E71-490D-896F-822E918FB23A}" dt="2020-11-17T16:10:49.570" v="0" actId="47"/>
        <pc:sldMkLst>
          <pc:docMk/>
          <pc:sldMk cId="4092732700" sldId="272"/>
        </pc:sldMkLst>
      </pc:sldChg>
      <pc:sldChg chg="del">
        <pc:chgData name="walduch@gmail.com" userId="c4c51a5c429a4122" providerId="LiveId" clId="{FEB4B6C7-5E71-490D-896F-822E918FB23A}" dt="2020-11-17T16:10:49.570" v="0" actId="47"/>
        <pc:sldMkLst>
          <pc:docMk/>
          <pc:sldMk cId="585224467" sldId="273"/>
        </pc:sldMkLst>
      </pc:sldChg>
      <pc:sldChg chg="del">
        <pc:chgData name="walduch@gmail.com" userId="c4c51a5c429a4122" providerId="LiveId" clId="{FEB4B6C7-5E71-490D-896F-822E918FB23A}" dt="2020-11-17T16:10:49.570" v="0" actId="47"/>
        <pc:sldMkLst>
          <pc:docMk/>
          <pc:sldMk cId="3408314599" sldId="274"/>
        </pc:sldMkLst>
      </pc:sldChg>
      <pc:sldChg chg="modSp mod">
        <pc:chgData name="walduch@gmail.com" userId="c4c51a5c429a4122" providerId="LiveId" clId="{FEB4B6C7-5E71-490D-896F-822E918FB23A}" dt="2020-11-17T16:20:24.754" v="62" actId="20577"/>
        <pc:sldMkLst>
          <pc:docMk/>
          <pc:sldMk cId="1863202585" sldId="275"/>
        </pc:sldMkLst>
        <pc:spChg chg="mod">
          <ac:chgData name="walduch@gmail.com" userId="c4c51a5c429a4122" providerId="LiveId" clId="{FEB4B6C7-5E71-490D-896F-822E918FB23A}" dt="2020-11-17T16:20:24.754" v="62" actId="20577"/>
          <ac:spMkLst>
            <pc:docMk/>
            <pc:sldMk cId="1863202585" sldId="275"/>
            <ac:spMk id="2" creationId="{DCF6C724-BD73-4F93-953E-35DFA46BE1B7}"/>
          </ac:spMkLst>
        </pc:spChg>
      </pc:sldChg>
      <pc:sldChg chg="del">
        <pc:chgData name="walduch@gmail.com" userId="c4c51a5c429a4122" providerId="LiveId" clId="{FEB4B6C7-5E71-490D-896F-822E918FB23A}" dt="2020-11-17T16:10:49.570" v="0" actId="47"/>
        <pc:sldMkLst>
          <pc:docMk/>
          <pc:sldMk cId="1313306265" sldId="276"/>
        </pc:sldMkLst>
      </pc:sldChg>
      <pc:sldChg chg="modSp mod">
        <pc:chgData name="walduch@gmail.com" userId="c4c51a5c429a4122" providerId="LiveId" clId="{FEB4B6C7-5E71-490D-896F-822E918FB23A}" dt="2020-11-17T16:21:12.092" v="67" actId="20577"/>
        <pc:sldMkLst>
          <pc:docMk/>
          <pc:sldMk cId="660442628" sldId="277"/>
        </pc:sldMkLst>
        <pc:spChg chg="mod">
          <ac:chgData name="walduch@gmail.com" userId="c4c51a5c429a4122" providerId="LiveId" clId="{FEB4B6C7-5E71-490D-896F-822E918FB23A}" dt="2020-11-17T16:20:55.116" v="66" actId="20577"/>
          <ac:spMkLst>
            <pc:docMk/>
            <pc:sldMk cId="660442628" sldId="277"/>
            <ac:spMk id="2" creationId="{DCF6C724-BD73-4F93-953E-35DFA46BE1B7}"/>
          </ac:spMkLst>
        </pc:spChg>
        <pc:graphicFrameChg chg="mod">
          <ac:chgData name="walduch@gmail.com" userId="c4c51a5c429a4122" providerId="LiveId" clId="{FEB4B6C7-5E71-490D-896F-822E918FB23A}" dt="2020-11-17T16:21:12.092" v="67" actId="20577"/>
          <ac:graphicFrameMkLst>
            <pc:docMk/>
            <pc:sldMk cId="660442628" sldId="277"/>
            <ac:graphicFrameMk id="4" creationId="{E14759C1-1291-408F-A38D-928FDD728674}"/>
          </ac:graphicFrameMkLst>
        </pc:graphicFrameChg>
      </pc:sldChg>
      <pc:sldChg chg="del">
        <pc:chgData name="walduch@gmail.com" userId="c4c51a5c429a4122" providerId="LiveId" clId="{FEB4B6C7-5E71-490D-896F-822E918FB23A}" dt="2020-11-17T16:10:49.570" v="0" actId="47"/>
        <pc:sldMkLst>
          <pc:docMk/>
          <pc:sldMk cId="35469390" sldId="278"/>
        </pc:sldMkLst>
      </pc:sldChg>
      <pc:sldChg chg="modSp">
        <pc:chgData name="walduch@gmail.com" userId="c4c51a5c429a4122" providerId="LiveId" clId="{FEB4B6C7-5E71-490D-896F-822E918FB23A}" dt="2020-11-17T16:17:33.969" v="43" actId="12100"/>
        <pc:sldMkLst>
          <pc:docMk/>
          <pc:sldMk cId="1243076733" sldId="281"/>
        </pc:sldMkLst>
        <pc:graphicFrameChg chg="mod">
          <ac:chgData name="walduch@gmail.com" userId="c4c51a5c429a4122" providerId="LiveId" clId="{FEB4B6C7-5E71-490D-896F-822E918FB23A}" dt="2020-11-17T16:17:33.969" v="43" actId="12100"/>
          <ac:graphicFrameMkLst>
            <pc:docMk/>
            <pc:sldMk cId="1243076733" sldId="281"/>
            <ac:graphicFrameMk id="7" creationId="{67D47D9D-4F5C-462A-82DB-C7FAE11FDAA9}"/>
          </ac:graphicFrameMkLst>
        </pc:graphicFrameChg>
      </pc:sldChg>
      <pc:sldChg chg="del">
        <pc:chgData name="walduch@gmail.com" userId="c4c51a5c429a4122" providerId="LiveId" clId="{FEB4B6C7-5E71-490D-896F-822E918FB23A}" dt="2020-11-17T16:10:49.570" v="0" actId="47"/>
        <pc:sldMkLst>
          <pc:docMk/>
          <pc:sldMk cId="24718194" sldId="283"/>
        </pc:sldMkLst>
      </pc:sldChg>
      <pc:sldChg chg="del">
        <pc:chgData name="walduch@gmail.com" userId="c4c51a5c429a4122" providerId="LiveId" clId="{FEB4B6C7-5E71-490D-896F-822E918FB23A}" dt="2020-11-17T16:10:49.570" v="0" actId="47"/>
        <pc:sldMkLst>
          <pc:docMk/>
          <pc:sldMk cId="3847532319" sldId="285"/>
        </pc:sldMkLst>
      </pc:sldChg>
      <pc:sldChg chg="del">
        <pc:chgData name="walduch@gmail.com" userId="c4c51a5c429a4122" providerId="LiveId" clId="{FEB4B6C7-5E71-490D-896F-822E918FB23A}" dt="2020-11-17T16:10:49.570" v="0" actId="47"/>
        <pc:sldMkLst>
          <pc:docMk/>
          <pc:sldMk cId="4121331218" sldId="286"/>
        </pc:sldMkLst>
      </pc:sldChg>
      <pc:sldChg chg="del">
        <pc:chgData name="walduch@gmail.com" userId="c4c51a5c429a4122" providerId="LiveId" clId="{FEB4B6C7-5E71-490D-896F-822E918FB23A}" dt="2020-11-17T16:10:49.570" v="0" actId="47"/>
        <pc:sldMkLst>
          <pc:docMk/>
          <pc:sldMk cId="513135960" sldId="287"/>
        </pc:sldMkLst>
      </pc:sldChg>
      <pc:sldChg chg="del">
        <pc:chgData name="walduch@gmail.com" userId="c4c51a5c429a4122" providerId="LiveId" clId="{FEB4B6C7-5E71-490D-896F-822E918FB23A}" dt="2020-11-17T16:10:49.570" v="0" actId="47"/>
        <pc:sldMkLst>
          <pc:docMk/>
          <pc:sldMk cId="1857127125" sldId="288"/>
        </pc:sldMkLst>
      </pc:sldChg>
      <pc:sldChg chg="del">
        <pc:chgData name="walduch@gmail.com" userId="c4c51a5c429a4122" providerId="LiveId" clId="{FEB4B6C7-5E71-490D-896F-822E918FB23A}" dt="2020-11-17T16:10:49.570" v="0" actId="47"/>
        <pc:sldMkLst>
          <pc:docMk/>
          <pc:sldMk cId="3011298844" sldId="289"/>
        </pc:sldMkLst>
      </pc:sldChg>
      <pc:sldChg chg="modSp mod">
        <pc:chgData name="walduch@gmail.com" userId="c4c51a5c429a4122" providerId="LiveId" clId="{FEB4B6C7-5E71-490D-896F-822E918FB23A}" dt="2020-11-17T16:40:04.609" v="209" actId="20577"/>
        <pc:sldMkLst>
          <pc:docMk/>
          <pc:sldMk cId="2034802751" sldId="290"/>
        </pc:sldMkLst>
        <pc:spChg chg="mod">
          <ac:chgData name="walduch@gmail.com" userId="c4c51a5c429a4122" providerId="LiveId" clId="{FEB4B6C7-5E71-490D-896F-822E918FB23A}" dt="2020-11-17T16:40:04.609" v="209" actId="20577"/>
          <ac:spMkLst>
            <pc:docMk/>
            <pc:sldMk cId="2034802751" sldId="290"/>
            <ac:spMk id="3" creationId="{1CB755C5-E700-4BCA-A73A-79DAB88954CE}"/>
          </ac:spMkLst>
        </pc:spChg>
        <pc:graphicFrameChg chg="mod">
          <ac:chgData name="walduch@gmail.com" userId="c4c51a5c429a4122" providerId="LiveId" clId="{FEB4B6C7-5E71-490D-896F-822E918FB23A}" dt="2020-11-17T16:39:25.652" v="191" actId="20577"/>
          <ac:graphicFrameMkLst>
            <pc:docMk/>
            <pc:sldMk cId="2034802751" sldId="290"/>
            <ac:graphicFrameMk id="8" creationId="{159D627C-8393-4224-951A-2E4F26D1DE4F}"/>
          </ac:graphicFrameMkLst>
        </pc:graphicFrameChg>
      </pc:sldChg>
      <pc:sldChg chg="del">
        <pc:chgData name="walduch@gmail.com" userId="c4c51a5c429a4122" providerId="LiveId" clId="{FEB4B6C7-5E71-490D-896F-822E918FB23A}" dt="2020-11-17T16:10:49.570" v="0" actId="47"/>
        <pc:sldMkLst>
          <pc:docMk/>
          <pc:sldMk cId="2524518932" sldId="291"/>
        </pc:sldMkLst>
      </pc:sldChg>
      <pc:sldChg chg="del">
        <pc:chgData name="walduch@gmail.com" userId="c4c51a5c429a4122" providerId="LiveId" clId="{FEB4B6C7-5E71-490D-896F-822E918FB23A}" dt="2020-11-17T16:10:49.570" v="0" actId="47"/>
        <pc:sldMkLst>
          <pc:docMk/>
          <pc:sldMk cId="172938148" sldId="292"/>
        </pc:sldMkLst>
      </pc:sldChg>
      <pc:sldChg chg="del">
        <pc:chgData name="walduch@gmail.com" userId="c4c51a5c429a4122" providerId="LiveId" clId="{FEB4B6C7-5E71-490D-896F-822E918FB23A}" dt="2020-11-17T16:10:49.570" v="0" actId="47"/>
        <pc:sldMkLst>
          <pc:docMk/>
          <pc:sldMk cId="2141601653" sldId="293"/>
        </pc:sldMkLst>
      </pc:sldChg>
      <pc:sldChg chg="del">
        <pc:chgData name="walduch@gmail.com" userId="c4c51a5c429a4122" providerId="LiveId" clId="{FEB4B6C7-5E71-490D-896F-822E918FB23A}" dt="2020-11-17T16:10:49.570" v="0" actId="47"/>
        <pc:sldMkLst>
          <pc:docMk/>
          <pc:sldMk cId="401185232" sldId="296"/>
        </pc:sldMkLst>
      </pc:sldChg>
      <pc:sldChg chg="del">
        <pc:chgData name="walduch@gmail.com" userId="c4c51a5c429a4122" providerId="LiveId" clId="{FEB4B6C7-5E71-490D-896F-822E918FB23A}" dt="2020-11-17T16:10:49.570" v="0" actId="47"/>
        <pc:sldMkLst>
          <pc:docMk/>
          <pc:sldMk cId="2510132989" sldId="299"/>
        </pc:sldMkLst>
      </pc:sldChg>
      <pc:sldChg chg="del">
        <pc:chgData name="walduch@gmail.com" userId="c4c51a5c429a4122" providerId="LiveId" clId="{FEB4B6C7-5E71-490D-896F-822E918FB23A}" dt="2020-11-17T16:10:49.570" v="0" actId="47"/>
        <pc:sldMkLst>
          <pc:docMk/>
          <pc:sldMk cId="3189471006" sldId="300"/>
        </pc:sldMkLst>
      </pc:sldChg>
      <pc:sldChg chg="modSp mod">
        <pc:chgData name="walduch@gmail.com" userId="c4c51a5c429a4122" providerId="LiveId" clId="{FEB4B6C7-5E71-490D-896F-822E918FB23A}" dt="2020-11-17T16:25:16.199" v="132" actId="120"/>
        <pc:sldMkLst>
          <pc:docMk/>
          <pc:sldMk cId="3684352581" sldId="302"/>
        </pc:sldMkLst>
        <pc:spChg chg="mod">
          <ac:chgData name="walduch@gmail.com" userId="c4c51a5c429a4122" providerId="LiveId" clId="{FEB4B6C7-5E71-490D-896F-822E918FB23A}" dt="2020-11-17T16:25:16.199" v="132" actId="120"/>
          <ac:spMkLst>
            <pc:docMk/>
            <pc:sldMk cId="3684352581" sldId="302"/>
            <ac:spMk id="2" creationId="{E571746E-33EB-4AA9-9D20-D2DB9DAABE33}"/>
          </ac:spMkLst>
        </pc:spChg>
      </pc:sldChg>
      <pc:sldChg chg="del">
        <pc:chgData name="walduch@gmail.com" userId="c4c51a5c429a4122" providerId="LiveId" clId="{FEB4B6C7-5E71-490D-896F-822E918FB23A}" dt="2020-11-17T16:10:49.570" v="0" actId="47"/>
        <pc:sldMkLst>
          <pc:docMk/>
          <pc:sldMk cId="3771677694" sldId="305"/>
        </pc:sldMkLst>
      </pc:sldChg>
      <pc:sldChg chg="del">
        <pc:chgData name="walduch@gmail.com" userId="c4c51a5c429a4122" providerId="LiveId" clId="{FEB4B6C7-5E71-490D-896F-822E918FB23A}" dt="2020-11-17T16:10:49.570" v="0" actId="47"/>
        <pc:sldMkLst>
          <pc:docMk/>
          <pc:sldMk cId="3641294469" sldId="306"/>
        </pc:sldMkLst>
      </pc:sldChg>
      <pc:sldChg chg="del">
        <pc:chgData name="walduch@gmail.com" userId="c4c51a5c429a4122" providerId="LiveId" clId="{FEB4B6C7-5E71-490D-896F-822E918FB23A}" dt="2020-11-17T16:10:49.570" v="0" actId="47"/>
        <pc:sldMkLst>
          <pc:docMk/>
          <pc:sldMk cId="3350837584" sldId="307"/>
        </pc:sldMkLst>
      </pc:sldChg>
      <pc:sldChg chg="modSp">
        <pc:chgData name="walduch@gmail.com" userId="c4c51a5c429a4122" providerId="LiveId" clId="{FEB4B6C7-5E71-490D-896F-822E918FB23A}" dt="2020-11-17T16:32:48.122" v="140" actId="207"/>
        <pc:sldMkLst>
          <pc:docMk/>
          <pc:sldMk cId="3097752686" sldId="309"/>
        </pc:sldMkLst>
        <pc:graphicFrameChg chg="mod">
          <ac:chgData name="walduch@gmail.com" userId="c4c51a5c429a4122" providerId="LiveId" clId="{FEB4B6C7-5E71-490D-896F-822E918FB23A}" dt="2020-11-17T16:32:48.122" v="140" actId="207"/>
          <ac:graphicFrameMkLst>
            <pc:docMk/>
            <pc:sldMk cId="3097752686" sldId="309"/>
            <ac:graphicFrameMk id="6" creationId="{FB62D1D3-978D-4FE7-9A52-CE03132C6028}"/>
          </ac:graphicFrameMkLst>
        </pc:graphicFrameChg>
      </pc:sldChg>
      <pc:sldChg chg="modSp">
        <pc:chgData name="walduch@gmail.com" userId="c4c51a5c429a4122" providerId="LiveId" clId="{FEB4B6C7-5E71-490D-896F-822E918FB23A}" dt="2020-11-17T16:33:55.832" v="145" actId="207"/>
        <pc:sldMkLst>
          <pc:docMk/>
          <pc:sldMk cId="2857714938" sldId="310"/>
        </pc:sldMkLst>
        <pc:graphicFrameChg chg="mod">
          <ac:chgData name="walduch@gmail.com" userId="c4c51a5c429a4122" providerId="LiveId" clId="{FEB4B6C7-5E71-490D-896F-822E918FB23A}" dt="2020-11-17T16:33:55.832" v="145" actId="207"/>
          <ac:graphicFrameMkLst>
            <pc:docMk/>
            <pc:sldMk cId="2857714938" sldId="310"/>
            <ac:graphicFrameMk id="5" creationId="{3B532CFB-05EC-40E6-9D0B-173A169096C2}"/>
          </ac:graphicFrameMkLst>
        </pc:graphicFrameChg>
      </pc:sldChg>
      <pc:sldChg chg="del">
        <pc:chgData name="walduch@gmail.com" userId="c4c51a5c429a4122" providerId="LiveId" clId="{FEB4B6C7-5E71-490D-896F-822E918FB23A}" dt="2020-11-17T16:10:49.570" v="0" actId="47"/>
        <pc:sldMkLst>
          <pc:docMk/>
          <pc:sldMk cId="773382045" sldId="311"/>
        </pc:sldMkLst>
      </pc:sldChg>
      <pc:sldChg chg="del">
        <pc:chgData name="walduch@gmail.com" userId="c4c51a5c429a4122" providerId="LiveId" clId="{FEB4B6C7-5E71-490D-896F-822E918FB23A}" dt="2020-11-17T16:10:49.570" v="0" actId="47"/>
        <pc:sldMkLst>
          <pc:docMk/>
          <pc:sldMk cId="119189202" sldId="312"/>
        </pc:sldMkLst>
      </pc:sldChg>
      <pc:sldChg chg="del">
        <pc:chgData name="walduch@gmail.com" userId="c4c51a5c429a4122" providerId="LiveId" clId="{FEB4B6C7-5E71-490D-896F-822E918FB23A}" dt="2020-11-17T16:10:49.570" v="0" actId="47"/>
        <pc:sldMkLst>
          <pc:docMk/>
          <pc:sldMk cId="2996572376" sldId="313"/>
        </pc:sldMkLst>
      </pc:sldChg>
      <pc:sldChg chg="del">
        <pc:chgData name="walduch@gmail.com" userId="c4c51a5c429a4122" providerId="LiveId" clId="{FEB4B6C7-5E71-490D-896F-822E918FB23A}" dt="2020-11-17T16:10:49.570" v="0" actId="47"/>
        <pc:sldMkLst>
          <pc:docMk/>
          <pc:sldMk cId="4201037545" sldId="314"/>
        </pc:sldMkLst>
      </pc:sldChg>
      <pc:sldChg chg="del">
        <pc:chgData name="walduch@gmail.com" userId="c4c51a5c429a4122" providerId="LiveId" clId="{FEB4B6C7-5E71-490D-896F-822E918FB23A}" dt="2020-11-17T16:10:49.570" v="0" actId="47"/>
        <pc:sldMkLst>
          <pc:docMk/>
          <pc:sldMk cId="4120918774" sldId="315"/>
        </pc:sldMkLst>
      </pc:sldChg>
      <pc:sldChg chg="modSp mod">
        <pc:chgData name="walduch@gmail.com" userId="c4c51a5c429a4122" providerId="LiveId" clId="{FEB4B6C7-5E71-490D-896F-822E918FB23A}" dt="2020-11-17T16:40:11.701" v="211" actId="20577"/>
        <pc:sldMkLst>
          <pc:docMk/>
          <pc:sldMk cId="2989377758" sldId="316"/>
        </pc:sldMkLst>
        <pc:spChg chg="mod">
          <ac:chgData name="walduch@gmail.com" userId="c4c51a5c429a4122" providerId="LiveId" clId="{FEB4B6C7-5E71-490D-896F-822E918FB23A}" dt="2020-11-17T16:40:11.701" v="211" actId="20577"/>
          <ac:spMkLst>
            <pc:docMk/>
            <pc:sldMk cId="2989377758" sldId="316"/>
            <ac:spMk id="6" creationId="{0E0A3BA8-0092-4033-8495-EF332F455E50}"/>
          </ac:spMkLst>
        </pc:spChg>
        <pc:graphicFrameChg chg="mod">
          <ac:chgData name="walduch@gmail.com" userId="c4c51a5c429a4122" providerId="LiveId" clId="{FEB4B6C7-5E71-490D-896F-822E918FB23A}" dt="2020-11-17T16:37:20.349" v="156" actId="20577"/>
          <ac:graphicFrameMkLst>
            <pc:docMk/>
            <pc:sldMk cId="2989377758" sldId="316"/>
            <ac:graphicFrameMk id="7" creationId="{EF109F30-A45E-4D17-94E7-050EC60ECA2C}"/>
          </ac:graphicFrameMkLst>
        </pc:graphicFrameChg>
      </pc:sldChg>
      <pc:sldChg chg="modSp mod">
        <pc:chgData name="walduch@gmail.com" userId="c4c51a5c429a4122" providerId="LiveId" clId="{FEB4B6C7-5E71-490D-896F-822E918FB23A}" dt="2020-11-17T16:42:47.617" v="249" actId="1037"/>
        <pc:sldMkLst>
          <pc:docMk/>
          <pc:sldMk cId="1463003776" sldId="317"/>
        </pc:sldMkLst>
        <pc:spChg chg="mod">
          <ac:chgData name="walduch@gmail.com" userId="c4c51a5c429a4122" providerId="LiveId" clId="{FEB4B6C7-5E71-490D-896F-822E918FB23A}" dt="2020-11-17T16:42:47.617" v="249" actId="1037"/>
          <ac:spMkLst>
            <pc:docMk/>
            <pc:sldMk cId="1463003776" sldId="317"/>
            <ac:spMk id="3" creationId="{1CB755C5-E700-4BCA-A73A-79DAB88954CE}"/>
          </ac:spMkLst>
        </pc:spChg>
      </pc:sldChg>
      <pc:sldChg chg="del">
        <pc:chgData name="walduch@gmail.com" userId="c4c51a5c429a4122" providerId="LiveId" clId="{FEB4B6C7-5E71-490D-896F-822E918FB23A}" dt="2020-11-17T16:10:49.570" v="0" actId="47"/>
        <pc:sldMkLst>
          <pc:docMk/>
          <pc:sldMk cId="2047768229" sldId="318"/>
        </pc:sldMkLst>
      </pc:sldChg>
      <pc:sldChg chg="modSp mod">
        <pc:chgData name="walduch@gmail.com" userId="c4c51a5c429a4122" providerId="LiveId" clId="{FEB4B6C7-5E71-490D-896F-822E918FB23A}" dt="2020-11-17T16:22:37.863" v="103" actId="20577"/>
        <pc:sldMkLst>
          <pc:docMk/>
          <pc:sldMk cId="351509246" sldId="319"/>
        </pc:sldMkLst>
        <pc:spChg chg="mod">
          <ac:chgData name="walduch@gmail.com" userId="c4c51a5c429a4122" providerId="LiveId" clId="{FEB4B6C7-5E71-490D-896F-822E918FB23A}" dt="2020-11-17T16:22:13.620" v="101" actId="404"/>
          <ac:spMkLst>
            <pc:docMk/>
            <pc:sldMk cId="351509246" sldId="319"/>
            <ac:spMk id="2" creationId="{E571746E-33EB-4AA9-9D20-D2DB9DAABE33}"/>
          </ac:spMkLst>
        </pc:spChg>
        <pc:graphicFrameChg chg="mod">
          <ac:chgData name="walduch@gmail.com" userId="c4c51a5c429a4122" providerId="LiveId" clId="{FEB4B6C7-5E71-490D-896F-822E918FB23A}" dt="2020-11-17T16:22:37.863" v="103" actId="20577"/>
          <ac:graphicFrameMkLst>
            <pc:docMk/>
            <pc:sldMk cId="351509246" sldId="319"/>
            <ac:graphicFrameMk id="4" creationId="{9390F7AA-68B5-4AA0-A370-F1F48C851430}"/>
          </ac:graphicFrameMkLst>
        </pc:graphicFrameChg>
      </pc:sldChg>
      <pc:sldChg chg="modSp mod">
        <pc:chgData name="walduch@gmail.com" userId="c4c51a5c429a4122" providerId="LiveId" clId="{FEB4B6C7-5E71-490D-896F-822E918FB23A}" dt="2020-11-17T16:22:02.621" v="86" actId="404"/>
        <pc:sldMkLst>
          <pc:docMk/>
          <pc:sldMk cId="1041920185" sldId="320"/>
        </pc:sldMkLst>
        <pc:spChg chg="mod">
          <ac:chgData name="walduch@gmail.com" userId="c4c51a5c429a4122" providerId="LiveId" clId="{FEB4B6C7-5E71-490D-896F-822E918FB23A}" dt="2020-11-17T16:22:02.621" v="86" actId="404"/>
          <ac:spMkLst>
            <pc:docMk/>
            <pc:sldMk cId="1041920185" sldId="320"/>
            <ac:spMk id="2" creationId="{E571746E-33EB-4AA9-9D20-D2DB9DAABE33}"/>
          </ac:spMkLst>
        </pc:spChg>
        <pc:graphicFrameChg chg="mod">
          <ac:chgData name="walduch@gmail.com" userId="c4c51a5c429a4122" providerId="LiveId" clId="{FEB4B6C7-5E71-490D-896F-822E918FB23A}" dt="2020-11-17T16:21:36.387" v="68" actId="20577"/>
          <ac:graphicFrameMkLst>
            <pc:docMk/>
            <pc:sldMk cId="1041920185" sldId="320"/>
            <ac:graphicFrameMk id="4" creationId="{4F2F25B5-C9BA-4114-9C9D-1BC933845EE3}"/>
          </ac:graphicFrameMkLst>
        </pc:graphicFrameChg>
      </pc:sldChg>
      <pc:sldChg chg="del">
        <pc:chgData name="walduch@gmail.com" userId="c4c51a5c429a4122" providerId="LiveId" clId="{FEB4B6C7-5E71-490D-896F-822E918FB23A}" dt="2020-11-17T16:10:49.570" v="0" actId="47"/>
        <pc:sldMkLst>
          <pc:docMk/>
          <pc:sldMk cId="2291078685" sldId="321"/>
        </pc:sldMkLst>
      </pc:sldChg>
      <pc:sldChg chg="modSp mod">
        <pc:chgData name="walduch@gmail.com" userId="c4c51a5c429a4122" providerId="LiveId" clId="{FEB4B6C7-5E71-490D-896F-822E918FB23A}" dt="2020-11-17T16:19:16.483" v="51" actId="20577"/>
        <pc:sldMkLst>
          <pc:docMk/>
          <pc:sldMk cId="1181951922" sldId="324"/>
        </pc:sldMkLst>
        <pc:graphicFrameChg chg="mod">
          <ac:chgData name="walduch@gmail.com" userId="c4c51a5c429a4122" providerId="LiveId" clId="{FEB4B6C7-5E71-490D-896F-822E918FB23A}" dt="2020-11-17T16:19:16.483" v="51" actId="20577"/>
          <ac:graphicFrameMkLst>
            <pc:docMk/>
            <pc:sldMk cId="1181951922" sldId="324"/>
            <ac:graphicFrameMk id="4" creationId="{EEADEFB6-A65D-4769-8CAF-C7D2E1356CC4}"/>
          </ac:graphicFrameMkLst>
        </pc:graphicFrameChg>
      </pc:sldChg>
      <pc:sldChg chg="del">
        <pc:chgData name="walduch@gmail.com" userId="c4c51a5c429a4122" providerId="LiveId" clId="{FEB4B6C7-5E71-490D-896F-822E918FB23A}" dt="2020-11-17T16:10:49.570" v="0" actId="47"/>
        <pc:sldMkLst>
          <pc:docMk/>
          <pc:sldMk cId="1349156407" sldId="325"/>
        </pc:sldMkLst>
      </pc:sldChg>
      <pc:sldChg chg="modSp mod">
        <pc:chgData name="walduch@gmail.com" userId="c4c51a5c429a4122" providerId="LiveId" clId="{FEB4B6C7-5E71-490D-896F-822E918FB23A}" dt="2020-11-17T16:20:02.722" v="58" actId="20577"/>
        <pc:sldMkLst>
          <pc:docMk/>
          <pc:sldMk cId="413405349" sldId="326"/>
        </pc:sldMkLst>
        <pc:spChg chg="mod">
          <ac:chgData name="walduch@gmail.com" userId="c4c51a5c429a4122" providerId="LiveId" clId="{FEB4B6C7-5E71-490D-896F-822E918FB23A}" dt="2020-11-17T16:19:35.702" v="55" actId="20577"/>
          <ac:spMkLst>
            <pc:docMk/>
            <pc:sldMk cId="413405349" sldId="326"/>
            <ac:spMk id="2" creationId="{DCF6C724-BD73-4F93-953E-35DFA46BE1B7}"/>
          </ac:spMkLst>
        </pc:spChg>
        <pc:graphicFrameChg chg="mod">
          <ac:chgData name="walduch@gmail.com" userId="c4c51a5c429a4122" providerId="LiveId" clId="{FEB4B6C7-5E71-490D-896F-822E918FB23A}" dt="2020-11-17T16:20:02.722" v="58" actId="20577"/>
          <ac:graphicFrameMkLst>
            <pc:docMk/>
            <pc:sldMk cId="413405349" sldId="326"/>
            <ac:graphicFrameMk id="9" creationId="{1EA49ED2-2413-4388-B7A0-AB1BB5E56D2F}"/>
          </ac:graphicFrameMkLst>
        </pc:graphicFrameChg>
        <pc:graphicFrameChg chg="mod">
          <ac:chgData name="walduch@gmail.com" userId="c4c51a5c429a4122" providerId="LiveId" clId="{FEB4B6C7-5E71-490D-896F-822E918FB23A}" dt="2020-11-17T16:19:50.533" v="56" actId="20577"/>
          <ac:graphicFrameMkLst>
            <pc:docMk/>
            <pc:sldMk cId="413405349" sldId="326"/>
            <ac:graphicFrameMk id="10" creationId="{722ED4BB-22D1-4188-A1CC-160FB183F1DF}"/>
          </ac:graphicFrameMkLst>
        </pc:graphicFrameChg>
      </pc:sldChg>
      <pc:sldChg chg="del">
        <pc:chgData name="walduch@gmail.com" userId="c4c51a5c429a4122" providerId="LiveId" clId="{FEB4B6C7-5E71-490D-896F-822E918FB23A}" dt="2020-11-17T16:10:49.570" v="0" actId="47"/>
        <pc:sldMkLst>
          <pc:docMk/>
          <pc:sldMk cId="3558837263" sldId="329"/>
        </pc:sldMkLst>
      </pc:sldChg>
      <pc:sldChg chg="modSp mod">
        <pc:chgData name="walduch@gmail.com" userId="c4c51a5c429a4122" providerId="LiveId" clId="{FEB4B6C7-5E71-490D-896F-822E918FB23A}" dt="2020-11-17T16:41:48.173" v="234" actId="27636"/>
        <pc:sldMkLst>
          <pc:docMk/>
          <pc:sldMk cId="3551168562" sldId="330"/>
        </pc:sldMkLst>
        <pc:spChg chg="mod">
          <ac:chgData name="walduch@gmail.com" userId="c4c51a5c429a4122" providerId="LiveId" clId="{FEB4B6C7-5E71-490D-896F-822E918FB23A}" dt="2020-11-17T16:41:48.173" v="234" actId="27636"/>
          <ac:spMkLst>
            <pc:docMk/>
            <pc:sldMk cId="3551168562" sldId="330"/>
            <ac:spMk id="6" creationId="{B947D345-129C-4216-8482-6B0D0B986C72}"/>
          </ac:spMkLst>
        </pc:spChg>
      </pc:sldChg>
      <pc:sldChg chg="modSp mod">
        <pc:chgData name="walduch@gmail.com" userId="c4c51a5c429a4122" providerId="LiveId" clId="{FEB4B6C7-5E71-490D-896F-822E918FB23A}" dt="2020-11-17T16:41:04.230" v="225" actId="20577"/>
        <pc:sldMkLst>
          <pc:docMk/>
          <pc:sldMk cId="1818755469" sldId="331"/>
        </pc:sldMkLst>
        <pc:spChg chg="mod">
          <ac:chgData name="walduch@gmail.com" userId="c4c51a5c429a4122" providerId="LiveId" clId="{FEB4B6C7-5E71-490D-896F-822E918FB23A}" dt="2020-11-17T16:41:04.230" v="225" actId="20577"/>
          <ac:spMkLst>
            <pc:docMk/>
            <pc:sldMk cId="1818755469" sldId="331"/>
            <ac:spMk id="6" creationId="{B947D345-129C-4216-8482-6B0D0B986C72}"/>
          </ac:spMkLst>
        </pc:spChg>
        <pc:graphicFrameChg chg="mod">
          <ac:chgData name="walduch@gmail.com" userId="c4c51a5c429a4122" providerId="LiveId" clId="{FEB4B6C7-5E71-490D-896F-822E918FB23A}" dt="2020-11-17T16:28:27.782" v="137" actId="20577"/>
          <ac:graphicFrameMkLst>
            <pc:docMk/>
            <pc:sldMk cId="1818755469" sldId="331"/>
            <ac:graphicFrameMk id="8" creationId="{FD1E47EF-2CFE-4AAF-96FA-27BA61DB08ED}"/>
          </ac:graphicFrameMkLst>
        </pc:graphicFrameChg>
      </pc:sldChg>
      <pc:sldChg chg="modSp mod">
        <pc:chgData name="walduch@gmail.com" userId="c4c51a5c429a4122" providerId="LiveId" clId="{FEB4B6C7-5E71-490D-896F-822E918FB23A}" dt="2020-11-17T16:41:00.296" v="223" actId="20577"/>
        <pc:sldMkLst>
          <pc:docMk/>
          <pc:sldMk cId="768689491" sldId="332"/>
        </pc:sldMkLst>
        <pc:spChg chg="mod">
          <ac:chgData name="walduch@gmail.com" userId="c4c51a5c429a4122" providerId="LiveId" clId="{FEB4B6C7-5E71-490D-896F-822E918FB23A}" dt="2020-11-17T16:41:00.296" v="223" actId="20577"/>
          <ac:spMkLst>
            <pc:docMk/>
            <pc:sldMk cId="768689491" sldId="332"/>
            <ac:spMk id="6" creationId="{B947D345-129C-4216-8482-6B0D0B986C72}"/>
          </ac:spMkLst>
        </pc:spChg>
        <pc:graphicFrameChg chg="mod">
          <ac:chgData name="walduch@gmail.com" userId="c4c51a5c429a4122" providerId="LiveId" clId="{FEB4B6C7-5E71-490D-896F-822E918FB23A}" dt="2020-11-17T16:28:55.901" v="138" actId="20577"/>
          <ac:graphicFrameMkLst>
            <pc:docMk/>
            <pc:sldMk cId="768689491" sldId="332"/>
            <ac:graphicFrameMk id="8" creationId="{FD1E47EF-2CFE-4AAF-96FA-27BA61DB08ED}"/>
          </ac:graphicFrameMkLst>
        </pc:graphicFrameChg>
      </pc:sldChg>
      <pc:sldChg chg="modSp mod">
        <pc:chgData name="walduch@gmail.com" userId="c4c51a5c429a4122" providerId="LiveId" clId="{FEB4B6C7-5E71-490D-896F-822E918FB23A}" dt="2020-11-17T16:40:43.409" v="218" actId="20577"/>
        <pc:sldMkLst>
          <pc:docMk/>
          <pc:sldMk cId="634878529" sldId="333"/>
        </pc:sldMkLst>
        <pc:spChg chg="mod">
          <ac:chgData name="walduch@gmail.com" userId="c4c51a5c429a4122" providerId="LiveId" clId="{FEB4B6C7-5E71-490D-896F-822E918FB23A}" dt="2020-11-17T16:40:43.409" v="218" actId="20577"/>
          <ac:spMkLst>
            <pc:docMk/>
            <pc:sldMk cId="634878529" sldId="333"/>
            <ac:spMk id="6" creationId="{B947D345-129C-4216-8482-6B0D0B986C72}"/>
          </ac:spMkLst>
        </pc:spChg>
      </pc:sldChg>
      <pc:sldChg chg="modSp mod">
        <pc:chgData name="walduch@gmail.com" userId="c4c51a5c429a4122" providerId="LiveId" clId="{FEB4B6C7-5E71-490D-896F-822E918FB23A}" dt="2020-11-17T16:40:22.062" v="213" actId="255"/>
        <pc:sldMkLst>
          <pc:docMk/>
          <pc:sldMk cId="4047387508" sldId="334"/>
        </pc:sldMkLst>
        <pc:spChg chg="mod">
          <ac:chgData name="walduch@gmail.com" userId="c4c51a5c429a4122" providerId="LiveId" clId="{FEB4B6C7-5E71-490D-896F-822E918FB23A}" dt="2020-11-17T16:40:22.062" v="213" actId="255"/>
          <ac:spMkLst>
            <pc:docMk/>
            <pc:sldMk cId="4047387508" sldId="334"/>
            <ac:spMk id="5" creationId="{2DED3B7E-ED88-41D1-8E25-E00DC1CFCC9B}"/>
          </ac:spMkLst>
        </pc:spChg>
      </pc:sldChg>
      <pc:sldChg chg="modSp mod">
        <pc:chgData name="walduch@gmail.com" userId="c4c51a5c429a4122" providerId="LiveId" clId="{FEB4B6C7-5E71-490D-896F-822E918FB23A}" dt="2020-11-17T16:41:30.334" v="229" actId="27636"/>
        <pc:sldMkLst>
          <pc:docMk/>
          <pc:sldMk cId="3281287168" sldId="336"/>
        </pc:sldMkLst>
        <pc:spChg chg="mod">
          <ac:chgData name="walduch@gmail.com" userId="c4c51a5c429a4122" providerId="LiveId" clId="{FEB4B6C7-5E71-490D-896F-822E918FB23A}" dt="2020-11-17T16:41:30.334" v="229" actId="27636"/>
          <ac:spMkLst>
            <pc:docMk/>
            <pc:sldMk cId="3281287168" sldId="336"/>
            <ac:spMk id="6" creationId="{B947D345-129C-4216-8482-6B0D0B986C72}"/>
          </ac:spMkLst>
        </pc:spChg>
      </pc:sldChg>
      <pc:sldChg chg="modSp">
        <pc:chgData name="walduch@gmail.com" userId="c4c51a5c429a4122" providerId="LiveId" clId="{FEB4B6C7-5E71-490D-896F-822E918FB23A}" dt="2020-11-17T16:43:51.188" v="266" actId="20577"/>
        <pc:sldMkLst>
          <pc:docMk/>
          <pc:sldMk cId="2077267238" sldId="337"/>
        </pc:sldMkLst>
        <pc:graphicFrameChg chg="mod">
          <ac:chgData name="walduch@gmail.com" userId="c4c51a5c429a4122" providerId="LiveId" clId="{FEB4B6C7-5E71-490D-896F-822E918FB23A}" dt="2020-11-17T16:43:51.188" v="266" actId="20577"/>
          <ac:graphicFrameMkLst>
            <pc:docMk/>
            <pc:sldMk cId="2077267238" sldId="337"/>
            <ac:graphicFrameMk id="7" creationId="{339A4055-43D9-48ED-8C1F-778AF65AF92C}"/>
          </ac:graphicFrameMkLst>
        </pc:graphicFrameChg>
      </pc:sldChg>
      <pc:sldChg chg="del">
        <pc:chgData name="walduch@gmail.com" userId="c4c51a5c429a4122" providerId="LiveId" clId="{FEB4B6C7-5E71-490D-896F-822E918FB23A}" dt="2020-11-17T16:10:49.570" v="0" actId="47"/>
        <pc:sldMkLst>
          <pc:docMk/>
          <pc:sldMk cId="2728372096" sldId="338"/>
        </pc:sldMkLst>
      </pc:sldChg>
      <pc:sldChg chg="modSp add del">
        <pc:chgData name="walduch@gmail.com" userId="c4c51a5c429a4122" providerId="LiveId" clId="{FEB4B6C7-5E71-490D-896F-822E918FB23A}" dt="2020-11-17T16:47:14.856" v="268" actId="207"/>
        <pc:sldMkLst>
          <pc:docMk/>
          <pc:sldMk cId="745488530" sldId="339"/>
        </pc:sldMkLst>
        <pc:graphicFrameChg chg="mod">
          <ac:chgData name="walduch@gmail.com" userId="c4c51a5c429a4122" providerId="LiveId" clId="{FEB4B6C7-5E71-490D-896F-822E918FB23A}" dt="2020-11-17T16:47:14.856" v="268" actId="207"/>
          <ac:graphicFrameMkLst>
            <pc:docMk/>
            <pc:sldMk cId="745488530" sldId="339"/>
            <ac:graphicFrameMk id="5" creationId="{CF6147DD-DC56-4ECE-8EBD-5786C5575FC8}"/>
          </ac:graphicFrameMkLst>
        </pc:graphicFrameChg>
      </pc:sldChg>
      <pc:sldChg chg="modSp mod">
        <pc:chgData name="walduch@gmail.com" userId="c4c51a5c429a4122" providerId="LiveId" clId="{FEB4B6C7-5E71-490D-896F-822E918FB23A}" dt="2020-11-17T16:39:59.140" v="207" actId="20577"/>
        <pc:sldMkLst>
          <pc:docMk/>
          <pc:sldMk cId="807824535" sldId="340"/>
        </pc:sldMkLst>
        <pc:spChg chg="mod">
          <ac:chgData name="walduch@gmail.com" userId="c4c51a5c429a4122" providerId="LiveId" clId="{FEB4B6C7-5E71-490D-896F-822E918FB23A}" dt="2020-11-17T16:39:59.140" v="207" actId="20577"/>
          <ac:spMkLst>
            <pc:docMk/>
            <pc:sldMk cId="807824535" sldId="340"/>
            <ac:spMk id="3" creationId="{1CB755C5-E700-4BCA-A73A-79DAB88954CE}"/>
          </ac:spMkLst>
        </pc:spChg>
      </pc:sldChg>
      <pc:sldChg chg="del">
        <pc:chgData name="walduch@gmail.com" userId="c4c51a5c429a4122" providerId="LiveId" clId="{FEB4B6C7-5E71-490D-896F-822E918FB23A}" dt="2020-11-17T16:10:49.570" v="0" actId="47"/>
        <pc:sldMkLst>
          <pc:docMk/>
          <pc:sldMk cId="2048941757" sldId="341"/>
        </pc:sldMkLst>
      </pc:sldChg>
      <pc:sldChg chg="del">
        <pc:chgData name="walduch@gmail.com" userId="c4c51a5c429a4122" providerId="LiveId" clId="{FEB4B6C7-5E71-490D-896F-822E918FB23A}" dt="2020-11-17T16:10:49.570" v="0" actId="47"/>
        <pc:sldMkLst>
          <pc:docMk/>
          <pc:sldMk cId="723521634" sldId="342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4T00:33:25.372" idx="1">
    <p:pos x="10" y="10"/>
    <p:text>(Propotion_OtherFuel n’est pas crée car déduit des 3 autres variables)</p:text>
    <p:extLst>
      <p:ext uri="{C676402C-5697-4E1C-873F-D02D1690AC5C}">
        <p15:threadingInfo xmlns:p15="http://schemas.microsoft.com/office/powerpoint/2012/main" timeZoneBias="-60"/>
      </p:ext>
    </p:extLst>
  </p:cm>
  <p:cm authorId="1" dt="2020-11-14T00:33:54.586" idx="2">
    <p:pos x="146" y="146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svg"/><Relationship Id="rId1" Type="http://schemas.openxmlformats.org/officeDocument/2006/relationships/image" Target="../media/image2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ata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svg"/><Relationship Id="rId1" Type="http://schemas.openxmlformats.org/officeDocument/2006/relationships/image" Target="../media/image41.png"/></Relationships>
</file>

<file path=ppt/diagrams/_rels/data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svg"/><Relationship Id="rId1" Type="http://schemas.openxmlformats.org/officeDocument/2006/relationships/image" Target="../media/image45.png"/></Relationships>
</file>

<file path=ppt/diagrams/_rels/data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svg"/><Relationship Id="rId1" Type="http://schemas.openxmlformats.org/officeDocument/2006/relationships/image" Target="../media/image2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rawing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svg"/><Relationship Id="rId1" Type="http://schemas.openxmlformats.org/officeDocument/2006/relationships/image" Target="../media/image41.png"/></Relationships>
</file>

<file path=ppt/diagrams/_rels/drawing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svg"/><Relationship Id="rId1" Type="http://schemas.openxmlformats.org/officeDocument/2006/relationships/image" Target="../media/image45.png"/></Relationships>
</file>

<file path=ppt/diagrams/_rels/drawing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svg"/><Relationship Id="rId1" Type="http://schemas.openxmlformats.org/officeDocument/2006/relationships/image" Target="../media/image4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4ED816-5418-4579-87C5-CE7F8D9B706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0A0E8F69-5FF9-4A27-BEC1-AB432492FEB9}">
      <dgm:prSet/>
      <dgm:spPr/>
      <dgm:t>
        <a:bodyPr/>
        <a:lstStyle/>
        <a:p>
          <a:pPr>
            <a:defRPr cap="all"/>
          </a:pPr>
          <a:r>
            <a:rPr lang="fr-FR"/>
            <a:t>Introduction</a:t>
          </a:r>
          <a:endParaRPr lang="en-US"/>
        </a:p>
      </dgm:t>
    </dgm:pt>
    <dgm:pt modelId="{39231DEA-4010-4EBF-A555-B1A546A52AFC}" type="parTrans" cxnId="{41C5F3FD-B216-47CA-A0A2-C5B5792E10CD}">
      <dgm:prSet/>
      <dgm:spPr/>
      <dgm:t>
        <a:bodyPr/>
        <a:lstStyle/>
        <a:p>
          <a:endParaRPr lang="en-US"/>
        </a:p>
      </dgm:t>
    </dgm:pt>
    <dgm:pt modelId="{68346E51-BB86-4D1F-AB7E-B9F8AA5620F5}" type="sibTrans" cxnId="{41C5F3FD-B216-47CA-A0A2-C5B5792E10CD}">
      <dgm:prSet/>
      <dgm:spPr/>
      <dgm:t>
        <a:bodyPr/>
        <a:lstStyle/>
        <a:p>
          <a:endParaRPr lang="en-US"/>
        </a:p>
      </dgm:t>
    </dgm:pt>
    <dgm:pt modelId="{CEE7FFF3-1E54-4711-B971-E1E7AB7EBAF0}">
      <dgm:prSet/>
      <dgm:spPr/>
      <dgm:t>
        <a:bodyPr/>
        <a:lstStyle/>
        <a:p>
          <a:pPr>
            <a:defRPr cap="all"/>
          </a:pPr>
          <a:r>
            <a:rPr lang="fr-FR"/>
            <a:t>Préparation des données</a:t>
          </a:r>
          <a:endParaRPr lang="en-US"/>
        </a:p>
      </dgm:t>
    </dgm:pt>
    <dgm:pt modelId="{269EDAF9-724E-49E5-8DB5-3CFDF27A990F}" type="parTrans" cxnId="{B9B1B23F-2C22-47C4-9795-19ED15DA075A}">
      <dgm:prSet/>
      <dgm:spPr/>
      <dgm:t>
        <a:bodyPr/>
        <a:lstStyle/>
        <a:p>
          <a:endParaRPr lang="en-US"/>
        </a:p>
      </dgm:t>
    </dgm:pt>
    <dgm:pt modelId="{9DF488B4-880B-463C-BBFF-3A31A434776F}" type="sibTrans" cxnId="{B9B1B23F-2C22-47C4-9795-19ED15DA075A}">
      <dgm:prSet/>
      <dgm:spPr/>
      <dgm:t>
        <a:bodyPr/>
        <a:lstStyle/>
        <a:p>
          <a:endParaRPr lang="en-US"/>
        </a:p>
      </dgm:t>
    </dgm:pt>
    <dgm:pt modelId="{5F6FE7AA-3EEE-4079-923A-1A48B173814F}">
      <dgm:prSet/>
      <dgm:spPr/>
      <dgm:t>
        <a:bodyPr/>
        <a:lstStyle/>
        <a:p>
          <a:pPr>
            <a:defRPr cap="all"/>
          </a:pPr>
          <a:r>
            <a:rPr lang="fr-FR"/>
            <a:t>Modélisation des données</a:t>
          </a:r>
          <a:endParaRPr lang="en-US"/>
        </a:p>
      </dgm:t>
    </dgm:pt>
    <dgm:pt modelId="{B512A64A-8126-4481-86A7-DD049A3151B6}" type="parTrans" cxnId="{23EF5597-D0C9-45D6-97FA-1095EC560E77}">
      <dgm:prSet/>
      <dgm:spPr/>
      <dgm:t>
        <a:bodyPr/>
        <a:lstStyle/>
        <a:p>
          <a:endParaRPr lang="en-US"/>
        </a:p>
      </dgm:t>
    </dgm:pt>
    <dgm:pt modelId="{7C7C1BB2-EFE9-42F6-AAC9-6A49460C5BAE}" type="sibTrans" cxnId="{23EF5597-D0C9-45D6-97FA-1095EC560E77}">
      <dgm:prSet/>
      <dgm:spPr/>
      <dgm:t>
        <a:bodyPr/>
        <a:lstStyle/>
        <a:p>
          <a:endParaRPr lang="en-US"/>
        </a:p>
      </dgm:t>
    </dgm:pt>
    <dgm:pt modelId="{DA533404-B8C6-4AB0-A8C9-6B6F36D32BB0}">
      <dgm:prSet/>
      <dgm:spPr/>
      <dgm:t>
        <a:bodyPr/>
        <a:lstStyle/>
        <a:p>
          <a:pPr>
            <a:defRPr cap="all"/>
          </a:pPr>
          <a:r>
            <a:rPr lang="fr-FR"/>
            <a:t>Conclusion</a:t>
          </a:r>
          <a:endParaRPr lang="en-US"/>
        </a:p>
      </dgm:t>
    </dgm:pt>
    <dgm:pt modelId="{D6EEC82A-2FA8-4C1F-BC76-309DE661121E}" type="parTrans" cxnId="{BA45860D-12D9-46B6-B42E-5ECBFF249639}">
      <dgm:prSet/>
      <dgm:spPr/>
      <dgm:t>
        <a:bodyPr/>
        <a:lstStyle/>
        <a:p>
          <a:endParaRPr lang="en-US"/>
        </a:p>
      </dgm:t>
    </dgm:pt>
    <dgm:pt modelId="{31E4D822-BB26-48C1-94C4-92485A8ADDAE}" type="sibTrans" cxnId="{BA45860D-12D9-46B6-B42E-5ECBFF249639}">
      <dgm:prSet/>
      <dgm:spPr/>
      <dgm:t>
        <a:bodyPr/>
        <a:lstStyle/>
        <a:p>
          <a:endParaRPr lang="en-US"/>
        </a:p>
      </dgm:t>
    </dgm:pt>
    <dgm:pt modelId="{024C0DA5-44F8-4031-BAD7-2CA2A712E266}" type="pres">
      <dgm:prSet presAssocID="{064ED816-5418-4579-87C5-CE7F8D9B7068}" presName="root" presStyleCnt="0">
        <dgm:presLayoutVars>
          <dgm:dir/>
          <dgm:resizeHandles val="exact"/>
        </dgm:presLayoutVars>
      </dgm:prSet>
      <dgm:spPr/>
    </dgm:pt>
    <dgm:pt modelId="{B21D22BC-7AE5-4AAD-80D9-5AFF5A6FC5BA}" type="pres">
      <dgm:prSet presAssocID="{0A0E8F69-5FF9-4A27-BEC1-AB432492FEB9}" presName="compNode" presStyleCnt="0"/>
      <dgm:spPr/>
    </dgm:pt>
    <dgm:pt modelId="{249C7953-3D8A-4336-9BC2-0B45B0EE9A77}" type="pres">
      <dgm:prSet presAssocID="{0A0E8F69-5FF9-4A27-BEC1-AB432492FEB9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F025B84-95A6-4179-ABB1-CCD0FC0CDC6F}" type="pres">
      <dgm:prSet presAssocID="{0A0E8F69-5FF9-4A27-BEC1-AB432492FEB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érencier"/>
        </a:ext>
      </dgm:extLst>
    </dgm:pt>
    <dgm:pt modelId="{69E8BAA5-E2C5-4083-8CA5-87626152128F}" type="pres">
      <dgm:prSet presAssocID="{0A0E8F69-5FF9-4A27-BEC1-AB432492FEB9}" presName="spaceRect" presStyleCnt="0"/>
      <dgm:spPr/>
    </dgm:pt>
    <dgm:pt modelId="{51D4B18F-C8E0-4983-88F6-2F9F78196EF4}" type="pres">
      <dgm:prSet presAssocID="{0A0E8F69-5FF9-4A27-BEC1-AB432492FEB9}" presName="textRect" presStyleLbl="revTx" presStyleIdx="0" presStyleCnt="4">
        <dgm:presLayoutVars>
          <dgm:chMax val="1"/>
          <dgm:chPref val="1"/>
        </dgm:presLayoutVars>
      </dgm:prSet>
      <dgm:spPr/>
    </dgm:pt>
    <dgm:pt modelId="{F64A5EB2-28F8-4975-9E8A-A1DE0F57C95A}" type="pres">
      <dgm:prSet presAssocID="{68346E51-BB86-4D1F-AB7E-B9F8AA5620F5}" presName="sibTrans" presStyleCnt="0"/>
      <dgm:spPr/>
    </dgm:pt>
    <dgm:pt modelId="{7C730D1A-036A-42C0-B0F9-FBDF7A06323D}" type="pres">
      <dgm:prSet presAssocID="{CEE7FFF3-1E54-4711-B971-E1E7AB7EBAF0}" presName="compNode" presStyleCnt="0"/>
      <dgm:spPr/>
    </dgm:pt>
    <dgm:pt modelId="{6F2B51F2-05E5-4CED-8FAB-8A138547A2AB}" type="pres">
      <dgm:prSet presAssocID="{CEE7FFF3-1E54-4711-B971-E1E7AB7EBAF0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7979200-0A07-4100-897D-72FD5FA4C3C7}" type="pres">
      <dgm:prSet presAssocID="{CEE7FFF3-1E54-4711-B971-E1E7AB7EBAF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e de contrôle"/>
        </a:ext>
      </dgm:extLst>
    </dgm:pt>
    <dgm:pt modelId="{E6417B94-5B9E-48F6-9276-697109D375CC}" type="pres">
      <dgm:prSet presAssocID="{CEE7FFF3-1E54-4711-B971-E1E7AB7EBAF0}" presName="spaceRect" presStyleCnt="0"/>
      <dgm:spPr/>
    </dgm:pt>
    <dgm:pt modelId="{D7076A77-551D-47B0-B095-638CE56A4B7B}" type="pres">
      <dgm:prSet presAssocID="{CEE7FFF3-1E54-4711-B971-E1E7AB7EBAF0}" presName="textRect" presStyleLbl="revTx" presStyleIdx="1" presStyleCnt="4">
        <dgm:presLayoutVars>
          <dgm:chMax val="1"/>
          <dgm:chPref val="1"/>
        </dgm:presLayoutVars>
      </dgm:prSet>
      <dgm:spPr/>
    </dgm:pt>
    <dgm:pt modelId="{DEDFE8A2-F073-4DB5-8270-9AE18EFF0DFE}" type="pres">
      <dgm:prSet presAssocID="{9DF488B4-880B-463C-BBFF-3A31A434776F}" presName="sibTrans" presStyleCnt="0"/>
      <dgm:spPr/>
    </dgm:pt>
    <dgm:pt modelId="{355B6DF9-55CE-4A3F-B8DC-8C685447383B}" type="pres">
      <dgm:prSet presAssocID="{5F6FE7AA-3EEE-4079-923A-1A48B173814F}" presName="compNode" presStyleCnt="0"/>
      <dgm:spPr/>
    </dgm:pt>
    <dgm:pt modelId="{3B406514-8865-4BE2-85D0-ECC196F96F4C}" type="pres">
      <dgm:prSet presAssocID="{5F6FE7AA-3EEE-4079-923A-1A48B173814F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AB299E7-CA4D-4B06-B9F1-290ABB8C7EC7}" type="pres">
      <dgm:prSet presAssocID="{5F6FE7AA-3EEE-4079-923A-1A48B173814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5DB64841-F864-49CB-B46D-F8CD29FFF20B}" type="pres">
      <dgm:prSet presAssocID="{5F6FE7AA-3EEE-4079-923A-1A48B173814F}" presName="spaceRect" presStyleCnt="0"/>
      <dgm:spPr/>
    </dgm:pt>
    <dgm:pt modelId="{9AB403C6-9A04-4BBB-A8A9-EB2F2ED3E4E5}" type="pres">
      <dgm:prSet presAssocID="{5F6FE7AA-3EEE-4079-923A-1A48B173814F}" presName="textRect" presStyleLbl="revTx" presStyleIdx="2" presStyleCnt="4">
        <dgm:presLayoutVars>
          <dgm:chMax val="1"/>
          <dgm:chPref val="1"/>
        </dgm:presLayoutVars>
      </dgm:prSet>
      <dgm:spPr/>
    </dgm:pt>
    <dgm:pt modelId="{11974DBE-7D78-4735-906D-CA963EAA18AD}" type="pres">
      <dgm:prSet presAssocID="{7C7C1BB2-EFE9-42F6-AAC9-6A49460C5BAE}" presName="sibTrans" presStyleCnt="0"/>
      <dgm:spPr/>
    </dgm:pt>
    <dgm:pt modelId="{2B832422-DD7A-4C26-AC29-72A14E4B2F24}" type="pres">
      <dgm:prSet presAssocID="{DA533404-B8C6-4AB0-A8C9-6B6F36D32BB0}" presName="compNode" presStyleCnt="0"/>
      <dgm:spPr/>
    </dgm:pt>
    <dgm:pt modelId="{31D6DB7D-3976-43ED-9C24-5334B1719777}" type="pres">
      <dgm:prSet presAssocID="{DA533404-B8C6-4AB0-A8C9-6B6F36D32BB0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FC9482C-A219-42EE-9707-508678E786FD}" type="pres">
      <dgm:prSet presAssocID="{DA533404-B8C6-4AB0-A8C9-6B6F36D32BB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02EC3298-6DCD-4F4B-BEEF-EAE1DB4A1CB3}" type="pres">
      <dgm:prSet presAssocID="{DA533404-B8C6-4AB0-A8C9-6B6F36D32BB0}" presName="spaceRect" presStyleCnt="0"/>
      <dgm:spPr/>
    </dgm:pt>
    <dgm:pt modelId="{1DF57AD4-30E2-4610-8B79-DFBB01819BBA}" type="pres">
      <dgm:prSet presAssocID="{DA533404-B8C6-4AB0-A8C9-6B6F36D32BB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A45860D-12D9-46B6-B42E-5ECBFF249639}" srcId="{064ED816-5418-4579-87C5-CE7F8D9B7068}" destId="{DA533404-B8C6-4AB0-A8C9-6B6F36D32BB0}" srcOrd="3" destOrd="0" parTransId="{D6EEC82A-2FA8-4C1F-BC76-309DE661121E}" sibTransId="{31E4D822-BB26-48C1-94C4-92485A8ADDAE}"/>
    <dgm:cxn modelId="{B9B1B23F-2C22-47C4-9795-19ED15DA075A}" srcId="{064ED816-5418-4579-87C5-CE7F8D9B7068}" destId="{CEE7FFF3-1E54-4711-B971-E1E7AB7EBAF0}" srcOrd="1" destOrd="0" parTransId="{269EDAF9-724E-49E5-8DB5-3CFDF27A990F}" sibTransId="{9DF488B4-880B-463C-BBFF-3A31A434776F}"/>
    <dgm:cxn modelId="{65CFDF85-04C4-41B7-8B18-92B1780A7457}" type="presOf" srcId="{0A0E8F69-5FF9-4A27-BEC1-AB432492FEB9}" destId="{51D4B18F-C8E0-4983-88F6-2F9F78196EF4}" srcOrd="0" destOrd="0" presId="urn:microsoft.com/office/officeart/2018/5/layout/IconLeafLabelList"/>
    <dgm:cxn modelId="{0AB1C189-06D7-4D63-B77D-F43C332092FA}" type="presOf" srcId="{5F6FE7AA-3EEE-4079-923A-1A48B173814F}" destId="{9AB403C6-9A04-4BBB-A8A9-EB2F2ED3E4E5}" srcOrd="0" destOrd="0" presId="urn:microsoft.com/office/officeart/2018/5/layout/IconLeafLabelList"/>
    <dgm:cxn modelId="{23EF5597-D0C9-45D6-97FA-1095EC560E77}" srcId="{064ED816-5418-4579-87C5-CE7F8D9B7068}" destId="{5F6FE7AA-3EEE-4079-923A-1A48B173814F}" srcOrd="2" destOrd="0" parTransId="{B512A64A-8126-4481-86A7-DD049A3151B6}" sibTransId="{7C7C1BB2-EFE9-42F6-AAC9-6A49460C5BAE}"/>
    <dgm:cxn modelId="{D4820EC9-3A43-4395-B89A-D35DE12C6E0D}" type="presOf" srcId="{DA533404-B8C6-4AB0-A8C9-6B6F36D32BB0}" destId="{1DF57AD4-30E2-4610-8B79-DFBB01819BBA}" srcOrd="0" destOrd="0" presId="urn:microsoft.com/office/officeart/2018/5/layout/IconLeafLabelList"/>
    <dgm:cxn modelId="{983C16E6-C3C6-4F02-916F-C95B87FF6589}" type="presOf" srcId="{CEE7FFF3-1E54-4711-B971-E1E7AB7EBAF0}" destId="{D7076A77-551D-47B0-B095-638CE56A4B7B}" srcOrd="0" destOrd="0" presId="urn:microsoft.com/office/officeart/2018/5/layout/IconLeafLabelList"/>
    <dgm:cxn modelId="{9842DFFA-230E-4226-A62B-E37FB1A5CBC1}" type="presOf" srcId="{064ED816-5418-4579-87C5-CE7F8D9B7068}" destId="{024C0DA5-44F8-4031-BAD7-2CA2A712E266}" srcOrd="0" destOrd="0" presId="urn:microsoft.com/office/officeart/2018/5/layout/IconLeafLabelList"/>
    <dgm:cxn modelId="{41C5F3FD-B216-47CA-A0A2-C5B5792E10CD}" srcId="{064ED816-5418-4579-87C5-CE7F8D9B7068}" destId="{0A0E8F69-5FF9-4A27-BEC1-AB432492FEB9}" srcOrd="0" destOrd="0" parTransId="{39231DEA-4010-4EBF-A555-B1A546A52AFC}" sibTransId="{68346E51-BB86-4D1F-AB7E-B9F8AA5620F5}"/>
    <dgm:cxn modelId="{5818670A-DE49-4998-ABB1-C016A0120DE1}" type="presParOf" srcId="{024C0DA5-44F8-4031-BAD7-2CA2A712E266}" destId="{B21D22BC-7AE5-4AAD-80D9-5AFF5A6FC5BA}" srcOrd="0" destOrd="0" presId="urn:microsoft.com/office/officeart/2018/5/layout/IconLeafLabelList"/>
    <dgm:cxn modelId="{C168E832-22C0-45CD-B24B-394E64A5C8FB}" type="presParOf" srcId="{B21D22BC-7AE5-4AAD-80D9-5AFF5A6FC5BA}" destId="{249C7953-3D8A-4336-9BC2-0B45B0EE9A77}" srcOrd="0" destOrd="0" presId="urn:microsoft.com/office/officeart/2018/5/layout/IconLeafLabelList"/>
    <dgm:cxn modelId="{FB0722CC-9981-4E82-A322-60D17023ED89}" type="presParOf" srcId="{B21D22BC-7AE5-4AAD-80D9-5AFF5A6FC5BA}" destId="{FF025B84-95A6-4179-ABB1-CCD0FC0CDC6F}" srcOrd="1" destOrd="0" presId="urn:microsoft.com/office/officeart/2018/5/layout/IconLeafLabelList"/>
    <dgm:cxn modelId="{65F3A18B-AFD3-427B-9625-6D810F1069CC}" type="presParOf" srcId="{B21D22BC-7AE5-4AAD-80D9-5AFF5A6FC5BA}" destId="{69E8BAA5-E2C5-4083-8CA5-87626152128F}" srcOrd="2" destOrd="0" presId="urn:microsoft.com/office/officeart/2018/5/layout/IconLeafLabelList"/>
    <dgm:cxn modelId="{19B71B67-7F1C-455B-BEF3-40D5E993EDE1}" type="presParOf" srcId="{B21D22BC-7AE5-4AAD-80D9-5AFF5A6FC5BA}" destId="{51D4B18F-C8E0-4983-88F6-2F9F78196EF4}" srcOrd="3" destOrd="0" presId="urn:microsoft.com/office/officeart/2018/5/layout/IconLeafLabelList"/>
    <dgm:cxn modelId="{3971D894-A074-4EE7-9ECC-2D3078596FB2}" type="presParOf" srcId="{024C0DA5-44F8-4031-BAD7-2CA2A712E266}" destId="{F64A5EB2-28F8-4975-9E8A-A1DE0F57C95A}" srcOrd="1" destOrd="0" presId="urn:microsoft.com/office/officeart/2018/5/layout/IconLeafLabelList"/>
    <dgm:cxn modelId="{D07EB9F7-A267-40FB-A9D8-3E1033C2F144}" type="presParOf" srcId="{024C0DA5-44F8-4031-BAD7-2CA2A712E266}" destId="{7C730D1A-036A-42C0-B0F9-FBDF7A06323D}" srcOrd="2" destOrd="0" presId="urn:microsoft.com/office/officeart/2018/5/layout/IconLeafLabelList"/>
    <dgm:cxn modelId="{22EB8833-41C6-42E7-9D91-C164962C3060}" type="presParOf" srcId="{7C730D1A-036A-42C0-B0F9-FBDF7A06323D}" destId="{6F2B51F2-05E5-4CED-8FAB-8A138547A2AB}" srcOrd="0" destOrd="0" presId="urn:microsoft.com/office/officeart/2018/5/layout/IconLeafLabelList"/>
    <dgm:cxn modelId="{ED5787F1-BE3D-48AF-AAE5-BBE7B05E8E21}" type="presParOf" srcId="{7C730D1A-036A-42C0-B0F9-FBDF7A06323D}" destId="{37979200-0A07-4100-897D-72FD5FA4C3C7}" srcOrd="1" destOrd="0" presId="urn:microsoft.com/office/officeart/2018/5/layout/IconLeafLabelList"/>
    <dgm:cxn modelId="{04ED2185-541D-462C-8E97-5FF1F8B0B6A5}" type="presParOf" srcId="{7C730D1A-036A-42C0-B0F9-FBDF7A06323D}" destId="{E6417B94-5B9E-48F6-9276-697109D375CC}" srcOrd="2" destOrd="0" presId="urn:microsoft.com/office/officeart/2018/5/layout/IconLeafLabelList"/>
    <dgm:cxn modelId="{FE23EFC5-60B3-4D4D-A6BE-737B001DDB6C}" type="presParOf" srcId="{7C730D1A-036A-42C0-B0F9-FBDF7A06323D}" destId="{D7076A77-551D-47B0-B095-638CE56A4B7B}" srcOrd="3" destOrd="0" presId="urn:microsoft.com/office/officeart/2018/5/layout/IconLeafLabelList"/>
    <dgm:cxn modelId="{3FC7C13B-0E73-4450-9492-EC4A3A8ABA4E}" type="presParOf" srcId="{024C0DA5-44F8-4031-BAD7-2CA2A712E266}" destId="{DEDFE8A2-F073-4DB5-8270-9AE18EFF0DFE}" srcOrd="3" destOrd="0" presId="urn:microsoft.com/office/officeart/2018/5/layout/IconLeafLabelList"/>
    <dgm:cxn modelId="{A9DDCC52-AF74-4CB3-B22E-5ED8AA97A9C6}" type="presParOf" srcId="{024C0DA5-44F8-4031-BAD7-2CA2A712E266}" destId="{355B6DF9-55CE-4A3F-B8DC-8C685447383B}" srcOrd="4" destOrd="0" presId="urn:microsoft.com/office/officeart/2018/5/layout/IconLeafLabelList"/>
    <dgm:cxn modelId="{64DBB1D0-A7BC-414D-AB29-D09C85E05199}" type="presParOf" srcId="{355B6DF9-55CE-4A3F-B8DC-8C685447383B}" destId="{3B406514-8865-4BE2-85D0-ECC196F96F4C}" srcOrd="0" destOrd="0" presId="urn:microsoft.com/office/officeart/2018/5/layout/IconLeafLabelList"/>
    <dgm:cxn modelId="{5B423518-4602-4D1A-B6D3-61C2119F3594}" type="presParOf" srcId="{355B6DF9-55CE-4A3F-B8DC-8C685447383B}" destId="{7AB299E7-CA4D-4B06-B9F1-290ABB8C7EC7}" srcOrd="1" destOrd="0" presId="urn:microsoft.com/office/officeart/2018/5/layout/IconLeafLabelList"/>
    <dgm:cxn modelId="{C35E7377-69C5-46B0-8BBF-C2DCE1CCE176}" type="presParOf" srcId="{355B6DF9-55CE-4A3F-B8DC-8C685447383B}" destId="{5DB64841-F864-49CB-B46D-F8CD29FFF20B}" srcOrd="2" destOrd="0" presId="urn:microsoft.com/office/officeart/2018/5/layout/IconLeafLabelList"/>
    <dgm:cxn modelId="{5F001B12-1F28-426F-856B-80E3698A6B83}" type="presParOf" srcId="{355B6DF9-55CE-4A3F-B8DC-8C685447383B}" destId="{9AB403C6-9A04-4BBB-A8A9-EB2F2ED3E4E5}" srcOrd="3" destOrd="0" presId="urn:microsoft.com/office/officeart/2018/5/layout/IconLeafLabelList"/>
    <dgm:cxn modelId="{AAE45AAB-5EF4-4BA6-A3B5-89CB89713485}" type="presParOf" srcId="{024C0DA5-44F8-4031-BAD7-2CA2A712E266}" destId="{11974DBE-7D78-4735-906D-CA963EAA18AD}" srcOrd="5" destOrd="0" presId="urn:microsoft.com/office/officeart/2018/5/layout/IconLeafLabelList"/>
    <dgm:cxn modelId="{482B9F24-4E45-4A74-B3A5-51E3B9DBBC14}" type="presParOf" srcId="{024C0DA5-44F8-4031-BAD7-2CA2A712E266}" destId="{2B832422-DD7A-4C26-AC29-72A14E4B2F24}" srcOrd="6" destOrd="0" presId="urn:microsoft.com/office/officeart/2018/5/layout/IconLeafLabelList"/>
    <dgm:cxn modelId="{7D4CCA45-07E9-4A26-B335-741A212CF1AB}" type="presParOf" srcId="{2B832422-DD7A-4C26-AC29-72A14E4B2F24}" destId="{31D6DB7D-3976-43ED-9C24-5334B1719777}" srcOrd="0" destOrd="0" presId="urn:microsoft.com/office/officeart/2018/5/layout/IconLeafLabelList"/>
    <dgm:cxn modelId="{815FC3B9-EBF5-4831-826E-188DE6F453E7}" type="presParOf" srcId="{2B832422-DD7A-4C26-AC29-72A14E4B2F24}" destId="{FFC9482C-A219-42EE-9707-508678E786FD}" srcOrd="1" destOrd="0" presId="urn:microsoft.com/office/officeart/2018/5/layout/IconLeafLabelList"/>
    <dgm:cxn modelId="{105CD4D5-74C1-4CBD-A7DA-F53CDAECAD4E}" type="presParOf" srcId="{2B832422-DD7A-4C26-AC29-72A14E4B2F24}" destId="{02EC3298-6DCD-4F4B-BEEF-EAE1DB4A1CB3}" srcOrd="2" destOrd="0" presId="urn:microsoft.com/office/officeart/2018/5/layout/IconLeafLabelList"/>
    <dgm:cxn modelId="{BF4CD4FC-BFAE-4E47-861E-08F479F8D868}" type="presParOf" srcId="{2B832422-DD7A-4C26-AC29-72A14E4B2F24}" destId="{1DF57AD4-30E2-4610-8B79-DFBB01819BB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BFE2AE8-6A5B-4B4C-A5D8-AD1AFD0470B6}" type="doc">
      <dgm:prSet loTypeId="urn:microsoft.com/office/officeart/2008/layout/Lin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09E25CC1-EBB8-4312-86A3-2472E5CBEA96}">
      <dgm:prSet custT="1"/>
      <dgm:spPr/>
      <dgm:t>
        <a:bodyPr/>
        <a:lstStyle/>
        <a:p>
          <a:br>
            <a:rPr lang="fr-FR" sz="2800"/>
          </a:br>
          <a:r>
            <a:rPr lang="fr-FR" sz="2800" b="1" err="1"/>
            <a:t>TotalGHGEmissions</a:t>
          </a:r>
          <a:r>
            <a:rPr lang="fr-FR" sz="2800"/>
            <a:t> </a:t>
          </a:r>
          <a:br>
            <a:rPr lang="fr-FR" sz="2800"/>
          </a:br>
          <a:br>
            <a:rPr lang="fr-FR" sz="2800"/>
          </a:br>
          <a:r>
            <a:rPr lang="fr-FR" sz="2800" b="1" err="1"/>
            <a:t>SiteEnergyUse</a:t>
          </a:r>
          <a:endParaRPr lang="fr-FR" sz="2800" b="1"/>
        </a:p>
      </dgm:t>
    </dgm:pt>
    <dgm:pt modelId="{9DFED6D3-9017-4F8B-AF35-7002A247EFA4}" type="parTrans" cxnId="{53D6797B-557F-4339-813E-5C38A84E7DB9}">
      <dgm:prSet/>
      <dgm:spPr/>
      <dgm:t>
        <a:bodyPr/>
        <a:lstStyle/>
        <a:p>
          <a:endParaRPr lang="fr-FR" sz="2800"/>
        </a:p>
      </dgm:t>
    </dgm:pt>
    <dgm:pt modelId="{B26F15D4-9064-43A8-A88F-FA552365FB1E}" type="sibTrans" cxnId="{53D6797B-557F-4339-813E-5C38A84E7DB9}">
      <dgm:prSet/>
      <dgm:spPr/>
      <dgm:t>
        <a:bodyPr/>
        <a:lstStyle/>
        <a:p>
          <a:endParaRPr lang="fr-FR" sz="2800"/>
        </a:p>
      </dgm:t>
    </dgm:pt>
    <dgm:pt modelId="{AFF1089C-9E41-4171-9DEA-51DB6F5DF31E}">
      <dgm:prSet custT="1"/>
      <dgm:spPr/>
      <dgm:t>
        <a:bodyPr/>
        <a:lstStyle/>
        <a:p>
          <a:br>
            <a:rPr lang="fr-FR" sz="2800"/>
          </a:br>
          <a:br>
            <a:rPr lang="fr-FR" sz="2800"/>
          </a:br>
          <a:r>
            <a:rPr lang="fr-FR" sz="2800"/>
            <a:t>Suppression des valeurs </a:t>
          </a:r>
          <a:r>
            <a:rPr lang="fr-FR" sz="2800" err="1"/>
            <a:t>Null</a:t>
          </a:r>
          <a:endParaRPr lang="fr-FR" sz="2800"/>
        </a:p>
      </dgm:t>
    </dgm:pt>
    <dgm:pt modelId="{6E6BE76A-38F1-45BC-8731-DC1E07FCEC64}" type="parTrans" cxnId="{535D086F-F65C-4079-892B-2AC1C63FAA0E}">
      <dgm:prSet/>
      <dgm:spPr/>
      <dgm:t>
        <a:bodyPr/>
        <a:lstStyle/>
        <a:p>
          <a:endParaRPr lang="fr-FR" sz="2800"/>
        </a:p>
      </dgm:t>
    </dgm:pt>
    <dgm:pt modelId="{258B682A-6DAD-4767-BB48-0FCBC3155B09}" type="sibTrans" cxnId="{535D086F-F65C-4079-892B-2AC1C63FAA0E}">
      <dgm:prSet/>
      <dgm:spPr/>
      <dgm:t>
        <a:bodyPr/>
        <a:lstStyle/>
        <a:p>
          <a:endParaRPr lang="fr-FR" sz="2800"/>
        </a:p>
      </dgm:t>
    </dgm:pt>
    <dgm:pt modelId="{FFA09AA8-B565-40FF-9706-95CDB4620E5D}" type="pres">
      <dgm:prSet presAssocID="{EBFE2AE8-6A5B-4B4C-A5D8-AD1AFD0470B6}" presName="vert0" presStyleCnt="0">
        <dgm:presLayoutVars>
          <dgm:dir/>
          <dgm:animOne val="branch"/>
          <dgm:animLvl val="lvl"/>
        </dgm:presLayoutVars>
      </dgm:prSet>
      <dgm:spPr/>
    </dgm:pt>
    <dgm:pt modelId="{BDE8C3A1-C45C-48AF-B4E6-6FFD4DC85F00}" type="pres">
      <dgm:prSet presAssocID="{09E25CC1-EBB8-4312-86A3-2472E5CBEA96}" presName="thickLine" presStyleLbl="alignNode1" presStyleIdx="0" presStyleCnt="1"/>
      <dgm:spPr/>
    </dgm:pt>
    <dgm:pt modelId="{301E677A-CED8-405F-AD13-66073098A198}" type="pres">
      <dgm:prSet presAssocID="{09E25CC1-EBB8-4312-86A3-2472E5CBEA96}" presName="horz1" presStyleCnt="0"/>
      <dgm:spPr/>
    </dgm:pt>
    <dgm:pt modelId="{24E714F2-0A29-4C10-9D9A-DF16A44A7AD4}" type="pres">
      <dgm:prSet presAssocID="{09E25CC1-EBB8-4312-86A3-2472E5CBEA96}" presName="tx1" presStyleLbl="revTx" presStyleIdx="0" presStyleCnt="2" custScaleX="281479"/>
      <dgm:spPr/>
    </dgm:pt>
    <dgm:pt modelId="{0D06BE93-589E-4988-83D9-638F574159FD}" type="pres">
      <dgm:prSet presAssocID="{09E25CC1-EBB8-4312-86A3-2472E5CBEA96}" presName="vert1" presStyleCnt="0"/>
      <dgm:spPr/>
    </dgm:pt>
    <dgm:pt modelId="{5DF11532-E5DF-4982-8DED-283C28556F6E}" type="pres">
      <dgm:prSet presAssocID="{AFF1089C-9E41-4171-9DEA-51DB6F5DF31E}" presName="vertSpace2a" presStyleCnt="0"/>
      <dgm:spPr/>
    </dgm:pt>
    <dgm:pt modelId="{374202D3-E030-4B21-869B-A28F54735853}" type="pres">
      <dgm:prSet presAssocID="{AFF1089C-9E41-4171-9DEA-51DB6F5DF31E}" presName="horz2" presStyleCnt="0"/>
      <dgm:spPr/>
    </dgm:pt>
    <dgm:pt modelId="{BC8D9D8E-EACC-4DF9-9303-46FEB7259B20}" type="pres">
      <dgm:prSet presAssocID="{AFF1089C-9E41-4171-9DEA-51DB6F5DF31E}" presName="horzSpace2" presStyleCnt="0"/>
      <dgm:spPr/>
    </dgm:pt>
    <dgm:pt modelId="{5D53C23E-F2BD-482D-97DE-6A242A88F17F}" type="pres">
      <dgm:prSet presAssocID="{AFF1089C-9E41-4171-9DEA-51DB6F5DF31E}" presName="tx2" presStyleLbl="revTx" presStyleIdx="1" presStyleCnt="2"/>
      <dgm:spPr/>
    </dgm:pt>
    <dgm:pt modelId="{55612CB7-D068-4C18-87B3-355754E11E2C}" type="pres">
      <dgm:prSet presAssocID="{AFF1089C-9E41-4171-9DEA-51DB6F5DF31E}" presName="vert2" presStyleCnt="0"/>
      <dgm:spPr/>
    </dgm:pt>
    <dgm:pt modelId="{291687CA-C882-4B0D-9D1D-70FD02EED013}" type="pres">
      <dgm:prSet presAssocID="{AFF1089C-9E41-4171-9DEA-51DB6F5DF31E}" presName="thinLine2b" presStyleLbl="callout" presStyleIdx="0" presStyleCnt="1"/>
      <dgm:spPr/>
    </dgm:pt>
    <dgm:pt modelId="{A0265876-C3AD-4ABB-BD74-F9DA639B202A}" type="pres">
      <dgm:prSet presAssocID="{AFF1089C-9E41-4171-9DEA-51DB6F5DF31E}" presName="vertSpace2b" presStyleCnt="0"/>
      <dgm:spPr/>
    </dgm:pt>
  </dgm:ptLst>
  <dgm:cxnLst>
    <dgm:cxn modelId="{CEC1674D-8CBD-49CF-B3BB-1D98C2CBF99E}" type="presOf" srcId="{EBFE2AE8-6A5B-4B4C-A5D8-AD1AFD0470B6}" destId="{FFA09AA8-B565-40FF-9706-95CDB4620E5D}" srcOrd="0" destOrd="0" presId="urn:microsoft.com/office/officeart/2008/layout/LinedList"/>
    <dgm:cxn modelId="{535D086F-F65C-4079-892B-2AC1C63FAA0E}" srcId="{09E25CC1-EBB8-4312-86A3-2472E5CBEA96}" destId="{AFF1089C-9E41-4171-9DEA-51DB6F5DF31E}" srcOrd="0" destOrd="0" parTransId="{6E6BE76A-38F1-45BC-8731-DC1E07FCEC64}" sibTransId="{258B682A-6DAD-4767-BB48-0FCBC3155B09}"/>
    <dgm:cxn modelId="{53D6797B-557F-4339-813E-5C38A84E7DB9}" srcId="{EBFE2AE8-6A5B-4B4C-A5D8-AD1AFD0470B6}" destId="{09E25CC1-EBB8-4312-86A3-2472E5CBEA96}" srcOrd="0" destOrd="0" parTransId="{9DFED6D3-9017-4F8B-AF35-7002A247EFA4}" sibTransId="{B26F15D4-9064-43A8-A88F-FA552365FB1E}"/>
    <dgm:cxn modelId="{86EFFE9E-C719-4054-9DCE-E893919D29F0}" type="presOf" srcId="{09E25CC1-EBB8-4312-86A3-2472E5CBEA96}" destId="{24E714F2-0A29-4C10-9D9A-DF16A44A7AD4}" srcOrd="0" destOrd="0" presId="urn:microsoft.com/office/officeart/2008/layout/LinedList"/>
    <dgm:cxn modelId="{AEB766CB-B68A-4205-B53A-7538A6EC6A57}" type="presOf" srcId="{AFF1089C-9E41-4171-9DEA-51DB6F5DF31E}" destId="{5D53C23E-F2BD-482D-97DE-6A242A88F17F}" srcOrd="0" destOrd="0" presId="urn:microsoft.com/office/officeart/2008/layout/LinedList"/>
    <dgm:cxn modelId="{6EAA01D6-F63C-446D-8BA3-5B561C874704}" type="presParOf" srcId="{FFA09AA8-B565-40FF-9706-95CDB4620E5D}" destId="{BDE8C3A1-C45C-48AF-B4E6-6FFD4DC85F00}" srcOrd="0" destOrd="0" presId="urn:microsoft.com/office/officeart/2008/layout/LinedList"/>
    <dgm:cxn modelId="{C0E5F321-EB5C-4CAF-87AC-BCFBB07621BF}" type="presParOf" srcId="{FFA09AA8-B565-40FF-9706-95CDB4620E5D}" destId="{301E677A-CED8-405F-AD13-66073098A198}" srcOrd="1" destOrd="0" presId="urn:microsoft.com/office/officeart/2008/layout/LinedList"/>
    <dgm:cxn modelId="{9C612672-0460-40AD-833E-9401478D7496}" type="presParOf" srcId="{301E677A-CED8-405F-AD13-66073098A198}" destId="{24E714F2-0A29-4C10-9D9A-DF16A44A7AD4}" srcOrd="0" destOrd="0" presId="urn:microsoft.com/office/officeart/2008/layout/LinedList"/>
    <dgm:cxn modelId="{F4EC772E-0A83-473B-8931-F5E6F1B10969}" type="presParOf" srcId="{301E677A-CED8-405F-AD13-66073098A198}" destId="{0D06BE93-589E-4988-83D9-638F574159FD}" srcOrd="1" destOrd="0" presId="urn:microsoft.com/office/officeart/2008/layout/LinedList"/>
    <dgm:cxn modelId="{91B9988A-E8D3-4969-8B9D-1E3D0CC64B9F}" type="presParOf" srcId="{0D06BE93-589E-4988-83D9-638F574159FD}" destId="{5DF11532-E5DF-4982-8DED-283C28556F6E}" srcOrd="0" destOrd="0" presId="urn:microsoft.com/office/officeart/2008/layout/LinedList"/>
    <dgm:cxn modelId="{1E2D2627-2503-4376-AC58-61B23EE9D73D}" type="presParOf" srcId="{0D06BE93-589E-4988-83D9-638F574159FD}" destId="{374202D3-E030-4B21-869B-A28F54735853}" srcOrd="1" destOrd="0" presId="urn:microsoft.com/office/officeart/2008/layout/LinedList"/>
    <dgm:cxn modelId="{81E66076-F1DD-48BE-8C03-907D4EE48CB4}" type="presParOf" srcId="{374202D3-E030-4B21-869B-A28F54735853}" destId="{BC8D9D8E-EACC-4DF9-9303-46FEB7259B20}" srcOrd="0" destOrd="0" presId="urn:microsoft.com/office/officeart/2008/layout/LinedList"/>
    <dgm:cxn modelId="{4A788646-64C6-40BF-9158-D970C46FF9CA}" type="presParOf" srcId="{374202D3-E030-4B21-869B-A28F54735853}" destId="{5D53C23E-F2BD-482D-97DE-6A242A88F17F}" srcOrd="1" destOrd="0" presId="urn:microsoft.com/office/officeart/2008/layout/LinedList"/>
    <dgm:cxn modelId="{B64803C1-B61A-4882-804C-FECEE20D0EF6}" type="presParOf" srcId="{374202D3-E030-4B21-869B-A28F54735853}" destId="{55612CB7-D068-4C18-87B3-355754E11E2C}" srcOrd="2" destOrd="0" presId="urn:microsoft.com/office/officeart/2008/layout/LinedList"/>
    <dgm:cxn modelId="{91CA6202-E0C5-4159-A9F3-D92C38A2ED4B}" type="presParOf" srcId="{0D06BE93-589E-4988-83D9-638F574159FD}" destId="{291687CA-C882-4B0D-9D1D-70FD02EED013}" srcOrd="2" destOrd="0" presId="urn:microsoft.com/office/officeart/2008/layout/LinedList"/>
    <dgm:cxn modelId="{85D07B64-03F3-4216-B9EA-215300A100A3}" type="presParOf" srcId="{0D06BE93-589E-4988-83D9-638F574159FD}" destId="{A0265876-C3AD-4ABB-BD74-F9DA639B202A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FABD89B-295F-4D96-A09B-AE6D62D33373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A454FD0D-BEEC-4D6D-8E73-3376005C64EB}">
      <dgm:prSet custT="1"/>
      <dgm:spPr/>
      <dgm:t>
        <a:bodyPr/>
        <a:lstStyle/>
        <a:p>
          <a:r>
            <a:rPr lang="fr-FR" sz="2800" b="1" err="1"/>
            <a:t>ENERGYSTARScore</a:t>
          </a:r>
          <a:endParaRPr lang="fr-FR" sz="2800"/>
        </a:p>
      </dgm:t>
    </dgm:pt>
    <dgm:pt modelId="{6A4E2D0A-696C-4C6C-859B-08F6D20A4210}" type="parTrans" cxnId="{9B8B6B7C-D734-45CA-A78F-E66A8E42D822}">
      <dgm:prSet/>
      <dgm:spPr/>
      <dgm:t>
        <a:bodyPr/>
        <a:lstStyle/>
        <a:p>
          <a:endParaRPr lang="fr-FR" sz="2800"/>
        </a:p>
      </dgm:t>
    </dgm:pt>
    <dgm:pt modelId="{99A2A850-0CD5-4438-ACB5-BEB13DD3361E}" type="sibTrans" cxnId="{9B8B6B7C-D734-45CA-A78F-E66A8E42D822}">
      <dgm:prSet/>
      <dgm:spPr/>
      <dgm:t>
        <a:bodyPr/>
        <a:lstStyle/>
        <a:p>
          <a:endParaRPr lang="fr-FR" sz="2800"/>
        </a:p>
      </dgm:t>
    </dgm:pt>
    <dgm:pt modelId="{BEBD155E-0400-41B5-9176-893382F9337E}">
      <dgm:prSet custT="1"/>
      <dgm:spPr/>
      <dgm:t>
        <a:bodyPr/>
        <a:lstStyle/>
        <a:p>
          <a:r>
            <a:rPr lang="fr-FR" sz="2800"/>
            <a:t>Aucune stratégie retenue pour </a:t>
          </a:r>
          <a:br>
            <a:rPr lang="fr-FR" sz="2800"/>
          </a:br>
          <a:r>
            <a:rPr lang="fr-FR" sz="2800"/>
            <a:t>compléter cette colonne</a:t>
          </a:r>
        </a:p>
      </dgm:t>
    </dgm:pt>
    <dgm:pt modelId="{7C4AD997-5642-4BE0-AA60-7B2CB2AC03C0}" type="parTrans" cxnId="{0738CB69-3496-4318-849C-F468CF576493}">
      <dgm:prSet/>
      <dgm:spPr/>
      <dgm:t>
        <a:bodyPr/>
        <a:lstStyle/>
        <a:p>
          <a:endParaRPr lang="fr-FR" sz="2800"/>
        </a:p>
      </dgm:t>
    </dgm:pt>
    <dgm:pt modelId="{AE77A31B-9B4B-4E29-B516-4862759EA300}" type="sibTrans" cxnId="{0738CB69-3496-4318-849C-F468CF576493}">
      <dgm:prSet/>
      <dgm:spPr/>
      <dgm:t>
        <a:bodyPr/>
        <a:lstStyle/>
        <a:p>
          <a:endParaRPr lang="fr-FR" sz="2800"/>
        </a:p>
      </dgm:t>
    </dgm:pt>
    <dgm:pt modelId="{7584C1BE-626C-4AAB-87DF-8F2E608258C1}">
      <dgm:prSet custT="1"/>
      <dgm:spPr/>
      <dgm:t>
        <a:bodyPr/>
        <a:lstStyle/>
        <a:p>
          <a:r>
            <a:rPr lang="fr-FR" sz="2800"/>
            <a:t>Les tests de Machine Learning utilisant </a:t>
          </a:r>
          <a:br>
            <a:rPr lang="fr-FR" sz="2800"/>
          </a:br>
          <a:r>
            <a:rPr lang="fr-FR" sz="2800"/>
            <a:t>cette colonne seront réalisés en filtrant </a:t>
          </a:r>
          <a:br>
            <a:rPr lang="fr-FR" sz="2800"/>
          </a:br>
          <a:r>
            <a:rPr lang="fr-FR" sz="2800"/>
            <a:t>les enregistrements pour lesquels la valeur </a:t>
          </a:r>
          <a:br>
            <a:rPr lang="fr-FR" sz="2800"/>
          </a:br>
          <a:r>
            <a:rPr lang="fr-FR" sz="2800"/>
            <a:t>de </a:t>
          </a:r>
          <a:r>
            <a:rPr lang="fr-FR" sz="2800" err="1"/>
            <a:t>ENERGYSTARScore</a:t>
          </a:r>
          <a:r>
            <a:rPr lang="fr-FR" sz="2800"/>
            <a:t> </a:t>
          </a:r>
          <a:r>
            <a:rPr lang="fr-FR" sz="2800" u="sng"/>
            <a:t>est Non </a:t>
          </a:r>
          <a:r>
            <a:rPr lang="fr-FR" sz="2800" u="sng" err="1"/>
            <a:t>Null</a:t>
          </a:r>
          <a:endParaRPr lang="fr-FR" sz="2800" u="sng"/>
        </a:p>
      </dgm:t>
    </dgm:pt>
    <dgm:pt modelId="{0387D3DA-8A6B-4C2F-BF7E-168E2ED8CB27}" type="parTrans" cxnId="{F858BC2B-FD6B-43C7-8FC2-6A53899C1286}">
      <dgm:prSet/>
      <dgm:spPr/>
      <dgm:t>
        <a:bodyPr/>
        <a:lstStyle/>
        <a:p>
          <a:endParaRPr lang="fr-FR" sz="2800"/>
        </a:p>
      </dgm:t>
    </dgm:pt>
    <dgm:pt modelId="{C7BFE235-056B-4C16-8AA9-A4EC1DB74174}" type="sibTrans" cxnId="{F858BC2B-FD6B-43C7-8FC2-6A53899C1286}">
      <dgm:prSet/>
      <dgm:spPr/>
      <dgm:t>
        <a:bodyPr/>
        <a:lstStyle/>
        <a:p>
          <a:endParaRPr lang="fr-FR" sz="2800"/>
        </a:p>
      </dgm:t>
    </dgm:pt>
    <dgm:pt modelId="{667A1C57-539F-4601-87AA-74A4A41636FB}" type="pres">
      <dgm:prSet presAssocID="{BFABD89B-295F-4D96-A09B-AE6D62D33373}" presName="vert0" presStyleCnt="0">
        <dgm:presLayoutVars>
          <dgm:dir/>
          <dgm:animOne val="branch"/>
          <dgm:animLvl val="lvl"/>
        </dgm:presLayoutVars>
      </dgm:prSet>
      <dgm:spPr/>
    </dgm:pt>
    <dgm:pt modelId="{F66CC8BB-959D-4BA6-B527-4A1914AEF277}" type="pres">
      <dgm:prSet presAssocID="{A454FD0D-BEEC-4D6D-8E73-3376005C64EB}" presName="thickLine" presStyleLbl="alignNode1" presStyleIdx="0" presStyleCnt="1"/>
      <dgm:spPr/>
    </dgm:pt>
    <dgm:pt modelId="{F83A0DA8-FE73-4161-8A75-6AED47D57672}" type="pres">
      <dgm:prSet presAssocID="{A454FD0D-BEEC-4D6D-8E73-3376005C64EB}" presName="horz1" presStyleCnt="0"/>
      <dgm:spPr/>
    </dgm:pt>
    <dgm:pt modelId="{021B33D1-BDF5-46B5-AFC3-013491D429AF}" type="pres">
      <dgm:prSet presAssocID="{A454FD0D-BEEC-4D6D-8E73-3376005C64EB}" presName="tx1" presStyleLbl="revTx" presStyleIdx="0" presStyleCnt="3" custScaleX="185278"/>
      <dgm:spPr/>
    </dgm:pt>
    <dgm:pt modelId="{7423BFEC-9AE7-4517-ADBA-62758C49892E}" type="pres">
      <dgm:prSet presAssocID="{A454FD0D-BEEC-4D6D-8E73-3376005C64EB}" presName="vert1" presStyleCnt="0"/>
      <dgm:spPr/>
    </dgm:pt>
    <dgm:pt modelId="{F15B0AC4-AD5A-478B-B2C2-1B53FCDBA0D5}" type="pres">
      <dgm:prSet presAssocID="{BEBD155E-0400-41B5-9176-893382F9337E}" presName="vertSpace2a" presStyleCnt="0"/>
      <dgm:spPr/>
    </dgm:pt>
    <dgm:pt modelId="{C8D70AB4-6754-4014-BB6A-846580E47320}" type="pres">
      <dgm:prSet presAssocID="{BEBD155E-0400-41B5-9176-893382F9337E}" presName="horz2" presStyleCnt="0"/>
      <dgm:spPr/>
    </dgm:pt>
    <dgm:pt modelId="{8F9C4533-EABA-41AE-ACAE-BEC911B4C891}" type="pres">
      <dgm:prSet presAssocID="{BEBD155E-0400-41B5-9176-893382F9337E}" presName="horzSpace2" presStyleCnt="0"/>
      <dgm:spPr/>
    </dgm:pt>
    <dgm:pt modelId="{5C314A2F-8DD6-4002-9A51-4EACBC7C1CBE}" type="pres">
      <dgm:prSet presAssocID="{BEBD155E-0400-41B5-9176-893382F9337E}" presName="tx2" presStyleLbl="revTx" presStyleIdx="1" presStyleCnt="3" custScaleY="33289"/>
      <dgm:spPr/>
    </dgm:pt>
    <dgm:pt modelId="{86A449D3-EBE2-418C-BDCE-F0A11CCDB35F}" type="pres">
      <dgm:prSet presAssocID="{BEBD155E-0400-41B5-9176-893382F9337E}" presName="vert2" presStyleCnt="0"/>
      <dgm:spPr/>
    </dgm:pt>
    <dgm:pt modelId="{334D569D-FFDC-4BF8-BF71-17C8059D3BE7}" type="pres">
      <dgm:prSet presAssocID="{BEBD155E-0400-41B5-9176-893382F9337E}" presName="thinLine2b" presStyleLbl="callout" presStyleIdx="0" presStyleCnt="2"/>
      <dgm:spPr/>
    </dgm:pt>
    <dgm:pt modelId="{F4F19BAB-D069-428E-90AC-2B3B13862B79}" type="pres">
      <dgm:prSet presAssocID="{BEBD155E-0400-41B5-9176-893382F9337E}" presName="vertSpace2b" presStyleCnt="0"/>
      <dgm:spPr/>
    </dgm:pt>
    <dgm:pt modelId="{6A81CD34-EA0F-4681-A7D1-DD030C7118B2}" type="pres">
      <dgm:prSet presAssocID="{7584C1BE-626C-4AAB-87DF-8F2E608258C1}" presName="horz2" presStyleCnt="0"/>
      <dgm:spPr/>
    </dgm:pt>
    <dgm:pt modelId="{4AE34F51-9D01-4027-A26C-1FBDFD38D230}" type="pres">
      <dgm:prSet presAssocID="{7584C1BE-626C-4AAB-87DF-8F2E608258C1}" presName="horzSpace2" presStyleCnt="0"/>
      <dgm:spPr/>
    </dgm:pt>
    <dgm:pt modelId="{2C05A82C-C63C-4A94-9DBA-2BDC5E0D2F61}" type="pres">
      <dgm:prSet presAssocID="{7584C1BE-626C-4AAB-87DF-8F2E608258C1}" presName="tx2" presStyleLbl="revTx" presStyleIdx="2" presStyleCnt="3" custScaleY="67182"/>
      <dgm:spPr/>
    </dgm:pt>
    <dgm:pt modelId="{FA0B4DF8-BDE3-4EE2-9E48-3409EABE8071}" type="pres">
      <dgm:prSet presAssocID="{7584C1BE-626C-4AAB-87DF-8F2E608258C1}" presName="vert2" presStyleCnt="0"/>
      <dgm:spPr/>
    </dgm:pt>
    <dgm:pt modelId="{F3395231-495C-4EA3-AF04-D32BBE2AB6C7}" type="pres">
      <dgm:prSet presAssocID="{7584C1BE-626C-4AAB-87DF-8F2E608258C1}" presName="thinLine2b" presStyleLbl="callout" presStyleIdx="1" presStyleCnt="2"/>
      <dgm:spPr/>
    </dgm:pt>
    <dgm:pt modelId="{6D83C30F-702A-4A11-8F94-785773CA65AA}" type="pres">
      <dgm:prSet presAssocID="{7584C1BE-626C-4AAB-87DF-8F2E608258C1}" presName="vertSpace2b" presStyleCnt="0"/>
      <dgm:spPr/>
    </dgm:pt>
  </dgm:ptLst>
  <dgm:cxnLst>
    <dgm:cxn modelId="{3E836C02-6404-45CA-A55A-EBFCBD88CC6C}" type="presOf" srcId="{7584C1BE-626C-4AAB-87DF-8F2E608258C1}" destId="{2C05A82C-C63C-4A94-9DBA-2BDC5E0D2F61}" srcOrd="0" destOrd="0" presId="urn:microsoft.com/office/officeart/2008/layout/LinedList"/>
    <dgm:cxn modelId="{F858BC2B-FD6B-43C7-8FC2-6A53899C1286}" srcId="{A454FD0D-BEEC-4D6D-8E73-3376005C64EB}" destId="{7584C1BE-626C-4AAB-87DF-8F2E608258C1}" srcOrd="1" destOrd="0" parTransId="{0387D3DA-8A6B-4C2F-BF7E-168E2ED8CB27}" sibTransId="{C7BFE235-056B-4C16-8AA9-A4EC1DB74174}"/>
    <dgm:cxn modelId="{0738CB69-3496-4318-849C-F468CF576493}" srcId="{A454FD0D-BEEC-4D6D-8E73-3376005C64EB}" destId="{BEBD155E-0400-41B5-9176-893382F9337E}" srcOrd="0" destOrd="0" parTransId="{7C4AD997-5642-4BE0-AA60-7B2CB2AC03C0}" sibTransId="{AE77A31B-9B4B-4E29-B516-4862759EA300}"/>
    <dgm:cxn modelId="{9B8B6B7C-D734-45CA-A78F-E66A8E42D822}" srcId="{BFABD89B-295F-4D96-A09B-AE6D62D33373}" destId="{A454FD0D-BEEC-4D6D-8E73-3376005C64EB}" srcOrd="0" destOrd="0" parTransId="{6A4E2D0A-696C-4C6C-859B-08F6D20A4210}" sibTransId="{99A2A850-0CD5-4438-ACB5-BEB13DD3361E}"/>
    <dgm:cxn modelId="{97EBE982-F61D-4D54-8123-E07EBF471727}" type="presOf" srcId="{BEBD155E-0400-41B5-9176-893382F9337E}" destId="{5C314A2F-8DD6-4002-9A51-4EACBC7C1CBE}" srcOrd="0" destOrd="0" presId="urn:microsoft.com/office/officeart/2008/layout/LinedList"/>
    <dgm:cxn modelId="{B9BAF18B-417E-4488-B1BB-530D7A77872E}" type="presOf" srcId="{A454FD0D-BEEC-4D6D-8E73-3376005C64EB}" destId="{021B33D1-BDF5-46B5-AFC3-013491D429AF}" srcOrd="0" destOrd="0" presId="urn:microsoft.com/office/officeart/2008/layout/LinedList"/>
    <dgm:cxn modelId="{E91DB9D6-4D7D-4B41-A41B-EA440D804B6C}" type="presOf" srcId="{BFABD89B-295F-4D96-A09B-AE6D62D33373}" destId="{667A1C57-539F-4601-87AA-74A4A41636FB}" srcOrd="0" destOrd="0" presId="urn:microsoft.com/office/officeart/2008/layout/LinedList"/>
    <dgm:cxn modelId="{53058128-8482-4655-B499-0946B209D385}" type="presParOf" srcId="{667A1C57-539F-4601-87AA-74A4A41636FB}" destId="{F66CC8BB-959D-4BA6-B527-4A1914AEF277}" srcOrd="0" destOrd="0" presId="urn:microsoft.com/office/officeart/2008/layout/LinedList"/>
    <dgm:cxn modelId="{75EB6133-B5CE-4955-B097-F6612A92BA11}" type="presParOf" srcId="{667A1C57-539F-4601-87AA-74A4A41636FB}" destId="{F83A0DA8-FE73-4161-8A75-6AED47D57672}" srcOrd="1" destOrd="0" presId="urn:microsoft.com/office/officeart/2008/layout/LinedList"/>
    <dgm:cxn modelId="{58D80B6C-6E14-4601-A794-B5194324448A}" type="presParOf" srcId="{F83A0DA8-FE73-4161-8A75-6AED47D57672}" destId="{021B33D1-BDF5-46B5-AFC3-013491D429AF}" srcOrd="0" destOrd="0" presId="urn:microsoft.com/office/officeart/2008/layout/LinedList"/>
    <dgm:cxn modelId="{5AD643BB-6BFE-47BB-BE5E-93652ED7DF0A}" type="presParOf" srcId="{F83A0DA8-FE73-4161-8A75-6AED47D57672}" destId="{7423BFEC-9AE7-4517-ADBA-62758C49892E}" srcOrd="1" destOrd="0" presId="urn:microsoft.com/office/officeart/2008/layout/LinedList"/>
    <dgm:cxn modelId="{821BBF0D-71C4-497D-AEE7-ABAD2AE75EC9}" type="presParOf" srcId="{7423BFEC-9AE7-4517-ADBA-62758C49892E}" destId="{F15B0AC4-AD5A-478B-B2C2-1B53FCDBA0D5}" srcOrd="0" destOrd="0" presId="urn:microsoft.com/office/officeart/2008/layout/LinedList"/>
    <dgm:cxn modelId="{F1F90924-B11C-4B37-AE14-E517B67FB1D2}" type="presParOf" srcId="{7423BFEC-9AE7-4517-ADBA-62758C49892E}" destId="{C8D70AB4-6754-4014-BB6A-846580E47320}" srcOrd="1" destOrd="0" presId="urn:microsoft.com/office/officeart/2008/layout/LinedList"/>
    <dgm:cxn modelId="{1F59C4E3-5D6B-4763-90AA-6AE4E6771E58}" type="presParOf" srcId="{C8D70AB4-6754-4014-BB6A-846580E47320}" destId="{8F9C4533-EABA-41AE-ACAE-BEC911B4C891}" srcOrd="0" destOrd="0" presId="urn:microsoft.com/office/officeart/2008/layout/LinedList"/>
    <dgm:cxn modelId="{EDFF3AE6-C7C1-4F6B-983C-934B964916FE}" type="presParOf" srcId="{C8D70AB4-6754-4014-BB6A-846580E47320}" destId="{5C314A2F-8DD6-4002-9A51-4EACBC7C1CBE}" srcOrd="1" destOrd="0" presId="urn:microsoft.com/office/officeart/2008/layout/LinedList"/>
    <dgm:cxn modelId="{6F73E7DD-98DC-4320-8C09-65032E371D30}" type="presParOf" srcId="{C8D70AB4-6754-4014-BB6A-846580E47320}" destId="{86A449D3-EBE2-418C-BDCE-F0A11CCDB35F}" srcOrd="2" destOrd="0" presId="urn:microsoft.com/office/officeart/2008/layout/LinedList"/>
    <dgm:cxn modelId="{D0DF151A-FF76-4EB4-B387-5BAB543CBE4B}" type="presParOf" srcId="{7423BFEC-9AE7-4517-ADBA-62758C49892E}" destId="{334D569D-FFDC-4BF8-BF71-17C8059D3BE7}" srcOrd="2" destOrd="0" presId="urn:microsoft.com/office/officeart/2008/layout/LinedList"/>
    <dgm:cxn modelId="{910248E0-3AAB-4111-9FE4-29217959567D}" type="presParOf" srcId="{7423BFEC-9AE7-4517-ADBA-62758C49892E}" destId="{F4F19BAB-D069-428E-90AC-2B3B13862B79}" srcOrd="3" destOrd="0" presId="urn:microsoft.com/office/officeart/2008/layout/LinedList"/>
    <dgm:cxn modelId="{86B420CF-5983-495A-8339-2F65605626BC}" type="presParOf" srcId="{7423BFEC-9AE7-4517-ADBA-62758C49892E}" destId="{6A81CD34-EA0F-4681-A7D1-DD030C7118B2}" srcOrd="4" destOrd="0" presId="urn:microsoft.com/office/officeart/2008/layout/LinedList"/>
    <dgm:cxn modelId="{BCD01662-BE5B-43A3-AD2B-D70D72A44EDD}" type="presParOf" srcId="{6A81CD34-EA0F-4681-A7D1-DD030C7118B2}" destId="{4AE34F51-9D01-4027-A26C-1FBDFD38D230}" srcOrd="0" destOrd="0" presId="urn:microsoft.com/office/officeart/2008/layout/LinedList"/>
    <dgm:cxn modelId="{02EFE76A-9C43-4DF5-98C0-EFA2D6D9B2DD}" type="presParOf" srcId="{6A81CD34-EA0F-4681-A7D1-DD030C7118B2}" destId="{2C05A82C-C63C-4A94-9DBA-2BDC5E0D2F61}" srcOrd="1" destOrd="0" presId="urn:microsoft.com/office/officeart/2008/layout/LinedList"/>
    <dgm:cxn modelId="{8C4DC8F5-4A7A-4060-913C-B040054305D1}" type="presParOf" srcId="{6A81CD34-EA0F-4681-A7D1-DD030C7118B2}" destId="{FA0B4DF8-BDE3-4EE2-9E48-3409EABE8071}" srcOrd="2" destOrd="0" presId="urn:microsoft.com/office/officeart/2008/layout/LinedList"/>
    <dgm:cxn modelId="{8A1FF7A2-6030-44AD-857E-1C5B06DA32DA}" type="presParOf" srcId="{7423BFEC-9AE7-4517-ADBA-62758C49892E}" destId="{F3395231-495C-4EA3-AF04-D32BBE2AB6C7}" srcOrd="5" destOrd="0" presId="urn:microsoft.com/office/officeart/2008/layout/LinedList"/>
    <dgm:cxn modelId="{16A2D455-C11B-46CA-A022-17F078BC9A97}" type="presParOf" srcId="{7423BFEC-9AE7-4517-ADBA-62758C49892E}" destId="{6D83C30F-702A-4A11-8F94-785773CA65AA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314CE1F-08F8-4609-AD2C-CB86AFEB902C}" type="doc">
      <dgm:prSet loTypeId="urn:microsoft.com/office/officeart/2008/layout/LinedLis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fr-FR"/>
        </a:p>
      </dgm:t>
    </dgm:pt>
    <dgm:pt modelId="{64D12BBA-CA9B-4FAC-8016-ACA3A4FACA77}">
      <dgm:prSet custT="1"/>
      <dgm:spPr/>
      <dgm:t>
        <a:bodyPr/>
        <a:lstStyle/>
        <a:p>
          <a:r>
            <a:rPr lang="fr-FR" sz="2800"/>
            <a:t>Les doublons potentiels sont les immeubles contrôlés </a:t>
          </a:r>
          <a:br>
            <a:rPr lang="fr-FR" sz="2800"/>
          </a:br>
          <a:r>
            <a:rPr lang="fr-FR" sz="2800"/>
            <a:t>plusieurs fois dans le jeu de données (en 2015 et 2016).</a:t>
          </a:r>
        </a:p>
      </dgm:t>
    </dgm:pt>
    <dgm:pt modelId="{2B6CED33-2C4D-40CB-86DE-813150DF4FC4}" type="parTrans" cxnId="{8E6EC234-21AC-4FCF-9354-0ADC469055D5}">
      <dgm:prSet/>
      <dgm:spPr/>
      <dgm:t>
        <a:bodyPr/>
        <a:lstStyle/>
        <a:p>
          <a:endParaRPr lang="fr-FR" sz="2800"/>
        </a:p>
      </dgm:t>
    </dgm:pt>
    <dgm:pt modelId="{8DE92BC4-94C4-4122-A219-86935C1327F8}" type="sibTrans" cxnId="{8E6EC234-21AC-4FCF-9354-0ADC469055D5}">
      <dgm:prSet/>
      <dgm:spPr/>
      <dgm:t>
        <a:bodyPr/>
        <a:lstStyle/>
        <a:p>
          <a:endParaRPr lang="fr-FR" sz="2800"/>
        </a:p>
      </dgm:t>
    </dgm:pt>
    <dgm:pt modelId="{2A236E0E-EB38-4B19-96C6-FAFEA137755E}">
      <dgm:prSet custT="1"/>
      <dgm:spPr/>
      <dgm:t>
        <a:bodyPr/>
        <a:lstStyle/>
        <a:p>
          <a:r>
            <a:rPr lang="fr-FR" sz="2800"/>
            <a:t>Est un doublon si :</a:t>
          </a:r>
        </a:p>
      </dgm:t>
    </dgm:pt>
    <dgm:pt modelId="{1832FCE5-9124-4C3D-899C-C6C2C3DF2010}" type="parTrans" cxnId="{2A20337E-5D8C-4439-A3A3-8A4E3E389FD5}">
      <dgm:prSet/>
      <dgm:spPr/>
      <dgm:t>
        <a:bodyPr/>
        <a:lstStyle/>
        <a:p>
          <a:endParaRPr lang="fr-FR" sz="2800"/>
        </a:p>
      </dgm:t>
    </dgm:pt>
    <dgm:pt modelId="{621D5F98-FBFF-47F2-A7E7-B681FBB0636D}" type="sibTrans" cxnId="{2A20337E-5D8C-4439-A3A3-8A4E3E389FD5}">
      <dgm:prSet/>
      <dgm:spPr/>
      <dgm:t>
        <a:bodyPr/>
        <a:lstStyle/>
        <a:p>
          <a:endParaRPr lang="fr-FR" sz="2800"/>
        </a:p>
      </dgm:t>
    </dgm:pt>
    <dgm:pt modelId="{1AC7D0AE-FC3E-44A9-8F6A-B51592BAE7A2}">
      <dgm:prSet custT="1"/>
      <dgm:spPr/>
      <dgm:t>
        <a:bodyPr/>
        <a:lstStyle/>
        <a:p>
          <a:r>
            <a:rPr lang="fr-FR" sz="2800"/>
            <a:t>ID « </a:t>
          </a:r>
          <a:r>
            <a:rPr lang="fr-FR" sz="2800" b="1" i="0" err="1"/>
            <a:t>OSEBuildingID</a:t>
          </a:r>
          <a:r>
            <a:rPr lang="fr-FR" sz="2800"/>
            <a:t> » identique</a:t>
          </a:r>
        </a:p>
      </dgm:t>
    </dgm:pt>
    <dgm:pt modelId="{88824EE7-E2BA-4177-B715-DC5885FD2ABC}" type="parTrans" cxnId="{A21E2B80-0B50-4BE0-A3EC-C6F4A7163691}">
      <dgm:prSet/>
      <dgm:spPr/>
      <dgm:t>
        <a:bodyPr/>
        <a:lstStyle/>
        <a:p>
          <a:endParaRPr lang="fr-FR" sz="2800"/>
        </a:p>
      </dgm:t>
    </dgm:pt>
    <dgm:pt modelId="{51B5CA80-DB91-418D-8A69-A3729251594E}" type="sibTrans" cxnId="{A21E2B80-0B50-4BE0-A3EC-C6F4A7163691}">
      <dgm:prSet/>
      <dgm:spPr/>
      <dgm:t>
        <a:bodyPr/>
        <a:lstStyle/>
        <a:p>
          <a:endParaRPr lang="fr-FR" sz="2800"/>
        </a:p>
      </dgm:t>
    </dgm:pt>
    <dgm:pt modelId="{51A4E566-D488-4C2A-A361-7A3EC31605FD}">
      <dgm:prSet custT="1"/>
      <dgm:spPr/>
      <dgm:t>
        <a:bodyPr/>
        <a:lstStyle/>
        <a:p>
          <a:r>
            <a:rPr lang="fr-FR" sz="2800"/>
            <a:t>Pas de modification de </a:t>
          </a:r>
          <a:br>
            <a:rPr lang="fr-FR" sz="2800"/>
          </a:br>
          <a:r>
            <a:rPr lang="fr-FR" sz="2800"/>
            <a:t>la surface (pas de travaux, …)</a:t>
          </a:r>
          <a:br>
            <a:rPr lang="fr-FR" sz="2800"/>
          </a:br>
          <a:r>
            <a:rPr lang="fr-FR" sz="2800"/>
            <a:t>entre 2015 et 2016</a:t>
          </a:r>
        </a:p>
      </dgm:t>
    </dgm:pt>
    <dgm:pt modelId="{EC7ADA8F-469D-442F-8205-8C88318683A6}" type="parTrans" cxnId="{12BA31C8-F6DF-4186-B677-CA904E4625FF}">
      <dgm:prSet/>
      <dgm:spPr/>
      <dgm:t>
        <a:bodyPr/>
        <a:lstStyle/>
        <a:p>
          <a:endParaRPr lang="fr-FR" sz="2800"/>
        </a:p>
      </dgm:t>
    </dgm:pt>
    <dgm:pt modelId="{0D180E69-779F-4602-ACFC-66FD9250BFDC}" type="sibTrans" cxnId="{12BA31C8-F6DF-4186-B677-CA904E4625FF}">
      <dgm:prSet/>
      <dgm:spPr/>
      <dgm:t>
        <a:bodyPr/>
        <a:lstStyle/>
        <a:p>
          <a:endParaRPr lang="fr-FR" sz="2800"/>
        </a:p>
      </dgm:t>
    </dgm:pt>
    <dgm:pt modelId="{9B092636-4D71-4655-AB8C-38DB6AED8ABD}" type="pres">
      <dgm:prSet presAssocID="{7314CE1F-08F8-4609-AD2C-CB86AFEB902C}" presName="vert0" presStyleCnt="0">
        <dgm:presLayoutVars>
          <dgm:dir/>
          <dgm:animOne val="branch"/>
          <dgm:animLvl val="lvl"/>
        </dgm:presLayoutVars>
      </dgm:prSet>
      <dgm:spPr/>
    </dgm:pt>
    <dgm:pt modelId="{1CD9C1AA-0DF2-464F-897A-F938B72E1904}" type="pres">
      <dgm:prSet presAssocID="{64D12BBA-CA9B-4FAC-8016-ACA3A4FACA77}" presName="thickLine" presStyleLbl="alignNode1" presStyleIdx="0" presStyleCnt="2"/>
      <dgm:spPr/>
    </dgm:pt>
    <dgm:pt modelId="{E849FE80-84A2-42C6-9D23-C801CEDF69E3}" type="pres">
      <dgm:prSet presAssocID="{64D12BBA-CA9B-4FAC-8016-ACA3A4FACA77}" presName="horz1" presStyleCnt="0"/>
      <dgm:spPr/>
    </dgm:pt>
    <dgm:pt modelId="{69F531A8-8EF7-4EA0-950F-CAE37171DACF}" type="pres">
      <dgm:prSet presAssocID="{64D12BBA-CA9B-4FAC-8016-ACA3A4FACA77}" presName="tx1" presStyleLbl="revTx" presStyleIdx="0" presStyleCnt="4" custScaleX="500000" custScaleY="40255"/>
      <dgm:spPr/>
    </dgm:pt>
    <dgm:pt modelId="{53649316-31AB-45EB-9AB8-91DEF0D24189}" type="pres">
      <dgm:prSet presAssocID="{64D12BBA-CA9B-4FAC-8016-ACA3A4FACA77}" presName="vert1" presStyleCnt="0"/>
      <dgm:spPr/>
    </dgm:pt>
    <dgm:pt modelId="{4A3FE392-62FA-4E3B-87D2-B84D45253302}" type="pres">
      <dgm:prSet presAssocID="{2A236E0E-EB38-4B19-96C6-FAFEA137755E}" presName="thickLine" presStyleLbl="alignNode1" presStyleIdx="1" presStyleCnt="2"/>
      <dgm:spPr/>
    </dgm:pt>
    <dgm:pt modelId="{D3059DBD-1E7C-4DAE-9DE8-B7F0C12F0298}" type="pres">
      <dgm:prSet presAssocID="{2A236E0E-EB38-4B19-96C6-FAFEA137755E}" presName="horz1" presStyleCnt="0"/>
      <dgm:spPr/>
    </dgm:pt>
    <dgm:pt modelId="{5C807FDD-1E98-458A-A46F-9045E001FFB4}" type="pres">
      <dgm:prSet presAssocID="{2A236E0E-EB38-4B19-96C6-FAFEA137755E}" presName="tx1" presStyleLbl="revTx" presStyleIdx="1" presStyleCnt="4" custScaleX="226962"/>
      <dgm:spPr/>
    </dgm:pt>
    <dgm:pt modelId="{3976BC7D-D816-47F9-9D72-74C59D310230}" type="pres">
      <dgm:prSet presAssocID="{2A236E0E-EB38-4B19-96C6-FAFEA137755E}" presName="vert1" presStyleCnt="0"/>
      <dgm:spPr/>
    </dgm:pt>
    <dgm:pt modelId="{82432956-635C-4C33-8A9A-08616CD5B3ED}" type="pres">
      <dgm:prSet presAssocID="{1AC7D0AE-FC3E-44A9-8F6A-B51592BAE7A2}" presName="vertSpace2a" presStyleCnt="0"/>
      <dgm:spPr/>
    </dgm:pt>
    <dgm:pt modelId="{60F574D5-7CD5-4804-A846-9F608878700A}" type="pres">
      <dgm:prSet presAssocID="{1AC7D0AE-FC3E-44A9-8F6A-B51592BAE7A2}" presName="horz2" presStyleCnt="0"/>
      <dgm:spPr/>
    </dgm:pt>
    <dgm:pt modelId="{AE1852B0-BD71-4D71-BEF0-A5700B42D4C4}" type="pres">
      <dgm:prSet presAssocID="{1AC7D0AE-FC3E-44A9-8F6A-B51592BAE7A2}" presName="horzSpace2" presStyleCnt="0"/>
      <dgm:spPr/>
    </dgm:pt>
    <dgm:pt modelId="{163D3AFA-05E9-4C63-9E03-85712C775D03}" type="pres">
      <dgm:prSet presAssocID="{1AC7D0AE-FC3E-44A9-8F6A-B51592BAE7A2}" presName="tx2" presStyleLbl="revTx" presStyleIdx="2" presStyleCnt="4" custScaleY="62996"/>
      <dgm:spPr/>
    </dgm:pt>
    <dgm:pt modelId="{FA817593-0922-40F6-B6AB-DE53E533E795}" type="pres">
      <dgm:prSet presAssocID="{1AC7D0AE-FC3E-44A9-8F6A-B51592BAE7A2}" presName="vert2" presStyleCnt="0"/>
      <dgm:spPr/>
    </dgm:pt>
    <dgm:pt modelId="{9B19CD28-88A0-412D-A6C1-76798B8D61AE}" type="pres">
      <dgm:prSet presAssocID="{1AC7D0AE-FC3E-44A9-8F6A-B51592BAE7A2}" presName="thinLine2b" presStyleLbl="callout" presStyleIdx="0" presStyleCnt="2"/>
      <dgm:spPr/>
    </dgm:pt>
    <dgm:pt modelId="{3C469907-06C5-4835-B137-310AF67C04ED}" type="pres">
      <dgm:prSet presAssocID="{1AC7D0AE-FC3E-44A9-8F6A-B51592BAE7A2}" presName="vertSpace2b" presStyleCnt="0"/>
      <dgm:spPr/>
    </dgm:pt>
    <dgm:pt modelId="{41A46EB3-6A92-4631-BB03-98F1EAA9E701}" type="pres">
      <dgm:prSet presAssocID="{51A4E566-D488-4C2A-A361-7A3EC31605FD}" presName="horz2" presStyleCnt="0"/>
      <dgm:spPr/>
    </dgm:pt>
    <dgm:pt modelId="{0996D6FE-C49F-4EF1-8C71-D451CD6C54D0}" type="pres">
      <dgm:prSet presAssocID="{51A4E566-D488-4C2A-A361-7A3EC31605FD}" presName="horzSpace2" presStyleCnt="0"/>
      <dgm:spPr/>
    </dgm:pt>
    <dgm:pt modelId="{7317A6C0-0ABD-49E6-A1C1-54FD0B10092F}" type="pres">
      <dgm:prSet presAssocID="{51A4E566-D488-4C2A-A361-7A3EC31605FD}" presName="tx2" presStyleLbl="revTx" presStyleIdx="3" presStyleCnt="4"/>
      <dgm:spPr/>
    </dgm:pt>
    <dgm:pt modelId="{7975D4FB-E786-46A3-A731-B4431803816F}" type="pres">
      <dgm:prSet presAssocID="{51A4E566-D488-4C2A-A361-7A3EC31605FD}" presName="vert2" presStyleCnt="0"/>
      <dgm:spPr/>
    </dgm:pt>
    <dgm:pt modelId="{8390F521-9E56-4521-AF83-177BA657E599}" type="pres">
      <dgm:prSet presAssocID="{51A4E566-D488-4C2A-A361-7A3EC31605FD}" presName="thinLine2b" presStyleLbl="callout" presStyleIdx="1" presStyleCnt="2"/>
      <dgm:spPr/>
    </dgm:pt>
    <dgm:pt modelId="{03C0C4E6-8548-44AB-B186-410F11AE79C2}" type="pres">
      <dgm:prSet presAssocID="{51A4E566-D488-4C2A-A361-7A3EC31605FD}" presName="vertSpace2b" presStyleCnt="0"/>
      <dgm:spPr/>
    </dgm:pt>
  </dgm:ptLst>
  <dgm:cxnLst>
    <dgm:cxn modelId="{8E6EC234-21AC-4FCF-9354-0ADC469055D5}" srcId="{7314CE1F-08F8-4609-AD2C-CB86AFEB902C}" destId="{64D12BBA-CA9B-4FAC-8016-ACA3A4FACA77}" srcOrd="0" destOrd="0" parTransId="{2B6CED33-2C4D-40CB-86DE-813150DF4FC4}" sibTransId="{8DE92BC4-94C4-4122-A219-86935C1327F8}"/>
    <dgm:cxn modelId="{2A20337E-5D8C-4439-A3A3-8A4E3E389FD5}" srcId="{7314CE1F-08F8-4609-AD2C-CB86AFEB902C}" destId="{2A236E0E-EB38-4B19-96C6-FAFEA137755E}" srcOrd="1" destOrd="0" parTransId="{1832FCE5-9124-4C3D-899C-C6C2C3DF2010}" sibTransId="{621D5F98-FBFF-47F2-A7E7-B681FBB0636D}"/>
    <dgm:cxn modelId="{A21E2B80-0B50-4BE0-A3EC-C6F4A7163691}" srcId="{2A236E0E-EB38-4B19-96C6-FAFEA137755E}" destId="{1AC7D0AE-FC3E-44A9-8F6A-B51592BAE7A2}" srcOrd="0" destOrd="0" parTransId="{88824EE7-E2BA-4177-B715-DC5885FD2ABC}" sibTransId="{51B5CA80-DB91-418D-8A69-A3729251594E}"/>
    <dgm:cxn modelId="{270932A6-0237-4C7E-A9A1-5FA6A4679E06}" type="presOf" srcId="{2A236E0E-EB38-4B19-96C6-FAFEA137755E}" destId="{5C807FDD-1E98-458A-A46F-9045E001FFB4}" srcOrd="0" destOrd="0" presId="urn:microsoft.com/office/officeart/2008/layout/LinedList"/>
    <dgm:cxn modelId="{5B7EA3B5-7B0E-41E5-8D48-083AC59A899B}" type="presOf" srcId="{64D12BBA-CA9B-4FAC-8016-ACA3A4FACA77}" destId="{69F531A8-8EF7-4EA0-950F-CAE37171DACF}" srcOrd="0" destOrd="0" presId="urn:microsoft.com/office/officeart/2008/layout/LinedList"/>
    <dgm:cxn modelId="{12BA31C8-F6DF-4186-B677-CA904E4625FF}" srcId="{2A236E0E-EB38-4B19-96C6-FAFEA137755E}" destId="{51A4E566-D488-4C2A-A361-7A3EC31605FD}" srcOrd="1" destOrd="0" parTransId="{EC7ADA8F-469D-442F-8205-8C88318683A6}" sibTransId="{0D180E69-779F-4602-ACFC-66FD9250BFDC}"/>
    <dgm:cxn modelId="{924241C8-E310-499B-AB69-B805FF35F662}" type="presOf" srcId="{7314CE1F-08F8-4609-AD2C-CB86AFEB902C}" destId="{9B092636-4D71-4655-AB8C-38DB6AED8ABD}" srcOrd="0" destOrd="0" presId="urn:microsoft.com/office/officeart/2008/layout/LinedList"/>
    <dgm:cxn modelId="{6FA42CCF-9AED-4F78-A052-B8759944B742}" type="presOf" srcId="{1AC7D0AE-FC3E-44A9-8F6A-B51592BAE7A2}" destId="{163D3AFA-05E9-4C63-9E03-85712C775D03}" srcOrd="0" destOrd="0" presId="urn:microsoft.com/office/officeart/2008/layout/LinedList"/>
    <dgm:cxn modelId="{06CCA0E5-2C4B-419B-850D-99BBF5D9648E}" type="presOf" srcId="{51A4E566-D488-4C2A-A361-7A3EC31605FD}" destId="{7317A6C0-0ABD-49E6-A1C1-54FD0B10092F}" srcOrd="0" destOrd="0" presId="urn:microsoft.com/office/officeart/2008/layout/LinedList"/>
    <dgm:cxn modelId="{9F0C08BD-EA87-4BE4-892D-68F16454CB77}" type="presParOf" srcId="{9B092636-4D71-4655-AB8C-38DB6AED8ABD}" destId="{1CD9C1AA-0DF2-464F-897A-F938B72E1904}" srcOrd="0" destOrd="0" presId="urn:microsoft.com/office/officeart/2008/layout/LinedList"/>
    <dgm:cxn modelId="{6FBBAF3B-923C-4A83-ADEC-68818F6A8993}" type="presParOf" srcId="{9B092636-4D71-4655-AB8C-38DB6AED8ABD}" destId="{E849FE80-84A2-42C6-9D23-C801CEDF69E3}" srcOrd="1" destOrd="0" presId="urn:microsoft.com/office/officeart/2008/layout/LinedList"/>
    <dgm:cxn modelId="{A8B7CC6C-DC05-49DD-A6F3-55121D2A6492}" type="presParOf" srcId="{E849FE80-84A2-42C6-9D23-C801CEDF69E3}" destId="{69F531A8-8EF7-4EA0-950F-CAE37171DACF}" srcOrd="0" destOrd="0" presId="urn:microsoft.com/office/officeart/2008/layout/LinedList"/>
    <dgm:cxn modelId="{E490AEFF-4759-4E65-A610-12A0AC6C9F98}" type="presParOf" srcId="{E849FE80-84A2-42C6-9D23-C801CEDF69E3}" destId="{53649316-31AB-45EB-9AB8-91DEF0D24189}" srcOrd="1" destOrd="0" presId="urn:microsoft.com/office/officeart/2008/layout/LinedList"/>
    <dgm:cxn modelId="{B0BBCC12-F0A6-49DE-AA45-E003914DF6BE}" type="presParOf" srcId="{9B092636-4D71-4655-AB8C-38DB6AED8ABD}" destId="{4A3FE392-62FA-4E3B-87D2-B84D45253302}" srcOrd="2" destOrd="0" presId="urn:microsoft.com/office/officeart/2008/layout/LinedList"/>
    <dgm:cxn modelId="{0BB5AD33-1020-4DF7-BF45-22B3BB24E365}" type="presParOf" srcId="{9B092636-4D71-4655-AB8C-38DB6AED8ABD}" destId="{D3059DBD-1E7C-4DAE-9DE8-B7F0C12F0298}" srcOrd="3" destOrd="0" presId="urn:microsoft.com/office/officeart/2008/layout/LinedList"/>
    <dgm:cxn modelId="{B632BCB9-0198-423D-A556-8784BA0EDF45}" type="presParOf" srcId="{D3059DBD-1E7C-4DAE-9DE8-B7F0C12F0298}" destId="{5C807FDD-1E98-458A-A46F-9045E001FFB4}" srcOrd="0" destOrd="0" presId="urn:microsoft.com/office/officeart/2008/layout/LinedList"/>
    <dgm:cxn modelId="{97474D96-E118-4044-BB4D-6504E040A461}" type="presParOf" srcId="{D3059DBD-1E7C-4DAE-9DE8-B7F0C12F0298}" destId="{3976BC7D-D816-47F9-9D72-74C59D310230}" srcOrd="1" destOrd="0" presId="urn:microsoft.com/office/officeart/2008/layout/LinedList"/>
    <dgm:cxn modelId="{EBA98DF9-59FA-4E9C-A756-496BA23372B0}" type="presParOf" srcId="{3976BC7D-D816-47F9-9D72-74C59D310230}" destId="{82432956-635C-4C33-8A9A-08616CD5B3ED}" srcOrd="0" destOrd="0" presId="urn:microsoft.com/office/officeart/2008/layout/LinedList"/>
    <dgm:cxn modelId="{56A8F0F0-8401-4B22-AD0D-53127E815432}" type="presParOf" srcId="{3976BC7D-D816-47F9-9D72-74C59D310230}" destId="{60F574D5-7CD5-4804-A846-9F608878700A}" srcOrd="1" destOrd="0" presId="urn:microsoft.com/office/officeart/2008/layout/LinedList"/>
    <dgm:cxn modelId="{F0B51148-9417-49A0-9490-ECF81589A472}" type="presParOf" srcId="{60F574D5-7CD5-4804-A846-9F608878700A}" destId="{AE1852B0-BD71-4D71-BEF0-A5700B42D4C4}" srcOrd="0" destOrd="0" presId="urn:microsoft.com/office/officeart/2008/layout/LinedList"/>
    <dgm:cxn modelId="{396BBD8B-6CDB-4C39-A2C6-8D22D4B2ABB0}" type="presParOf" srcId="{60F574D5-7CD5-4804-A846-9F608878700A}" destId="{163D3AFA-05E9-4C63-9E03-85712C775D03}" srcOrd="1" destOrd="0" presId="urn:microsoft.com/office/officeart/2008/layout/LinedList"/>
    <dgm:cxn modelId="{E3DEC4AE-A66E-447A-BEB4-2D85B828481D}" type="presParOf" srcId="{60F574D5-7CD5-4804-A846-9F608878700A}" destId="{FA817593-0922-40F6-B6AB-DE53E533E795}" srcOrd="2" destOrd="0" presId="urn:microsoft.com/office/officeart/2008/layout/LinedList"/>
    <dgm:cxn modelId="{AC364700-1206-44B9-A2FE-167BEB0F307C}" type="presParOf" srcId="{3976BC7D-D816-47F9-9D72-74C59D310230}" destId="{9B19CD28-88A0-412D-A6C1-76798B8D61AE}" srcOrd="2" destOrd="0" presId="urn:microsoft.com/office/officeart/2008/layout/LinedList"/>
    <dgm:cxn modelId="{D449FADB-C534-404B-ACB6-AC45BCA80946}" type="presParOf" srcId="{3976BC7D-D816-47F9-9D72-74C59D310230}" destId="{3C469907-06C5-4835-B137-310AF67C04ED}" srcOrd="3" destOrd="0" presId="urn:microsoft.com/office/officeart/2008/layout/LinedList"/>
    <dgm:cxn modelId="{A48848E2-AA85-4BDC-8EA1-E52E5340FCA0}" type="presParOf" srcId="{3976BC7D-D816-47F9-9D72-74C59D310230}" destId="{41A46EB3-6A92-4631-BB03-98F1EAA9E701}" srcOrd="4" destOrd="0" presId="urn:microsoft.com/office/officeart/2008/layout/LinedList"/>
    <dgm:cxn modelId="{663697C6-C452-4A78-B7D6-2CCB184BD5C5}" type="presParOf" srcId="{41A46EB3-6A92-4631-BB03-98F1EAA9E701}" destId="{0996D6FE-C49F-4EF1-8C71-D451CD6C54D0}" srcOrd="0" destOrd="0" presId="urn:microsoft.com/office/officeart/2008/layout/LinedList"/>
    <dgm:cxn modelId="{460C8FCB-2C08-402C-8956-304B11B9EC92}" type="presParOf" srcId="{41A46EB3-6A92-4631-BB03-98F1EAA9E701}" destId="{7317A6C0-0ABD-49E6-A1C1-54FD0B10092F}" srcOrd="1" destOrd="0" presId="urn:microsoft.com/office/officeart/2008/layout/LinedList"/>
    <dgm:cxn modelId="{D0F8DD0C-4076-4472-A17D-2965BEB04BA6}" type="presParOf" srcId="{41A46EB3-6A92-4631-BB03-98F1EAA9E701}" destId="{7975D4FB-E786-46A3-A731-B4431803816F}" srcOrd="2" destOrd="0" presId="urn:microsoft.com/office/officeart/2008/layout/LinedList"/>
    <dgm:cxn modelId="{D85A4667-D99E-4E49-A0AA-73B10F12D540}" type="presParOf" srcId="{3976BC7D-D816-47F9-9D72-74C59D310230}" destId="{8390F521-9E56-4521-AF83-177BA657E599}" srcOrd="5" destOrd="0" presId="urn:microsoft.com/office/officeart/2008/layout/LinedList"/>
    <dgm:cxn modelId="{49873C40-2238-42A3-B8AA-C8B51C1D51E7}" type="presParOf" srcId="{3976BC7D-D816-47F9-9D72-74C59D310230}" destId="{03C0C4E6-8548-44AB-B186-410F11AE79C2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3E6ED16-CE47-4828-B944-0D669C5A873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3B1061D8-F332-400F-9128-4D0A025D7B14}">
      <dgm:prSet custT="1"/>
      <dgm:spPr/>
      <dgm:t>
        <a:bodyPr/>
        <a:lstStyle/>
        <a:p>
          <a:r>
            <a:rPr lang="fr-FR" sz="2000"/>
            <a:t> </a:t>
          </a:r>
        </a:p>
      </dgm:t>
    </dgm:pt>
    <dgm:pt modelId="{70F2DC6B-9789-44C4-A840-9B80609C7A2B}" type="parTrans" cxnId="{82DDB140-7C47-415F-B986-2BB609447421}">
      <dgm:prSet/>
      <dgm:spPr/>
      <dgm:t>
        <a:bodyPr/>
        <a:lstStyle/>
        <a:p>
          <a:endParaRPr lang="fr-FR" sz="2000"/>
        </a:p>
      </dgm:t>
    </dgm:pt>
    <dgm:pt modelId="{339D2190-1661-4652-A5F4-4B9879F56F37}" type="sibTrans" cxnId="{82DDB140-7C47-415F-B986-2BB609447421}">
      <dgm:prSet/>
      <dgm:spPr/>
      <dgm:t>
        <a:bodyPr/>
        <a:lstStyle/>
        <a:p>
          <a:endParaRPr lang="fr-FR" sz="2000"/>
        </a:p>
      </dgm:t>
    </dgm:pt>
    <dgm:pt modelId="{EDCEA7D7-83A9-49D6-8FEC-09C1F8F16416}">
      <dgm:prSet custT="1"/>
      <dgm:spPr/>
      <dgm:t>
        <a:bodyPr/>
        <a:lstStyle/>
        <a:p>
          <a:r>
            <a:rPr lang="fr-FR" sz="2000"/>
            <a:t>Si les 2 doublons ont le même </a:t>
          </a:r>
          <a:r>
            <a:rPr lang="fr-FR" sz="2000" b="1" err="1"/>
            <a:t>DefaultData</a:t>
          </a:r>
          <a:endParaRPr lang="fr-FR" sz="2000"/>
        </a:p>
      </dgm:t>
    </dgm:pt>
    <dgm:pt modelId="{49E64735-8689-400E-9BFE-7698FCF8FDBF}" type="parTrans" cxnId="{0BAB4E2E-5C6E-48F9-96CA-219B4874487F}">
      <dgm:prSet/>
      <dgm:spPr/>
      <dgm:t>
        <a:bodyPr/>
        <a:lstStyle/>
        <a:p>
          <a:endParaRPr lang="fr-FR" sz="2000"/>
        </a:p>
      </dgm:t>
    </dgm:pt>
    <dgm:pt modelId="{AA3DD891-9D6B-4E07-AF90-70E6510E5AFB}" type="sibTrans" cxnId="{0BAB4E2E-5C6E-48F9-96CA-219B4874487F}">
      <dgm:prSet/>
      <dgm:spPr/>
      <dgm:t>
        <a:bodyPr/>
        <a:lstStyle/>
        <a:p>
          <a:endParaRPr lang="fr-FR" sz="2000"/>
        </a:p>
      </dgm:t>
    </dgm:pt>
    <dgm:pt modelId="{BA0C9ED2-8F12-4792-ADB6-422512C5A970}">
      <dgm:prSet custT="1"/>
      <dgm:spPr/>
      <dgm:t>
        <a:bodyPr/>
        <a:lstStyle/>
        <a:p>
          <a:r>
            <a:rPr lang="fr-FR" sz="2000" b="1">
              <a:solidFill>
                <a:schemeClr val="accent4">
                  <a:lumMod val="75000"/>
                </a:schemeClr>
              </a:solidFill>
            </a:rPr>
            <a:t>Sinon</a:t>
          </a:r>
          <a:endParaRPr lang="fr-FR" sz="2000"/>
        </a:p>
      </dgm:t>
    </dgm:pt>
    <dgm:pt modelId="{985280EE-098A-40CD-9FF1-83195D5A6F8B}" type="parTrans" cxnId="{8117770F-0032-4C57-BC2D-C52EB5C9D99B}">
      <dgm:prSet/>
      <dgm:spPr/>
      <dgm:t>
        <a:bodyPr/>
        <a:lstStyle/>
        <a:p>
          <a:endParaRPr lang="fr-FR" sz="2000"/>
        </a:p>
      </dgm:t>
    </dgm:pt>
    <dgm:pt modelId="{B295361B-30A5-4ED6-AD97-2EA3609A7361}" type="sibTrans" cxnId="{8117770F-0032-4C57-BC2D-C52EB5C9D99B}">
      <dgm:prSet/>
      <dgm:spPr/>
      <dgm:t>
        <a:bodyPr/>
        <a:lstStyle/>
        <a:p>
          <a:endParaRPr lang="fr-FR" sz="2000"/>
        </a:p>
      </dgm:t>
    </dgm:pt>
    <dgm:pt modelId="{8954E4EF-339B-46DC-9DE5-C9C4B343CB63}">
      <dgm:prSet custT="1"/>
      <dgm:spPr/>
      <dgm:t>
        <a:bodyPr/>
        <a:lstStyle/>
        <a:p>
          <a:r>
            <a:rPr lang="fr-FR" sz="2000" b="1">
              <a:solidFill>
                <a:schemeClr val="accent4">
                  <a:lumMod val="75000"/>
                </a:schemeClr>
              </a:solidFill>
            </a:rPr>
            <a:t>Sinon</a:t>
          </a:r>
          <a:endParaRPr lang="fr-FR" sz="2000"/>
        </a:p>
      </dgm:t>
    </dgm:pt>
    <dgm:pt modelId="{1D967EB6-24D8-4CC8-BCA4-4625B4B109EF}" type="parTrans" cxnId="{1BB24FB7-63D2-4820-8340-356C2F421293}">
      <dgm:prSet/>
      <dgm:spPr/>
      <dgm:t>
        <a:bodyPr/>
        <a:lstStyle/>
        <a:p>
          <a:endParaRPr lang="fr-FR" sz="2000"/>
        </a:p>
      </dgm:t>
    </dgm:pt>
    <dgm:pt modelId="{BD7E1360-1B4A-42E4-BFE4-487C08B4899A}" type="sibTrans" cxnId="{1BB24FB7-63D2-4820-8340-356C2F421293}">
      <dgm:prSet/>
      <dgm:spPr/>
      <dgm:t>
        <a:bodyPr/>
        <a:lstStyle/>
        <a:p>
          <a:endParaRPr lang="fr-FR" sz="2000"/>
        </a:p>
      </dgm:t>
    </dgm:pt>
    <dgm:pt modelId="{CC324DB1-486B-4D2C-AA3E-3A3E1A3789B5}">
      <dgm:prSet custT="1"/>
      <dgm:spPr/>
      <dgm:t>
        <a:bodyPr/>
        <a:lstStyle/>
        <a:p>
          <a:r>
            <a:rPr lang="fr-FR" sz="2000" b="1">
              <a:solidFill>
                <a:schemeClr val="accent6">
                  <a:lumMod val="75000"/>
                </a:schemeClr>
              </a:solidFill>
            </a:rPr>
            <a:t>Alors</a:t>
          </a:r>
          <a:endParaRPr lang="fr-FR" sz="2000"/>
        </a:p>
      </dgm:t>
    </dgm:pt>
    <dgm:pt modelId="{363A0327-CC3E-4A46-865B-80029A05509A}" type="parTrans" cxnId="{0EAE1244-C1DF-4909-AD9E-BEB3C6AD8B3E}">
      <dgm:prSet/>
      <dgm:spPr/>
      <dgm:t>
        <a:bodyPr/>
        <a:lstStyle/>
        <a:p>
          <a:endParaRPr lang="fr-FR" sz="2000"/>
        </a:p>
      </dgm:t>
    </dgm:pt>
    <dgm:pt modelId="{B791A380-86E3-4C41-BC2C-5B25C6FF84CA}" type="sibTrans" cxnId="{0EAE1244-C1DF-4909-AD9E-BEB3C6AD8B3E}">
      <dgm:prSet/>
      <dgm:spPr/>
      <dgm:t>
        <a:bodyPr/>
        <a:lstStyle/>
        <a:p>
          <a:endParaRPr lang="fr-FR" sz="2000"/>
        </a:p>
      </dgm:t>
    </dgm:pt>
    <dgm:pt modelId="{45495425-C17F-4F09-8CF6-B4903BD84AA7}">
      <dgm:prSet custT="1"/>
      <dgm:spPr/>
      <dgm:t>
        <a:bodyPr/>
        <a:lstStyle/>
        <a:p>
          <a:r>
            <a:rPr lang="fr-FR" sz="2000" b="1">
              <a:solidFill>
                <a:schemeClr val="accent6">
                  <a:lumMod val="75000"/>
                </a:schemeClr>
              </a:solidFill>
            </a:rPr>
            <a:t>Alors</a:t>
          </a:r>
          <a:endParaRPr lang="fr-FR" sz="2000"/>
        </a:p>
      </dgm:t>
    </dgm:pt>
    <dgm:pt modelId="{FD349A74-7EAD-46A9-9F88-C74CD6E18842}" type="parTrans" cxnId="{07E42F73-0C11-45F9-B333-C737E3A33568}">
      <dgm:prSet/>
      <dgm:spPr/>
      <dgm:t>
        <a:bodyPr/>
        <a:lstStyle/>
        <a:p>
          <a:endParaRPr lang="fr-FR" sz="2000"/>
        </a:p>
      </dgm:t>
    </dgm:pt>
    <dgm:pt modelId="{0E205154-480C-4ABB-923B-722D5589AE23}" type="sibTrans" cxnId="{07E42F73-0C11-45F9-B333-C737E3A33568}">
      <dgm:prSet/>
      <dgm:spPr/>
      <dgm:t>
        <a:bodyPr/>
        <a:lstStyle/>
        <a:p>
          <a:endParaRPr lang="fr-FR" sz="2000"/>
        </a:p>
      </dgm:t>
    </dgm:pt>
    <dgm:pt modelId="{CD093D1D-C8ED-4B28-B4AA-A81E6BB014AC}">
      <dgm:prSet custT="1"/>
      <dgm:spPr/>
      <dgm:t>
        <a:bodyPr/>
        <a:lstStyle/>
        <a:p>
          <a:r>
            <a:rPr lang="fr-FR" sz="2000"/>
            <a:t>On conserve l’enregistrement </a:t>
          </a:r>
          <a:br>
            <a:rPr lang="fr-FR" sz="2000"/>
          </a:br>
          <a:r>
            <a:rPr lang="fr-FR" sz="2000"/>
            <a:t>le plus récent</a:t>
          </a:r>
        </a:p>
      </dgm:t>
    </dgm:pt>
    <dgm:pt modelId="{C27D6624-2AD4-4985-8370-CC4D8260EEA5}" type="parTrans" cxnId="{AD930596-1B1F-4507-B4AF-E2724B12B2DD}">
      <dgm:prSet/>
      <dgm:spPr/>
      <dgm:t>
        <a:bodyPr/>
        <a:lstStyle/>
        <a:p>
          <a:endParaRPr lang="fr-FR" sz="2000"/>
        </a:p>
      </dgm:t>
    </dgm:pt>
    <dgm:pt modelId="{F7B65135-84DF-4BD3-8B57-7CBB6C128724}" type="sibTrans" cxnId="{AD930596-1B1F-4507-B4AF-E2724B12B2DD}">
      <dgm:prSet/>
      <dgm:spPr/>
      <dgm:t>
        <a:bodyPr/>
        <a:lstStyle/>
        <a:p>
          <a:endParaRPr lang="fr-FR" sz="2000"/>
        </a:p>
      </dgm:t>
    </dgm:pt>
    <dgm:pt modelId="{C7841FAD-67BE-43D3-AF50-BFC7A480FE13}">
      <dgm:prSet custT="1"/>
      <dgm:spPr/>
      <dgm:t>
        <a:bodyPr/>
        <a:lstStyle/>
        <a:p>
          <a:r>
            <a:rPr lang="fr-FR" sz="2000"/>
            <a:t>On conserve l’enregistrement </a:t>
          </a:r>
          <a:br>
            <a:rPr lang="fr-FR" sz="2000"/>
          </a:br>
          <a:r>
            <a:rPr lang="fr-FR" sz="2000"/>
            <a:t>avec </a:t>
          </a:r>
          <a:r>
            <a:rPr lang="fr-FR" sz="2000" b="1" err="1"/>
            <a:t>DefaultData</a:t>
          </a:r>
          <a:r>
            <a:rPr lang="fr-FR" sz="2000"/>
            <a:t> à </a:t>
          </a:r>
          <a:r>
            <a:rPr lang="fr-FR" sz="2000" b="1"/>
            <a:t>False</a:t>
          </a:r>
          <a:r>
            <a:rPr lang="fr-FR" sz="2000"/>
            <a:t>.</a:t>
          </a:r>
        </a:p>
      </dgm:t>
    </dgm:pt>
    <dgm:pt modelId="{17C05FAD-D6FE-4A57-A992-6FD3140B1CF3}" type="parTrans" cxnId="{1BABE7DC-BC5D-4486-9DBD-7EE3D39E5340}">
      <dgm:prSet/>
      <dgm:spPr/>
      <dgm:t>
        <a:bodyPr/>
        <a:lstStyle/>
        <a:p>
          <a:endParaRPr lang="fr-FR" sz="2000"/>
        </a:p>
      </dgm:t>
    </dgm:pt>
    <dgm:pt modelId="{B0499B0C-7287-4BE2-9FBE-A101CD96D99C}" type="sibTrans" cxnId="{1BABE7DC-BC5D-4486-9DBD-7EE3D39E5340}">
      <dgm:prSet/>
      <dgm:spPr/>
      <dgm:t>
        <a:bodyPr/>
        <a:lstStyle/>
        <a:p>
          <a:endParaRPr lang="fr-FR" sz="2000"/>
        </a:p>
      </dgm:t>
    </dgm:pt>
    <dgm:pt modelId="{19144F60-FD96-4B7F-BC29-DAAD0FA71B97}">
      <dgm:prSet custT="1"/>
      <dgm:spPr/>
      <dgm:t>
        <a:bodyPr/>
        <a:lstStyle/>
        <a:p>
          <a:r>
            <a:rPr lang="fr-FR" sz="2000"/>
            <a:t>On conserve l’enregistrement avec </a:t>
          </a:r>
          <a:br>
            <a:rPr lang="fr-FR" sz="2000"/>
          </a:br>
          <a:r>
            <a:rPr lang="fr-FR" sz="2000" b="1" err="1"/>
            <a:t>ENERGYSTARScore</a:t>
          </a:r>
          <a:r>
            <a:rPr lang="fr-FR" sz="2000"/>
            <a:t> renseigné</a:t>
          </a:r>
        </a:p>
      </dgm:t>
    </dgm:pt>
    <dgm:pt modelId="{8802AB3F-1296-4895-BAB9-80EBBF2DA833}" type="parTrans" cxnId="{63867298-F42E-4F79-BDFD-A18EB2C203F2}">
      <dgm:prSet/>
      <dgm:spPr/>
      <dgm:t>
        <a:bodyPr/>
        <a:lstStyle/>
        <a:p>
          <a:endParaRPr lang="fr-FR" sz="2000"/>
        </a:p>
      </dgm:t>
    </dgm:pt>
    <dgm:pt modelId="{2517494D-FA00-4114-A09B-6BAF6CE5FBDA}" type="sibTrans" cxnId="{63867298-F42E-4F79-BDFD-A18EB2C203F2}">
      <dgm:prSet/>
      <dgm:spPr/>
      <dgm:t>
        <a:bodyPr/>
        <a:lstStyle/>
        <a:p>
          <a:endParaRPr lang="fr-FR" sz="2000"/>
        </a:p>
      </dgm:t>
    </dgm:pt>
    <dgm:pt modelId="{02BD7827-9B9C-4044-A08B-AE29DF7C735E}">
      <dgm:prSet custT="1"/>
      <dgm:spPr/>
      <dgm:t>
        <a:bodyPr/>
        <a:lstStyle/>
        <a:p>
          <a:r>
            <a:rPr lang="fr-FR" sz="2000"/>
            <a:t>Si les 2 doublons ont le même ‘statut’ </a:t>
          </a:r>
          <a:br>
            <a:rPr lang="fr-FR" sz="2000"/>
          </a:br>
          <a:r>
            <a:rPr lang="fr-FR" sz="2000" b="1" err="1"/>
            <a:t>ENERGYSTARScore</a:t>
          </a:r>
          <a:r>
            <a:rPr lang="fr-FR" sz="2000"/>
            <a:t> (renseigné/non renseigné)</a:t>
          </a:r>
        </a:p>
      </dgm:t>
    </dgm:pt>
    <dgm:pt modelId="{208B2D59-26D1-496F-AC20-E9A05D735419}" type="parTrans" cxnId="{4188DD04-846E-471B-86C1-59503FB8800F}">
      <dgm:prSet/>
      <dgm:spPr/>
      <dgm:t>
        <a:bodyPr/>
        <a:lstStyle/>
        <a:p>
          <a:endParaRPr lang="fr-FR" sz="2000"/>
        </a:p>
      </dgm:t>
    </dgm:pt>
    <dgm:pt modelId="{A2E01FD1-CE4F-4A2D-91F2-E4792D1EF5FC}" type="sibTrans" cxnId="{4188DD04-846E-471B-86C1-59503FB8800F}">
      <dgm:prSet/>
      <dgm:spPr/>
      <dgm:t>
        <a:bodyPr/>
        <a:lstStyle/>
        <a:p>
          <a:endParaRPr lang="fr-FR" sz="2000"/>
        </a:p>
      </dgm:t>
    </dgm:pt>
    <dgm:pt modelId="{5E5B9E26-4E6A-4D67-A56D-D9D86EA0B513}" type="pres">
      <dgm:prSet presAssocID="{C3E6ED16-CE47-4828-B944-0D669C5A873A}" presName="vert0" presStyleCnt="0">
        <dgm:presLayoutVars>
          <dgm:dir/>
          <dgm:animOne val="branch"/>
          <dgm:animLvl val="lvl"/>
        </dgm:presLayoutVars>
      </dgm:prSet>
      <dgm:spPr/>
    </dgm:pt>
    <dgm:pt modelId="{08D68F0E-A831-4D5D-AF03-EB7AF067C193}" type="pres">
      <dgm:prSet presAssocID="{3B1061D8-F332-400F-9128-4D0A025D7B14}" presName="thickLine" presStyleLbl="alignNode1" presStyleIdx="0" presStyleCnt="1"/>
      <dgm:spPr/>
    </dgm:pt>
    <dgm:pt modelId="{BF9F0A27-9E43-4D35-BD26-4D89F66BD053}" type="pres">
      <dgm:prSet presAssocID="{3B1061D8-F332-400F-9128-4D0A025D7B14}" presName="horz1" presStyleCnt="0"/>
      <dgm:spPr/>
    </dgm:pt>
    <dgm:pt modelId="{FA98C6E7-5C88-4ACA-BE0B-D5626C15CDDE}" type="pres">
      <dgm:prSet presAssocID="{3B1061D8-F332-400F-9128-4D0A025D7B14}" presName="tx1" presStyleLbl="revTx" presStyleIdx="0" presStyleCnt="10"/>
      <dgm:spPr/>
    </dgm:pt>
    <dgm:pt modelId="{5D630598-18C0-4154-89B6-0F6A72D70C9E}" type="pres">
      <dgm:prSet presAssocID="{3B1061D8-F332-400F-9128-4D0A025D7B14}" presName="vert1" presStyleCnt="0"/>
      <dgm:spPr/>
    </dgm:pt>
    <dgm:pt modelId="{7ABC5523-5E4C-498D-899F-F7C9B789FBA0}" type="pres">
      <dgm:prSet presAssocID="{02BD7827-9B9C-4044-A08B-AE29DF7C735E}" presName="vertSpace2a" presStyleCnt="0"/>
      <dgm:spPr/>
    </dgm:pt>
    <dgm:pt modelId="{7895005C-BFD5-46F9-A9BC-4E09F1025766}" type="pres">
      <dgm:prSet presAssocID="{02BD7827-9B9C-4044-A08B-AE29DF7C735E}" presName="horz2" presStyleCnt="0"/>
      <dgm:spPr/>
    </dgm:pt>
    <dgm:pt modelId="{5D889D46-AA9A-4BFE-A9BB-D7495F945091}" type="pres">
      <dgm:prSet presAssocID="{02BD7827-9B9C-4044-A08B-AE29DF7C735E}" presName="horzSpace2" presStyleCnt="0"/>
      <dgm:spPr/>
    </dgm:pt>
    <dgm:pt modelId="{2B22E006-61C0-44E9-BB77-B7B2C146E241}" type="pres">
      <dgm:prSet presAssocID="{02BD7827-9B9C-4044-A08B-AE29DF7C735E}" presName="tx2" presStyleLbl="revTx" presStyleIdx="1" presStyleCnt="10" custScaleX="470461" custScaleY="56578"/>
      <dgm:spPr/>
    </dgm:pt>
    <dgm:pt modelId="{CCA8B5FE-C5E5-4AAC-8E0E-B229B670BD50}" type="pres">
      <dgm:prSet presAssocID="{02BD7827-9B9C-4044-A08B-AE29DF7C735E}" presName="vert2" presStyleCnt="0"/>
      <dgm:spPr/>
    </dgm:pt>
    <dgm:pt modelId="{F28B1291-63D5-46B0-9D86-130423DCED1E}" type="pres">
      <dgm:prSet presAssocID="{02BD7827-9B9C-4044-A08B-AE29DF7C735E}" presName="thinLine2b" presStyleLbl="callout" presStyleIdx="0" presStyleCnt="5"/>
      <dgm:spPr/>
    </dgm:pt>
    <dgm:pt modelId="{F9C91E89-2CA8-493F-8475-939441D683BF}" type="pres">
      <dgm:prSet presAssocID="{02BD7827-9B9C-4044-A08B-AE29DF7C735E}" presName="vertSpace2b" presStyleCnt="0"/>
      <dgm:spPr/>
    </dgm:pt>
    <dgm:pt modelId="{6D17F4C4-3C0C-4E68-AE9B-5D01BA680A6A}" type="pres">
      <dgm:prSet presAssocID="{CC324DB1-486B-4D2C-AA3E-3A3E1A3789B5}" presName="horz2" presStyleCnt="0"/>
      <dgm:spPr/>
    </dgm:pt>
    <dgm:pt modelId="{52E4AAC8-CA0E-48D0-83C7-0C0C0069B48B}" type="pres">
      <dgm:prSet presAssocID="{CC324DB1-486B-4D2C-AA3E-3A3E1A3789B5}" presName="horzSpace2" presStyleCnt="0"/>
      <dgm:spPr/>
    </dgm:pt>
    <dgm:pt modelId="{3D3B6E4F-0766-48D9-893C-9A797ED2E06B}" type="pres">
      <dgm:prSet presAssocID="{CC324DB1-486B-4D2C-AA3E-3A3E1A3789B5}" presName="tx2" presStyleLbl="revTx" presStyleIdx="2" presStyleCnt="10"/>
      <dgm:spPr/>
    </dgm:pt>
    <dgm:pt modelId="{09639C91-3BF8-40F5-89E9-6B1D6B2F9CCC}" type="pres">
      <dgm:prSet presAssocID="{CC324DB1-486B-4D2C-AA3E-3A3E1A3789B5}" presName="vert2" presStyleCnt="0"/>
      <dgm:spPr/>
    </dgm:pt>
    <dgm:pt modelId="{4A38FFA0-28D8-4984-970F-028F79FDE39B}" type="pres">
      <dgm:prSet presAssocID="{EDCEA7D7-83A9-49D6-8FEC-09C1F8F16416}" presName="horz3" presStyleCnt="0"/>
      <dgm:spPr/>
    </dgm:pt>
    <dgm:pt modelId="{CB6CA45B-EFAE-45E6-9181-5F819BE0AF67}" type="pres">
      <dgm:prSet presAssocID="{EDCEA7D7-83A9-49D6-8FEC-09C1F8F16416}" presName="horzSpace3" presStyleCnt="0"/>
      <dgm:spPr/>
    </dgm:pt>
    <dgm:pt modelId="{6B3A25E5-D613-47F1-98BF-644C689568C2}" type="pres">
      <dgm:prSet presAssocID="{EDCEA7D7-83A9-49D6-8FEC-09C1F8F16416}" presName="tx3" presStyleLbl="revTx" presStyleIdx="3" presStyleCnt="10" custScaleX="281318"/>
      <dgm:spPr/>
    </dgm:pt>
    <dgm:pt modelId="{B0A239F3-3EEB-4382-8E1C-83435EFFE606}" type="pres">
      <dgm:prSet presAssocID="{EDCEA7D7-83A9-49D6-8FEC-09C1F8F16416}" presName="vert3" presStyleCnt="0"/>
      <dgm:spPr/>
    </dgm:pt>
    <dgm:pt modelId="{408816F0-6C26-40E6-8D54-B125A1B5BDA0}" type="pres">
      <dgm:prSet presAssocID="{AA3DD891-9D6B-4E07-AF90-70E6510E5AFB}" presName="thinLine3" presStyleLbl="callout" presStyleIdx="1" presStyleCnt="5"/>
      <dgm:spPr/>
    </dgm:pt>
    <dgm:pt modelId="{CD66BEEF-289B-48EB-BE1F-147F73469231}" type="pres">
      <dgm:prSet presAssocID="{45495425-C17F-4F09-8CF6-B4903BD84AA7}" presName="horz3" presStyleCnt="0"/>
      <dgm:spPr/>
    </dgm:pt>
    <dgm:pt modelId="{3A43FE8F-EE76-4276-B272-BDA090CBBD8E}" type="pres">
      <dgm:prSet presAssocID="{45495425-C17F-4F09-8CF6-B4903BD84AA7}" presName="horzSpace3" presStyleCnt="0"/>
      <dgm:spPr/>
    </dgm:pt>
    <dgm:pt modelId="{0406135A-B00C-45E8-A396-BEEA07DA40DC}" type="pres">
      <dgm:prSet presAssocID="{45495425-C17F-4F09-8CF6-B4903BD84AA7}" presName="tx3" presStyleLbl="revTx" presStyleIdx="4" presStyleCnt="10"/>
      <dgm:spPr/>
    </dgm:pt>
    <dgm:pt modelId="{766E4231-8422-4C09-8367-72391EDB7CE3}" type="pres">
      <dgm:prSet presAssocID="{45495425-C17F-4F09-8CF6-B4903BD84AA7}" presName="vert3" presStyleCnt="0"/>
      <dgm:spPr/>
    </dgm:pt>
    <dgm:pt modelId="{B951F987-CA4A-4E41-B532-DD0C2FAE8AA2}" type="pres">
      <dgm:prSet presAssocID="{CD093D1D-C8ED-4B28-B4AA-A81E6BB014AC}" presName="horz4" presStyleCnt="0"/>
      <dgm:spPr/>
    </dgm:pt>
    <dgm:pt modelId="{AA7EA71B-E507-4355-A5F5-7B591562631A}" type="pres">
      <dgm:prSet presAssocID="{CD093D1D-C8ED-4B28-B4AA-A81E6BB014AC}" presName="horzSpace4" presStyleCnt="0"/>
      <dgm:spPr/>
    </dgm:pt>
    <dgm:pt modelId="{AC939E3D-91C1-4CDD-A7FA-E210D828173A}" type="pres">
      <dgm:prSet presAssocID="{CD093D1D-C8ED-4B28-B4AA-A81E6BB014AC}" presName="tx4" presStyleLbl="revTx" presStyleIdx="5" presStyleCnt="10" custScaleX="219012">
        <dgm:presLayoutVars>
          <dgm:bulletEnabled val="1"/>
        </dgm:presLayoutVars>
      </dgm:prSet>
      <dgm:spPr/>
    </dgm:pt>
    <dgm:pt modelId="{99949294-2ADF-442B-8758-4DA5E3BF4EDE}" type="pres">
      <dgm:prSet presAssocID="{0E205154-480C-4ABB-923B-722D5589AE23}" presName="thinLine3" presStyleLbl="callout" presStyleIdx="2" presStyleCnt="5"/>
      <dgm:spPr/>
    </dgm:pt>
    <dgm:pt modelId="{A65FAB18-3248-4BF4-B801-1CA238736DCF}" type="pres">
      <dgm:prSet presAssocID="{BA0C9ED2-8F12-4792-ADB6-422512C5A970}" presName="horz3" presStyleCnt="0"/>
      <dgm:spPr/>
    </dgm:pt>
    <dgm:pt modelId="{2F89171C-2276-4882-9BED-AA992B49B146}" type="pres">
      <dgm:prSet presAssocID="{BA0C9ED2-8F12-4792-ADB6-422512C5A970}" presName="horzSpace3" presStyleCnt="0"/>
      <dgm:spPr/>
    </dgm:pt>
    <dgm:pt modelId="{CDE2A08A-DBF6-4184-8D5C-DA66DD1F40FC}" type="pres">
      <dgm:prSet presAssocID="{BA0C9ED2-8F12-4792-ADB6-422512C5A970}" presName="tx3" presStyleLbl="revTx" presStyleIdx="6" presStyleCnt="10"/>
      <dgm:spPr/>
    </dgm:pt>
    <dgm:pt modelId="{97578EB7-A775-4FAB-9D02-C1A37D7D57BA}" type="pres">
      <dgm:prSet presAssocID="{BA0C9ED2-8F12-4792-ADB6-422512C5A970}" presName="vert3" presStyleCnt="0"/>
      <dgm:spPr/>
    </dgm:pt>
    <dgm:pt modelId="{90662A8B-3702-4FE2-8232-F914966E57B3}" type="pres">
      <dgm:prSet presAssocID="{C7841FAD-67BE-43D3-AF50-BFC7A480FE13}" presName="horz4" presStyleCnt="0"/>
      <dgm:spPr/>
    </dgm:pt>
    <dgm:pt modelId="{47129C42-89BE-4913-9AE6-A5AFA1F32103}" type="pres">
      <dgm:prSet presAssocID="{C7841FAD-67BE-43D3-AF50-BFC7A480FE13}" presName="horzSpace4" presStyleCnt="0"/>
      <dgm:spPr/>
    </dgm:pt>
    <dgm:pt modelId="{22EEB968-4493-47C8-9BD9-A17356B64C11}" type="pres">
      <dgm:prSet presAssocID="{C7841FAD-67BE-43D3-AF50-BFC7A480FE13}" presName="tx4" presStyleLbl="revTx" presStyleIdx="7" presStyleCnt="10" custScaleX="222198">
        <dgm:presLayoutVars>
          <dgm:bulletEnabled val="1"/>
        </dgm:presLayoutVars>
      </dgm:prSet>
      <dgm:spPr/>
    </dgm:pt>
    <dgm:pt modelId="{05800F03-A872-4140-955D-FA48B130F625}" type="pres">
      <dgm:prSet presAssocID="{CC324DB1-486B-4D2C-AA3E-3A3E1A3789B5}" presName="thinLine2b" presStyleLbl="callout" presStyleIdx="3" presStyleCnt="5"/>
      <dgm:spPr/>
    </dgm:pt>
    <dgm:pt modelId="{0B4FAAF9-43FA-40E4-B974-985C8E5C40FE}" type="pres">
      <dgm:prSet presAssocID="{CC324DB1-486B-4D2C-AA3E-3A3E1A3789B5}" presName="vertSpace2b" presStyleCnt="0"/>
      <dgm:spPr/>
    </dgm:pt>
    <dgm:pt modelId="{3E8BBA91-175D-4BD6-88C0-889DA3BCAA8F}" type="pres">
      <dgm:prSet presAssocID="{8954E4EF-339B-46DC-9DE5-C9C4B343CB63}" presName="horz2" presStyleCnt="0"/>
      <dgm:spPr/>
    </dgm:pt>
    <dgm:pt modelId="{B224CA58-5651-42B2-BD5C-2C9E8065E449}" type="pres">
      <dgm:prSet presAssocID="{8954E4EF-339B-46DC-9DE5-C9C4B343CB63}" presName="horzSpace2" presStyleCnt="0"/>
      <dgm:spPr/>
    </dgm:pt>
    <dgm:pt modelId="{079EF12B-AA3A-46C7-8041-1711F4305670}" type="pres">
      <dgm:prSet presAssocID="{8954E4EF-339B-46DC-9DE5-C9C4B343CB63}" presName="tx2" presStyleLbl="revTx" presStyleIdx="8" presStyleCnt="10" custScaleY="55658"/>
      <dgm:spPr/>
    </dgm:pt>
    <dgm:pt modelId="{D99AF834-9129-4192-BFF1-CBB7704426F8}" type="pres">
      <dgm:prSet presAssocID="{8954E4EF-339B-46DC-9DE5-C9C4B343CB63}" presName="vert2" presStyleCnt="0"/>
      <dgm:spPr/>
    </dgm:pt>
    <dgm:pt modelId="{76505352-8B21-4F80-BA29-29372B4C9802}" type="pres">
      <dgm:prSet presAssocID="{19144F60-FD96-4B7F-BC29-DAAD0FA71B97}" presName="horz3" presStyleCnt="0"/>
      <dgm:spPr/>
    </dgm:pt>
    <dgm:pt modelId="{81A78604-8CF3-4848-8D3F-FD2C169AEA55}" type="pres">
      <dgm:prSet presAssocID="{19144F60-FD96-4B7F-BC29-DAAD0FA71B97}" presName="horzSpace3" presStyleCnt="0"/>
      <dgm:spPr/>
    </dgm:pt>
    <dgm:pt modelId="{5F3AB72D-21DF-434A-95C4-18B0C22E8472}" type="pres">
      <dgm:prSet presAssocID="{19144F60-FD96-4B7F-BC29-DAAD0FA71B97}" presName="tx3" presStyleLbl="revTx" presStyleIdx="9" presStyleCnt="10" custScaleX="353675" custScaleY="60860" custLinFactNeighborY="23001"/>
      <dgm:spPr/>
    </dgm:pt>
    <dgm:pt modelId="{FCCC49E3-966C-4A15-A1DD-48F1D99CBAD5}" type="pres">
      <dgm:prSet presAssocID="{19144F60-FD96-4B7F-BC29-DAAD0FA71B97}" presName="vert3" presStyleCnt="0"/>
      <dgm:spPr/>
    </dgm:pt>
    <dgm:pt modelId="{01A45736-0706-445B-814C-B61D8213EF5D}" type="pres">
      <dgm:prSet presAssocID="{8954E4EF-339B-46DC-9DE5-C9C4B343CB63}" presName="thinLine2b" presStyleLbl="callout" presStyleIdx="4" presStyleCnt="5"/>
      <dgm:spPr/>
    </dgm:pt>
    <dgm:pt modelId="{B4A6FC0C-2DF1-4EBA-9860-C186C7C95BDE}" type="pres">
      <dgm:prSet presAssocID="{8954E4EF-339B-46DC-9DE5-C9C4B343CB63}" presName="vertSpace2b" presStyleCnt="0"/>
      <dgm:spPr/>
    </dgm:pt>
  </dgm:ptLst>
  <dgm:cxnLst>
    <dgm:cxn modelId="{4188DD04-846E-471B-86C1-59503FB8800F}" srcId="{3B1061D8-F332-400F-9128-4D0A025D7B14}" destId="{02BD7827-9B9C-4044-A08B-AE29DF7C735E}" srcOrd="0" destOrd="0" parTransId="{208B2D59-26D1-496F-AC20-E9A05D735419}" sibTransId="{A2E01FD1-CE4F-4A2D-91F2-E4792D1EF5FC}"/>
    <dgm:cxn modelId="{8117770F-0032-4C57-BC2D-C52EB5C9D99B}" srcId="{CC324DB1-486B-4D2C-AA3E-3A3E1A3789B5}" destId="{BA0C9ED2-8F12-4792-ADB6-422512C5A970}" srcOrd="2" destOrd="0" parTransId="{985280EE-098A-40CD-9FF1-83195D5A6F8B}" sibTransId="{B295361B-30A5-4ED6-AD97-2EA3609A7361}"/>
    <dgm:cxn modelId="{9BF7681E-8515-4A4F-BF9C-F138D04FC9CE}" type="presOf" srcId="{3B1061D8-F332-400F-9128-4D0A025D7B14}" destId="{FA98C6E7-5C88-4ACA-BE0B-D5626C15CDDE}" srcOrd="0" destOrd="0" presId="urn:microsoft.com/office/officeart/2008/layout/LinedList"/>
    <dgm:cxn modelId="{4A49F527-6809-4BA5-AC2E-969EEEDB0124}" type="presOf" srcId="{BA0C9ED2-8F12-4792-ADB6-422512C5A970}" destId="{CDE2A08A-DBF6-4184-8D5C-DA66DD1F40FC}" srcOrd="0" destOrd="0" presId="urn:microsoft.com/office/officeart/2008/layout/LinedList"/>
    <dgm:cxn modelId="{91AB742B-BACE-4A83-A148-B339DAE7298A}" type="presOf" srcId="{EDCEA7D7-83A9-49D6-8FEC-09C1F8F16416}" destId="{6B3A25E5-D613-47F1-98BF-644C689568C2}" srcOrd="0" destOrd="0" presId="urn:microsoft.com/office/officeart/2008/layout/LinedList"/>
    <dgm:cxn modelId="{0BAB4E2E-5C6E-48F9-96CA-219B4874487F}" srcId="{CC324DB1-486B-4D2C-AA3E-3A3E1A3789B5}" destId="{EDCEA7D7-83A9-49D6-8FEC-09C1F8F16416}" srcOrd="0" destOrd="0" parTransId="{49E64735-8689-400E-9BFE-7698FCF8FDBF}" sibTransId="{AA3DD891-9D6B-4E07-AF90-70E6510E5AFB}"/>
    <dgm:cxn modelId="{82DDB140-7C47-415F-B986-2BB609447421}" srcId="{C3E6ED16-CE47-4828-B944-0D669C5A873A}" destId="{3B1061D8-F332-400F-9128-4D0A025D7B14}" srcOrd="0" destOrd="0" parTransId="{70F2DC6B-9789-44C4-A840-9B80609C7A2B}" sibTransId="{339D2190-1661-4652-A5F4-4B9879F56F37}"/>
    <dgm:cxn modelId="{0EAE1244-C1DF-4909-AD9E-BEB3C6AD8B3E}" srcId="{3B1061D8-F332-400F-9128-4D0A025D7B14}" destId="{CC324DB1-486B-4D2C-AA3E-3A3E1A3789B5}" srcOrd="1" destOrd="0" parTransId="{363A0327-CC3E-4A46-865B-80029A05509A}" sibTransId="{B791A380-86E3-4C41-BC2C-5B25C6FF84CA}"/>
    <dgm:cxn modelId="{44E7694C-2108-42CD-B317-0DD778F54B50}" type="presOf" srcId="{CC324DB1-486B-4D2C-AA3E-3A3E1A3789B5}" destId="{3D3B6E4F-0766-48D9-893C-9A797ED2E06B}" srcOrd="0" destOrd="0" presId="urn:microsoft.com/office/officeart/2008/layout/LinedList"/>
    <dgm:cxn modelId="{113F804F-801C-4569-9129-AA7E4CD4FCC1}" type="presOf" srcId="{02BD7827-9B9C-4044-A08B-AE29DF7C735E}" destId="{2B22E006-61C0-44E9-BB77-B7B2C146E241}" srcOrd="0" destOrd="0" presId="urn:microsoft.com/office/officeart/2008/layout/LinedList"/>
    <dgm:cxn modelId="{07E42F73-0C11-45F9-B333-C737E3A33568}" srcId="{CC324DB1-486B-4D2C-AA3E-3A3E1A3789B5}" destId="{45495425-C17F-4F09-8CF6-B4903BD84AA7}" srcOrd="1" destOrd="0" parTransId="{FD349A74-7EAD-46A9-9F88-C74CD6E18842}" sibTransId="{0E205154-480C-4ABB-923B-722D5589AE23}"/>
    <dgm:cxn modelId="{AD930596-1B1F-4507-B4AF-E2724B12B2DD}" srcId="{45495425-C17F-4F09-8CF6-B4903BD84AA7}" destId="{CD093D1D-C8ED-4B28-B4AA-A81E6BB014AC}" srcOrd="0" destOrd="0" parTransId="{C27D6624-2AD4-4985-8370-CC4D8260EEA5}" sibTransId="{F7B65135-84DF-4BD3-8B57-7CBB6C128724}"/>
    <dgm:cxn modelId="{63867298-F42E-4F79-BDFD-A18EB2C203F2}" srcId="{8954E4EF-339B-46DC-9DE5-C9C4B343CB63}" destId="{19144F60-FD96-4B7F-BC29-DAAD0FA71B97}" srcOrd="0" destOrd="0" parTransId="{8802AB3F-1296-4895-BAB9-80EBBF2DA833}" sibTransId="{2517494D-FA00-4114-A09B-6BAF6CE5FBDA}"/>
    <dgm:cxn modelId="{6056EC9F-EFAF-4F56-8D45-48BC072DD4C5}" type="presOf" srcId="{19144F60-FD96-4B7F-BC29-DAAD0FA71B97}" destId="{5F3AB72D-21DF-434A-95C4-18B0C22E8472}" srcOrd="0" destOrd="0" presId="urn:microsoft.com/office/officeart/2008/layout/LinedList"/>
    <dgm:cxn modelId="{882696AF-86C8-4AC7-8F6E-32DBFF389C29}" type="presOf" srcId="{45495425-C17F-4F09-8CF6-B4903BD84AA7}" destId="{0406135A-B00C-45E8-A396-BEEA07DA40DC}" srcOrd="0" destOrd="0" presId="urn:microsoft.com/office/officeart/2008/layout/LinedList"/>
    <dgm:cxn modelId="{1BB24FB7-63D2-4820-8340-356C2F421293}" srcId="{3B1061D8-F332-400F-9128-4D0A025D7B14}" destId="{8954E4EF-339B-46DC-9DE5-C9C4B343CB63}" srcOrd="2" destOrd="0" parTransId="{1D967EB6-24D8-4CC8-BCA4-4625B4B109EF}" sibTransId="{BD7E1360-1B4A-42E4-BFE4-487C08B4899A}"/>
    <dgm:cxn modelId="{2B4685C7-179A-434E-99E8-187272EE0FFB}" type="presOf" srcId="{C3E6ED16-CE47-4828-B944-0D669C5A873A}" destId="{5E5B9E26-4E6A-4D67-A56D-D9D86EA0B513}" srcOrd="0" destOrd="0" presId="urn:microsoft.com/office/officeart/2008/layout/LinedList"/>
    <dgm:cxn modelId="{1BABE7DC-BC5D-4486-9DBD-7EE3D39E5340}" srcId="{BA0C9ED2-8F12-4792-ADB6-422512C5A970}" destId="{C7841FAD-67BE-43D3-AF50-BFC7A480FE13}" srcOrd="0" destOrd="0" parTransId="{17C05FAD-D6FE-4A57-A992-6FD3140B1CF3}" sibTransId="{B0499B0C-7287-4BE2-9FBE-A101CD96D99C}"/>
    <dgm:cxn modelId="{23FC32DD-A2FB-404E-9B0F-0010124AB693}" type="presOf" srcId="{CD093D1D-C8ED-4B28-B4AA-A81E6BB014AC}" destId="{AC939E3D-91C1-4CDD-A7FA-E210D828173A}" srcOrd="0" destOrd="0" presId="urn:microsoft.com/office/officeart/2008/layout/LinedList"/>
    <dgm:cxn modelId="{B1299FE2-D374-4362-907C-1E55CE906AD7}" type="presOf" srcId="{8954E4EF-339B-46DC-9DE5-C9C4B343CB63}" destId="{079EF12B-AA3A-46C7-8041-1711F4305670}" srcOrd="0" destOrd="0" presId="urn:microsoft.com/office/officeart/2008/layout/LinedList"/>
    <dgm:cxn modelId="{3D5839EC-9258-4D24-A202-ABEE3CE40ECF}" type="presOf" srcId="{C7841FAD-67BE-43D3-AF50-BFC7A480FE13}" destId="{22EEB968-4493-47C8-9BD9-A17356B64C11}" srcOrd="0" destOrd="0" presId="urn:microsoft.com/office/officeart/2008/layout/LinedList"/>
    <dgm:cxn modelId="{1DDD9DC4-2BAA-4C24-868D-34E636E16173}" type="presParOf" srcId="{5E5B9E26-4E6A-4D67-A56D-D9D86EA0B513}" destId="{08D68F0E-A831-4D5D-AF03-EB7AF067C193}" srcOrd="0" destOrd="0" presId="urn:microsoft.com/office/officeart/2008/layout/LinedList"/>
    <dgm:cxn modelId="{53A6B3E5-B7F4-474A-9A97-9A4F6617839F}" type="presParOf" srcId="{5E5B9E26-4E6A-4D67-A56D-D9D86EA0B513}" destId="{BF9F0A27-9E43-4D35-BD26-4D89F66BD053}" srcOrd="1" destOrd="0" presId="urn:microsoft.com/office/officeart/2008/layout/LinedList"/>
    <dgm:cxn modelId="{CCEDBB76-C1F8-4939-BF97-09DCA4838179}" type="presParOf" srcId="{BF9F0A27-9E43-4D35-BD26-4D89F66BD053}" destId="{FA98C6E7-5C88-4ACA-BE0B-D5626C15CDDE}" srcOrd="0" destOrd="0" presId="urn:microsoft.com/office/officeart/2008/layout/LinedList"/>
    <dgm:cxn modelId="{23F2E760-4AC2-40C6-8DB8-7547EDE23472}" type="presParOf" srcId="{BF9F0A27-9E43-4D35-BD26-4D89F66BD053}" destId="{5D630598-18C0-4154-89B6-0F6A72D70C9E}" srcOrd="1" destOrd="0" presId="urn:microsoft.com/office/officeart/2008/layout/LinedList"/>
    <dgm:cxn modelId="{B9C42B94-F5A2-455D-BC58-4BD5FA23079F}" type="presParOf" srcId="{5D630598-18C0-4154-89B6-0F6A72D70C9E}" destId="{7ABC5523-5E4C-498D-899F-F7C9B789FBA0}" srcOrd="0" destOrd="0" presId="urn:microsoft.com/office/officeart/2008/layout/LinedList"/>
    <dgm:cxn modelId="{BFEEB1AD-D855-41EB-B15C-0E84B940428D}" type="presParOf" srcId="{5D630598-18C0-4154-89B6-0F6A72D70C9E}" destId="{7895005C-BFD5-46F9-A9BC-4E09F1025766}" srcOrd="1" destOrd="0" presId="urn:microsoft.com/office/officeart/2008/layout/LinedList"/>
    <dgm:cxn modelId="{560A812A-0579-4641-9BEC-1FADB75F9D2E}" type="presParOf" srcId="{7895005C-BFD5-46F9-A9BC-4E09F1025766}" destId="{5D889D46-AA9A-4BFE-A9BB-D7495F945091}" srcOrd="0" destOrd="0" presId="urn:microsoft.com/office/officeart/2008/layout/LinedList"/>
    <dgm:cxn modelId="{94570F06-369C-4967-8350-51919C2C868B}" type="presParOf" srcId="{7895005C-BFD5-46F9-A9BC-4E09F1025766}" destId="{2B22E006-61C0-44E9-BB77-B7B2C146E241}" srcOrd="1" destOrd="0" presId="urn:microsoft.com/office/officeart/2008/layout/LinedList"/>
    <dgm:cxn modelId="{0AC0BA14-5E93-46BA-9C84-6DA27988B14C}" type="presParOf" srcId="{7895005C-BFD5-46F9-A9BC-4E09F1025766}" destId="{CCA8B5FE-C5E5-4AAC-8E0E-B229B670BD50}" srcOrd="2" destOrd="0" presId="urn:microsoft.com/office/officeart/2008/layout/LinedList"/>
    <dgm:cxn modelId="{9255259F-8B2A-4C29-9438-ACBA1FEB0BE9}" type="presParOf" srcId="{5D630598-18C0-4154-89B6-0F6A72D70C9E}" destId="{F28B1291-63D5-46B0-9D86-130423DCED1E}" srcOrd="2" destOrd="0" presId="urn:microsoft.com/office/officeart/2008/layout/LinedList"/>
    <dgm:cxn modelId="{1DA9E3CB-F5C5-46FC-8D29-E88F54EA3187}" type="presParOf" srcId="{5D630598-18C0-4154-89B6-0F6A72D70C9E}" destId="{F9C91E89-2CA8-493F-8475-939441D683BF}" srcOrd="3" destOrd="0" presId="urn:microsoft.com/office/officeart/2008/layout/LinedList"/>
    <dgm:cxn modelId="{9DE9CABB-BC7B-4984-8FEF-598946F83D6F}" type="presParOf" srcId="{5D630598-18C0-4154-89B6-0F6A72D70C9E}" destId="{6D17F4C4-3C0C-4E68-AE9B-5D01BA680A6A}" srcOrd="4" destOrd="0" presId="urn:microsoft.com/office/officeart/2008/layout/LinedList"/>
    <dgm:cxn modelId="{E5BF5360-B252-42DC-8E17-1AF42C84ED8F}" type="presParOf" srcId="{6D17F4C4-3C0C-4E68-AE9B-5D01BA680A6A}" destId="{52E4AAC8-CA0E-48D0-83C7-0C0C0069B48B}" srcOrd="0" destOrd="0" presId="urn:microsoft.com/office/officeart/2008/layout/LinedList"/>
    <dgm:cxn modelId="{5183A49C-C489-45C6-87D9-E9F0EF4FF66A}" type="presParOf" srcId="{6D17F4C4-3C0C-4E68-AE9B-5D01BA680A6A}" destId="{3D3B6E4F-0766-48D9-893C-9A797ED2E06B}" srcOrd="1" destOrd="0" presId="urn:microsoft.com/office/officeart/2008/layout/LinedList"/>
    <dgm:cxn modelId="{0DB2C43D-1502-4FEE-9E0B-3A4D5191D8CA}" type="presParOf" srcId="{6D17F4C4-3C0C-4E68-AE9B-5D01BA680A6A}" destId="{09639C91-3BF8-40F5-89E9-6B1D6B2F9CCC}" srcOrd="2" destOrd="0" presId="urn:microsoft.com/office/officeart/2008/layout/LinedList"/>
    <dgm:cxn modelId="{B9563610-9E5F-4EFA-84BD-46F03EBCFE26}" type="presParOf" srcId="{09639C91-3BF8-40F5-89E9-6B1D6B2F9CCC}" destId="{4A38FFA0-28D8-4984-970F-028F79FDE39B}" srcOrd="0" destOrd="0" presId="urn:microsoft.com/office/officeart/2008/layout/LinedList"/>
    <dgm:cxn modelId="{D17DBBBE-CA8F-4BF3-834B-5546D0F1CED5}" type="presParOf" srcId="{4A38FFA0-28D8-4984-970F-028F79FDE39B}" destId="{CB6CA45B-EFAE-45E6-9181-5F819BE0AF67}" srcOrd="0" destOrd="0" presId="urn:microsoft.com/office/officeart/2008/layout/LinedList"/>
    <dgm:cxn modelId="{7A4A0F13-A7ED-4286-9005-EFD83644DEC7}" type="presParOf" srcId="{4A38FFA0-28D8-4984-970F-028F79FDE39B}" destId="{6B3A25E5-D613-47F1-98BF-644C689568C2}" srcOrd="1" destOrd="0" presId="urn:microsoft.com/office/officeart/2008/layout/LinedList"/>
    <dgm:cxn modelId="{6E2DF94F-1F1E-4CF4-BCD0-9EE2B43323EF}" type="presParOf" srcId="{4A38FFA0-28D8-4984-970F-028F79FDE39B}" destId="{B0A239F3-3EEB-4382-8E1C-83435EFFE606}" srcOrd="2" destOrd="0" presId="urn:microsoft.com/office/officeart/2008/layout/LinedList"/>
    <dgm:cxn modelId="{559E1CE7-3CF8-468E-86A1-A0901FCB3F58}" type="presParOf" srcId="{09639C91-3BF8-40F5-89E9-6B1D6B2F9CCC}" destId="{408816F0-6C26-40E6-8D54-B125A1B5BDA0}" srcOrd="1" destOrd="0" presId="urn:microsoft.com/office/officeart/2008/layout/LinedList"/>
    <dgm:cxn modelId="{5563CB51-8291-4DCA-AB63-B8E0121188E3}" type="presParOf" srcId="{09639C91-3BF8-40F5-89E9-6B1D6B2F9CCC}" destId="{CD66BEEF-289B-48EB-BE1F-147F73469231}" srcOrd="2" destOrd="0" presId="urn:microsoft.com/office/officeart/2008/layout/LinedList"/>
    <dgm:cxn modelId="{5A6E30B8-CF23-40E4-A339-8887D7B363A2}" type="presParOf" srcId="{CD66BEEF-289B-48EB-BE1F-147F73469231}" destId="{3A43FE8F-EE76-4276-B272-BDA090CBBD8E}" srcOrd="0" destOrd="0" presId="urn:microsoft.com/office/officeart/2008/layout/LinedList"/>
    <dgm:cxn modelId="{C1E7DFC4-3F3D-485E-9116-0932150D85CA}" type="presParOf" srcId="{CD66BEEF-289B-48EB-BE1F-147F73469231}" destId="{0406135A-B00C-45E8-A396-BEEA07DA40DC}" srcOrd="1" destOrd="0" presId="urn:microsoft.com/office/officeart/2008/layout/LinedList"/>
    <dgm:cxn modelId="{9EE5945E-1064-4759-9255-8988A7D15293}" type="presParOf" srcId="{CD66BEEF-289B-48EB-BE1F-147F73469231}" destId="{766E4231-8422-4C09-8367-72391EDB7CE3}" srcOrd="2" destOrd="0" presId="urn:microsoft.com/office/officeart/2008/layout/LinedList"/>
    <dgm:cxn modelId="{EDF005BB-3F80-4C6D-BA6D-BE5900846C4F}" type="presParOf" srcId="{766E4231-8422-4C09-8367-72391EDB7CE3}" destId="{B951F987-CA4A-4E41-B532-DD0C2FAE8AA2}" srcOrd="0" destOrd="0" presId="urn:microsoft.com/office/officeart/2008/layout/LinedList"/>
    <dgm:cxn modelId="{30EF89CD-D8A7-41B8-9D3C-44577FD38BD9}" type="presParOf" srcId="{B951F987-CA4A-4E41-B532-DD0C2FAE8AA2}" destId="{AA7EA71B-E507-4355-A5F5-7B591562631A}" srcOrd="0" destOrd="0" presId="urn:microsoft.com/office/officeart/2008/layout/LinedList"/>
    <dgm:cxn modelId="{A4C3F348-FAAF-4898-93A0-2294EB5CADE0}" type="presParOf" srcId="{B951F987-CA4A-4E41-B532-DD0C2FAE8AA2}" destId="{AC939E3D-91C1-4CDD-A7FA-E210D828173A}" srcOrd="1" destOrd="0" presId="urn:microsoft.com/office/officeart/2008/layout/LinedList"/>
    <dgm:cxn modelId="{54EB5C51-2683-423D-B586-37CDCEFC8907}" type="presParOf" srcId="{09639C91-3BF8-40F5-89E9-6B1D6B2F9CCC}" destId="{99949294-2ADF-442B-8758-4DA5E3BF4EDE}" srcOrd="3" destOrd="0" presId="urn:microsoft.com/office/officeart/2008/layout/LinedList"/>
    <dgm:cxn modelId="{46524526-6002-48AE-B6D0-0D1EA076F763}" type="presParOf" srcId="{09639C91-3BF8-40F5-89E9-6B1D6B2F9CCC}" destId="{A65FAB18-3248-4BF4-B801-1CA238736DCF}" srcOrd="4" destOrd="0" presId="urn:microsoft.com/office/officeart/2008/layout/LinedList"/>
    <dgm:cxn modelId="{0C24ECE2-F19B-42B6-89A4-94E65270126A}" type="presParOf" srcId="{A65FAB18-3248-4BF4-B801-1CA238736DCF}" destId="{2F89171C-2276-4882-9BED-AA992B49B146}" srcOrd="0" destOrd="0" presId="urn:microsoft.com/office/officeart/2008/layout/LinedList"/>
    <dgm:cxn modelId="{A00A9308-01B8-4637-8C32-4A6BA94D110F}" type="presParOf" srcId="{A65FAB18-3248-4BF4-B801-1CA238736DCF}" destId="{CDE2A08A-DBF6-4184-8D5C-DA66DD1F40FC}" srcOrd="1" destOrd="0" presId="urn:microsoft.com/office/officeart/2008/layout/LinedList"/>
    <dgm:cxn modelId="{3B73287D-39B9-43BD-B733-54AE42B7E0E2}" type="presParOf" srcId="{A65FAB18-3248-4BF4-B801-1CA238736DCF}" destId="{97578EB7-A775-4FAB-9D02-C1A37D7D57BA}" srcOrd="2" destOrd="0" presId="urn:microsoft.com/office/officeart/2008/layout/LinedList"/>
    <dgm:cxn modelId="{0B9BBD5C-F176-408C-84DB-37E936E6BFC8}" type="presParOf" srcId="{97578EB7-A775-4FAB-9D02-C1A37D7D57BA}" destId="{90662A8B-3702-4FE2-8232-F914966E57B3}" srcOrd="0" destOrd="0" presId="urn:microsoft.com/office/officeart/2008/layout/LinedList"/>
    <dgm:cxn modelId="{766EFB4E-8B1B-45BF-B1EE-5B794E789637}" type="presParOf" srcId="{90662A8B-3702-4FE2-8232-F914966E57B3}" destId="{47129C42-89BE-4913-9AE6-A5AFA1F32103}" srcOrd="0" destOrd="0" presId="urn:microsoft.com/office/officeart/2008/layout/LinedList"/>
    <dgm:cxn modelId="{4BA24CF8-6EF5-4612-9A10-019A935D0C62}" type="presParOf" srcId="{90662A8B-3702-4FE2-8232-F914966E57B3}" destId="{22EEB968-4493-47C8-9BD9-A17356B64C11}" srcOrd="1" destOrd="0" presId="urn:microsoft.com/office/officeart/2008/layout/LinedList"/>
    <dgm:cxn modelId="{C7354496-A453-4B98-BB1C-4BF5275C23DE}" type="presParOf" srcId="{5D630598-18C0-4154-89B6-0F6A72D70C9E}" destId="{05800F03-A872-4140-955D-FA48B130F625}" srcOrd="5" destOrd="0" presId="urn:microsoft.com/office/officeart/2008/layout/LinedList"/>
    <dgm:cxn modelId="{DCCB2264-0B3D-46D2-9153-0C7D6554CADC}" type="presParOf" srcId="{5D630598-18C0-4154-89B6-0F6A72D70C9E}" destId="{0B4FAAF9-43FA-40E4-B974-985C8E5C40FE}" srcOrd="6" destOrd="0" presId="urn:microsoft.com/office/officeart/2008/layout/LinedList"/>
    <dgm:cxn modelId="{4B06D5AA-E5EA-449B-BDC3-D8AC0E7A8453}" type="presParOf" srcId="{5D630598-18C0-4154-89B6-0F6A72D70C9E}" destId="{3E8BBA91-175D-4BD6-88C0-889DA3BCAA8F}" srcOrd="7" destOrd="0" presId="urn:microsoft.com/office/officeart/2008/layout/LinedList"/>
    <dgm:cxn modelId="{D9EE4049-E620-4CB2-9285-502C5DFF56FD}" type="presParOf" srcId="{3E8BBA91-175D-4BD6-88C0-889DA3BCAA8F}" destId="{B224CA58-5651-42B2-BD5C-2C9E8065E449}" srcOrd="0" destOrd="0" presId="urn:microsoft.com/office/officeart/2008/layout/LinedList"/>
    <dgm:cxn modelId="{4C2D0F3E-E301-4387-A35B-D0379FE68D01}" type="presParOf" srcId="{3E8BBA91-175D-4BD6-88C0-889DA3BCAA8F}" destId="{079EF12B-AA3A-46C7-8041-1711F4305670}" srcOrd="1" destOrd="0" presId="urn:microsoft.com/office/officeart/2008/layout/LinedList"/>
    <dgm:cxn modelId="{72E4FF78-7936-431A-83A9-5E5F6B0C325F}" type="presParOf" srcId="{3E8BBA91-175D-4BD6-88C0-889DA3BCAA8F}" destId="{D99AF834-9129-4192-BFF1-CBB7704426F8}" srcOrd="2" destOrd="0" presId="urn:microsoft.com/office/officeart/2008/layout/LinedList"/>
    <dgm:cxn modelId="{58B0425F-453E-44F3-B5E0-893E948792FC}" type="presParOf" srcId="{D99AF834-9129-4192-BFF1-CBB7704426F8}" destId="{76505352-8B21-4F80-BA29-29372B4C9802}" srcOrd="0" destOrd="0" presId="urn:microsoft.com/office/officeart/2008/layout/LinedList"/>
    <dgm:cxn modelId="{22DF3559-36A4-4E40-BEFB-CE58B7DC254C}" type="presParOf" srcId="{76505352-8B21-4F80-BA29-29372B4C9802}" destId="{81A78604-8CF3-4848-8D3F-FD2C169AEA55}" srcOrd="0" destOrd="0" presId="urn:microsoft.com/office/officeart/2008/layout/LinedList"/>
    <dgm:cxn modelId="{8A0CB59A-7C2B-4EB3-B489-A011B9913D44}" type="presParOf" srcId="{76505352-8B21-4F80-BA29-29372B4C9802}" destId="{5F3AB72D-21DF-434A-95C4-18B0C22E8472}" srcOrd="1" destOrd="0" presId="urn:microsoft.com/office/officeart/2008/layout/LinedList"/>
    <dgm:cxn modelId="{50E974D2-424E-4C56-A57A-6D79173C21EB}" type="presParOf" srcId="{76505352-8B21-4F80-BA29-29372B4C9802}" destId="{FCCC49E3-966C-4A15-A1DD-48F1D99CBAD5}" srcOrd="2" destOrd="0" presId="urn:microsoft.com/office/officeart/2008/layout/LinedList"/>
    <dgm:cxn modelId="{E37EA71C-3AE2-4F14-A6E2-E649208262A2}" type="presParOf" srcId="{5D630598-18C0-4154-89B6-0F6A72D70C9E}" destId="{01A45736-0706-445B-814C-B61D8213EF5D}" srcOrd="8" destOrd="0" presId="urn:microsoft.com/office/officeart/2008/layout/LinedList"/>
    <dgm:cxn modelId="{30317F1E-13A3-4164-B3A0-ADA9A9EAA3E4}" type="presParOf" srcId="{5D630598-18C0-4154-89B6-0F6A72D70C9E}" destId="{B4A6FC0C-2DF1-4EBA-9860-C186C7C95BDE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B97CE04-4FF9-4D9C-AD2E-9F5A2A1B1F5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C3FB914-1C05-4C05-B81E-67759E6FDA01}">
      <dgm:prSet/>
      <dgm:spPr/>
      <dgm:t>
        <a:bodyPr/>
        <a:lstStyle/>
        <a:p>
          <a:r>
            <a:rPr lang="fr-FR"/>
            <a:t>Filtrage manuel</a:t>
          </a:r>
          <a:endParaRPr lang="en-US"/>
        </a:p>
      </dgm:t>
    </dgm:pt>
    <dgm:pt modelId="{54A34552-94F1-436A-84EF-8BE3B13CC4F6}" type="parTrans" cxnId="{AB622DA5-C8E5-4D73-A82C-2625D0AD93AE}">
      <dgm:prSet/>
      <dgm:spPr/>
      <dgm:t>
        <a:bodyPr/>
        <a:lstStyle/>
        <a:p>
          <a:endParaRPr lang="en-US"/>
        </a:p>
      </dgm:t>
    </dgm:pt>
    <dgm:pt modelId="{B75A6E4C-2B02-40B8-B946-AE0E5DF673D9}" type="sibTrans" cxnId="{AB622DA5-C8E5-4D73-A82C-2625D0AD93AE}">
      <dgm:prSet/>
      <dgm:spPr/>
      <dgm:t>
        <a:bodyPr/>
        <a:lstStyle/>
        <a:p>
          <a:endParaRPr lang="en-US"/>
        </a:p>
      </dgm:t>
    </dgm:pt>
    <dgm:pt modelId="{407800BE-4507-49C6-9BD7-A1257B8C9C61}">
      <dgm:prSet/>
      <dgm:spPr/>
      <dgm:t>
        <a:bodyPr/>
        <a:lstStyle/>
        <a:p>
          <a:r>
            <a:rPr lang="fr-FR"/>
            <a:t>Filtrage en utilisant </a:t>
          </a:r>
          <a:br>
            <a:rPr lang="fr-FR"/>
          </a:br>
          <a:r>
            <a:rPr lang="fr-FR"/>
            <a:t>la Distance de Cook</a:t>
          </a:r>
          <a:endParaRPr lang="en-US"/>
        </a:p>
      </dgm:t>
    </dgm:pt>
    <dgm:pt modelId="{3EBD3253-7BF4-448A-8125-E3B4D706B7C6}" type="parTrans" cxnId="{1257F26F-768D-43D1-8E85-D31C8A97C4C3}">
      <dgm:prSet/>
      <dgm:spPr/>
      <dgm:t>
        <a:bodyPr/>
        <a:lstStyle/>
        <a:p>
          <a:endParaRPr lang="en-US"/>
        </a:p>
      </dgm:t>
    </dgm:pt>
    <dgm:pt modelId="{C9DB891F-4793-4C73-A07B-4A20C2D7492F}" type="sibTrans" cxnId="{1257F26F-768D-43D1-8E85-D31C8A97C4C3}">
      <dgm:prSet/>
      <dgm:spPr/>
      <dgm:t>
        <a:bodyPr/>
        <a:lstStyle/>
        <a:p>
          <a:endParaRPr lang="en-US"/>
        </a:p>
      </dgm:t>
    </dgm:pt>
    <dgm:pt modelId="{476511C7-11F9-402E-A178-9EA05485572C}" type="pres">
      <dgm:prSet presAssocID="{2B97CE04-4FF9-4D9C-AD2E-9F5A2A1B1F5C}" presName="root" presStyleCnt="0">
        <dgm:presLayoutVars>
          <dgm:dir/>
          <dgm:resizeHandles val="exact"/>
        </dgm:presLayoutVars>
      </dgm:prSet>
      <dgm:spPr/>
    </dgm:pt>
    <dgm:pt modelId="{606E61B7-B0B0-4670-B2C9-A93A20438947}" type="pres">
      <dgm:prSet presAssocID="{2C3FB914-1C05-4C05-B81E-67759E6FDA01}" presName="compNode" presStyleCnt="0"/>
      <dgm:spPr/>
    </dgm:pt>
    <dgm:pt modelId="{6E048FE6-4CDF-4CDF-8E15-32423F4F2AB4}" type="pres">
      <dgm:prSet presAssocID="{2C3FB914-1C05-4C05-B81E-67759E6FDA0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rer"/>
        </a:ext>
      </dgm:extLst>
    </dgm:pt>
    <dgm:pt modelId="{7F29BDB0-7226-4DC6-BFAD-77599EDA12EF}" type="pres">
      <dgm:prSet presAssocID="{2C3FB914-1C05-4C05-B81E-67759E6FDA01}" presName="spaceRect" presStyleCnt="0"/>
      <dgm:spPr/>
    </dgm:pt>
    <dgm:pt modelId="{7133A0A7-7A46-4D5D-8E65-E6248266FE2F}" type="pres">
      <dgm:prSet presAssocID="{2C3FB914-1C05-4C05-B81E-67759E6FDA01}" presName="textRect" presStyleLbl="revTx" presStyleIdx="0" presStyleCnt="2">
        <dgm:presLayoutVars>
          <dgm:chMax val="1"/>
          <dgm:chPref val="1"/>
        </dgm:presLayoutVars>
      </dgm:prSet>
      <dgm:spPr/>
    </dgm:pt>
    <dgm:pt modelId="{B4D8880D-14E1-4B3B-80E8-C16CAA79A7BF}" type="pres">
      <dgm:prSet presAssocID="{B75A6E4C-2B02-40B8-B946-AE0E5DF673D9}" presName="sibTrans" presStyleCnt="0"/>
      <dgm:spPr/>
    </dgm:pt>
    <dgm:pt modelId="{6F29512C-153B-47FD-A9D4-A02593059823}" type="pres">
      <dgm:prSet presAssocID="{407800BE-4507-49C6-9BD7-A1257B8C9C61}" presName="compNode" presStyleCnt="0"/>
      <dgm:spPr/>
    </dgm:pt>
    <dgm:pt modelId="{D6623DD6-BE45-41D7-B06A-B1794109F433}" type="pres">
      <dgm:prSet presAssocID="{407800BE-4507-49C6-9BD7-A1257B8C9C6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ègle"/>
        </a:ext>
      </dgm:extLst>
    </dgm:pt>
    <dgm:pt modelId="{F22D5AA7-6032-4E28-8C0C-57054C2ACC02}" type="pres">
      <dgm:prSet presAssocID="{407800BE-4507-49C6-9BD7-A1257B8C9C61}" presName="spaceRect" presStyleCnt="0"/>
      <dgm:spPr/>
    </dgm:pt>
    <dgm:pt modelId="{3A1EE4AC-B9DC-4D90-BF9A-941CA4C7E601}" type="pres">
      <dgm:prSet presAssocID="{407800BE-4507-49C6-9BD7-A1257B8C9C6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04CB52C-C400-40FD-B6B1-5D61D24B1603}" type="presOf" srcId="{2C3FB914-1C05-4C05-B81E-67759E6FDA01}" destId="{7133A0A7-7A46-4D5D-8E65-E6248266FE2F}" srcOrd="0" destOrd="0" presId="urn:microsoft.com/office/officeart/2018/2/layout/IconLabelList"/>
    <dgm:cxn modelId="{1257F26F-768D-43D1-8E85-D31C8A97C4C3}" srcId="{2B97CE04-4FF9-4D9C-AD2E-9F5A2A1B1F5C}" destId="{407800BE-4507-49C6-9BD7-A1257B8C9C61}" srcOrd="1" destOrd="0" parTransId="{3EBD3253-7BF4-448A-8125-E3B4D706B7C6}" sibTransId="{C9DB891F-4793-4C73-A07B-4A20C2D7492F}"/>
    <dgm:cxn modelId="{64B89580-719A-4D9E-860A-165E5AA7A7E5}" type="presOf" srcId="{2B97CE04-4FF9-4D9C-AD2E-9F5A2A1B1F5C}" destId="{476511C7-11F9-402E-A178-9EA05485572C}" srcOrd="0" destOrd="0" presId="urn:microsoft.com/office/officeart/2018/2/layout/IconLabelList"/>
    <dgm:cxn modelId="{A1F41C88-30D5-4912-9C94-75AF48C64A83}" type="presOf" srcId="{407800BE-4507-49C6-9BD7-A1257B8C9C61}" destId="{3A1EE4AC-B9DC-4D90-BF9A-941CA4C7E601}" srcOrd="0" destOrd="0" presId="urn:microsoft.com/office/officeart/2018/2/layout/IconLabelList"/>
    <dgm:cxn modelId="{AB622DA5-C8E5-4D73-A82C-2625D0AD93AE}" srcId="{2B97CE04-4FF9-4D9C-AD2E-9F5A2A1B1F5C}" destId="{2C3FB914-1C05-4C05-B81E-67759E6FDA01}" srcOrd="0" destOrd="0" parTransId="{54A34552-94F1-436A-84EF-8BE3B13CC4F6}" sibTransId="{B75A6E4C-2B02-40B8-B946-AE0E5DF673D9}"/>
    <dgm:cxn modelId="{D0C3B264-741B-4167-8C0E-3D40E3332DCC}" type="presParOf" srcId="{476511C7-11F9-402E-A178-9EA05485572C}" destId="{606E61B7-B0B0-4670-B2C9-A93A20438947}" srcOrd="0" destOrd="0" presId="urn:microsoft.com/office/officeart/2018/2/layout/IconLabelList"/>
    <dgm:cxn modelId="{876D5538-ACEC-4C26-8FD3-BFF41289AE94}" type="presParOf" srcId="{606E61B7-B0B0-4670-B2C9-A93A20438947}" destId="{6E048FE6-4CDF-4CDF-8E15-32423F4F2AB4}" srcOrd="0" destOrd="0" presId="urn:microsoft.com/office/officeart/2018/2/layout/IconLabelList"/>
    <dgm:cxn modelId="{D719E901-7471-459A-9935-C0F03E56801C}" type="presParOf" srcId="{606E61B7-B0B0-4670-B2C9-A93A20438947}" destId="{7F29BDB0-7226-4DC6-BFAD-77599EDA12EF}" srcOrd="1" destOrd="0" presId="urn:microsoft.com/office/officeart/2018/2/layout/IconLabelList"/>
    <dgm:cxn modelId="{6DFFE5B9-DD2C-45B0-98BA-EEEFA5824298}" type="presParOf" srcId="{606E61B7-B0B0-4670-B2C9-A93A20438947}" destId="{7133A0A7-7A46-4D5D-8E65-E6248266FE2F}" srcOrd="2" destOrd="0" presId="urn:microsoft.com/office/officeart/2018/2/layout/IconLabelList"/>
    <dgm:cxn modelId="{9611FDAD-C930-416F-A8BE-CBD6B1B23FEC}" type="presParOf" srcId="{476511C7-11F9-402E-A178-9EA05485572C}" destId="{B4D8880D-14E1-4B3B-80E8-C16CAA79A7BF}" srcOrd="1" destOrd="0" presId="urn:microsoft.com/office/officeart/2018/2/layout/IconLabelList"/>
    <dgm:cxn modelId="{35FDD96C-7404-4C8C-BEE7-54BF90C6ED47}" type="presParOf" srcId="{476511C7-11F9-402E-A178-9EA05485572C}" destId="{6F29512C-153B-47FD-A9D4-A02593059823}" srcOrd="2" destOrd="0" presId="urn:microsoft.com/office/officeart/2018/2/layout/IconLabelList"/>
    <dgm:cxn modelId="{86B17407-9FED-41CA-A47E-5999CD539BF5}" type="presParOf" srcId="{6F29512C-153B-47FD-A9D4-A02593059823}" destId="{D6623DD6-BE45-41D7-B06A-B1794109F433}" srcOrd="0" destOrd="0" presId="urn:microsoft.com/office/officeart/2018/2/layout/IconLabelList"/>
    <dgm:cxn modelId="{44B65C81-2510-4C45-8212-E7DA5BA2DBA7}" type="presParOf" srcId="{6F29512C-153B-47FD-A9D4-A02593059823}" destId="{F22D5AA7-6032-4E28-8C0C-57054C2ACC02}" srcOrd="1" destOrd="0" presId="urn:microsoft.com/office/officeart/2018/2/layout/IconLabelList"/>
    <dgm:cxn modelId="{6F617563-77C6-4116-A6C8-5951A7CF2465}" type="presParOf" srcId="{6F29512C-153B-47FD-A9D4-A02593059823}" destId="{3A1EE4AC-B9DC-4D90-BF9A-941CA4C7E60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2955D87-4EAA-40B7-820A-8B542BBC0591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4C4831CC-ECEC-4FBF-8A4B-99AB469EB986}">
      <dgm:prSet/>
      <dgm:spPr/>
      <dgm:t>
        <a:bodyPr/>
        <a:lstStyle/>
        <a:p>
          <a:r>
            <a:rPr lang="fr-FR"/>
            <a:t>«  </a:t>
          </a:r>
          <a:r>
            <a:rPr lang="fr-FR" err="1"/>
            <a:t>LargestPropertyUseTypeGFA</a:t>
          </a:r>
          <a:r>
            <a:rPr lang="fr-FR"/>
            <a:t>  » inférieur ou égal à 0</a:t>
          </a:r>
        </a:p>
      </dgm:t>
    </dgm:pt>
    <dgm:pt modelId="{C002B36B-9390-4B41-92A7-4D8BB96EB333}" type="parTrans" cxnId="{D584E27F-BD94-4A6A-82C5-D0A4EB54CCDA}">
      <dgm:prSet/>
      <dgm:spPr/>
      <dgm:t>
        <a:bodyPr/>
        <a:lstStyle/>
        <a:p>
          <a:endParaRPr lang="fr-FR"/>
        </a:p>
      </dgm:t>
    </dgm:pt>
    <dgm:pt modelId="{BC4B837C-265B-4B38-BC5D-0A0394164898}" type="sibTrans" cxnId="{D584E27F-BD94-4A6A-82C5-D0A4EB54CCDA}">
      <dgm:prSet/>
      <dgm:spPr/>
      <dgm:t>
        <a:bodyPr/>
        <a:lstStyle/>
        <a:p>
          <a:endParaRPr lang="fr-FR"/>
        </a:p>
      </dgm:t>
    </dgm:pt>
    <dgm:pt modelId="{D240DFC0-24B0-4841-923F-C0925C08025A}">
      <dgm:prSet custT="1"/>
      <dgm:spPr/>
      <dgm:t>
        <a:bodyPr/>
        <a:lstStyle/>
        <a:p>
          <a:r>
            <a:rPr lang="fr-FR" sz="2100"/>
            <a:t>« </a:t>
          </a:r>
          <a:r>
            <a:rPr lang="fr-FR" sz="2100" err="1"/>
            <a:t>NumberOfFloors</a:t>
          </a:r>
          <a:r>
            <a:rPr lang="fr-FR" sz="2100"/>
            <a:t> » supérieur à 76</a:t>
          </a:r>
          <a:endParaRPr lang="fr-FR" sz="1600"/>
        </a:p>
      </dgm:t>
    </dgm:pt>
    <dgm:pt modelId="{A9D34D4B-7010-478F-BF1D-C8F6162B7376}" type="parTrans" cxnId="{0310B867-8C81-49D9-872C-51BC4EF8F2E9}">
      <dgm:prSet/>
      <dgm:spPr/>
      <dgm:t>
        <a:bodyPr/>
        <a:lstStyle/>
        <a:p>
          <a:endParaRPr lang="fr-FR"/>
        </a:p>
      </dgm:t>
    </dgm:pt>
    <dgm:pt modelId="{99CD88C1-DCC4-4FDA-BF11-2D280EC716DB}" type="sibTrans" cxnId="{0310B867-8C81-49D9-872C-51BC4EF8F2E9}">
      <dgm:prSet/>
      <dgm:spPr/>
      <dgm:t>
        <a:bodyPr/>
        <a:lstStyle/>
        <a:p>
          <a:endParaRPr lang="fr-FR"/>
        </a:p>
      </dgm:t>
    </dgm:pt>
    <dgm:pt modelId="{6AF8C972-6C26-4440-BC31-5B1E01AB0940}">
      <dgm:prSet custT="1"/>
      <dgm:spPr/>
      <dgm:t>
        <a:bodyPr/>
        <a:lstStyle/>
        <a:p>
          <a:r>
            <a:rPr lang="fr-FR" sz="1800"/>
            <a:t>« </a:t>
          </a:r>
          <a:r>
            <a:rPr lang="fr-FR" sz="1800" err="1"/>
            <a:t>LargestPropertyUseTypeGFA</a:t>
          </a:r>
          <a:r>
            <a:rPr lang="fr-FR" sz="1800"/>
            <a:t> » supérieur à « </a:t>
          </a:r>
          <a:r>
            <a:rPr lang="fr-FR" sz="1800" err="1"/>
            <a:t>PropertyGFATotal</a:t>
          </a:r>
          <a:r>
            <a:rPr lang="fr-FR" sz="1800"/>
            <a:t> »</a:t>
          </a:r>
        </a:p>
      </dgm:t>
    </dgm:pt>
    <dgm:pt modelId="{4F7CBFB9-DC93-4E4E-B2D7-917DAE010C87}" type="parTrans" cxnId="{CE421A86-21CC-4140-88CD-228903167C48}">
      <dgm:prSet/>
      <dgm:spPr/>
      <dgm:t>
        <a:bodyPr/>
        <a:lstStyle/>
        <a:p>
          <a:endParaRPr lang="fr-FR"/>
        </a:p>
      </dgm:t>
    </dgm:pt>
    <dgm:pt modelId="{BD63077F-65CC-4D7E-AB9B-943E7DE115E4}" type="sibTrans" cxnId="{CE421A86-21CC-4140-88CD-228903167C48}">
      <dgm:prSet/>
      <dgm:spPr/>
      <dgm:t>
        <a:bodyPr/>
        <a:lstStyle/>
        <a:p>
          <a:endParaRPr lang="fr-FR"/>
        </a:p>
      </dgm:t>
    </dgm:pt>
    <dgm:pt modelId="{FFAE9391-9F52-47A9-B386-43D1EA6AF6AD}">
      <dgm:prSet/>
      <dgm:spPr/>
      <dgm:t>
        <a:bodyPr/>
        <a:lstStyle/>
        <a:p>
          <a:r>
            <a:rPr lang="fr-FR"/>
            <a:t>Une surface (*GFA) strictement négative</a:t>
          </a:r>
        </a:p>
      </dgm:t>
    </dgm:pt>
    <dgm:pt modelId="{554ED78E-F6FD-4416-ACA6-931082FF974B}" type="parTrans" cxnId="{F2D63E3D-E580-4765-A6A7-32B655A343B6}">
      <dgm:prSet/>
      <dgm:spPr/>
      <dgm:t>
        <a:bodyPr/>
        <a:lstStyle/>
        <a:p>
          <a:endParaRPr lang="fr-FR"/>
        </a:p>
      </dgm:t>
    </dgm:pt>
    <dgm:pt modelId="{189BC4F0-2A26-476E-86B0-CF00C59BDBC2}" type="sibTrans" cxnId="{F2D63E3D-E580-4765-A6A7-32B655A343B6}">
      <dgm:prSet/>
      <dgm:spPr/>
      <dgm:t>
        <a:bodyPr/>
        <a:lstStyle/>
        <a:p>
          <a:endParaRPr lang="fr-FR"/>
        </a:p>
      </dgm:t>
    </dgm:pt>
    <dgm:pt modelId="{E526FF62-271C-4B2F-86DE-726A19495EA7}">
      <dgm:prSet custT="1"/>
      <dgm:spPr/>
      <dgm:t>
        <a:bodyPr/>
        <a:lstStyle/>
        <a:p>
          <a:r>
            <a:rPr lang="fr-FR" sz="1600"/>
            <a:t>Le plus haut immeuble de Seattle à 76 étages </a:t>
          </a:r>
          <a:r>
            <a:rPr lang="fr-FR" sz="1200">
              <a:solidFill>
                <a:schemeClr val="tx1">
                  <a:lumMod val="85000"/>
                </a:schemeClr>
              </a:solidFill>
            </a:rPr>
            <a:t>(</a:t>
          </a:r>
          <a:r>
            <a:rPr lang="fr-FR" sz="1200" u="sng">
              <a:solidFill>
                <a:schemeClr val="tx1">
                  <a:lumMod val="85000"/>
                </a:schemeClr>
              </a:solidFill>
            </a:rPr>
            <a:t>Source</a:t>
          </a:r>
          <a:r>
            <a:rPr lang="fr-FR" sz="1200">
              <a:solidFill>
                <a:schemeClr val="tx1">
                  <a:lumMod val="85000"/>
                </a:schemeClr>
              </a:solidFill>
            </a:rPr>
            <a:t>: Wikipédia)</a:t>
          </a:r>
          <a:endParaRPr lang="fr-FR" sz="1600">
            <a:solidFill>
              <a:schemeClr val="tx1">
                <a:lumMod val="85000"/>
              </a:schemeClr>
            </a:solidFill>
          </a:endParaRPr>
        </a:p>
      </dgm:t>
    </dgm:pt>
    <dgm:pt modelId="{21281975-2E0C-4694-A158-2D80CD3F269F}" type="sibTrans" cxnId="{15B9548E-E3E5-4EDD-A607-48B3BE2C8DCE}">
      <dgm:prSet/>
      <dgm:spPr/>
      <dgm:t>
        <a:bodyPr/>
        <a:lstStyle/>
        <a:p>
          <a:endParaRPr lang="fr-FR"/>
        </a:p>
      </dgm:t>
    </dgm:pt>
    <dgm:pt modelId="{0EF2EF63-470B-4404-B4C5-8F8A95F74915}" type="parTrans" cxnId="{15B9548E-E3E5-4EDD-A607-48B3BE2C8DCE}">
      <dgm:prSet/>
      <dgm:spPr/>
      <dgm:t>
        <a:bodyPr/>
        <a:lstStyle/>
        <a:p>
          <a:endParaRPr lang="fr-FR"/>
        </a:p>
      </dgm:t>
    </dgm:pt>
    <dgm:pt modelId="{E22728AD-77FE-473D-BFFF-ED4EF8179C7B}" type="pres">
      <dgm:prSet presAssocID="{32955D87-4EAA-40B7-820A-8B542BBC0591}" presName="outerComposite" presStyleCnt="0">
        <dgm:presLayoutVars>
          <dgm:chMax val="5"/>
          <dgm:dir/>
          <dgm:resizeHandles val="exact"/>
        </dgm:presLayoutVars>
      </dgm:prSet>
      <dgm:spPr/>
    </dgm:pt>
    <dgm:pt modelId="{2B3146FD-CDBE-4ADB-B7A6-8CF5017E8DA7}" type="pres">
      <dgm:prSet presAssocID="{32955D87-4EAA-40B7-820A-8B542BBC0591}" presName="dummyMaxCanvas" presStyleCnt="0">
        <dgm:presLayoutVars/>
      </dgm:prSet>
      <dgm:spPr/>
    </dgm:pt>
    <dgm:pt modelId="{9E218E2F-E111-4B65-BB8B-07C3CB92DBEF}" type="pres">
      <dgm:prSet presAssocID="{32955D87-4EAA-40B7-820A-8B542BBC0591}" presName="FourNodes_1" presStyleLbl="node1" presStyleIdx="0" presStyleCnt="4">
        <dgm:presLayoutVars>
          <dgm:bulletEnabled val="1"/>
        </dgm:presLayoutVars>
      </dgm:prSet>
      <dgm:spPr/>
    </dgm:pt>
    <dgm:pt modelId="{8F5EBED8-25F6-4141-B44C-4F9A7087122F}" type="pres">
      <dgm:prSet presAssocID="{32955D87-4EAA-40B7-820A-8B542BBC0591}" presName="FourNodes_2" presStyleLbl="node1" presStyleIdx="1" presStyleCnt="4">
        <dgm:presLayoutVars>
          <dgm:bulletEnabled val="1"/>
        </dgm:presLayoutVars>
      </dgm:prSet>
      <dgm:spPr/>
    </dgm:pt>
    <dgm:pt modelId="{A3D7C565-F947-4134-8C4E-8F023AA167B4}" type="pres">
      <dgm:prSet presAssocID="{32955D87-4EAA-40B7-820A-8B542BBC0591}" presName="FourNodes_3" presStyleLbl="node1" presStyleIdx="2" presStyleCnt="4">
        <dgm:presLayoutVars>
          <dgm:bulletEnabled val="1"/>
        </dgm:presLayoutVars>
      </dgm:prSet>
      <dgm:spPr/>
    </dgm:pt>
    <dgm:pt modelId="{249C7FE8-BFF6-4FBD-A287-E77A83F89AE2}" type="pres">
      <dgm:prSet presAssocID="{32955D87-4EAA-40B7-820A-8B542BBC0591}" presName="FourNodes_4" presStyleLbl="node1" presStyleIdx="3" presStyleCnt="4">
        <dgm:presLayoutVars>
          <dgm:bulletEnabled val="1"/>
        </dgm:presLayoutVars>
      </dgm:prSet>
      <dgm:spPr/>
    </dgm:pt>
    <dgm:pt modelId="{2C167E8F-A022-42DE-ABBE-213148EE3554}" type="pres">
      <dgm:prSet presAssocID="{32955D87-4EAA-40B7-820A-8B542BBC0591}" presName="FourConn_1-2" presStyleLbl="fgAccFollowNode1" presStyleIdx="0" presStyleCnt="3">
        <dgm:presLayoutVars>
          <dgm:bulletEnabled val="1"/>
        </dgm:presLayoutVars>
      </dgm:prSet>
      <dgm:spPr/>
    </dgm:pt>
    <dgm:pt modelId="{10D03808-AF12-4475-B9E2-45A22E4CE0A2}" type="pres">
      <dgm:prSet presAssocID="{32955D87-4EAA-40B7-820A-8B542BBC0591}" presName="FourConn_2-3" presStyleLbl="fgAccFollowNode1" presStyleIdx="1" presStyleCnt="3">
        <dgm:presLayoutVars>
          <dgm:bulletEnabled val="1"/>
        </dgm:presLayoutVars>
      </dgm:prSet>
      <dgm:spPr/>
    </dgm:pt>
    <dgm:pt modelId="{1931CF2A-7AA5-455F-A9C6-A8FF655B6987}" type="pres">
      <dgm:prSet presAssocID="{32955D87-4EAA-40B7-820A-8B542BBC0591}" presName="FourConn_3-4" presStyleLbl="fgAccFollowNode1" presStyleIdx="2" presStyleCnt="3">
        <dgm:presLayoutVars>
          <dgm:bulletEnabled val="1"/>
        </dgm:presLayoutVars>
      </dgm:prSet>
      <dgm:spPr/>
    </dgm:pt>
    <dgm:pt modelId="{FADB4BE6-B19C-45F5-8840-2E695103D167}" type="pres">
      <dgm:prSet presAssocID="{32955D87-4EAA-40B7-820A-8B542BBC0591}" presName="FourNodes_1_text" presStyleLbl="node1" presStyleIdx="3" presStyleCnt="4">
        <dgm:presLayoutVars>
          <dgm:bulletEnabled val="1"/>
        </dgm:presLayoutVars>
      </dgm:prSet>
      <dgm:spPr/>
    </dgm:pt>
    <dgm:pt modelId="{297BBFE7-7E72-4AD2-9B9D-9CF6F4FE59FC}" type="pres">
      <dgm:prSet presAssocID="{32955D87-4EAA-40B7-820A-8B542BBC0591}" presName="FourNodes_2_text" presStyleLbl="node1" presStyleIdx="3" presStyleCnt="4">
        <dgm:presLayoutVars>
          <dgm:bulletEnabled val="1"/>
        </dgm:presLayoutVars>
      </dgm:prSet>
      <dgm:spPr/>
    </dgm:pt>
    <dgm:pt modelId="{2CD8C160-53DD-4DF4-B6B7-EA848214ACFF}" type="pres">
      <dgm:prSet presAssocID="{32955D87-4EAA-40B7-820A-8B542BBC0591}" presName="FourNodes_3_text" presStyleLbl="node1" presStyleIdx="3" presStyleCnt="4">
        <dgm:presLayoutVars>
          <dgm:bulletEnabled val="1"/>
        </dgm:presLayoutVars>
      </dgm:prSet>
      <dgm:spPr/>
    </dgm:pt>
    <dgm:pt modelId="{02DA9281-42F4-42D8-868B-3ED714B0DC07}" type="pres">
      <dgm:prSet presAssocID="{32955D87-4EAA-40B7-820A-8B542BBC0591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2E73A06-1474-4199-A0EC-1AF75CA8F49C}" type="presOf" srcId="{BD63077F-65CC-4D7E-AB9B-943E7DE115E4}" destId="{1931CF2A-7AA5-455F-A9C6-A8FF655B6987}" srcOrd="0" destOrd="0" presId="urn:microsoft.com/office/officeart/2005/8/layout/vProcess5"/>
    <dgm:cxn modelId="{F2D63E3D-E580-4765-A6A7-32B655A343B6}" srcId="{32955D87-4EAA-40B7-820A-8B542BBC0591}" destId="{FFAE9391-9F52-47A9-B386-43D1EA6AF6AD}" srcOrd="3" destOrd="0" parTransId="{554ED78E-F6FD-4416-ACA6-931082FF974B}" sibTransId="{189BC4F0-2A26-476E-86B0-CF00C59BDBC2}"/>
    <dgm:cxn modelId="{76A6F03E-0097-442E-B94D-C221993B7C62}" type="presOf" srcId="{E526FF62-271C-4B2F-86DE-726A19495EA7}" destId="{8F5EBED8-25F6-4141-B44C-4F9A7087122F}" srcOrd="0" destOrd="1" presId="urn:microsoft.com/office/officeart/2005/8/layout/vProcess5"/>
    <dgm:cxn modelId="{C8EC8543-33BA-49F6-933C-0FB7A296570D}" type="presOf" srcId="{6AF8C972-6C26-4440-BC31-5B1E01AB0940}" destId="{2CD8C160-53DD-4DF4-B6B7-EA848214ACFF}" srcOrd="1" destOrd="0" presId="urn:microsoft.com/office/officeart/2005/8/layout/vProcess5"/>
    <dgm:cxn modelId="{0310B867-8C81-49D9-872C-51BC4EF8F2E9}" srcId="{32955D87-4EAA-40B7-820A-8B542BBC0591}" destId="{D240DFC0-24B0-4841-923F-C0925C08025A}" srcOrd="1" destOrd="0" parTransId="{A9D34D4B-7010-478F-BF1D-C8F6162B7376}" sibTransId="{99CD88C1-DCC4-4FDA-BF11-2D280EC716DB}"/>
    <dgm:cxn modelId="{75A3FC49-0A1E-426B-B806-40296E1D8B62}" type="presOf" srcId="{FFAE9391-9F52-47A9-B386-43D1EA6AF6AD}" destId="{249C7FE8-BFF6-4FBD-A287-E77A83F89AE2}" srcOrd="0" destOrd="0" presId="urn:microsoft.com/office/officeart/2005/8/layout/vProcess5"/>
    <dgm:cxn modelId="{D584E27F-BD94-4A6A-82C5-D0A4EB54CCDA}" srcId="{32955D87-4EAA-40B7-820A-8B542BBC0591}" destId="{4C4831CC-ECEC-4FBF-8A4B-99AB469EB986}" srcOrd="0" destOrd="0" parTransId="{C002B36B-9390-4B41-92A7-4D8BB96EB333}" sibTransId="{BC4B837C-265B-4B38-BC5D-0A0394164898}"/>
    <dgm:cxn modelId="{CE421A86-21CC-4140-88CD-228903167C48}" srcId="{32955D87-4EAA-40B7-820A-8B542BBC0591}" destId="{6AF8C972-6C26-4440-BC31-5B1E01AB0940}" srcOrd="2" destOrd="0" parTransId="{4F7CBFB9-DC93-4E4E-B2D7-917DAE010C87}" sibTransId="{BD63077F-65CC-4D7E-AB9B-943E7DE115E4}"/>
    <dgm:cxn modelId="{443E2F88-48C4-40CB-A253-4CD56C8F935A}" type="presOf" srcId="{32955D87-4EAA-40B7-820A-8B542BBC0591}" destId="{E22728AD-77FE-473D-BFFF-ED4EF8179C7B}" srcOrd="0" destOrd="0" presId="urn:microsoft.com/office/officeart/2005/8/layout/vProcess5"/>
    <dgm:cxn modelId="{15B9548E-E3E5-4EDD-A607-48B3BE2C8DCE}" srcId="{D240DFC0-24B0-4841-923F-C0925C08025A}" destId="{E526FF62-271C-4B2F-86DE-726A19495EA7}" srcOrd="0" destOrd="0" parTransId="{0EF2EF63-470B-4404-B4C5-8F8A95F74915}" sibTransId="{21281975-2E0C-4694-A158-2D80CD3F269F}"/>
    <dgm:cxn modelId="{49410A9B-7B2E-4E9E-B833-FCEF0242B2DD}" type="presOf" srcId="{D240DFC0-24B0-4841-923F-C0925C08025A}" destId="{297BBFE7-7E72-4AD2-9B9D-9CF6F4FE59FC}" srcOrd="1" destOrd="0" presId="urn:microsoft.com/office/officeart/2005/8/layout/vProcess5"/>
    <dgm:cxn modelId="{527ABABF-5121-4ACA-9B56-84F93E4F4F75}" type="presOf" srcId="{BC4B837C-265B-4B38-BC5D-0A0394164898}" destId="{2C167E8F-A022-42DE-ABBE-213148EE3554}" srcOrd="0" destOrd="0" presId="urn:microsoft.com/office/officeart/2005/8/layout/vProcess5"/>
    <dgm:cxn modelId="{3A4918CE-92D4-4654-B712-526D0976E63D}" type="presOf" srcId="{6AF8C972-6C26-4440-BC31-5B1E01AB0940}" destId="{A3D7C565-F947-4134-8C4E-8F023AA167B4}" srcOrd="0" destOrd="0" presId="urn:microsoft.com/office/officeart/2005/8/layout/vProcess5"/>
    <dgm:cxn modelId="{B2E716D0-00AD-4BB6-86B9-4D96AD78D89D}" type="presOf" srcId="{4C4831CC-ECEC-4FBF-8A4B-99AB469EB986}" destId="{FADB4BE6-B19C-45F5-8840-2E695103D167}" srcOrd="1" destOrd="0" presId="urn:microsoft.com/office/officeart/2005/8/layout/vProcess5"/>
    <dgm:cxn modelId="{0B74F0D0-1372-4CE4-8AEF-F7961455996C}" type="presOf" srcId="{E526FF62-271C-4B2F-86DE-726A19495EA7}" destId="{297BBFE7-7E72-4AD2-9B9D-9CF6F4FE59FC}" srcOrd="1" destOrd="1" presId="urn:microsoft.com/office/officeart/2005/8/layout/vProcess5"/>
    <dgm:cxn modelId="{180DB5DF-0E52-428F-AEC2-84C4B987C541}" type="presOf" srcId="{D240DFC0-24B0-4841-923F-C0925C08025A}" destId="{8F5EBED8-25F6-4141-B44C-4F9A7087122F}" srcOrd="0" destOrd="0" presId="urn:microsoft.com/office/officeart/2005/8/layout/vProcess5"/>
    <dgm:cxn modelId="{7E43ADE1-1622-4EDC-A3D8-518B73A9F4B1}" type="presOf" srcId="{99CD88C1-DCC4-4FDA-BF11-2D280EC716DB}" destId="{10D03808-AF12-4475-B9E2-45A22E4CE0A2}" srcOrd="0" destOrd="0" presId="urn:microsoft.com/office/officeart/2005/8/layout/vProcess5"/>
    <dgm:cxn modelId="{E6D0CAEE-23EE-4961-80D1-E8A2BC272BB8}" type="presOf" srcId="{FFAE9391-9F52-47A9-B386-43D1EA6AF6AD}" destId="{02DA9281-42F4-42D8-868B-3ED714B0DC07}" srcOrd="1" destOrd="0" presId="urn:microsoft.com/office/officeart/2005/8/layout/vProcess5"/>
    <dgm:cxn modelId="{CC811BF8-9CD5-448A-87AB-56E454FC2AAA}" type="presOf" srcId="{4C4831CC-ECEC-4FBF-8A4B-99AB469EB986}" destId="{9E218E2F-E111-4B65-BB8B-07C3CB92DBEF}" srcOrd="0" destOrd="0" presId="urn:microsoft.com/office/officeart/2005/8/layout/vProcess5"/>
    <dgm:cxn modelId="{FEFAAADB-AA47-41BB-BE09-BDA8EEC2BDA9}" type="presParOf" srcId="{E22728AD-77FE-473D-BFFF-ED4EF8179C7B}" destId="{2B3146FD-CDBE-4ADB-B7A6-8CF5017E8DA7}" srcOrd="0" destOrd="0" presId="urn:microsoft.com/office/officeart/2005/8/layout/vProcess5"/>
    <dgm:cxn modelId="{43E581F5-C92A-4951-AEF5-FF8F82526034}" type="presParOf" srcId="{E22728AD-77FE-473D-BFFF-ED4EF8179C7B}" destId="{9E218E2F-E111-4B65-BB8B-07C3CB92DBEF}" srcOrd="1" destOrd="0" presId="urn:microsoft.com/office/officeart/2005/8/layout/vProcess5"/>
    <dgm:cxn modelId="{1C23AA82-1C1A-47FD-B194-AE40BCEB1328}" type="presParOf" srcId="{E22728AD-77FE-473D-BFFF-ED4EF8179C7B}" destId="{8F5EBED8-25F6-4141-B44C-4F9A7087122F}" srcOrd="2" destOrd="0" presId="urn:microsoft.com/office/officeart/2005/8/layout/vProcess5"/>
    <dgm:cxn modelId="{09024E47-D691-4408-A019-399F6B999F59}" type="presParOf" srcId="{E22728AD-77FE-473D-BFFF-ED4EF8179C7B}" destId="{A3D7C565-F947-4134-8C4E-8F023AA167B4}" srcOrd="3" destOrd="0" presId="urn:microsoft.com/office/officeart/2005/8/layout/vProcess5"/>
    <dgm:cxn modelId="{0763C56F-F8B2-43B5-A3B8-4E265720C405}" type="presParOf" srcId="{E22728AD-77FE-473D-BFFF-ED4EF8179C7B}" destId="{249C7FE8-BFF6-4FBD-A287-E77A83F89AE2}" srcOrd="4" destOrd="0" presId="urn:microsoft.com/office/officeart/2005/8/layout/vProcess5"/>
    <dgm:cxn modelId="{EF51688C-8ACD-4DB4-986F-5A13F2EEBC23}" type="presParOf" srcId="{E22728AD-77FE-473D-BFFF-ED4EF8179C7B}" destId="{2C167E8F-A022-42DE-ABBE-213148EE3554}" srcOrd="5" destOrd="0" presId="urn:microsoft.com/office/officeart/2005/8/layout/vProcess5"/>
    <dgm:cxn modelId="{1B01513B-DC7D-4817-891E-DB75792AB115}" type="presParOf" srcId="{E22728AD-77FE-473D-BFFF-ED4EF8179C7B}" destId="{10D03808-AF12-4475-B9E2-45A22E4CE0A2}" srcOrd="6" destOrd="0" presId="urn:microsoft.com/office/officeart/2005/8/layout/vProcess5"/>
    <dgm:cxn modelId="{1E17F6B4-C580-4DE1-ABA6-979E54CFF621}" type="presParOf" srcId="{E22728AD-77FE-473D-BFFF-ED4EF8179C7B}" destId="{1931CF2A-7AA5-455F-A9C6-A8FF655B6987}" srcOrd="7" destOrd="0" presId="urn:microsoft.com/office/officeart/2005/8/layout/vProcess5"/>
    <dgm:cxn modelId="{BCA44ED6-4E44-4364-8335-168ECB4FF189}" type="presParOf" srcId="{E22728AD-77FE-473D-BFFF-ED4EF8179C7B}" destId="{FADB4BE6-B19C-45F5-8840-2E695103D167}" srcOrd="8" destOrd="0" presId="urn:microsoft.com/office/officeart/2005/8/layout/vProcess5"/>
    <dgm:cxn modelId="{738ADA35-1AB8-414E-9D2B-4DEC25D9E038}" type="presParOf" srcId="{E22728AD-77FE-473D-BFFF-ED4EF8179C7B}" destId="{297BBFE7-7E72-4AD2-9B9D-9CF6F4FE59FC}" srcOrd="9" destOrd="0" presId="urn:microsoft.com/office/officeart/2005/8/layout/vProcess5"/>
    <dgm:cxn modelId="{7C955F69-D847-44A5-B5CF-43D0B774AC29}" type="presParOf" srcId="{E22728AD-77FE-473D-BFFF-ED4EF8179C7B}" destId="{2CD8C160-53DD-4DF4-B6B7-EA848214ACFF}" srcOrd="10" destOrd="0" presId="urn:microsoft.com/office/officeart/2005/8/layout/vProcess5"/>
    <dgm:cxn modelId="{16FB2E6C-BE61-4824-8192-E6A146E2A053}" type="presParOf" srcId="{E22728AD-77FE-473D-BFFF-ED4EF8179C7B}" destId="{02DA9281-42F4-42D8-868B-3ED714B0DC0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3247639-14BF-4534-9EFC-83B3E3230043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FC36C306-1F3B-486C-8EEB-22D3CE3D56DC}">
      <dgm:prSet/>
      <dgm:spPr/>
      <dgm:t>
        <a:bodyPr/>
        <a:lstStyle/>
        <a:p>
          <a:r>
            <a:rPr lang="fr-FR"/>
            <a:t>Permet de détecter les observations très influentes dans une régression</a:t>
          </a:r>
        </a:p>
      </dgm:t>
    </dgm:pt>
    <dgm:pt modelId="{F9146297-A282-4A00-8689-178CE6813166}" type="parTrans" cxnId="{B36D95A6-BAAE-426F-88E5-97F8EDFB817B}">
      <dgm:prSet/>
      <dgm:spPr/>
      <dgm:t>
        <a:bodyPr/>
        <a:lstStyle/>
        <a:p>
          <a:endParaRPr lang="fr-FR"/>
        </a:p>
      </dgm:t>
    </dgm:pt>
    <dgm:pt modelId="{56DC9989-2877-4430-B6D0-BC88DA6DD006}" type="sibTrans" cxnId="{B36D95A6-BAAE-426F-88E5-97F8EDFB817B}">
      <dgm:prSet/>
      <dgm:spPr/>
      <dgm:t>
        <a:bodyPr/>
        <a:lstStyle/>
        <a:p>
          <a:endParaRPr lang="fr-FR"/>
        </a:p>
      </dgm:t>
    </dgm:pt>
    <dgm:pt modelId="{2046A1B4-808A-43D8-965E-94B88E8E791B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/>
            <a:t>Qui pèse exagérément </a:t>
          </a:r>
          <a:br>
            <a:rPr lang="fr-FR"/>
          </a:br>
          <a:r>
            <a:rPr lang="fr-FR"/>
            <a:t>dans la régression</a:t>
          </a:r>
        </a:p>
      </dgm:t>
    </dgm:pt>
    <dgm:pt modelId="{BC107744-E652-4525-9CF2-B4EB51F99FA7}" type="parTrans" cxnId="{8650688E-022E-4128-B052-57DA5AB10F3C}">
      <dgm:prSet/>
      <dgm:spPr/>
      <dgm:t>
        <a:bodyPr/>
        <a:lstStyle/>
        <a:p>
          <a:endParaRPr lang="fr-FR"/>
        </a:p>
      </dgm:t>
    </dgm:pt>
    <dgm:pt modelId="{F2C2AEBF-A310-444A-9AD5-33A63F6E2768}" type="sibTrans" cxnId="{8650688E-022E-4128-B052-57DA5AB10F3C}">
      <dgm:prSet/>
      <dgm:spPr/>
      <dgm:t>
        <a:bodyPr/>
        <a:lstStyle/>
        <a:p>
          <a:endParaRPr lang="fr-FR"/>
        </a:p>
      </dgm:t>
    </dgm:pt>
    <dgm:pt modelId="{BFB48979-2C6C-4EFF-BE76-4E4E473F72E6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/>
            <a:t>C’est-à-dire que les résultats de la régression seront </a:t>
          </a:r>
          <a:br>
            <a:rPr lang="fr-FR"/>
          </a:br>
          <a:r>
            <a:rPr lang="fr-FR"/>
            <a:t>très différents sans ces points</a:t>
          </a:r>
        </a:p>
      </dgm:t>
    </dgm:pt>
    <dgm:pt modelId="{A6044530-3FE8-44B3-A6B6-29EB0CDC71EB}" type="parTrans" cxnId="{48407288-E15C-460A-BF3D-D3ED52798F89}">
      <dgm:prSet/>
      <dgm:spPr/>
      <dgm:t>
        <a:bodyPr/>
        <a:lstStyle/>
        <a:p>
          <a:endParaRPr lang="fr-FR"/>
        </a:p>
      </dgm:t>
    </dgm:pt>
    <dgm:pt modelId="{7CC9FD86-BC46-4492-83C8-0F4F8DA4F67D}" type="sibTrans" cxnId="{48407288-E15C-460A-BF3D-D3ED52798F89}">
      <dgm:prSet/>
      <dgm:spPr/>
      <dgm:t>
        <a:bodyPr/>
        <a:lstStyle/>
        <a:p>
          <a:endParaRPr lang="fr-FR"/>
        </a:p>
      </dgm:t>
    </dgm:pt>
    <dgm:pt modelId="{68A65C49-7A71-44B3-BD8A-1BC781FE2738}" type="pres">
      <dgm:prSet presAssocID="{A3247639-14BF-4534-9EFC-83B3E3230043}" presName="Name0" presStyleCnt="0">
        <dgm:presLayoutVars>
          <dgm:dir/>
          <dgm:animLvl val="lvl"/>
          <dgm:resizeHandles val="exact"/>
        </dgm:presLayoutVars>
      </dgm:prSet>
      <dgm:spPr/>
    </dgm:pt>
    <dgm:pt modelId="{40EA6583-2DD5-4908-9725-0DE3880F5A0B}" type="pres">
      <dgm:prSet presAssocID="{FC36C306-1F3B-486C-8EEB-22D3CE3D56DC}" presName="linNode" presStyleCnt="0"/>
      <dgm:spPr/>
    </dgm:pt>
    <dgm:pt modelId="{4949C2EF-10CD-4030-97BA-CF108BE28371}" type="pres">
      <dgm:prSet presAssocID="{FC36C306-1F3B-486C-8EEB-22D3CE3D56DC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8F36AAEA-305A-47A9-9E4F-4440576333B4}" type="pres">
      <dgm:prSet presAssocID="{FC36C306-1F3B-486C-8EEB-22D3CE3D56DC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BDFF1F14-5AD5-450E-B46B-85129B9581AC}" type="presOf" srcId="{A3247639-14BF-4534-9EFC-83B3E3230043}" destId="{68A65C49-7A71-44B3-BD8A-1BC781FE2738}" srcOrd="0" destOrd="0" presId="urn:microsoft.com/office/officeart/2005/8/layout/vList5"/>
    <dgm:cxn modelId="{48407288-E15C-460A-BF3D-D3ED52798F89}" srcId="{FC36C306-1F3B-486C-8EEB-22D3CE3D56DC}" destId="{BFB48979-2C6C-4EFF-BE76-4E4E473F72E6}" srcOrd="1" destOrd="0" parTransId="{A6044530-3FE8-44B3-A6B6-29EB0CDC71EB}" sibTransId="{7CC9FD86-BC46-4492-83C8-0F4F8DA4F67D}"/>
    <dgm:cxn modelId="{8650688E-022E-4128-B052-57DA5AB10F3C}" srcId="{FC36C306-1F3B-486C-8EEB-22D3CE3D56DC}" destId="{2046A1B4-808A-43D8-965E-94B88E8E791B}" srcOrd="0" destOrd="0" parTransId="{BC107744-E652-4525-9CF2-B4EB51F99FA7}" sibTransId="{F2C2AEBF-A310-444A-9AD5-33A63F6E2768}"/>
    <dgm:cxn modelId="{AAB41AA0-4B62-454D-BA3D-14F7588FA106}" type="presOf" srcId="{2046A1B4-808A-43D8-965E-94B88E8E791B}" destId="{8F36AAEA-305A-47A9-9E4F-4440576333B4}" srcOrd="0" destOrd="0" presId="urn:microsoft.com/office/officeart/2005/8/layout/vList5"/>
    <dgm:cxn modelId="{B36D95A6-BAAE-426F-88E5-97F8EDFB817B}" srcId="{A3247639-14BF-4534-9EFC-83B3E3230043}" destId="{FC36C306-1F3B-486C-8EEB-22D3CE3D56DC}" srcOrd="0" destOrd="0" parTransId="{F9146297-A282-4A00-8689-178CE6813166}" sibTransId="{56DC9989-2877-4430-B6D0-BC88DA6DD006}"/>
    <dgm:cxn modelId="{FEB770C9-D9A5-4D42-84B2-7B4D8F289468}" type="presOf" srcId="{FC36C306-1F3B-486C-8EEB-22D3CE3D56DC}" destId="{4949C2EF-10CD-4030-97BA-CF108BE28371}" srcOrd="0" destOrd="0" presId="urn:microsoft.com/office/officeart/2005/8/layout/vList5"/>
    <dgm:cxn modelId="{B835AAFA-7444-4DB1-B98D-383B2F54D190}" type="presOf" srcId="{BFB48979-2C6C-4EFF-BE76-4E4E473F72E6}" destId="{8F36AAEA-305A-47A9-9E4F-4440576333B4}" srcOrd="0" destOrd="1" presId="urn:microsoft.com/office/officeart/2005/8/layout/vList5"/>
    <dgm:cxn modelId="{700C34B5-4ED0-40B7-9F21-B63230324BDF}" type="presParOf" srcId="{68A65C49-7A71-44B3-BD8A-1BC781FE2738}" destId="{40EA6583-2DD5-4908-9725-0DE3880F5A0B}" srcOrd="0" destOrd="0" presId="urn:microsoft.com/office/officeart/2005/8/layout/vList5"/>
    <dgm:cxn modelId="{B6BAE34F-9A3E-42E6-ADB9-26303C6137FD}" type="presParOf" srcId="{40EA6583-2DD5-4908-9725-0DE3880F5A0B}" destId="{4949C2EF-10CD-4030-97BA-CF108BE28371}" srcOrd="0" destOrd="0" presId="urn:microsoft.com/office/officeart/2005/8/layout/vList5"/>
    <dgm:cxn modelId="{FBD699AD-9969-4C3F-8C9C-71F51FD9A6D6}" type="presParOf" srcId="{40EA6583-2DD5-4908-9725-0DE3880F5A0B}" destId="{8F36AAEA-305A-47A9-9E4F-4440576333B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BC8064F-B69F-4D27-B693-BB2601A8803C}" type="doc">
      <dgm:prSet loTypeId="urn:microsoft.com/office/officeart/2005/8/layout/vList3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39FCF95C-5E24-4A61-B948-F8D98E11BA6A}">
      <dgm:prSet/>
      <dgm:spPr/>
      <dgm:t>
        <a:bodyPr/>
        <a:lstStyle/>
        <a:p>
          <a:r>
            <a:rPr lang="fr-FR"/>
            <a:t>Encodage des Variables Catégorielles</a:t>
          </a:r>
        </a:p>
      </dgm:t>
    </dgm:pt>
    <dgm:pt modelId="{E04F43F2-D764-4AEE-9303-F2B4D0E0C7D8}" type="parTrans" cxnId="{6B39E947-FEBE-4C45-8E00-0D45633DD3B6}">
      <dgm:prSet/>
      <dgm:spPr/>
      <dgm:t>
        <a:bodyPr/>
        <a:lstStyle/>
        <a:p>
          <a:endParaRPr lang="fr-FR"/>
        </a:p>
      </dgm:t>
    </dgm:pt>
    <dgm:pt modelId="{F5A55FB9-0F96-470C-98B7-D5B7CE231BB4}" type="sibTrans" cxnId="{6B39E947-FEBE-4C45-8E00-0D45633DD3B6}">
      <dgm:prSet/>
      <dgm:spPr/>
      <dgm:t>
        <a:bodyPr/>
        <a:lstStyle/>
        <a:p>
          <a:endParaRPr lang="fr-FR"/>
        </a:p>
      </dgm:t>
    </dgm:pt>
    <dgm:pt modelId="{177003CB-5025-4276-A5EB-246F4A1CBA84}">
      <dgm:prSet/>
      <dgm:spPr/>
      <dgm:t>
        <a:bodyPr/>
        <a:lstStyle/>
        <a:p>
          <a:r>
            <a:rPr lang="fr-FR"/>
            <a:t>Standardisation des Variables Continues</a:t>
          </a:r>
        </a:p>
      </dgm:t>
    </dgm:pt>
    <dgm:pt modelId="{61C917A2-2B6A-478D-829D-0B51AABBDEBA}" type="parTrans" cxnId="{7594A53C-6BDA-4C11-B170-4701A6EA1B1B}">
      <dgm:prSet/>
      <dgm:spPr/>
      <dgm:t>
        <a:bodyPr/>
        <a:lstStyle/>
        <a:p>
          <a:endParaRPr lang="fr-FR"/>
        </a:p>
      </dgm:t>
    </dgm:pt>
    <dgm:pt modelId="{07BD116F-3C8C-4D38-AD69-7EE2227D8B33}" type="sibTrans" cxnId="{7594A53C-6BDA-4C11-B170-4701A6EA1B1B}">
      <dgm:prSet/>
      <dgm:spPr/>
      <dgm:t>
        <a:bodyPr/>
        <a:lstStyle/>
        <a:p>
          <a:endParaRPr lang="fr-FR"/>
        </a:p>
      </dgm:t>
    </dgm:pt>
    <dgm:pt modelId="{9805BD1D-A242-49BD-9EFC-744A835CD1FD}" type="pres">
      <dgm:prSet presAssocID="{0BC8064F-B69F-4D27-B693-BB2601A8803C}" presName="linearFlow" presStyleCnt="0">
        <dgm:presLayoutVars>
          <dgm:dir/>
          <dgm:resizeHandles val="exact"/>
        </dgm:presLayoutVars>
      </dgm:prSet>
      <dgm:spPr/>
    </dgm:pt>
    <dgm:pt modelId="{D6FA5A1D-CADA-4297-955F-AAE03A3C3DCE}" type="pres">
      <dgm:prSet presAssocID="{39FCF95C-5E24-4A61-B948-F8D98E11BA6A}" presName="composite" presStyleCnt="0"/>
      <dgm:spPr/>
    </dgm:pt>
    <dgm:pt modelId="{93DB4F60-2B2D-4FA4-8A0D-0C6D2441876A}" type="pres">
      <dgm:prSet presAssocID="{39FCF95C-5E24-4A61-B948-F8D98E11BA6A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uage de points"/>
        </a:ext>
      </dgm:extLst>
    </dgm:pt>
    <dgm:pt modelId="{D653CB81-6AC7-4CD9-B03A-3A3A64EE38F4}" type="pres">
      <dgm:prSet presAssocID="{39FCF95C-5E24-4A61-B948-F8D98E11BA6A}" presName="txShp" presStyleLbl="node1" presStyleIdx="0" presStyleCnt="2">
        <dgm:presLayoutVars>
          <dgm:bulletEnabled val="1"/>
        </dgm:presLayoutVars>
      </dgm:prSet>
      <dgm:spPr/>
    </dgm:pt>
    <dgm:pt modelId="{C1A37AEE-BD1E-4D25-93D0-F3DFEE9FE0E1}" type="pres">
      <dgm:prSet presAssocID="{F5A55FB9-0F96-470C-98B7-D5B7CE231BB4}" presName="spacing" presStyleCnt="0"/>
      <dgm:spPr/>
    </dgm:pt>
    <dgm:pt modelId="{AF7DAD8D-88BE-4F88-9C54-7883258E98F8}" type="pres">
      <dgm:prSet presAssocID="{177003CB-5025-4276-A5EB-246F4A1CBA84}" presName="composite" presStyleCnt="0"/>
      <dgm:spPr/>
    </dgm:pt>
    <dgm:pt modelId="{FBD188E7-71D2-4EFA-AED0-EC99D133FA7A}" type="pres">
      <dgm:prSet presAssocID="{177003CB-5025-4276-A5EB-246F4A1CBA84}" presName="imgShp" presStyleLbl="fgImgPlac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phique périodique"/>
        </a:ext>
      </dgm:extLst>
    </dgm:pt>
    <dgm:pt modelId="{BEB95E40-B4FB-4295-A1EB-DDE14241CB95}" type="pres">
      <dgm:prSet presAssocID="{177003CB-5025-4276-A5EB-246F4A1CBA84}" presName="txShp" presStyleLbl="node1" presStyleIdx="1" presStyleCnt="2">
        <dgm:presLayoutVars>
          <dgm:bulletEnabled val="1"/>
        </dgm:presLayoutVars>
      </dgm:prSet>
      <dgm:spPr/>
    </dgm:pt>
  </dgm:ptLst>
  <dgm:cxnLst>
    <dgm:cxn modelId="{7594A53C-6BDA-4C11-B170-4701A6EA1B1B}" srcId="{0BC8064F-B69F-4D27-B693-BB2601A8803C}" destId="{177003CB-5025-4276-A5EB-246F4A1CBA84}" srcOrd="1" destOrd="0" parTransId="{61C917A2-2B6A-478D-829D-0B51AABBDEBA}" sibTransId="{07BD116F-3C8C-4D38-AD69-7EE2227D8B33}"/>
    <dgm:cxn modelId="{3E20AB41-F5C9-47E9-8DD4-AD2620087BC5}" type="presOf" srcId="{39FCF95C-5E24-4A61-B948-F8D98E11BA6A}" destId="{D653CB81-6AC7-4CD9-B03A-3A3A64EE38F4}" srcOrd="0" destOrd="0" presId="urn:microsoft.com/office/officeart/2005/8/layout/vList3"/>
    <dgm:cxn modelId="{DEF64C63-9D2A-4B70-9721-030C0D207C00}" type="presOf" srcId="{177003CB-5025-4276-A5EB-246F4A1CBA84}" destId="{BEB95E40-B4FB-4295-A1EB-DDE14241CB95}" srcOrd="0" destOrd="0" presId="urn:microsoft.com/office/officeart/2005/8/layout/vList3"/>
    <dgm:cxn modelId="{6B39E947-FEBE-4C45-8E00-0D45633DD3B6}" srcId="{0BC8064F-B69F-4D27-B693-BB2601A8803C}" destId="{39FCF95C-5E24-4A61-B948-F8D98E11BA6A}" srcOrd="0" destOrd="0" parTransId="{E04F43F2-D764-4AEE-9303-F2B4D0E0C7D8}" sibTransId="{F5A55FB9-0F96-470C-98B7-D5B7CE231BB4}"/>
    <dgm:cxn modelId="{6DB90648-F1C8-4478-9C67-1301CE0F51B5}" type="presOf" srcId="{0BC8064F-B69F-4D27-B693-BB2601A8803C}" destId="{9805BD1D-A242-49BD-9EFC-744A835CD1FD}" srcOrd="0" destOrd="0" presId="urn:microsoft.com/office/officeart/2005/8/layout/vList3"/>
    <dgm:cxn modelId="{9BFB9092-0580-4784-BEC3-E50D721D7DD8}" type="presParOf" srcId="{9805BD1D-A242-49BD-9EFC-744A835CD1FD}" destId="{D6FA5A1D-CADA-4297-955F-AAE03A3C3DCE}" srcOrd="0" destOrd="0" presId="urn:microsoft.com/office/officeart/2005/8/layout/vList3"/>
    <dgm:cxn modelId="{42CB278D-0310-4F84-814D-380229823F46}" type="presParOf" srcId="{D6FA5A1D-CADA-4297-955F-AAE03A3C3DCE}" destId="{93DB4F60-2B2D-4FA4-8A0D-0C6D2441876A}" srcOrd="0" destOrd="0" presId="urn:microsoft.com/office/officeart/2005/8/layout/vList3"/>
    <dgm:cxn modelId="{1159CA22-A321-4DAE-8AB9-F2B5B24071A0}" type="presParOf" srcId="{D6FA5A1D-CADA-4297-955F-AAE03A3C3DCE}" destId="{D653CB81-6AC7-4CD9-B03A-3A3A64EE38F4}" srcOrd="1" destOrd="0" presId="urn:microsoft.com/office/officeart/2005/8/layout/vList3"/>
    <dgm:cxn modelId="{DAC13EE8-3359-4033-A954-4025C8F50D34}" type="presParOf" srcId="{9805BD1D-A242-49BD-9EFC-744A835CD1FD}" destId="{C1A37AEE-BD1E-4D25-93D0-F3DFEE9FE0E1}" srcOrd="1" destOrd="0" presId="urn:microsoft.com/office/officeart/2005/8/layout/vList3"/>
    <dgm:cxn modelId="{323681D8-834A-43D1-BEC8-428AA41EAD35}" type="presParOf" srcId="{9805BD1D-A242-49BD-9EFC-744A835CD1FD}" destId="{AF7DAD8D-88BE-4F88-9C54-7883258E98F8}" srcOrd="2" destOrd="0" presId="urn:microsoft.com/office/officeart/2005/8/layout/vList3"/>
    <dgm:cxn modelId="{962B3EF1-65F1-4318-8BBF-BDD9E80F589F}" type="presParOf" srcId="{AF7DAD8D-88BE-4F88-9C54-7883258E98F8}" destId="{FBD188E7-71D2-4EFA-AED0-EC99D133FA7A}" srcOrd="0" destOrd="0" presId="urn:microsoft.com/office/officeart/2005/8/layout/vList3"/>
    <dgm:cxn modelId="{1099E364-EF99-4708-9666-9FC8D3FBBEE9}" type="presParOf" srcId="{AF7DAD8D-88BE-4F88-9C54-7883258E98F8}" destId="{BEB95E40-B4FB-4295-A1EB-DDE14241CB9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94D0D7A-0444-4E61-9CED-87A8ED43960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fr-FR"/>
        </a:p>
      </dgm:t>
    </dgm:pt>
    <dgm:pt modelId="{DFCA0142-904D-4C2D-996B-684664AB344B}">
      <dgm:prSet/>
      <dgm:spPr/>
      <dgm:t>
        <a:bodyPr/>
        <a:lstStyle/>
        <a:p>
          <a:r>
            <a:rPr lang="fr-FR"/>
            <a:t>Encodage Ordinal</a:t>
          </a:r>
        </a:p>
      </dgm:t>
    </dgm:pt>
    <dgm:pt modelId="{53494256-CFC2-4311-8A31-F13C427045EE}" type="parTrans" cxnId="{CC94F9DB-4D63-4131-9799-36FFC4BCB316}">
      <dgm:prSet/>
      <dgm:spPr/>
      <dgm:t>
        <a:bodyPr/>
        <a:lstStyle/>
        <a:p>
          <a:endParaRPr lang="fr-FR"/>
        </a:p>
      </dgm:t>
    </dgm:pt>
    <dgm:pt modelId="{1C19FEA0-41C4-46D3-B9D3-695EDBEEEE0B}" type="sibTrans" cxnId="{CC94F9DB-4D63-4131-9799-36FFC4BCB316}">
      <dgm:prSet/>
      <dgm:spPr/>
      <dgm:t>
        <a:bodyPr/>
        <a:lstStyle/>
        <a:p>
          <a:endParaRPr lang="fr-FR"/>
        </a:p>
      </dgm:t>
    </dgm:pt>
    <dgm:pt modelId="{E0B24E67-C7D8-4337-9B0E-51D4053331BE}">
      <dgm:prSet/>
      <dgm:spPr/>
      <dgm:t>
        <a:bodyPr/>
        <a:lstStyle/>
        <a:p>
          <a:r>
            <a:rPr lang="fr-FR"/>
            <a:t>Notion d’ordre</a:t>
          </a:r>
        </a:p>
      </dgm:t>
    </dgm:pt>
    <dgm:pt modelId="{AFA6EAB5-CFFF-41B9-8CFD-7B2F05BB2072}" type="parTrans" cxnId="{F6117D52-16A2-4461-B92A-C100766855EA}">
      <dgm:prSet/>
      <dgm:spPr/>
      <dgm:t>
        <a:bodyPr/>
        <a:lstStyle/>
        <a:p>
          <a:endParaRPr lang="fr-FR"/>
        </a:p>
      </dgm:t>
    </dgm:pt>
    <dgm:pt modelId="{3AAC892F-6D69-4E82-A591-C16BBB8E9358}" type="sibTrans" cxnId="{F6117D52-16A2-4461-B92A-C100766855EA}">
      <dgm:prSet/>
      <dgm:spPr/>
      <dgm:t>
        <a:bodyPr/>
        <a:lstStyle/>
        <a:p>
          <a:endParaRPr lang="fr-FR"/>
        </a:p>
      </dgm:t>
    </dgm:pt>
    <dgm:pt modelId="{306003AA-03CF-4154-A8CC-5A38F47C3EAA}">
      <dgm:prSet/>
      <dgm:spPr/>
      <dgm:t>
        <a:bodyPr/>
        <a:lstStyle/>
        <a:p>
          <a:r>
            <a:rPr lang="fr-FR"/>
            <a:t>Pas de notion de distance</a:t>
          </a:r>
        </a:p>
      </dgm:t>
    </dgm:pt>
    <dgm:pt modelId="{DFB2A010-4D06-49C3-BE74-085BEE86975E}" type="parTrans" cxnId="{74F6353C-0E8D-4C9E-8C81-7992DF892AE6}">
      <dgm:prSet/>
      <dgm:spPr/>
      <dgm:t>
        <a:bodyPr/>
        <a:lstStyle/>
        <a:p>
          <a:endParaRPr lang="fr-FR"/>
        </a:p>
      </dgm:t>
    </dgm:pt>
    <dgm:pt modelId="{318E73FE-FD8A-4A90-BCDA-C4AC148410ED}" type="sibTrans" cxnId="{74F6353C-0E8D-4C9E-8C81-7992DF892AE6}">
      <dgm:prSet/>
      <dgm:spPr/>
      <dgm:t>
        <a:bodyPr/>
        <a:lstStyle/>
        <a:p>
          <a:endParaRPr lang="fr-FR"/>
        </a:p>
      </dgm:t>
    </dgm:pt>
    <dgm:pt modelId="{D20AD6C7-1E31-4F07-B0F3-3953C3344F86}">
      <dgm:prSet/>
      <dgm:spPr/>
      <dgm:t>
        <a:bodyPr/>
        <a:lstStyle/>
        <a:p>
          <a:r>
            <a:rPr lang="fr-FR"/>
            <a:t>Encodage One-Hot</a:t>
          </a:r>
        </a:p>
      </dgm:t>
    </dgm:pt>
    <dgm:pt modelId="{57989B30-662E-4A9A-AD46-DE2DBEE7A328}" type="parTrans" cxnId="{A7079558-3F6D-4323-8AB5-E0C3DBFFB00C}">
      <dgm:prSet/>
      <dgm:spPr/>
      <dgm:t>
        <a:bodyPr/>
        <a:lstStyle/>
        <a:p>
          <a:endParaRPr lang="fr-FR"/>
        </a:p>
      </dgm:t>
    </dgm:pt>
    <dgm:pt modelId="{9F6A802D-E9C3-4697-900C-D0A72D0B982D}" type="sibTrans" cxnId="{A7079558-3F6D-4323-8AB5-E0C3DBFFB00C}">
      <dgm:prSet/>
      <dgm:spPr/>
      <dgm:t>
        <a:bodyPr/>
        <a:lstStyle/>
        <a:p>
          <a:endParaRPr lang="fr-FR"/>
        </a:p>
      </dgm:t>
    </dgm:pt>
    <dgm:pt modelId="{99C333F6-9F14-4C54-B854-18C0538D193B}">
      <dgm:prSet/>
      <dgm:spPr/>
      <dgm:t>
        <a:bodyPr/>
        <a:lstStyle/>
        <a:p>
          <a:r>
            <a:rPr lang="fr-FR"/>
            <a:t>Pas de notion d’ordre</a:t>
          </a:r>
        </a:p>
      </dgm:t>
    </dgm:pt>
    <dgm:pt modelId="{18E80BFA-2D2D-4ED4-8100-26657C93720B}" type="parTrans" cxnId="{ACC34762-1B73-4F5E-BEC3-99C17DBD81BF}">
      <dgm:prSet/>
      <dgm:spPr/>
      <dgm:t>
        <a:bodyPr/>
        <a:lstStyle/>
        <a:p>
          <a:endParaRPr lang="fr-FR"/>
        </a:p>
      </dgm:t>
    </dgm:pt>
    <dgm:pt modelId="{3A711768-EE1A-4322-9149-07255D4D6120}" type="sibTrans" cxnId="{ACC34762-1B73-4F5E-BEC3-99C17DBD81BF}">
      <dgm:prSet/>
      <dgm:spPr/>
      <dgm:t>
        <a:bodyPr/>
        <a:lstStyle/>
        <a:p>
          <a:endParaRPr lang="fr-FR"/>
        </a:p>
      </dgm:t>
    </dgm:pt>
    <dgm:pt modelId="{57CFAD0F-9A34-4F06-8624-CCDB2CDAF111}">
      <dgm:prSet/>
      <dgm:spPr/>
      <dgm:t>
        <a:bodyPr/>
        <a:lstStyle/>
        <a:p>
          <a:r>
            <a:rPr lang="fr-FR"/>
            <a:t>Pas de notion de distance</a:t>
          </a:r>
        </a:p>
      </dgm:t>
    </dgm:pt>
    <dgm:pt modelId="{DE06D340-C23B-48C9-B970-8DE7EBF7B898}" type="parTrans" cxnId="{14293D13-BF6D-4AE5-A39B-F3A39E16F614}">
      <dgm:prSet/>
      <dgm:spPr/>
      <dgm:t>
        <a:bodyPr/>
        <a:lstStyle/>
        <a:p>
          <a:endParaRPr lang="fr-FR"/>
        </a:p>
      </dgm:t>
    </dgm:pt>
    <dgm:pt modelId="{8FB19C0A-BB0E-4D2E-AD97-998F3011459B}" type="sibTrans" cxnId="{14293D13-BF6D-4AE5-A39B-F3A39E16F614}">
      <dgm:prSet/>
      <dgm:spPr/>
      <dgm:t>
        <a:bodyPr/>
        <a:lstStyle/>
        <a:p>
          <a:endParaRPr lang="fr-FR"/>
        </a:p>
      </dgm:t>
    </dgm:pt>
    <dgm:pt modelId="{7B1929B6-FAC4-4C56-9533-1C33DE44AF06}" type="pres">
      <dgm:prSet presAssocID="{894D0D7A-0444-4E61-9CED-87A8ED439605}" presName="vert0" presStyleCnt="0">
        <dgm:presLayoutVars>
          <dgm:dir/>
          <dgm:animOne val="branch"/>
          <dgm:animLvl val="lvl"/>
        </dgm:presLayoutVars>
      </dgm:prSet>
      <dgm:spPr/>
    </dgm:pt>
    <dgm:pt modelId="{1922853D-5272-433E-B691-02A775D5E9B0}" type="pres">
      <dgm:prSet presAssocID="{DFCA0142-904D-4C2D-996B-684664AB344B}" presName="thickLine" presStyleLbl="alignNode1" presStyleIdx="0" presStyleCnt="2"/>
      <dgm:spPr/>
    </dgm:pt>
    <dgm:pt modelId="{998B3147-D008-4724-95AC-22F8AAC0E663}" type="pres">
      <dgm:prSet presAssocID="{DFCA0142-904D-4C2D-996B-684664AB344B}" presName="horz1" presStyleCnt="0"/>
      <dgm:spPr/>
    </dgm:pt>
    <dgm:pt modelId="{EBF3CEE2-5387-4FD4-B671-1A05F443C91E}" type="pres">
      <dgm:prSet presAssocID="{DFCA0142-904D-4C2D-996B-684664AB344B}" presName="tx1" presStyleLbl="revTx" presStyleIdx="0" presStyleCnt="6"/>
      <dgm:spPr/>
    </dgm:pt>
    <dgm:pt modelId="{7B88F851-56EF-4BBF-8920-0E2F48B31C3B}" type="pres">
      <dgm:prSet presAssocID="{DFCA0142-904D-4C2D-996B-684664AB344B}" presName="vert1" presStyleCnt="0"/>
      <dgm:spPr/>
    </dgm:pt>
    <dgm:pt modelId="{DBAED41C-6521-4EBB-868A-AF71BBE4E0C7}" type="pres">
      <dgm:prSet presAssocID="{E0B24E67-C7D8-4337-9B0E-51D4053331BE}" presName="vertSpace2a" presStyleCnt="0"/>
      <dgm:spPr/>
    </dgm:pt>
    <dgm:pt modelId="{51A6057E-86A3-49BD-BF76-ECDF61CCA552}" type="pres">
      <dgm:prSet presAssocID="{E0B24E67-C7D8-4337-9B0E-51D4053331BE}" presName="horz2" presStyleCnt="0"/>
      <dgm:spPr/>
    </dgm:pt>
    <dgm:pt modelId="{C44352EE-C83A-40A8-92CD-D6DD39CF773D}" type="pres">
      <dgm:prSet presAssocID="{E0B24E67-C7D8-4337-9B0E-51D4053331BE}" presName="horzSpace2" presStyleCnt="0"/>
      <dgm:spPr/>
    </dgm:pt>
    <dgm:pt modelId="{81697A91-EE14-47E4-8D1A-AA34E3E1D176}" type="pres">
      <dgm:prSet presAssocID="{E0B24E67-C7D8-4337-9B0E-51D4053331BE}" presName="tx2" presStyleLbl="revTx" presStyleIdx="1" presStyleCnt="6"/>
      <dgm:spPr/>
    </dgm:pt>
    <dgm:pt modelId="{B5D03CC1-3632-4593-9B7C-A9B842B79E5B}" type="pres">
      <dgm:prSet presAssocID="{E0B24E67-C7D8-4337-9B0E-51D4053331BE}" presName="vert2" presStyleCnt="0"/>
      <dgm:spPr/>
    </dgm:pt>
    <dgm:pt modelId="{B86512F4-0194-4578-B7FC-22B05334A189}" type="pres">
      <dgm:prSet presAssocID="{E0B24E67-C7D8-4337-9B0E-51D4053331BE}" presName="thinLine2b" presStyleLbl="callout" presStyleIdx="0" presStyleCnt="4"/>
      <dgm:spPr/>
    </dgm:pt>
    <dgm:pt modelId="{D7FFD5FD-DDA9-4172-ABCF-9928196F08A8}" type="pres">
      <dgm:prSet presAssocID="{E0B24E67-C7D8-4337-9B0E-51D4053331BE}" presName="vertSpace2b" presStyleCnt="0"/>
      <dgm:spPr/>
    </dgm:pt>
    <dgm:pt modelId="{9F0E0E37-C315-4951-8F74-6D64643E166C}" type="pres">
      <dgm:prSet presAssocID="{306003AA-03CF-4154-A8CC-5A38F47C3EAA}" presName="horz2" presStyleCnt="0"/>
      <dgm:spPr/>
    </dgm:pt>
    <dgm:pt modelId="{E1F8952A-B188-4733-B74A-67EDCC305C5F}" type="pres">
      <dgm:prSet presAssocID="{306003AA-03CF-4154-A8CC-5A38F47C3EAA}" presName="horzSpace2" presStyleCnt="0"/>
      <dgm:spPr/>
    </dgm:pt>
    <dgm:pt modelId="{3DD7187C-ADB0-4DF6-9C4F-7865EEA6294A}" type="pres">
      <dgm:prSet presAssocID="{306003AA-03CF-4154-A8CC-5A38F47C3EAA}" presName="tx2" presStyleLbl="revTx" presStyleIdx="2" presStyleCnt="6"/>
      <dgm:spPr/>
    </dgm:pt>
    <dgm:pt modelId="{659074BB-EB2C-46C3-A664-2C2FC46CEDDC}" type="pres">
      <dgm:prSet presAssocID="{306003AA-03CF-4154-A8CC-5A38F47C3EAA}" presName="vert2" presStyleCnt="0"/>
      <dgm:spPr/>
    </dgm:pt>
    <dgm:pt modelId="{2FA8191B-9E14-4A3A-8B9E-ACF00A569E66}" type="pres">
      <dgm:prSet presAssocID="{306003AA-03CF-4154-A8CC-5A38F47C3EAA}" presName="thinLine2b" presStyleLbl="callout" presStyleIdx="1" presStyleCnt="4"/>
      <dgm:spPr/>
    </dgm:pt>
    <dgm:pt modelId="{EF55A6A4-0F83-4B63-999C-3B5BBBDE822A}" type="pres">
      <dgm:prSet presAssocID="{306003AA-03CF-4154-A8CC-5A38F47C3EAA}" presName="vertSpace2b" presStyleCnt="0"/>
      <dgm:spPr/>
    </dgm:pt>
    <dgm:pt modelId="{47007C98-D18B-4A92-B039-1C61162FB528}" type="pres">
      <dgm:prSet presAssocID="{D20AD6C7-1E31-4F07-B0F3-3953C3344F86}" presName="thickLine" presStyleLbl="alignNode1" presStyleIdx="1" presStyleCnt="2"/>
      <dgm:spPr/>
    </dgm:pt>
    <dgm:pt modelId="{9295CB9E-6777-4F8F-9B90-B666707AD7B2}" type="pres">
      <dgm:prSet presAssocID="{D20AD6C7-1E31-4F07-B0F3-3953C3344F86}" presName="horz1" presStyleCnt="0"/>
      <dgm:spPr/>
    </dgm:pt>
    <dgm:pt modelId="{FF548097-851C-42B4-8242-1F5094BE4EFE}" type="pres">
      <dgm:prSet presAssocID="{D20AD6C7-1E31-4F07-B0F3-3953C3344F86}" presName="tx1" presStyleLbl="revTx" presStyleIdx="3" presStyleCnt="6"/>
      <dgm:spPr/>
    </dgm:pt>
    <dgm:pt modelId="{FD831EB1-6F98-4A4C-98DE-8B801CB10B67}" type="pres">
      <dgm:prSet presAssocID="{D20AD6C7-1E31-4F07-B0F3-3953C3344F86}" presName="vert1" presStyleCnt="0"/>
      <dgm:spPr/>
    </dgm:pt>
    <dgm:pt modelId="{B4D24963-FE5A-484E-938D-94FE81C1CCBB}" type="pres">
      <dgm:prSet presAssocID="{99C333F6-9F14-4C54-B854-18C0538D193B}" presName="vertSpace2a" presStyleCnt="0"/>
      <dgm:spPr/>
    </dgm:pt>
    <dgm:pt modelId="{BAB0C2E6-CB9F-4321-9B81-D89D341B3C05}" type="pres">
      <dgm:prSet presAssocID="{99C333F6-9F14-4C54-B854-18C0538D193B}" presName="horz2" presStyleCnt="0"/>
      <dgm:spPr/>
    </dgm:pt>
    <dgm:pt modelId="{E7C462B1-8BF3-4D0C-9D70-D68C1EF4FEC0}" type="pres">
      <dgm:prSet presAssocID="{99C333F6-9F14-4C54-B854-18C0538D193B}" presName="horzSpace2" presStyleCnt="0"/>
      <dgm:spPr/>
    </dgm:pt>
    <dgm:pt modelId="{6C10820A-85B0-493F-8042-4AAFFC690090}" type="pres">
      <dgm:prSet presAssocID="{99C333F6-9F14-4C54-B854-18C0538D193B}" presName="tx2" presStyleLbl="revTx" presStyleIdx="4" presStyleCnt="6"/>
      <dgm:spPr/>
    </dgm:pt>
    <dgm:pt modelId="{60F2A50A-DADD-4E51-AE9A-7C808F8D099A}" type="pres">
      <dgm:prSet presAssocID="{99C333F6-9F14-4C54-B854-18C0538D193B}" presName="vert2" presStyleCnt="0"/>
      <dgm:spPr/>
    </dgm:pt>
    <dgm:pt modelId="{5CDA84ED-1E0B-45DF-B6B1-80530BF19424}" type="pres">
      <dgm:prSet presAssocID="{99C333F6-9F14-4C54-B854-18C0538D193B}" presName="thinLine2b" presStyleLbl="callout" presStyleIdx="2" presStyleCnt="4"/>
      <dgm:spPr/>
    </dgm:pt>
    <dgm:pt modelId="{4505F739-3D08-4E6F-BE17-967929D1F04E}" type="pres">
      <dgm:prSet presAssocID="{99C333F6-9F14-4C54-B854-18C0538D193B}" presName="vertSpace2b" presStyleCnt="0"/>
      <dgm:spPr/>
    </dgm:pt>
    <dgm:pt modelId="{47B61BBE-E421-46EF-9F4A-57B5A8C6ED1D}" type="pres">
      <dgm:prSet presAssocID="{57CFAD0F-9A34-4F06-8624-CCDB2CDAF111}" presName="horz2" presStyleCnt="0"/>
      <dgm:spPr/>
    </dgm:pt>
    <dgm:pt modelId="{236FE38B-E030-4899-866E-C573C8C94EBE}" type="pres">
      <dgm:prSet presAssocID="{57CFAD0F-9A34-4F06-8624-CCDB2CDAF111}" presName="horzSpace2" presStyleCnt="0"/>
      <dgm:spPr/>
    </dgm:pt>
    <dgm:pt modelId="{74564E54-62CC-4955-ABE5-6275B01F4227}" type="pres">
      <dgm:prSet presAssocID="{57CFAD0F-9A34-4F06-8624-CCDB2CDAF111}" presName="tx2" presStyleLbl="revTx" presStyleIdx="5" presStyleCnt="6"/>
      <dgm:spPr/>
    </dgm:pt>
    <dgm:pt modelId="{5A9E291A-19D3-4337-8ED0-016F53C8233B}" type="pres">
      <dgm:prSet presAssocID="{57CFAD0F-9A34-4F06-8624-CCDB2CDAF111}" presName="vert2" presStyleCnt="0"/>
      <dgm:spPr/>
    </dgm:pt>
    <dgm:pt modelId="{DB18F58B-899B-47FD-B2CA-6530FAFE7252}" type="pres">
      <dgm:prSet presAssocID="{57CFAD0F-9A34-4F06-8624-CCDB2CDAF111}" presName="thinLine2b" presStyleLbl="callout" presStyleIdx="3" presStyleCnt="4"/>
      <dgm:spPr/>
    </dgm:pt>
    <dgm:pt modelId="{19257EB3-CB37-47A2-80AB-29960FF34D28}" type="pres">
      <dgm:prSet presAssocID="{57CFAD0F-9A34-4F06-8624-CCDB2CDAF111}" presName="vertSpace2b" presStyleCnt="0"/>
      <dgm:spPr/>
    </dgm:pt>
  </dgm:ptLst>
  <dgm:cxnLst>
    <dgm:cxn modelId="{14293D13-BF6D-4AE5-A39B-F3A39E16F614}" srcId="{D20AD6C7-1E31-4F07-B0F3-3953C3344F86}" destId="{57CFAD0F-9A34-4F06-8624-CCDB2CDAF111}" srcOrd="1" destOrd="0" parTransId="{DE06D340-C23B-48C9-B970-8DE7EBF7B898}" sibTransId="{8FB19C0A-BB0E-4D2E-AD97-998F3011459B}"/>
    <dgm:cxn modelId="{77986935-4A76-48B4-A592-19D4E2A3A6C7}" type="presOf" srcId="{99C333F6-9F14-4C54-B854-18C0538D193B}" destId="{6C10820A-85B0-493F-8042-4AAFFC690090}" srcOrd="0" destOrd="0" presId="urn:microsoft.com/office/officeart/2008/layout/LinedList"/>
    <dgm:cxn modelId="{74F6353C-0E8D-4C9E-8C81-7992DF892AE6}" srcId="{DFCA0142-904D-4C2D-996B-684664AB344B}" destId="{306003AA-03CF-4154-A8CC-5A38F47C3EAA}" srcOrd="1" destOrd="0" parTransId="{DFB2A010-4D06-49C3-BE74-085BEE86975E}" sibTransId="{318E73FE-FD8A-4A90-BCDA-C4AC148410ED}"/>
    <dgm:cxn modelId="{ACC34762-1B73-4F5E-BEC3-99C17DBD81BF}" srcId="{D20AD6C7-1E31-4F07-B0F3-3953C3344F86}" destId="{99C333F6-9F14-4C54-B854-18C0538D193B}" srcOrd="0" destOrd="0" parTransId="{18E80BFA-2D2D-4ED4-8100-26657C93720B}" sibTransId="{3A711768-EE1A-4322-9149-07255D4D6120}"/>
    <dgm:cxn modelId="{F6117D52-16A2-4461-B92A-C100766855EA}" srcId="{DFCA0142-904D-4C2D-996B-684664AB344B}" destId="{E0B24E67-C7D8-4337-9B0E-51D4053331BE}" srcOrd="0" destOrd="0" parTransId="{AFA6EAB5-CFFF-41B9-8CFD-7B2F05BB2072}" sibTransId="{3AAC892F-6D69-4E82-A591-C16BBB8E9358}"/>
    <dgm:cxn modelId="{C570DC72-1184-4F34-BA5C-EB19CF8B7EA2}" type="presOf" srcId="{E0B24E67-C7D8-4337-9B0E-51D4053331BE}" destId="{81697A91-EE14-47E4-8D1A-AA34E3E1D176}" srcOrd="0" destOrd="0" presId="urn:microsoft.com/office/officeart/2008/layout/LinedList"/>
    <dgm:cxn modelId="{A7079558-3F6D-4323-8AB5-E0C3DBFFB00C}" srcId="{894D0D7A-0444-4E61-9CED-87A8ED439605}" destId="{D20AD6C7-1E31-4F07-B0F3-3953C3344F86}" srcOrd="1" destOrd="0" parTransId="{57989B30-662E-4A9A-AD46-DE2DBEE7A328}" sibTransId="{9F6A802D-E9C3-4697-900C-D0A72D0B982D}"/>
    <dgm:cxn modelId="{DC4C268A-DE65-42C6-A38A-74F6058D5FE5}" type="presOf" srcId="{DFCA0142-904D-4C2D-996B-684664AB344B}" destId="{EBF3CEE2-5387-4FD4-B671-1A05F443C91E}" srcOrd="0" destOrd="0" presId="urn:microsoft.com/office/officeart/2008/layout/LinedList"/>
    <dgm:cxn modelId="{A4465C96-7AE1-4986-9E1F-C55EACF037A0}" type="presOf" srcId="{57CFAD0F-9A34-4F06-8624-CCDB2CDAF111}" destId="{74564E54-62CC-4955-ABE5-6275B01F4227}" srcOrd="0" destOrd="0" presId="urn:microsoft.com/office/officeart/2008/layout/LinedList"/>
    <dgm:cxn modelId="{CC94F9DB-4D63-4131-9799-36FFC4BCB316}" srcId="{894D0D7A-0444-4E61-9CED-87A8ED439605}" destId="{DFCA0142-904D-4C2D-996B-684664AB344B}" srcOrd="0" destOrd="0" parTransId="{53494256-CFC2-4311-8A31-F13C427045EE}" sibTransId="{1C19FEA0-41C4-46D3-B9D3-695EDBEEEE0B}"/>
    <dgm:cxn modelId="{7536E9DD-CBA0-417B-A5A9-BAB0B50B257B}" type="presOf" srcId="{306003AA-03CF-4154-A8CC-5A38F47C3EAA}" destId="{3DD7187C-ADB0-4DF6-9C4F-7865EEA6294A}" srcOrd="0" destOrd="0" presId="urn:microsoft.com/office/officeart/2008/layout/LinedList"/>
    <dgm:cxn modelId="{A2DFE0DF-A24E-4A8C-918F-179C3E3C6BF2}" type="presOf" srcId="{894D0D7A-0444-4E61-9CED-87A8ED439605}" destId="{7B1929B6-FAC4-4C56-9533-1C33DE44AF06}" srcOrd="0" destOrd="0" presId="urn:microsoft.com/office/officeart/2008/layout/LinedList"/>
    <dgm:cxn modelId="{4B93E8F0-11DE-4355-9DAE-B3A13C64FBF6}" type="presOf" srcId="{D20AD6C7-1E31-4F07-B0F3-3953C3344F86}" destId="{FF548097-851C-42B4-8242-1F5094BE4EFE}" srcOrd="0" destOrd="0" presId="urn:microsoft.com/office/officeart/2008/layout/LinedList"/>
    <dgm:cxn modelId="{B90A5A59-E09D-4B38-947B-1DB7AC324E5B}" type="presParOf" srcId="{7B1929B6-FAC4-4C56-9533-1C33DE44AF06}" destId="{1922853D-5272-433E-B691-02A775D5E9B0}" srcOrd="0" destOrd="0" presId="urn:microsoft.com/office/officeart/2008/layout/LinedList"/>
    <dgm:cxn modelId="{CC820BDF-3433-4018-B6FF-3752101901CE}" type="presParOf" srcId="{7B1929B6-FAC4-4C56-9533-1C33DE44AF06}" destId="{998B3147-D008-4724-95AC-22F8AAC0E663}" srcOrd="1" destOrd="0" presId="urn:microsoft.com/office/officeart/2008/layout/LinedList"/>
    <dgm:cxn modelId="{F79F6E09-D9F2-4782-8B1E-1E83E9CCA2F1}" type="presParOf" srcId="{998B3147-D008-4724-95AC-22F8AAC0E663}" destId="{EBF3CEE2-5387-4FD4-B671-1A05F443C91E}" srcOrd="0" destOrd="0" presId="urn:microsoft.com/office/officeart/2008/layout/LinedList"/>
    <dgm:cxn modelId="{E5DB0FFE-343C-48C3-864E-0DBEE72D7744}" type="presParOf" srcId="{998B3147-D008-4724-95AC-22F8AAC0E663}" destId="{7B88F851-56EF-4BBF-8920-0E2F48B31C3B}" srcOrd="1" destOrd="0" presId="urn:microsoft.com/office/officeart/2008/layout/LinedList"/>
    <dgm:cxn modelId="{FF304BB1-5D8B-4171-AB5D-8A2A0F0C0A98}" type="presParOf" srcId="{7B88F851-56EF-4BBF-8920-0E2F48B31C3B}" destId="{DBAED41C-6521-4EBB-868A-AF71BBE4E0C7}" srcOrd="0" destOrd="0" presId="urn:microsoft.com/office/officeart/2008/layout/LinedList"/>
    <dgm:cxn modelId="{5D5B6ADA-58F2-4DF7-829E-F6A7E4756E43}" type="presParOf" srcId="{7B88F851-56EF-4BBF-8920-0E2F48B31C3B}" destId="{51A6057E-86A3-49BD-BF76-ECDF61CCA552}" srcOrd="1" destOrd="0" presId="urn:microsoft.com/office/officeart/2008/layout/LinedList"/>
    <dgm:cxn modelId="{34EC67E8-84E2-4D9F-9E14-1E843EFB9333}" type="presParOf" srcId="{51A6057E-86A3-49BD-BF76-ECDF61CCA552}" destId="{C44352EE-C83A-40A8-92CD-D6DD39CF773D}" srcOrd="0" destOrd="0" presId="urn:microsoft.com/office/officeart/2008/layout/LinedList"/>
    <dgm:cxn modelId="{7339F560-5861-45BE-8265-3C1E2AEAAD74}" type="presParOf" srcId="{51A6057E-86A3-49BD-BF76-ECDF61CCA552}" destId="{81697A91-EE14-47E4-8D1A-AA34E3E1D176}" srcOrd="1" destOrd="0" presId="urn:microsoft.com/office/officeart/2008/layout/LinedList"/>
    <dgm:cxn modelId="{9FD3224B-52AB-4DA0-BC06-A3CC4477640F}" type="presParOf" srcId="{51A6057E-86A3-49BD-BF76-ECDF61CCA552}" destId="{B5D03CC1-3632-4593-9B7C-A9B842B79E5B}" srcOrd="2" destOrd="0" presId="urn:microsoft.com/office/officeart/2008/layout/LinedList"/>
    <dgm:cxn modelId="{411E8957-66F6-4144-B922-950130DBDE4C}" type="presParOf" srcId="{7B88F851-56EF-4BBF-8920-0E2F48B31C3B}" destId="{B86512F4-0194-4578-B7FC-22B05334A189}" srcOrd="2" destOrd="0" presId="urn:microsoft.com/office/officeart/2008/layout/LinedList"/>
    <dgm:cxn modelId="{3C5D12BA-AD44-470E-A8C0-E4D3691BAE64}" type="presParOf" srcId="{7B88F851-56EF-4BBF-8920-0E2F48B31C3B}" destId="{D7FFD5FD-DDA9-4172-ABCF-9928196F08A8}" srcOrd="3" destOrd="0" presId="urn:microsoft.com/office/officeart/2008/layout/LinedList"/>
    <dgm:cxn modelId="{7D863065-2C08-4F9D-B7D1-17082B8CB05B}" type="presParOf" srcId="{7B88F851-56EF-4BBF-8920-0E2F48B31C3B}" destId="{9F0E0E37-C315-4951-8F74-6D64643E166C}" srcOrd="4" destOrd="0" presId="urn:microsoft.com/office/officeart/2008/layout/LinedList"/>
    <dgm:cxn modelId="{3636E8E5-55E9-48B3-9896-30FFA6E4AD18}" type="presParOf" srcId="{9F0E0E37-C315-4951-8F74-6D64643E166C}" destId="{E1F8952A-B188-4733-B74A-67EDCC305C5F}" srcOrd="0" destOrd="0" presId="urn:microsoft.com/office/officeart/2008/layout/LinedList"/>
    <dgm:cxn modelId="{D21D1531-4190-4F00-9835-77F09BE9BE51}" type="presParOf" srcId="{9F0E0E37-C315-4951-8F74-6D64643E166C}" destId="{3DD7187C-ADB0-4DF6-9C4F-7865EEA6294A}" srcOrd="1" destOrd="0" presId="urn:microsoft.com/office/officeart/2008/layout/LinedList"/>
    <dgm:cxn modelId="{C0718B94-678F-4734-82F8-8F20E32F20B4}" type="presParOf" srcId="{9F0E0E37-C315-4951-8F74-6D64643E166C}" destId="{659074BB-EB2C-46C3-A664-2C2FC46CEDDC}" srcOrd="2" destOrd="0" presId="urn:microsoft.com/office/officeart/2008/layout/LinedList"/>
    <dgm:cxn modelId="{A702326C-F138-4535-A036-CF98B7CA377F}" type="presParOf" srcId="{7B88F851-56EF-4BBF-8920-0E2F48B31C3B}" destId="{2FA8191B-9E14-4A3A-8B9E-ACF00A569E66}" srcOrd="5" destOrd="0" presId="urn:microsoft.com/office/officeart/2008/layout/LinedList"/>
    <dgm:cxn modelId="{45CF8AA0-87AD-4D64-9CDD-18E8271A46B5}" type="presParOf" srcId="{7B88F851-56EF-4BBF-8920-0E2F48B31C3B}" destId="{EF55A6A4-0F83-4B63-999C-3B5BBBDE822A}" srcOrd="6" destOrd="0" presId="urn:microsoft.com/office/officeart/2008/layout/LinedList"/>
    <dgm:cxn modelId="{6E87443C-B3E1-4AA8-AFF8-8EBF6FD8AD39}" type="presParOf" srcId="{7B1929B6-FAC4-4C56-9533-1C33DE44AF06}" destId="{47007C98-D18B-4A92-B039-1C61162FB528}" srcOrd="2" destOrd="0" presId="urn:microsoft.com/office/officeart/2008/layout/LinedList"/>
    <dgm:cxn modelId="{467ADA12-DD80-4B5D-A83E-4C419F869629}" type="presParOf" srcId="{7B1929B6-FAC4-4C56-9533-1C33DE44AF06}" destId="{9295CB9E-6777-4F8F-9B90-B666707AD7B2}" srcOrd="3" destOrd="0" presId="urn:microsoft.com/office/officeart/2008/layout/LinedList"/>
    <dgm:cxn modelId="{E23C9584-620C-4BFA-9295-29A2C720C794}" type="presParOf" srcId="{9295CB9E-6777-4F8F-9B90-B666707AD7B2}" destId="{FF548097-851C-42B4-8242-1F5094BE4EFE}" srcOrd="0" destOrd="0" presId="urn:microsoft.com/office/officeart/2008/layout/LinedList"/>
    <dgm:cxn modelId="{2A518BBD-5EF2-491B-8FE3-FD323F7B6C79}" type="presParOf" srcId="{9295CB9E-6777-4F8F-9B90-B666707AD7B2}" destId="{FD831EB1-6F98-4A4C-98DE-8B801CB10B67}" srcOrd="1" destOrd="0" presId="urn:microsoft.com/office/officeart/2008/layout/LinedList"/>
    <dgm:cxn modelId="{9D2C0CEC-7E75-4206-837A-BCDBC1E71F88}" type="presParOf" srcId="{FD831EB1-6F98-4A4C-98DE-8B801CB10B67}" destId="{B4D24963-FE5A-484E-938D-94FE81C1CCBB}" srcOrd="0" destOrd="0" presId="urn:microsoft.com/office/officeart/2008/layout/LinedList"/>
    <dgm:cxn modelId="{8C2C1278-E7A5-4FA2-84BB-D3A5A7AD02B7}" type="presParOf" srcId="{FD831EB1-6F98-4A4C-98DE-8B801CB10B67}" destId="{BAB0C2E6-CB9F-4321-9B81-D89D341B3C05}" srcOrd="1" destOrd="0" presId="urn:microsoft.com/office/officeart/2008/layout/LinedList"/>
    <dgm:cxn modelId="{7B6E112D-487F-49DE-A545-1AA16D76ABBD}" type="presParOf" srcId="{BAB0C2E6-CB9F-4321-9B81-D89D341B3C05}" destId="{E7C462B1-8BF3-4D0C-9D70-D68C1EF4FEC0}" srcOrd="0" destOrd="0" presId="urn:microsoft.com/office/officeart/2008/layout/LinedList"/>
    <dgm:cxn modelId="{316A4CD6-5A8F-4D28-BFB9-D4052FF6A9E3}" type="presParOf" srcId="{BAB0C2E6-CB9F-4321-9B81-D89D341B3C05}" destId="{6C10820A-85B0-493F-8042-4AAFFC690090}" srcOrd="1" destOrd="0" presId="urn:microsoft.com/office/officeart/2008/layout/LinedList"/>
    <dgm:cxn modelId="{2B5D381D-F653-458A-B0E1-03B984AB9597}" type="presParOf" srcId="{BAB0C2E6-CB9F-4321-9B81-D89D341B3C05}" destId="{60F2A50A-DADD-4E51-AE9A-7C808F8D099A}" srcOrd="2" destOrd="0" presId="urn:microsoft.com/office/officeart/2008/layout/LinedList"/>
    <dgm:cxn modelId="{650E4BA0-443F-4BA3-B41E-534B02394BFA}" type="presParOf" srcId="{FD831EB1-6F98-4A4C-98DE-8B801CB10B67}" destId="{5CDA84ED-1E0B-45DF-B6B1-80530BF19424}" srcOrd="2" destOrd="0" presId="urn:microsoft.com/office/officeart/2008/layout/LinedList"/>
    <dgm:cxn modelId="{2FD069ED-230B-4C9B-8E53-D91FD4BF0D96}" type="presParOf" srcId="{FD831EB1-6F98-4A4C-98DE-8B801CB10B67}" destId="{4505F739-3D08-4E6F-BE17-967929D1F04E}" srcOrd="3" destOrd="0" presId="urn:microsoft.com/office/officeart/2008/layout/LinedList"/>
    <dgm:cxn modelId="{83C13057-52EA-4571-89A6-5EA85FE605F5}" type="presParOf" srcId="{FD831EB1-6F98-4A4C-98DE-8B801CB10B67}" destId="{47B61BBE-E421-46EF-9F4A-57B5A8C6ED1D}" srcOrd="4" destOrd="0" presId="urn:microsoft.com/office/officeart/2008/layout/LinedList"/>
    <dgm:cxn modelId="{51B7C0D5-57D3-4878-BFAC-63A198493410}" type="presParOf" srcId="{47B61BBE-E421-46EF-9F4A-57B5A8C6ED1D}" destId="{236FE38B-E030-4899-866E-C573C8C94EBE}" srcOrd="0" destOrd="0" presId="urn:microsoft.com/office/officeart/2008/layout/LinedList"/>
    <dgm:cxn modelId="{557017E5-8E1B-4BD0-89D5-A597C05F2CF0}" type="presParOf" srcId="{47B61BBE-E421-46EF-9F4A-57B5A8C6ED1D}" destId="{74564E54-62CC-4955-ABE5-6275B01F4227}" srcOrd="1" destOrd="0" presId="urn:microsoft.com/office/officeart/2008/layout/LinedList"/>
    <dgm:cxn modelId="{5429A616-ED7B-4223-9362-2CE89E6AE5FA}" type="presParOf" srcId="{47B61BBE-E421-46EF-9F4A-57B5A8C6ED1D}" destId="{5A9E291A-19D3-4337-8ED0-016F53C8233B}" srcOrd="2" destOrd="0" presId="urn:microsoft.com/office/officeart/2008/layout/LinedList"/>
    <dgm:cxn modelId="{594312F1-AD37-48EF-B37B-8BBFA7340BE3}" type="presParOf" srcId="{FD831EB1-6F98-4A4C-98DE-8B801CB10B67}" destId="{DB18F58B-899B-47FD-B2CA-6530FAFE7252}" srcOrd="5" destOrd="0" presId="urn:microsoft.com/office/officeart/2008/layout/LinedList"/>
    <dgm:cxn modelId="{1BE6526A-8C51-4EE8-9ED4-887BDCFC5395}" type="presParOf" srcId="{FD831EB1-6F98-4A4C-98DE-8B801CB10B67}" destId="{19257EB3-CB37-47A2-80AB-29960FF34D28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0C98A4A-E495-46C4-92DF-B4EDE5281679}" type="doc">
      <dgm:prSet loTypeId="urn:microsoft.com/office/officeart/2005/8/layout/vList3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fr-FR"/>
        </a:p>
      </dgm:t>
    </dgm:pt>
    <dgm:pt modelId="{60EB602C-20C5-4E9D-91DE-F564919C84A9}">
      <dgm:prSet/>
      <dgm:spPr/>
      <dgm:t>
        <a:bodyPr/>
        <a:lstStyle/>
        <a:p>
          <a:r>
            <a:rPr lang="fr-FR"/>
            <a:t>Création d’une fonction qui ne conserve que les modalités qui représentent au moins 80%* des échantillons puis encode la variable avec One-Hot-Encoder</a:t>
          </a:r>
        </a:p>
      </dgm:t>
    </dgm:pt>
    <dgm:pt modelId="{4D03ECB7-6086-443C-83C2-789364C236BE}" type="parTrans" cxnId="{230C2855-5E56-4FD7-BD6B-EA7BB97DB560}">
      <dgm:prSet/>
      <dgm:spPr/>
      <dgm:t>
        <a:bodyPr/>
        <a:lstStyle/>
        <a:p>
          <a:endParaRPr lang="fr-FR"/>
        </a:p>
      </dgm:t>
    </dgm:pt>
    <dgm:pt modelId="{436EC4DC-E8E2-4E53-B78A-D9D7D0A64537}" type="sibTrans" cxnId="{230C2855-5E56-4FD7-BD6B-EA7BB97DB560}">
      <dgm:prSet/>
      <dgm:spPr/>
      <dgm:t>
        <a:bodyPr/>
        <a:lstStyle/>
        <a:p>
          <a:endParaRPr lang="fr-FR"/>
        </a:p>
      </dgm:t>
    </dgm:pt>
    <dgm:pt modelId="{6BDAD15D-FA02-43EF-B093-F914D2E63B15}" type="pres">
      <dgm:prSet presAssocID="{40C98A4A-E495-46C4-92DF-B4EDE5281679}" presName="linearFlow" presStyleCnt="0">
        <dgm:presLayoutVars>
          <dgm:dir/>
          <dgm:resizeHandles val="exact"/>
        </dgm:presLayoutVars>
      </dgm:prSet>
      <dgm:spPr/>
    </dgm:pt>
    <dgm:pt modelId="{A787720D-A6C0-4E56-9939-850421A847F5}" type="pres">
      <dgm:prSet presAssocID="{60EB602C-20C5-4E9D-91DE-F564919C84A9}" presName="composite" presStyleCnt="0"/>
      <dgm:spPr/>
    </dgm:pt>
    <dgm:pt modelId="{5812CC1D-8020-4EAF-9ABF-E41BB1298920}" type="pres">
      <dgm:prSet presAssocID="{60EB602C-20C5-4E9D-91DE-F564919C84A9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gue"/>
        </a:ext>
      </dgm:extLst>
    </dgm:pt>
    <dgm:pt modelId="{BB4EED7D-DCD3-4A2B-B503-BA2D2F2277E6}" type="pres">
      <dgm:prSet presAssocID="{60EB602C-20C5-4E9D-91DE-F564919C84A9}" presName="txShp" presStyleLbl="node1" presStyleIdx="0" presStyleCnt="1">
        <dgm:presLayoutVars>
          <dgm:bulletEnabled val="1"/>
        </dgm:presLayoutVars>
      </dgm:prSet>
      <dgm:spPr/>
    </dgm:pt>
  </dgm:ptLst>
  <dgm:cxnLst>
    <dgm:cxn modelId="{9482504B-3610-4076-A8CA-09809811A489}" type="presOf" srcId="{40C98A4A-E495-46C4-92DF-B4EDE5281679}" destId="{6BDAD15D-FA02-43EF-B093-F914D2E63B15}" srcOrd="0" destOrd="0" presId="urn:microsoft.com/office/officeart/2005/8/layout/vList3"/>
    <dgm:cxn modelId="{230C2855-5E56-4FD7-BD6B-EA7BB97DB560}" srcId="{40C98A4A-E495-46C4-92DF-B4EDE5281679}" destId="{60EB602C-20C5-4E9D-91DE-F564919C84A9}" srcOrd="0" destOrd="0" parTransId="{4D03ECB7-6086-443C-83C2-789364C236BE}" sibTransId="{436EC4DC-E8E2-4E53-B78A-D9D7D0A64537}"/>
    <dgm:cxn modelId="{D3D308C3-D3EF-491D-9636-812299769226}" type="presOf" srcId="{60EB602C-20C5-4E9D-91DE-F564919C84A9}" destId="{BB4EED7D-DCD3-4A2B-B503-BA2D2F2277E6}" srcOrd="0" destOrd="0" presId="urn:microsoft.com/office/officeart/2005/8/layout/vList3"/>
    <dgm:cxn modelId="{D466E10B-ECFD-46F1-80E3-F5C1E8B3E22B}" type="presParOf" srcId="{6BDAD15D-FA02-43EF-B093-F914D2E63B15}" destId="{A787720D-A6C0-4E56-9939-850421A847F5}" srcOrd="0" destOrd="0" presId="urn:microsoft.com/office/officeart/2005/8/layout/vList3"/>
    <dgm:cxn modelId="{C2B8EB26-2975-4249-B39A-EC4F9279B29B}" type="presParOf" srcId="{A787720D-A6C0-4E56-9939-850421A847F5}" destId="{5812CC1D-8020-4EAF-9ABF-E41BB1298920}" srcOrd="0" destOrd="0" presId="urn:microsoft.com/office/officeart/2005/8/layout/vList3"/>
    <dgm:cxn modelId="{182420C9-07BA-4BA3-905E-C2070FC21D99}" type="presParOf" srcId="{A787720D-A6C0-4E56-9939-850421A847F5}" destId="{BB4EED7D-DCD3-4A2B-B503-BA2D2F2277E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91B56C-A8B6-4D7F-B66A-02BEA111C2D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fr-FR"/>
        </a:p>
      </dgm:t>
    </dgm:pt>
    <dgm:pt modelId="{D5526297-D1C9-4C02-A64A-AD982CC1F5B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Objectif à atteindre</a:t>
          </a:r>
        </a:p>
      </dgm:t>
    </dgm:pt>
    <dgm:pt modelId="{880B9B59-86E8-4C41-AA5A-22B551448D2F}" type="parTrans" cxnId="{084405AE-64A0-4BC9-B594-C5EF438DB8F0}">
      <dgm:prSet/>
      <dgm:spPr/>
      <dgm:t>
        <a:bodyPr/>
        <a:lstStyle/>
        <a:p>
          <a:endParaRPr lang="fr-FR"/>
        </a:p>
      </dgm:t>
    </dgm:pt>
    <dgm:pt modelId="{D67CBCEF-253F-4FD0-A238-ACB91A5E887D}" type="sibTrans" cxnId="{084405AE-64A0-4BC9-B594-C5EF438DB8F0}">
      <dgm:prSet/>
      <dgm:spPr/>
      <dgm:t>
        <a:bodyPr/>
        <a:lstStyle/>
        <a:p>
          <a:endParaRPr lang="fr-FR"/>
        </a:p>
      </dgm:t>
    </dgm:pt>
    <dgm:pt modelId="{3A9362D2-6882-44AA-BC9F-E4F189123998}">
      <dgm:prSet/>
      <dgm:spPr/>
      <dgm:t>
        <a:bodyPr/>
        <a:lstStyle/>
        <a:p>
          <a:pPr>
            <a:lnSpc>
              <a:spcPct val="100000"/>
            </a:lnSpc>
            <a:buFont typeface="+mj-lt"/>
            <a:buNone/>
          </a:pPr>
          <a:r>
            <a:rPr lang="fr-FR"/>
            <a:t>1) Tenter de prédire les émissions de CO2 et la </a:t>
          </a:r>
          <a:br>
            <a:rPr lang="fr-FR"/>
          </a:br>
          <a:r>
            <a:rPr lang="fr-FR"/>
            <a:t>consommation totale d’énergie des bâtiments </a:t>
          </a:r>
          <a:br>
            <a:rPr lang="fr-FR"/>
          </a:br>
          <a:r>
            <a:rPr lang="fr-FR"/>
            <a:t>non résidentiels de la ville de Seattle</a:t>
          </a:r>
        </a:p>
      </dgm:t>
    </dgm:pt>
    <dgm:pt modelId="{821AE587-2896-4104-A06F-C509FB2EA87D}" type="parTrans" cxnId="{95AA9BD8-0CCC-404B-AD70-2274CCD1D4BB}">
      <dgm:prSet/>
      <dgm:spPr/>
      <dgm:t>
        <a:bodyPr/>
        <a:lstStyle/>
        <a:p>
          <a:endParaRPr lang="fr-FR"/>
        </a:p>
      </dgm:t>
    </dgm:pt>
    <dgm:pt modelId="{E53EFCDC-BAB1-48FB-9684-96138CEFD8FD}" type="sibTrans" cxnId="{95AA9BD8-0CCC-404B-AD70-2274CCD1D4BB}">
      <dgm:prSet/>
      <dgm:spPr/>
      <dgm:t>
        <a:bodyPr/>
        <a:lstStyle/>
        <a:p>
          <a:endParaRPr lang="fr-FR"/>
        </a:p>
      </dgm:t>
    </dgm:pt>
    <dgm:pt modelId="{E052B5ED-9C67-4823-AE44-D6AD4997D3F3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fr-FR"/>
            <a:t>2) Evaluer l’intérêt de l’ENERGY STAR Score</a:t>
          </a:r>
        </a:p>
      </dgm:t>
    </dgm:pt>
    <dgm:pt modelId="{9B9BFD8F-B749-4F95-84A1-22823831F65B}" type="parTrans" cxnId="{B87503B6-D27E-4F91-8200-F9C8271341EC}">
      <dgm:prSet/>
      <dgm:spPr/>
      <dgm:t>
        <a:bodyPr/>
        <a:lstStyle/>
        <a:p>
          <a:endParaRPr lang="fr-FR"/>
        </a:p>
      </dgm:t>
    </dgm:pt>
    <dgm:pt modelId="{ABC5411B-277F-4476-B339-14FFEFCC9CED}" type="sibTrans" cxnId="{B87503B6-D27E-4F91-8200-F9C8271341EC}">
      <dgm:prSet/>
      <dgm:spPr/>
      <dgm:t>
        <a:bodyPr/>
        <a:lstStyle/>
        <a:p>
          <a:endParaRPr lang="fr-FR"/>
        </a:p>
      </dgm:t>
    </dgm:pt>
    <dgm:pt modelId="{5C0F7775-D270-432B-BCD0-2D8D7CF6F22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Moyens mis à disposition</a:t>
          </a:r>
        </a:p>
      </dgm:t>
    </dgm:pt>
    <dgm:pt modelId="{4E201539-1E04-492C-A2A3-295173630BA4}" type="parTrans" cxnId="{E82697DC-04F2-4F67-A88A-EB3969835C87}">
      <dgm:prSet/>
      <dgm:spPr/>
      <dgm:t>
        <a:bodyPr/>
        <a:lstStyle/>
        <a:p>
          <a:endParaRPr lang="fr-FR"/>
        </a:p>
      </dgm:t>
    </dgm:pt>
    <dgm:pt modelId="{3A8C3751-3647-46AB-9496-957C32DF50E5}" type="sibTrans" cxnId="{E82697DC-04F2-4F67-A88A-EB3969835C87}">
      <dgm:prSet/>
      <dgm:spPr/>
      <dgm:t>
        <a:bodyPr/>
        <a:lstStyle/>
        <a:p>
          <a:endParaRPr lang="fr-FR"/>
        </a:p>
      </dgm:t>
    </dgm:pt>
    <dgm:pt modelId="{9B6907C7-6D26-4F44-8C15-F6D54F38928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1) Les données déclaratives du permis</a:t>
          </a:r>
          <a:br>
            <a:rPr lang="fr-FR"/>
          </a:br>
          <a:r>
            <a:rPr lang="fr-FR"/>
            <a:t> d'exploitation commerciale </a:t>
          </a:r>
        </a:p>
      </dgm:t>
    </dgm:pt>
    <dgm:pt modelId="{ECDE8519-706E-4257-B9E1-F21FE13D6D46}" type="parTrans" cxnId="{0333A5F3-51AB-4EFF-9D1B-C7E0AACA754C}">
      <dgm:prSet/>
      <dgm:spPr/>
      <dgm:t>
        <a:bodyPr/>
        <a:lstStyle/>
        <a:p>
          <a:endParaRPr lang="fr-FR"/>
        </a:p>
      </dgm:t>
    </dgm:pt>
    <dgm:pt modelId="{21AADDDD-34CB-43C6-8248-E809B71C5DF9}" type="sibTrans" cxnId="{0333A5F3-51AB-4EFF-9D1B-C7E0AACA754C}">
      <dgm:prSet/>
      <dgm:spPr/>
      <dgm:t>
        <a:bodyPr/>
        <a:lstStyle/>
        <a:p>
          <a:endParaRPr lang="fr-FR"/>
        </a:p>
      </dgm:t>
    </dgm:pt>
    <dgm:pt modelId="{2DEC9FA0-6C8F-41EA-A5B7-8983E860EFC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2) Les relevés des agents en 2015 et 2016</a:t>
          </a:r>
        </a:p>
      </dgm:t>
    </dgm:pt>
    <dgm:pt modelId="{74382FFB-312D-4508-8B5B-1EA5BA435765}" type="parTrans" cxnId="{C5A2AC99-7C58-410D-A256-BC052C9E3B4F}">
      <dgm:prSet/>
      <dgm:spPr/>
      <dgm:t>
        <a:bodyPr/>
        <a:lstStyle/>
        <a:p>
          <a:endParaRPr lang="fr-FR"/>
        </a:p>
      </dgm:t>
    </dgm:pt>
    <dgm:pt modelId="{B6392E62-A1AC-488B-B759-751B8484F154}" type="sibTrans" cxnId="{C5A2AC99-7C58-410D-A256-BC052C9E3B4F}">
      <dgm:prSet/>
      <dgm:spPr/>
      <dgm:t>
        <a:bodyPr/>
        <a:lstStyle/>
        <a:p>
          <a:endParaRPr lang="fr-FR"/>
        </a:p>
      </dgm:t>
    </dgm:pt>
    <dgm:pt modelId="{FB974764-3858-40A3-98B0-B735F090049B}" type="pres">
      <dgm:prSet presAssocID="{5791B56C-A8B6-4D7F-B66A-02BEA111C2D9}" presName="root" presStyleCnt="0">
        <dgm:presLayoutVars>
          <dgm:dir/>
          <dgm:resizeHandles val="exact"/>
        </dgm:presLayoutVars>
      </dgm:prSet>
      <dgm:spPr/>
    </dgm:pt>
    <dgm:pt modelId="{03744630-C0D9-429B-B199-B5E31B155CD1}" type="pres">
      <dgm:prSet presAssocID="{D5526297-D1C9-4C02-A64A-AD982CC1F5B4}" presName="compNode" presStyleCnt="0"/>
      <dgm:spPr/>
    </dgm:pt>
    <dgm:pt modelId="{B3BDE29D-03A6-44A1-9F4D-55E10AEF2303}" type="pres">
      <dgm:prSet presAssocID="{D5526297-D1C9-4C02-A64A-AD982CC1F5B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lle"/>
        </a:ext>
      </dgm:extLst>
    </dgm:pt>
    <dgm:pt modelId="{6C4EDAE6-CB81-4163-8F50-6A6ED1C32A6E}" type="pres">
      <dgm:prSet presAssocID="{D5526297-D1C9-4C02-A64A-AD982CC1F5B4}" presName="iconSpace" presStyleCnt="0"/>
      <dgm:spPr/>
    </dgm:pt>
    <dgm:pt modelId="{7EA3BB30-7C36-4938-8F77-FDF6D219A999}" type="pres">
      <dgm:prSet presAssocID="{D5526297-D1C9-4C02-A64A-AD982CC1F5B4}" presName="parTx" presStyleLbl="revTx" presStyleIdx="0" presStyleCnt="4">
        <dgm:presLayoutVars>
          <dgm:chMax val="0"/>
          <dgm:chPref val="0"/>
        </dgm:presLayoutVars>
      </dgm:prSet>
      <dgm:spPr/>
    </dgm:pt>
    <dgm:pt modelId="{2D601D19-58FD-41B8-8D3E-ACD470C9C194}" type="pres">
      <dgm:prSet presAssocID="{D5526297-D1C9-4C02-A64A-AD982CC1F5B4}" presName="txSpace" presStyleCnt="0"/>
      <dgm:spPr/>
    </dgm:pt>
    <dgm:pt modelId="{0E680D18-D568-4DDE-AC1D-653299E989D7}" type="pres">
      <dgm:prSet presAssocID="{D5526297-D1C9-4C02-A64A-AD982CC1F5B4}" presName="desTx" presStyleLbl="revTx" presStyleIdx="1" presStyleCnt="4">
        <dgm:presLayoutVars/>
      </dgm:prSet>
      <dgm:spPr/>
    </dgm:pt>
    <dgm:pt modelId="{B768F50C-DB0F-4B8B-A821-16F192D7CA59}" type="pres">
      <dgm:prSet presAssocID="{D67CBCEF-253F-4FD0-A238-ACB91A5E887D}" presName="sibTrans" presStyleCnt="0"/>
      <dgm:spPr/>
    </dgm:pt>
    <dgm:pt modelId="{3DFBB89B-CDA0-42CE-9FC3-6880C7415E19}" type="pres">
      <dgm:prSet presAssocID="{5C0F7775-D270-432B-BCD0-2D8D7CF6F22E}" presName="compNode" presStyleCnt="0"/>
      <dgm:spPr/>
    </dgm:pt>
    <dgm:pt modelId="{8E5FA6DB-E343-4C3B-8490-EE07BE449C6F}" type="pres">
      <dgm:prSet presAssocID="{5C0F7775-D270-432B-BCD0-2D8D7CF6F2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D83E868-F8A2-4852-9421-17ED4584C5A2}" type="pres">
      <dgm:prSet presAssocID="{5C0F7775-D270-432B-BCD0-2D8D7CF6F22E}" presName="iconSpace" presStyleCnt="0"/>
      <dgm:spPr/>
    </dgm:pt>
    <dgm:pt modelId="{A866F2A3-942A-4AEA-81FC-A9C4165223BD}" type="pres">
      <dgm:prSet presAssocID="{5C0F7775-D270-432B-BCD0-2D8D7CF6F22E}" presName="parTx" presStyleLbl="revTx" presStyleIdx="2" presStyleCnt="4">
        <dgm:presLayoutVars>
          <dgm:chMax val="0"/>
          <dgm:chPref val="0"/>
        </dgm:presLayoutVars>
      </dgm:prSet>
      <dgm:spPr/>
    </dgm:pt>
    <dgm:pt modelId="{E009A4F5-2E00-4577-89E1-70C8BF56C823}" type="pres">
      <dgm:prSet presAssocID="{5C0F7775-D270-432B-BCD0-2D8D7CF6F22E}" presName="txSpace" presStyleCnt="0"/>
      <dgm:spPr/>
    </dgm:pt>
    <dgm:pt modelId="{CD678760-25BC-4846-A99B-7F2B36436225}" type="pres">
      <dgm:prSet presAssocID="{5C0F7775-D270-432B-BCD0-2D8D7CF6F22E}" presName="desTx" presStyleLbl="revTx" presStyleIdx="3" presStyleCnt="4">
        <dgm:presLayoutVars/>
      </dgm:prSet>
      <dgm:spPr/>
    </dgm:pt>
  </dgm:ptLst>
  <dgm:cxnLst>
    <dgm:cxn modelId="{37F35608-A270-4A25-BCFC-7DD4BE8F8B55}" type="presOf" srcId="{9B6907C7-6D26-4F44-8C15-F6D54F38928D}" destId="{CD678760-25BC-4846-A99B-7F2B36436225}" srcOrd="0" destOrd="0" presId="urn:microsoft.com/office/officeart/2018/2/layout/IconLabelDescriptionList"/>
    <dgm:cxn modelId="{C37E5322-336B-4B9F-AC61-750AD4275C48}" type="presOf" srcId="{D5526297-D1C9-4C02-A64A-AD982CC1F5B4}" destId="{7EA3BB30-7C36-4938-8F77-FDF6D219A999}" srcOrd="0" destOrd="0" presId="urn:microsoft.com/office/officeart/2018/2/layout/IconLabelDescriptionList"/>
    <dgm:cxn modelId="{62CDDF74-47EC-44C9-9A54-806FDA2C139C}" type="presOf" srcId="{3A9362D2-6882-44AA-BC9F-E4F189123998}" destId="{0E680D18-D568-4DDE-AC1D-653299E989D7}" srcOrd="0" destOrd="0" presId="urn:microsoft.com/office/officeart/2018/2/layout/IconLabelDescriptionList"/>
    <dgm:cxn modelId="{BF19E595-F87C-457A-B691-3D121132C8F7}" type="presOf" srcId="{5791B56C-A8B6-4D7F-B66A-02BEA111C2D9}" destId="{FB974764-3858-40A3-98B0-B735F090049B}" srcOrd="0" destOrd="0" presId="urn:microsoft.com/office/officeart/2018/2/layout/IconLabelDescriptionList"/>
    <dgm:cxn modelId="{B0A5FF96-A784-4FAD-B4E9-1812E3D7772C}" type="presOf" srcId="{5C0F7775-D270-432B-BCD0-2D8D7CF6F22E}" destId="{A866F2A3-942A-4AEA-81FC-A9C4165223BD}" srcOrd="0" destOrd="0" presId="urn:microsoft.com/office/officeart/2018/2/layout/IconLabelDescriptionList"/>
    <dgm:cxn modelId="{C5A2AC99-7C58-410D-A256-BC052C9E3B4F}" srcId="{5C0F7775-D270-432B-BCD0-2D8D7CF6F22E}" destId="{2DEC9FA0-6C8F-41EA-A5B7-8983E860EFCA}" srcOrd="1" destOrd="0" parTransId="{74382FFB-312D-4508-8B5B-1EA5BA435765}" sibTransId="{B6392E62-A1AC-488B-B759-751B8484F154}"/>
    <dgm:cxn modelId="{084405AE-64A0-4BC9-B594-C5EF438DB8F0}" srcId="{5791B56C-A8B6-4D7F-B66A-02BEA111C2D9}" destId="{D5526297-D1C9-4C02-A64A-AD982CC1F5B4}" srcOrd="0" destOrd="0" parTransId="{880B9B59-86E8-4C41-AA5A-22B551448D2F}" sibTransId="{D67CBCEF-253F-4FD0-A238-ACB91A5E887D}"/>
    <dgm:cxn modelId="{B87503B6-D27E-4F91-8200-F9C8271341EC}" srcId="{D5526297-D1C9-4C02-A64A-AD982CC1F5B4}" destId="{E052B5ED-9C67-4823-AE44-D6AD4997D3F3}" srcOrd="1" destOrd="0" parTransId="{9B9BFD8F-B749-4F95-84A1-22823831F65B}" sibTransId="{ABC5411B-277F-4476-B339-14FFEFCC9CED}"/>
    <dgm:cxn modelId="{95AA9BD8-0CCC-404B-AD70-2274CCD1D4BB}" srcId="{D5526297-D1C9-4C02-A64A-AD982CC1F5B4}" destId="{3A9362D2-6882-44AA-BC9F-E4F189123998}" srcOrd="0" destOrd="0" parTransId="{821AE587-2896-4104-A06F-C509FB2EA87D}" sibTransId="{E53EFCDC-BAB1-48FB-9684-96138CEFD8FD}"/>
    <dgm:cxn modelId="{EA8A41D9-71CF-4181-B811-8CFD484BEF2E}" type="presOf" srcId="{2DEC9FA0-6C8F-41EA-A5B7-8983E860EFCA}" destId="{CD678760-25BC-4846-A99B-7F2B36436225}" srcOrd="0" destOrd="1" presId="urn:microsoft.com/office/officeart/2018/2/layout/IconLabelDescriptionList"/>
    <dgm:cxn modelId="{E82697DC-04F2-4F67-A88A-EB3969835C87}" srcId="{5791B56C-A8B6-4D7F-B66A-02BEA111C2D9}" destId="{5C0F7775-D270-432B-BCD0-2D8D7CF6F22E}" srcOrd="1" destOrd="0" parTransId="{4E201539-1E04-492C-A2A3-295173630BA4}" sibTransId="{3A8C3751-3647-46AB-9496-957C32DF50E5}"/>
    <dgm:cxn modelId="{7D1C52EB-E017-4C89-B0A9-A20E29E6211F}" type="presOf" srcId="{E052B5ED-9C67-4823-AE44-D6AD4997D3F3}" destId="{0E680D18-D568-4DDE-AC1D-653299E989D7}" srcOrd="0" destOrd="1" presId="urn:microsoft.com/office/officeart/2018/2/layout/IconLabelDescriptionList"/>
    <dgm:cxn modelId="{0333A5F3-51AB-4EFF-9D1B-C7E0AACA754C}" srcId="{5C0F7775-D270-432B-BCD0-2D8D7CF6F22E}" destId="{9B6907C7-6D26-4F44-8C15-F6D54F38928D}" srcOrd="0" destOrd="0" parTransId="{ECDE8519-706E-4257-B9E1-F21FE13D6D46}" sibTransId="{21AADDDD-34CB-43C6-8248-E809B71C5DF9}"/>
    <dgm:cxn modelId="{FE5ADF76-1608-42C2-9B2A-795DCAC4786D}" type="presParOf" srcId="{FB974764-3858-40A3-98B0-B735F090049B}" destId="{03744630-C0D9-429B-B199-B5E31B155CD1}" srcOrd="0" destOrd="0" presId="urn:microsoft.com/office/officeart/2018/2/layout/IconLabelDescriptionList"/>
    <dgm:cxn modelId="{9CB4B700-DFD3-4618-BB22-1EF0748EE4DC}" type="presParOf" srcId="{03744630-C0D9-429B-B199-B5E31B155CD1}" destId="{B3BDE29D-03A6-44A1-9F4D-55E10AEF2303}" srcOrd="0" destOrd="0" presId="urn:microsoft.com/office/officeart/2018/2/layout/IconLabelDescriptionList"/>
    <dgm:cxn modelId="{25B511F5-C8A1-4382-894A-A064B1751565}" type="presParOf" srcId="{03744630-C0D9-429B-B199-B5E31B155CD1}" destId="{6C4EDAE6-CB81-4163-8F50-6A6ED1C32A6E}" srcOrd="1" destOrd="0" presId="urn:microsoft.com/office/officeart/2018/2/layout/IconLabelDescriptionList"/>
    <dgm:cxn modelId="{607AF339-4EC3-45BF-B05B-D72288AAB7A3}" type="presParOf" srcId="{03744630-C0D9-429B-B199-B5E31B155CD1}" destId="{7EA3BB30-7C36-4938-8F77-FDF6D219A999}" srcOrd="2" destOrd="0" presId="urn:microsoft.com/office/officeart/2018/2/layout/IconLabelDescriptionList"/>
    <dgm:cxn modelId="{7CAA64F8-D17C-4A87-9A87-664D505FBC35}" type="presParOf" srcId="{03744630-C0D9-429B-B199-B5E31B155CD1}" destId="{2D601D19-58FD-41B8-8D3E-ACD470C9C194}" srcOrd="3" destOrd="0" presId="urn:microsoft.com/office/officeart/2018/2/layout/IconLabelDescriptionList"/>
    <dgm:cxn modelId="{7EA84E54-FA65-4CB0-B6C5-E6ECB16B4017}" type="presParOf" srcId="{03744630-C0D9-429B-B199-B5E31B155CD1}" destId="{0E680D18-D568-4DDE-AC1D-653299E989D7}" srcOrd="4" destOrd="0" presId="urn:microsoft.com/office/officeart/2018/2/layout/IconLabelDescriptionList"/>
    <dgm:cxn modelId="{67D33423-9B68-43CA-9671-F7A013CDE176}" type="presParOf" srcId="{FB974764-3858-40A3-98B0-B735F090049B}" destId="{B768F50C-DB0F-4B8B-A821-16F192D7CA59}" srcOrd="1" destOrd="0" presId="urn:microsoft.com/office/officeart/2018/2/layout/IconLabelDescriptionList"/>
    <dgm:cxn modelId="{76CCAA03-58E9-4457-959F-B9B273BBC727}" type="presParOf" srcId="{FB974764-3858-40A3-98B0-B735F090049B}" destId="{3DFBB89B-CDA0-42CE-9FC3-6880C7415E19}" srcOrd="2" destOrd="0" presId="urn:microsoft.com/office/officeart/2018/2/layout/IconLabelDescriptionList"/>
    <dgm:cxn modelId="{E93BD517-111B-46F9-B3E8-66E5A982A122}" type="presParOf" srcId="{3DFBB89B-CDA0-42CE-9FC3-6880C7415E19}" destId="{8E5FA6DB-E343-4C3B-8490-EE07BE449C6F}" srcOrd="0" destOrd="0" presId="urn:microsoft.com/office/officeart/2018/2/layout/IconLabelDescriptionList"/>
    <dgm:cxn modelId="{AE476A07-64C8-4401-93FB-81792D546DFD}" type="presParOf" srcId="{3DFBB89B-CDA0-42CE-9FC3-6880C7415E19}" destId="{ED83E868-F8A2-4852-9421-17ED4584C5A2}" srcOrd="1" destOrd="0" presId="urn:microsoft.com/office/officeart/2018/2/layout/IconLabelDescriptionList"/>
    <dgm:cxn modelId="{377E40CE-0B0C-46DD-B858-F370D64FDC30}" type="presParOf" srcId="{3DFBB89B-CDA0-42CE-9FC3-6880C7415E19}" destId="{A866F2A3-942A-4AEA-81FC-A9C4165223BD}" srcOrd="2" destOrd="0" presId="urn:microsoft.com/office/officeart/2018/2/layout/IconLabelDescriptionList"/>
    <dgm:cxn modelId="{8A7003FA-F459-48BE-AE00-2FF56FB98665}" type="presParOf" srcId="{3DFBB89B-CDA0-42CE-9FC3-6880C7415E19}" destId="{E009A4F5-2E00-4577-89E1-70C8BF56C823}" srcOrd="3" destOrd="0" presId="urn:microsoft.com/office/officeart/2018/2/layout/IconLabelDescriptionList"/>
    <dgm:cxn modelId="{A8D4A811-3350-4531-BF7B-26FF29BB5194}" type="presParOf" srcId="{3DFBB89B-CDA0-42CE-9FC3-6880C7415E19}" destId="{CD678760-25BC-4846-A99B-7F2B3643622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94D0D7A-0444-4E61-9CED-87A8ED43960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DFCA0142-904D-4C2D-996B-684664AB344B}">
      <dgm:prSet custT="1"/>
      <dgm:spPr/>
      <dgm:t>
        <a:bodyPr/>
        <a:lstStyle/>
        <a:p>
          <a:r>
            <a:rPr lang="fr-FR" sz="1600"/>
            <a:t>Transformation </a:t>
          </a:r>
          <a:r>
            <a:rPr lang="fr-FR" sz="1600" err="1"/>
            <a:t>StandardScaler</a:t>
          </a:r>
          <a:endParaRPr lang="fr-FR" sz="1600"/>
        </a:p>
      </dgm:t>
    </dgm:pt>
    <dgm:pt modelId="{53494256-CFC2-4311-8A31-F13C427045EE}" type="parTrans" cxnId="{CC94F9DB-4D63-4131-9799-36FFC4BCB316}">
      <dgm:prSet/>
      <dgm:spPr/>
      <dgm:t>
        <a:bodyPr/>
        <a:lstStyle/>
        <a:p>
          <a:endParaRPr lang="fr-FR" sz="1600"/>
        </a:p>
      </dgm:t>
    </dgm:pt>
    <dgm:pt modelId="{1C19FEA0-41C4-46D3-B9D3-695EDBEEEE0B}" type="sibTrans" cxnId="{CC94F9DB-4D63-4131-9799-36FFC4BCB316}">
      <dgm:prSet/>
      <dgm:spPr/>
      <dgm:t>
        <a:bodyPr/>
        <a:lstStyle/>
        <a:p>
          <a:endParaRPr lang="fr-FR" sz="1600"/>
        </a:p>
      </dgm:t>
    </dgm:pt>
    <dgm:pt modelId="{E0B24E67-C7D8-4337-9B0E-51D4053331BE}">
      <dgm:prSet custT="1"/>
      <dgm:spPr/>
      <dgm:t>
        <a:bodyPr/>
        <a:lstStyle/>
        <a:p>
          <a:r>
            <a:rPr lang="fr-FR" sz="1600"/>
            <a:t>Moyenne égale à 0</a:t>
          </a:r>
        </a:p>
      </dgm:t>
    </dgm:pt>
    <dgm:pt modelId="{AFA6EAB5-CFFF-41B9-8CFD-7B2F05BB2072}" type="parTrans" cxnId="{F6117D52-16A2-4461-B92A-C100766855EA}">
      <dgm:prSet/>
      <dgm:spPr/>
      <dgm:t>
        <a:bodyPr/>
        <a:lstStyle/>
        <a:p>
          <a:endParaRPr lang="fr-FR" sz="1600"/>
        </a:p>
      </dgm:t>
    </dgm:pt>
    <dgm:pt modelId="{3AAC892F-6D69-4E82-A591-C16BBB8E9358}" type="sibTrans" cxnId="{F6117D52-16A2-4461-B92A-C100766855EA}">
      <dgm:prSet/>
      <dgm:spPr/>
      <dgm:t>
        <a:bodyPr/>
        <a:lstStyle/>
        <a:p>
          <a:endParaRPr lang="fr-FR" sz="1600"/>
        </a:p>
      </dgm:t>
    </dgm:pt>
    <dgm:pt modelId="{306003AA-03CF-4154-A8CC-5A38F47C3EAA}">
      <dgm:prSet custT="1"/>
      <dgm:spPr/>
      <dgm:t>
        <a:bodyPr/>
        <a:lstStyle/>
        <a:p>
          <a:r>
            <a:rPr lang="fr-FR" sz="1600"/>
            <a:t>Ecart-Type égal à 1</a:t>
          </a:r>
        </a:p>
      </dgm:t>
    </dgm:pt>
    <dgm:pt modelId="{DFB2A010-4D06-49C3-BE74-085BEE86975E}" type="parTrans" cxnId="{74F6353C-0E8D-4C9E-8C81-7992DF892AE6}">
      <dgm:prSet/>
      <dgm:spPr/>
      <dgm:t>
        <a:bodyPr/>
        <a:lstStyle/>
        <a:p>
          <a:endParaRPr lang="fr-FR" sz="1600"/>
        </a:p>
      </dgm:t>
    </dgm:pt>
    <dgm:pt modelId="{318E73FE-FD8A-4A90-BCDA-C4AC148410ED}" type="sibTrans" cxnId="{74F6353C-0E8D-4C9E-8C81-7992DF892AE6}">
      <dgm:prSet/>
      <dgm:spPr/>
      <dgm:t>
        <a:bodyPr/>
        <a:lstStyle/>
        <a:p>
          <a:endParaRPr lang="fr-FR" sz="1600"/>
        </a:p>
      </dgm:t>
    </dgm:pt>
    <dgm:pt modelId="{D20AD6C7-1E31-4F07-B0F3-3953C3344F86}">
      <dgm:prSet custT="1"/>
      <dgm:spPr/>
      <dgm:t>
        <a:bodyPr/>
        <a:lstStyle/>
        <a:p>
          <a:r>
            <a:rPr lang="fr-FR" sz="1600"/>
            <a:t>Transformation </a:t>
          </a:r>
          <a:r>
            <a:rPr lang="fr-FR" sz="1600" err="1"/>
            <a:t>BoxCox</a:t>
          </a:r>
          <a:endParaRPr lang="fr-FR" sz="1600"/>
        </a:p>
      </dgm:t>
    </dgm:pt>
    <dgm:pt modelId="{57989B30-662E-4A9A-AD46-DE2DBEE7A328}" type="parTrans" cxnId="{A7079558-3F6D-4323-8AB5-E0C3DBFFB00C}">
      <dgm:prSet/>
      <dgm:spPr/>
      <dgm:t>
        <a:bodyPr/>
        <a:lstStyle/>
        <a:p>
          <a:endParaRPr lang="fr-FR" sz="1600"/>
        </a:p>
      </dgm:t>
    </dgm:pt>
    <dgm:pt modelId="{9F6A802D-E9C3-4697-900C-D0A72D0B982D}" type="sibTrans" cxnId="{A7079558-3F6D-4323-8AB5-E0C3DBFFB00C}">
      <dgm:prSet/>
      <dgm:spPr/>
      <dgm:t>
        <a:bodyPr/>
        <a:lstStyle/>
        <a:p>
          <a:endParaRPr lang="fr-FR" sz="1600"/>
        </a:p>
      </dgm:t>
    </dgm:pt>
    <dgm:pt modelId="{99C333F6-9F14-4C54-B854-18C0538D193B}">
      <dgm:prSet custT="1"/>
      <dgm:spPr/>
      <dgm:t>
        <a:bodyPr/>
        <a:lstStyle/>
        <a:p>
          <a:r>
            <a:rPr lang="fr-FR" sz="1600"/>
            <a:t>Passage au Log</a:t>
          </a:r>
        </a:p>
      </dgm:t>
    </dgm:pt>
    <dgm:pt modelId="{18E80BFA-2D2D-4ED4-8100-26657C93720B}" type="parTrans" cxnId="{ACC34762-1B73-4F5E-BEC3-99C17DBD81BF}">
      <dgm:prSet/>
      <dgm:spPr/>
      <dgm:t>
        <a:bodyPr/>
        <a:lstStyle/>
        <a:p>
          <a:endParaRPr lang="fr-FR" sz="1600"/>
        </a:p>
      </dgm:t>
    </dgm:pt>
    <dgm:pt modelId="{3A711768-EE1A-4322-9149-07255D4D6120}" type="sibTrans" cxnId="{ACC34762-1B73-4F5E-BEC3-99C17DBD81BF}">
      <dgm:prSet/>
      <dgm:spPr/>
      <dgm:t>
        <a:bodyPr/>
        <a:lstStyle/>
        <a:p>
          <a:endParaRPr lang="fr-FR" sz="1600"/>
        </a:p>
      </dgm:t>
    </dgm:pt>
    <dgm:pt modelId="{57CFAD0F-9A34-4F06-8624-CCDB2CDAF111}">
      <dgm:prSet custT="1"/>
      <dgm:spPr/>
      <dgm:t>
        <a:bodyPr/>
        <a:lstStyle/>
        <a:p>
          <a:r>
            <a:rPr lang="fr-FR" sz="1600"/>
            <a:t>Ajout 0,00001 </a:t>
          </a:r>
          <a:br>
            <a:rPr lang="fr-FR" sz="1600"/>
          </a:br>
          <a:r>
            <a:rPr lang="fr-FR" sz="1600"/>
            <a:t>aux variables nulles</a:t>
          </a:r>
        </a:p>
      </dgm:t>
    </dgm:pt>
    <dgm:pt modelId="{DE06D340-C23B-48C9-B970-8DE7EBF7B898}" type="parTrans" cxnId="{14293D13-BF6D-4AE5-A39B-F3A39E16F614}">
      <dgm:prSet/>
      <dgm:spPr/>
      <dgm:t>
        <a:bodyPr/>
        <a:lstStyle/>
        <a:p>
          <a:endParaRPr lang="fr-FR" sz="1600"/>
        </a:p>
      </dgm:t>
    </dgm:pt>
    <dgm:pt modelId="{8FB19C0A-BB0E-4D2E-AD97-998F3011459B}" type="sibTrans" cxnId="{14293D13-BF6D-4AE5-A39B-F3A39E16F614}">
      <dgm:prSet/>
      <dgm:spPr/>
      <dgm:t>
        <a:bodyPr/>
        <a:lstStyle/>
        <a:p>
          <a:endParaRPr lang="fr-FR" sz="1600"/>
        </a:p>
      </dgm:t>
    </dgm:pt>
    <dgm:pt modelId="{5DB94B88-BD3C-45A7-8ADE-5461B8B3067E}">
      <dgm:prSet custT="1"/>
      <dgm:spPr/>
      <dgm:t>
        <a:bodyPr/>
        <a:lstStyle/>
        <a:p>
          <a:r>
            <a:rPr lang="fr-FR" sz="1600"/>
            <a:t>Données Centrées Réduites</a:t>
          </a:r>
        </a:p>
      </dgm:t>
    </dgm:pt>
    <dgm:pt modelId="{A2065762-A7B7-499B-A9EF-79AE8209B9C8}" type="parTrans" cxnId="{08197F47-84C4-4F20-B5FB-298F776D7CED}">
      <dgm:prSet/>
      <dgm:spPr/>
      <dgm:t>
        <a:bodyPr/>
        <a:lstStyle/>
        <a:p>
          <a:endParaRPr lang="fr-FR" sz="1600"/>
        </a:p>
      </dgm:t>
    </dgm:pt>
    <dgm:pt modelId="{46EEA35F-D470-4BE2-9FF7-A3ACB5E8AF31}" type="sibTrans" cxnId="{08197F47-84C4-4F20-B5FB-298F776D7CED}">
      <dgm:prSet/>
      <dgm:spPr/>
      <dgm:t>
        <a:bodyPr/>
        <a:lstStyle/>
        <a:p>
          <a:endParaRPr lang="fr-FR" sz="1600"/>
        </a:p>
      </dgm:t>
    </dgm:pt>
    <dgm:pt modelId="{7B1929B6-FAC4-4C56-9533-1C33DE44AF06}" type="pres">
      <dgm:prSet presAssocID="{894D0D7A-0444-4E61-9CED-87A8ED439605}" presName="vert0" presStyleCnt="0">
        <dgm:presLayoutVars>
          <dgm:dir/>
          <dgm:animOne val="branch"/>
          <dgm:animLvl val="lvl"/>
        </dgm:presLayoutVars>
      </dgm:prSet>
      <dgm:spPr/>
    </dgm:pt>
    <dgm:pt modelId="{1922853D-5272-433E-B691-02A775D5E9B0}" type="pres">
      <dgm:prSet presAssocID="{DFCA0142-904D-4C2D-996B-684664AB344B}" presName="thickLine" presStyleLbl="alignNode1" presStyleIdx="0" presStyleCnt="2"/>
      <dgm:spPr/>
    </dgm:pt>
    <dgm:pt modelId="{998B3147-D008-4724-95AC-22F8AAC0E663}" type="pres">
      <dgm:prSet presAssocID="{DFCA0142-904D-4C2D-996B-684664AB344B}" presName="horz1" presStyleCnt="0"/>
      <dgm:spPr/>
    </dgm:pt>
    <dgm:pt modelId="{EBF3CEE2-5387-4FD4-B671-1A05F443C91E}" type="pres">
      <dgm:prSet presAssocID="{DFCA0142-904D-4C2D-996B-684664AB344B}" presName="tx1" presStyleLbl="revTx" presStyleIdx="0" presStyleCnt="7"/>
      <dgm:spPr/>
    </dgm:pt>
    <dgm:pt modelId="{7B88F851-56EF-4BBF-8920-0E2F48B31C3B}" type="pres">
      <dgm:prSet presAssocID="{DFCA0142-904D-4C2D-996B-684664AB344B}" presName="vert1" presStyleCnt="0"/>
      <dgm:spPr/>
    </dgm:pt>
    <dgm:pt modelId="{5577F5A6-E8FB-4591-AED7-6D583C3220B2}" type="pres">
      <dgm:prSet presAssocID="{5DB94B88-BD3C-45A7-8ADE-5461B8B3067E}" presName="vertSpace2a" presStyleCnt="0"/>
      <dgm:spPr/>
    </dgm:pt>
    <dgm:pt modelId="{45FCC5EC-60A9-4255-B89C-5828DDAD83E4}" type="pres">
      <dgm:prSet presAssocID="{5DB94B88-BD3C-45A7-8ADE-5461B8B3067E}" presName="horz2" presStyleCnt="0"/>
      <dgm:spPr/>
    </dgm:pt>
    <dgm:pt modelId="{6174C58D-1FE2-435F-B916-24DAF32C1DAE}" type="pres">
      <dgm:prSet presAssocID="{5DB94B88-BD3C-45A7-8ADE-5461B8B3067E}" presName="horzSpace2" presStyleCnt="0"/>
      <dgm:spPr/>
    </dgm:pt>
    <dgm:pt modelId="{D4245BC6-DEAF-4EA7-90BE-4D13C67032AF}" type="pres">
      <dgm:prSet presAssocID="{5DB94B88-BD3C-45A7-8ADE-5461B8B3067E}" presName="tx2" presStyleLbl="revTx" presStyleIdx="1" presStyleCnt="7"/>
      <dgm:spPr/>
    </dgm:pt>
    <dgm:pt modelId="{E4E2C1DD-EB11-42A4-A692-FB6B9F2491C3}" type="pres">
      <dgm:prSet presAssocID="{5DB94B88-BD3C-45A7-8ADE-5461B8B3067E}" presName="vert2" presStyleCnt="0"/>
      <dgm:spPr/>
    </dgm:pt>
    <dgm:pt modelId="{AD371969-A7D1-4BBA-9D8A-1A741547E2A7}" type="pres">
      <dgm:prSet presAssocID="{E0B24E67-C7D8-4337-9B0E-51D4053331BE}" presName="horz3" presStyleCnt="0"/>
      <dgm:spPr/>
    </dgm:pt>
    <dgm:pt modelId="{D35DB3F1-90DE-465A-B287-997D0E20DEC9}" type="pres">
      <dgm:prSet presAssocID="{E0B24E67-C7D8-4337-9B0E-51D4053331BE}" presName="horzSpace3" presStyleCnt="0"/>
      <dgm:spPr/>
    </dgm:pt>
    <dgm:pt modelId="{B1D69795-9773-491F-B461-99943ECD957F}" type="pres">
      <dgm:prSet presAssocID="{E0B24E67-C7D8-4337-9B0E-51D4053331BE}" presName="tx3" presStyleLbl="revTx" presStyleIdx="2" presStyleCnt="7"/>
      <dgm:spPr/>
    </dgm:pt>
    <dgm:pt modelId="{51526EFA-5C14-485A-9477-7C748E4DE224}" type="pres">
      <dgm:prSet presAssocID="{E0B24E67-C7D8-4337-9B0E-51D4053331BE}" presName="vert3" presStyleCnt="0"/>
      <dgm:spPr/>
    </dgm:pt>
    <dgm:pt modelId="{5CA14A34-EBD8-456F-8413-B5B682EE51FA}" type="pres">
      <dgm:prSet presAssocID="{3AAC892F-6D69-4E82-A591-C16BBB8E9358}" presName="thinLine3" presStyleLbl="callout" presStyleIdx="0" presStyleCnt="4"/>
      <dgm:spPr/>
    </dgm:pt>
    <dgm:pt modelId="{1931EAB7-2125-4AFA-9F7C-54758158613A}" type="pres">
      <dgm:prSet presAssocID="{306003AA-03CF-4154-A8CC-5A38F47C3EAA}" presName="horz3" presStyleCnt="0"/>
      <dgm:spPr/>
    </dgm:pt>
    <dgm:pt modelId="{253D7AD8-D77D-4FFC-BC79-4FA1C45CDE11}" type="pres">
      <dgm:prSet presAssocID="{306003AA-03CF-4154-A8CC-5A38F47C3EAA}" presName="horzSpace3" presStyleCnt="0"/>
      <dgm:spPr/>
    </dgm:pt>
    <dgm:pt modelId="{7791A738-9C38-4945-BBE5-83DB8B223B25}" type="pres">
      <dgm:prSet presAssocID="{306003AA-03CF-4154-A8CC-5A38F47C3EAA}" presName="tx3" presStyleLbl="revTx" presStyleIdx="3" presStyleCnt="7"/>
      <dgm:spPr/>
    </dgm:pt>
    <dgm:pt modelId="{5E9494D2-DBD8-4A5A-8800-341ADB8ED8D5}" type="pres">
      <dgm:prSet presAssocID="{306003AA-03CF-4154-A8CC-5A38F47C3EAA}" presName="vert3" presStyleCnt="0"/>
      <dgm:spPr/>
    </dgm:pt>
    <dgm:pt modelId="{3D3839FB-4F20-4DB7-AFAC-4F5B288C73A0}" type="pres">
      <dgm:prSet presAssocID="{5DB94B88-BD3C-45A7-8ADE-5461B8B3067E}" presName="thinLine2b" presStyleLbl="callout" presStyleIdx="1" presStyleCnt="4"/>
      <dgm:spPr/>
    </dgm:pt>
    <dgm:pt modelId="{0521A816-E3B9-4518-BDF8-7CA3C1FF4B94}" type="pres">
      <dgm:prSet presAssocID="{5DB94B88-BD3C-45A7-8ADE-5461B8B3067E}" presName="vertSpace2b" presStyleCnt="0"/>
      <dgm:spPr/>
    </dgm:pt>
    <dgm:pt modelId="{47007C98-D18B-4A92-B039-1C61162FB528}" type="pres">
      <dgm:prSet presAssocID="{D20AD6C7-1E31-4F07-B0F3-3953C3344F86}" presName="thickLine" presStyleLbl="alignNode1" presStyleIdx="1" presStyleCnt="2"/>
      <dgm:spPr/>
    </dgm:pt>
    <dgm:pt modelId="{9295CB9E-6777-4F8F-9B90-B666707AD7B2}" type="pres">
      <dgm:prSet presAssocID="{D20AD6C7-1E31-4F07-B0F3-3953C3344F86}" presName="horz1" presStyleCnt="0"/>
      <dgm:spPr/>
    </dgm:pt>
    <dgm:pt modelId="{FF548097-851C-42B4-8242-1F5094BE4EFE}" type="pres">
      <dgm:prSet presAssocID="{D20AD6C7-1E31-4F07-B0F3-3953C3344F86}" presName="tx1" presStyleLbl="revTx" presStyleIdx="4" presStyleCnt="7"/>
      <dgm:spPr/>
    </dgm:pt>
    <dgm:pt modelId="{FD831EB1-6F98-4A4C-98DE-8B801CB10B67}" type="pres">
      <dgm:prSet presAssocID="{D20AD6C7-1E31-4F07-B0F3-3953C3344F86}" presName="vert1" presStyleCnt="0"/>
      <dgm:spPr/>
    </dgm:pt>
    <dgm:pt modelId="{B4D24963-FE5A-484E-938D-94FE81C1CCBB}" type="pres">
      <dgm:prSet presAssocID="{99C333F6-9F14-4C54-B854-18C0538D193B}" presName="vertSpace2a" presStyleCnt="0"/>
      <dgm:spPr/>
    </dgm:pt>
    <dgm:pt modelId="{BAB0C2E6-CB9F-4321-9B81-D89D341B3C05}" type="pres">
      <dgm:prSet presAssocID="{99C333F6-9F14-4C54-B854-18C0538D193B}" presName="horz2" presStyleCnt="0"/>
      <dgm:spPr/>
    </dgm:pt>
    <dgm:pt modelId="{E7C462B1-8BF3-4D0C-9D70-D68C1EF4FEC0}" type="pres">
      <dgm:prSet presAssocID="{99C333F6-9F14-4C54-B854-18C0538D193B}" presName="horzSpace2" presStyleCnt="0"/>
      <dgm:spPr/>
    </dgm:pt>
    <dgm:pt modelId="{6C10820A-85B0-493F-8042-4AAFFC690090}" type="pres">
      <dgm:prSet presAssocID="{99C333F6-9F14-4C54-B854-18C0538D193B}" presName="tx2" presStyleLbl="revTx" presStyleIdx="5" presStyleCnt="7"/>
      <dgm:spPr/>
    </dgm:pt>
    <dgm:pt modelId="{60F2A50A-DADD-4E51-AE9A-7C808F8D099A}" type="pres">
      <dgm:prSet presAssocID="{99C333F6-9F14-4C54-B854-18C0538D193B}" presName="vert2" presStyleCnt="0"/>
      <dgm:spPr/>
    </dgm:pt>
    <dgm:pt modelId="{5CDA84ED-1E0B-45DF-B6B1-80530BF19424}" type="pres">
      <dgm:prSet presAssocID="{99C333F6-9F14-4C54-B854-18C0538D193B}" presName="thinLine2b" presStyleLbl="callout" presStyleIdx="2" presStyleCnt="4"/>
      <dgm:spPr/>
    </dgm:pt>
    <dgm:pt modelId="{4505F739-3D08-4E6F-BE17-967929D1F04E}" type="pres">
      <dgm:prSet presAssocID="{99C333F6-9F14-4C54-B854-18C0538D193B}" presName="vertSpace2b" presStyleCnt="0"/>
      <dgm:spPr/>
    </dgm:pt>
    <dgm:pt modelId="{47B61BBE-E421-46EF-9F4A-57B5A8C6ED1D}" type="pres">
      <dgm:prSet presAssocID="{57CFAD0F-9A34-4F06-8624-CCDB2CDAF111}" presName="horz2" presStyleCnt="0"/>
      <dgm:spPr/>
    </dgm:pt>
    <dgm:pt modelId="{236FE38B-E030-4899-866E-C573C8C94EBE}" type="pres">
      <dgm:prSet presAssocID="{57CFAD0F-9A34-4F06-8624-CCDB2CDAF111}" presName="horzSpace2" presStyleCnt="0"/>
      <dgm:spPr/>
    </dgm:pt>
    <dgm:pt modelId="{74564E54-62CC-4955-ABE5-6275B01F4227}" type="pres">
      <dgm:prSet presAssocID="{57CFAD0F-9A34-4F06-8624-CCDB2CDAF111}" presName="tx2" presStyleLbl="revTx" presStyleIdx="6" presStyleCnt="7"/>
      <dgm:spPr/>
    </dgm:pt>
    <dgm:pt modelId="{5A9E291A-19D3-4337-8ED0-016F53C8233B}" type="pres">
      <dgm:prSet presAssocID="{57CFAD0F-9A34-4F06-8624-CCDB2CDAF111}" presName="vert2" presStyleCnt="0"/>
      <dgm:spPr/>
    </dgm:pt>
    <dgm:pt modelId="{DB18F58B-899B-47FD-B2CA-6530FAFE7252}" type="pres">
      <dgm:prSet presAssocID="{57CFAD0F-9A34-4F06-8624-CCDB2CDAF111}" presName="thinLine2b" presStyleLbl="callout" presStyleIdx="3" presStyleCnt="4"/>
      <dgm:spPr/>
    </dgm:pt>
    <dgm:pt modelId="{19257EB3-CB37-47A2-80AB-29960FF34D28}" type="pres">
      <dgm:prSet presAssocID="{57CFAD0F-9A34-4F06-8624-CCDB2CDAF111}" presName="vertSpace2b" presStyleCnt="0"/>
      <dgm:spPr/>
    </dgm:pt>
  </dgm:ptLst>
  <dgm:cxnLst>
    <dgm:cxn modelId="{14293D13-BF6D-4AE5-A39B-F3A39E16F614}" srcId="{D20AD6C7-1E31-4F07-B0F3-3953C3344F86}" destId="{57CFAD0F-9A34-4F06-8624-CCDB2CDAF111}" srcOrd="1" destOrd="0" parTransId="{DE06D340-C23B-48C9-B970-8DE7EBF7B898}" sibTransId="{8FB19C0A-BB0E-4D2E-AD97-998F3011459B}"/>
    <dgm:cxn modelId="{32DF572A-F1B5-46FF-8E9D-CDB8AAB41FD5}" type="presOf" srcId="{306003AA-03CF-4154-A8CC-5A38F47C3EAA}" destId="{7791A738-9C38-4945-BBE5-83DB8B223B25}" srcOrd="0" destOrd="0" presId="urn:microsoft.com/office/officeart/2008/layout/LinedList"/>
    <dgm:cxn modelId="{77986935-4A76-48B4-A592-19D4E2A3A6C7}" type="presOf" srcId="{99C333F6-9F14-4C54-B854-18C0538D193B}" destId="{6C10820A-85B0-493F-8042-4AAFFC690090}" srcOrd="0" destOrd="0" presId="urn:microsoft.com/office/officeart/2008/layout/LinedList"/>
    <dgm:cxn modelId="{74F6353C-0E8D-4C9E-8C81-7992DF892AE6}" srcId="{5DB94B88-BD3C-45A7-8ADE-5461B8B3067E}" destId="{306003AA-03CF-4154-A8CC-5A38F47C3EAA}" srcOrd="1" destOrd="0" parTransId="{DFB2A010-4D06-49C3-BE74-085BEE86975E}" sibTransId="{318E73FE-FD8A-4A90-BCDA-C4AC148410ED}"/>
    <dgm:cxn modelId="{1983143E-429E-46C4-AB22-764284D544FC}" type="presOf" srcId="{E0B24E67-C7D8-4337-9B0E-51D4053331BE}" destId="{B1D69795-9773-491F-B461-99943ECD957F}" srcOrd="0" destOrd="0" presId="urn:microsoft.com/office/officeart/2008/layout/LinedList"/>
    <dgm:cxn modelId="{ACC34762-1B73-4F5E-BEC3-99C17DBD81BF}" srcId="{D20AD6C7-1E31-4F07-B0F3-3953C3344F86}" destId="{99C333F6-9F14-4C54-B854-18C0538D193B}" srcOrd="0" destOrd="0" parTransId="{18E80BFA-2D2D-4ED4-8100-26657C93720B}" sibTransId="{3A711768-EE1A-4322-9149-07255D4D6120}"/>
    <dgm:cxn modelId="{08197F47-84C4-4F20-B5FB-298F776D7CED}" srcId="{DFCA0142-904D-4C2D-996B-684664AB344B}" destId="{5DB94B88-BD3C-45A7-8ADE-5461B8B3067E}" srcOrd="0" destOrd="0" parTransId="{A2065762-A7B7-499B-A9EF-79AE8209B9C8}" sibTransId="{46EEA35F-D470-4BE2-9FF7-A3ACB5E8AF31}"/>
    <dgm:cxn modelId="{F6117D52-16A2-4461-B92A-C100766855EA}" srcId="{5DB94B88-BD3C-45A7-8ADE-5461B8B3067E}" destId="{E0B24E67-C7D8-4337-9B0E-51D4053331BE}" srcOrd="0" destOrd="0" parTransId="{AFA6EAB5-CFFF-41B9-8CFD-7B2F05BB2072}" sibTransId="{3AAC892F-6D69-4E82-A591-C16BBB8E9358}"/>
    <dgm:cxn modelId="{A7079558-3F6D-4323-8AB5-E0C3DBFFB00C}" srcId="{894D0D7A-0444-4E61-9CED-87A8ED439605}" destId="{D20AD6C7-1E31-4F07-B0F3-3953C3344F86}" srcOrd="1" destOrd="0" parTransId="{57989B30-662E-4A9A-AD46-DE2DBEE7A328}" sibTransId="{9F6A802D-E9C3-4697-900C-D0A72D0B982D}"/>
    <dgm:cxn modelId="{DC4C268A-DE65-42C6-A38A-74F6058D5FE5}" type="presOf" srcId="{DFCA0142-904D-4C2D-996B-684664AB344B}" destId="{EBF3CEE2-5387-4FD4-B671-1A05F443C91E}" srcOrd="0" destOrd="0" presId="urn:microsoft.com/office/officeart/2008/layout/LinedList"/>
    <dgm:cxn modelId="{A4465C96-7AE1-4986-9E1F-C55EACF037A0}" type="presOf" srcId="{57CFAD0F-9A34-4F06-8624-CCDB2CDAF111}" destId="{74564E54-62CC-4955-ABE5-6275B01F4227}" srcOrd="0" destOrd="0" presId="urn:microsoft.com/office/officeart/2008/layout/LinedList"/>
    <dgm:cxn modelId="{D7495CB0-5C5B-4C62-980F-0832A5F71996}" type="presOf" srcId="{5DB94B88-BD3C-45A7-8ADE-5461B8B3067E}" destId="{D4245BC6-DEAF-4EA7-90BE-4D13C67032AF}" srcOrd="0" destOrd="0" presId="urn:microsoft.com/office/officeart/2008/layout/LinedList"/>
    <dgm:cxn modelId="{CC94F9DB-4D63-4131-9799-36FFC4BCB316}" srcId="{894D0D7A-0444-4E61-9CED-87A8ED439605}" destId="{DFCA0142-904D-4C2D-996B-684664AB344B}" srcOrd="0" destOrd="0" parTransId="{53494256-CFC2-4311-8A31-F13C427045EE}" sibTransId="{1C19FEA0-41C4-46D3-B9D3-695EDBEEEE0B}"/>
    <dgm:cxn modelId="{A2DFE0DF-A24E-4A8C-918F-179C3E3C6BF2}" type="presOf" srcId="{894D0D7A-0444-4E61-9CED-87A8ED439605}" destId="{7B1929B6-FAC4-4C56-9533-1C33DE44AF06}" srcOrd="0" destOrd="0" presId="urn:microsoft.com/office/officeart/2008/layout/LinedList"/>
    <dgm:cxn modelId="{4B93E8F0-11DE-4355-9DAE-B3A13C64FBF6}" type="presOf" srcId="{D20AD6C7-1E31-4F07-B0F3-3953C3344F86}" destId="{FF548097-851C-42B4-8242-1F5094BE4EFE}" srcOrd="0" destOrd="0" presId="urn:microsoft.com/office/officeart/2008/layout/LinedList"/>
    <dgm:cxn modelId="{B90A5A59-E09D-4B38-947B-1DB7AC324E5B}" type="presParOf" srcId="{7B1929B6-FAC4-4C56-9533-1C33DE44AF06}" destId="{1922853D-5272-433E-B691-02A775D5E9B0}" srcOrd="0" destOrd="0" presId="urn:microsoft.com/office/officeart/2008/layout/LinedList"/>
    <dgm:cxn modelId="{CC820BDF-3433-4018-B6FF-3752101901CE}" type="presParOf" srcId="{7B1929B6-FAC4-4C56-9533-1C33DE44AF06}" destId="{998B3147-D008-4724-95AC-22F8AAC0E663}" srcOrd="1" destOrd="0" presId="urn:microsoft.com/office/officeart/2008/layout/LinedList"/>
    <dgm:cxn modelId="{F79F6E09-D9F2-4782-8B1E-1E83E9CCA2F1}" type="presParOf" srcId="{998B3147-D008-4724-95AC-22F8AAC0E663}" destId="{EBF3CEE2-5387-4FD4-B671-1A05F443C91E}" srcOrd="0" destOrd="0" presId="urn:microsoft.com/office/officeart/2008/layout/LinedList"/>
    <dgm:cxn modelId="{E5DB0FFE-343C-48C3-864E-0DBEE72D7744}" type="presParOf" srcId="{998B3147-D008-4724-95AC-22F8AAC0E663}" destId="{7B88F851-56EF-4BBF-8920-0E2F48B31C3B}" srcOrd="1" destOrd="0" presId="urn:microsoft.com/office/officeart/2008/layout/LinedList"/>
    <dgm:cxn modelId="{6D9C9FE4-3B1D-4CDF-B761-C5637EF9EBB1}" type="presParOf" srcId="{7B88F851-56EF-4BBF-8920-0E2F48B31C3B}" destId="{5577F5A6-E8FB-4591-AED7-6D583C3220B2}" srcOrd="0" destOrd="0" presId="urn:microsoft.com/office/officeart/2008/layout/LinedList"/>
    <dgm:cxn modelId="{8716D842-82A1-4390-93F7-1F97508D6F18}" type="presParOf" srcId="{7B88F851-56EF-4BBF-8920-0E2F48B31C3B}" destId="{45FCC5EC-60A9-4255-B89C-5828DDAD83E4}" srcOrd="1" destOrd="0" presId="urn:microsoft.com/office/officeart/2008/layout/LinedList"/>
    <dgm:cxn modelId="{169E783C-972C-4452-B29E-EAABAC3BDCB7}" type="presParOf" srcId="{45FCC5EC-60A9-4255-B89C-5828DDAD83E4}" destId="{6174C58D-1FE2-435F-B916-24DAF32C1DAE}" srcOrd="0" destOrd="0" presId="urn:microsoft.com/office/officeart/2008/layout/LinedList"/>
    <dgm:cxn modelId="{7FF85ABD-006E-4722-85BD-F045C9388C33}" type="presParOf" srcId="{45FCC5EC-60A9-4255-B89C-5828DDAD83E4}" destId="{D4245BC6-DEAF-4EA7-90BE-4D13C67032AF}" srcOrd="1" destOrd="0" presId="urn:microsoft.com/office/officeart/2008/layout/LinedList"/>
    <dgm:cxn modelId="{A8565B04-DD9A-4011-AA84-388A5A7ED9ED}" type="presParOf" srcId="{45FCC5EC-60A9-4255-B89C-5828DDAD83E4}" destId="{E4E2C1DD-EB11-42A4-A692-FB6B9F2491C3}" srcOrd="2" destOrd="0" presId="urn:microsoft.com/office/officeart/2008/layout/LinedList"/>
    <dgm:cxn modelId="{59D955E9-791A-4E7C-A94C-18AEFD8AD8F3}" type="presParOf" srcId="{E4E2C1DD-EB11-42A4-A692-FB6B9F2491C3}" destId="{AD371969-A7D1-4BBA-9D8A-1A741547E2A7}" srcOrd="0" destOrd="0" presId="urn:microsoft.com/office/officeart/2008/layout/LinedList"/>
    <dgm:cxn modelId="{216977E8-0790-40AF-817E-C2052460CD61}" type="presParOf" srcId="{AD371969-A7D1-4BBA-9D8A-1A741547E2A7}" destId="{D35DB3F1-90DE-465A-B287-997D0E20DEC9}" srcOrd="0" destOrd="0" presId="urn:microsoft.com/office/officeart/2008/layout/LinedList"/>
    <dgm:cxn modelId="{EDA1B6C8-658A-4A17-8811-D660F73BE60D}" type="presParOf" srcId="{AD371969-A7D1-4BBA-9D8A-1A741547E2A7}" destId="{B1D69795-9773-491F-B461-99943ECD957F}" srcOrd="1" destOrd="0" presId="urn:microsoft.com/office/officeart/2008/layout/LinedList"/>
    <dgm:cxn modelId="{BF7D46D2-25C2-49F8-A196-3FF38086CB7E}" type="presParOf" srcId="{AD371969-A7D1-4BBA-9D8A-1A741547E2A7}" destId="{51526EFA-5C14-485A-9477-7C748E4DE224}" srcOrd="2" destOrd="0" presId="urn:microsoft.com/office/officeart/2008/layout/LinedList"/>
    <dgm:cxn modelId="{BDCA638D-77ED-4D1C-ACAB-360E03D1B72D}" type="presParOf" srcId="{E4E2C1DD-EB11-42A4-A692-FB6B9F2491C3}" destId="{5CA14A34-EBD8-456F-8413-B5B682EE51FA}" srcOrd="1" destOrd="0" presId="urn:microsoft.com/office/officeart/2008/layout/LinedList"/>
    <dgm:cxn modelId="{16ED1C5B-3764-4B6F-BA2F-795F8D6DA781}" type="presParOf" srcId="{E4E2C1DD-EB11-42A4-A692-FB6B9F2491C3}" destId="{1931EAB7-2125-4AFA-9F7C-54758158613A}" srcOrd="2" destOrd="0" presId="urn:microsoft.com/office/officeart/2008/layout/LinedList"/>
    <dgm:cxn modelId="{36F3332B-8F13-4E01-9155-D943FCD1AC2F}" type="presParOf" srcId="{1931EAB7-2125-4AFA-9F7C-54758158613A}" destId="{253D7AD8-D77D-4FFC-BC79-4FA1C45CDE11}" srcOrd="0" destOrd="0" presId="urn:microsoft.com/office/officeart/2008/layout/LinedList"/>
    <dgm:cxn modelId="{A8A8D721-724F-4DA4-AE7B-C5EE25295349}" type="presParOf" srcId="{1931EAB7-2125-4AFA-9F7C-54758158613A}" destId="{7791A738-9C38-4945-BBE5-83DB8B223B25}" srcOrd="1" destOrd="0" presId="urn:microsoft.com/office/officeart/2008/layout/LinedList"/>
    <dgm:cxn modelId="{8DC6F94B-AABD-495A-92D6-7166F30CAF39}" type="presParOf" srcId="{1931EAB7-2125-4AFA-9F7C-54758158613A}" destId="{5E9494D2-DBD8-4A5A-8800-341ADB8ED8D5}" srcOrd="2" destOrd="0" presId="urn:microsoft.com/office/officeart/2008/layout/LinedList"/>
    <dgm:cxn modelId="{0E88548A-BC14-4E4B-BDC6-81B8DCDEE49D}" type="presParOf" srcId="{7B88F851-56EF-4BBF-8920-0E2F48B31C3B}" destId="{3D3839FB-4F20-4DB7-AFAC-4F5B288C73A0}" srcOrd="2" destOrd="0" presId="urn:microsoft.com/office/officeart/2008/layout/LinedList"/>
    <dgm:cxn modelId="{92AA54EA-DEA0-4B7D-9671-81983A71E28C}" type="presParOf" srcId="{7B88F851-56EF-4BBF-8920-0E2F48B31C3B}" destId="{0521A816-E3B9-4518-BDF8-7CA3C1FF4B94}" srcOrd="3" destOrd="0" presId="urn:microsoft.com/office/officeart/2008/layout/LinedList"/>
    <dgm:cxn modelId="{6E87443C-B3E1-4AA8-AFF8-8EBF6FD8AD39}" type="presParOf" srcId="{7B1929B6-FAC4-4C56-9533-1C33DE44AF06}" destId="{47007C98-D18B-4A92-B039-1C61162FB528}" srcOrd="2" destOrd="0" presId="urn:microsoft.com/office/officeart/2008/layout/LinedList"/>
    <dgm:cxn modelId="{467ADA12-DD80-4B5D-A83E-4C419F869629}" type="presParOf" srcId="{7B1929B6-FAC4-4C56-9533-1C33DE44AF06}" destId="{9295CB9E-6777-4F8F-9B90-B666707AD7B2}" srcOrd="3" destOrd="0" presId="urn:microsoft.com/office/officeart/2008/layout/LinedList"/>
    <dgm:cxn modelId="{E23C9584-620C-4BFA-9295-29A2C720C794}" type="presParOf" srcId="{9295CB9E-6777-4F8F-9B90-B666707AD7B2}" destId="{FF548097-851C-42B4-8242-1F5094BE4EFE}" srcOrd="0" destOrd="0" presId="urn:microsoft.com/office/officeart/2008/layout/LinedList"/>
    <dgm:cxn modelId="{2A518BBD-5EF2-491B-8FE3-FD323F7B6C79}" type="presParOf" srcId="{9295CB9E-6777-4F8F-9B90-B666707AD7B2}" destId="{FD831EB1-6F98-4A4C-98DE-8B801CB10B67}" srcOrd="1" destOrd="0" presId="urn:microsoft.com/office/officeart/2008/layout/LinedList"/>
    <dgm:cxn modelId="{9D2C0CEC-7E75-4206-837A-BCDBC1E71F88}" type="presParOf" srcId="{FD831EB1-6F98-4A4C-98DE-8B801CB10B67}" destId="{B4D24963-FE5A-484E-938D-94FE81C1CCBB}" srcOrd="0" destOrd="0" presId="urn:microsoft.com/office/officeart/2008/layout/LinedList"/>
    <dgm:cxn modelId="{8C2C1278-E7A5-4FA2-84BB-D3A5A7AD02B7}" type="presParOf" srcId="{FD831EB1-6F98-4A4C-98DE-8B801CB10B67}" destId="{BAB0C2E6-CB9F-4321-9B81-D89D341B3C05}" srcOrd="1" destOrd="0" presId="urn:microsoft.com/office/officeart/2008/layout/LinedList"/>
    <dgm:cxn modelId="{7B6E112D-487F-49DE-A545-1AA16D76ABBD}" type="presParOf" srcId="{BAB0C2E6-CB9F-4321-9B81-D89D341B3C05}" destId="{E7C462B1-8BF3-4D0C-9D70-D68C1EF4FEC0}" srcOrd="0" destOrd="0" presId="urn:microsoft.com/office/officeart/2008/layout/LinedList"/>
    <dgm:cxn modelId="{316A4CD6-5A8F-4D28-BFB9-D4052FF6A9E3}" type="presParOf" srcId="{BAB0C2E6-CB9F-4321-9B81-D89D341B3C05}" destId="{6C10820A-85B0-493F-8042-4AAFFC690090}" srcOrd="1" destOrd="0" presId="urn:microsoft.com/office/officeart/2008/layout/LinedList"/>
    <dgm:cxn modelId="{2B5D381D-F653-458A-B0E1-03B984AB9597}" type="presParOf" srcId="{BAB0C2E6-CB9F-4321-9B81-D89D341B3C05}" destId="{60F2A50A-DADD-4E51-AE9A-7C808F8D099A}" srcOrd="2" destOrd="0" presId="urn:microsoft.com/office/officeart/2008/layout/LinedList"/>
    <dgm:cxn modelId="{650E4BA0-443F-4BA3-B41E-534B02394BFA}" type="presParOf" srcId="{FD831EB1-6F98-4A4C-98DE-8B801CB10B67}" destId="{5CDA84ED-1E0B-45DF-B6B1-80530BF19424}" srcOrd="2" destOrd="0" presId="urn:microsoft.com/office/officeart/2008/layout/LinedList"/>
    <dgm:cxn modelId="{2FD069ED-230B-4C9B-8E53-D91FD4BF0D96}" type="presParOf" srcId="{FD831EB1-6F98-4A4C-98DE-8B801CB10B67}" destId="{4505F739-3D08-4E6F-BE17-967929D1F04E}" srcOrd="3" destOrd="0" presId="urn:microsoft.com/office/officeart/2008/layout/LinedList"/>
    <dgm:cxn modelId="{83C13057-52EA-4571-89A6-5EA85FE605F5}" type="presParOf" srcId="{FD831EB1-6F98-4A4C-98DE-8B801CB10B67}" destId="{47B61BBE-E421-46EF-9F4A-57B5A8C6ED1D}" srcOrd="4" destOrd="0" presId="urn:microsoft.com/office/officeart/2008/layout/LinedList"/>
    <dgm:cxn modelId="{51B7C0D5-57D3-4878-BFAC-63A198493410}" type="presParOf" srcId="{47B61BBE-E421-46EF-9F4A-57B5A8C6ED1D}" destId="{236FE38B-E030-4899-866E-C573C8C94EBE}" srcOrd="0" destOrd="0" presId="urn:microsoft.com/office/officeart/2008/layout/LinedList"/>
    <dgm:cxn modelId="{557017E5-8E1B-4BD0-89D5-A597C05F2CF0}" type="presParOf" srcId="{47B61BBE-E421-46EF-9F4A-57B5A8C6ED1D}" destId="{74564E54-62CC-4955-ABE5-6275B01F4227}" srcOrd="1" destOrd="0" presId="urn:microsoft.com/office/officeart/2008/layout/LinedList"/>
    <dgm:cxn modelId="{5429A616-ED7B-4223-9362-2CE89E6AE5FA}" type="presParOf" srcId="{47B61BBE-E421-46EF-9F4A-57B5A8C6ED1D}" destId="{5A9E291A-19D3-4337-8ED0-016F53C8233B}" srcOrd="2" destOrd="0" presId="urn:microsoft.com/office/officeart/2008/layout/LinedList"/>
    <dgm:cxn modelId="{594312F1-AD37-48EF-B37B-8BBFA7340BE3}" type="presParOf" srcId="{FD831EB1-6F98-4A4C-98DE-8B801CB10B67}" destId="{DB18F58B-899B-47FD-B2CA-6530FAFE7252}" srcOrd="5" destOrd="0" presId="urn:microsoft.com/office/officeart/2008/layout/LinedList"/>
    <dgm:cxn modelId="{1BE6526A-8C51-4EE8-9ED4-887BDCFC5395}" type="presParOf" srcId="{FD831EB1-6F98-4A4C-98DE-8B801CB10B67}" destId="{19257EB3-CB37-47A2-80AB-29960FF34D28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94D0D7A-0444-4E61-9CED-87A8ED43960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DFCA0142-904D-4C2D-996B-684664AB344B}">
      <dgm:prSet custT="1"/>
      <dgm:spPr/>
      <dgm:t>
        <a:bodyPr/>
        <a:lstStyle/>
        <a:p>
          <a:r>
            <a:rPr lang="fr-FR" sz="1600"/>
            <a:t>Transformation </a:t>
          </a:r>
          <a:r>
            <a:rPr lang="fr-FR" sz="1600" err="1"/>
            <a:t>StandardScaler</a:t>
          </a:r>
          <a:endParaRPr lang="fr-FR" sz="1600"/>
        </a:p>
      </dgm:t>
    </dgm:pt>
    <dgm:pt modelId="{53494256-CFC2-4311-8A31-F13C427045EE}" type="parTrans" cxnId="{CC94F9DB-4D63-4131-9799-36FFC4BCB316}">
      <dgm:prSet/>
      <dgm:spPr/>
      <dgm:t>
        <a:bodyPr/>
        <a:lstStyle/>
        <a:p>
          <a:endParaRPr lang="fr-FR" sz="1600"/>
        </a:p>
      </dgm:t>
    </dgm:pt>
    <dgm:pt modelId="{1C19FEA0-41C4-46D3-B9D3-695EDBEEEE0B}" type="sibTrans" cxnId="{CC94F9DB-4D63-4131-9799-36FFC4BCB316}">
      <dgm:prSet/>
      <dgm:spPr/>
      <dgm:t>
        <a:bodyPr/>
        <a:lstStyle/>
        <a:p>
          <a:endParaRPr lang="fr-FR" sz="1600"/>
        </a:p>
      </dgm:t>
    </dgm:pt>
    <dgm:pt modelId="{E0B24E67-C7D8-4337-9B0E-51D4053331BE}">
      <dgm:prSet custT="1"/>
      <dgm:spPr/>
      <dgm:t>
        <a:bodyPr/>
        <a:lstStyle/>
        <a:p>
          <a:r>
            <a:rPr lang="fr-FR" sz="1600"/>
            <a:t>Moyenne égale à 0</a:t>
          </a:r>
        </a:p>
      </dgm:t>
    </dgm:pt>
    <dgm:pt modelId="{AFA6EAB5-CFFF-41B9-8CFD-7B2F05BB2072}" type="parTrans" cxnId="{F6117D52-16A2-4461-B92A-C100766855EA}">
      <dgm:prSet/>
      <dgm:spPr/>
      <dgm:t>
        <a:bodyPr/>
        <a:lstStyle/>
        <a:p>
          <a:endParaRPr lang="fr-FR" sz="1600"/>
        </a:p>
      </dgm:t>
    </dgm:pt>
    <dgm:pt modelId="{3AAC892F-6D69-4E82-A591-C16BBB8E9358}" type="sibTrans" cxnId="{F6117D52-16A2-4461-B92A-C100766855EA}">
      <dgm:prSet/>
      <dgm:spPr/>
      <dgm:t>
        <a:bodyPr/>
        <a:lstStyle/>
        <a:p>
          <a:endParaRPr lang="fr-FR" sz="1600"/>
        </a:p>
      </dgm:t>
    </dgm:pt>
    <dgm:pt modelId="{306003AA-03CF-4154-A8CC-5A38F47C3EAA}">
      <dgm:prSet custT="1"/>
      <dgm:spPr/>
      <dgm:t>
        <a:bodyPr/>
        <a:lstStyle/>
        <a:p>
          <a:r>
            <a:rPr lang="fr-FR" sz="1600"/>
            <a:t>Ecart-Type égal à 1</a:t>
          </a:r>
        </a:p>
      </dgm:t>
    </dgm:pt>
    <dgm:pt modelId="{DFB2A010-4D06-49C3-BE74-085BEE86975E}" type="parTrans" cxnId="{74F6353C-0E8D-4C9E-8C81-7992DF892AE6}">
      <dgm:prSet/>
      <dgm:spPr/>
      <dgm:t>
        <a:bodyPr/>
        <a:lstStyle/>
        <a:p>
          <a:endParaRPr lang="fr-FR" sz="1600"/>
        </a:p>
      </dgm:t>
    </dgm:pt>
    <dgm:pt modelId="{318E73FE-FD8A-4A90-BCDA-C4AC148410ED}" type="sibTrans" cxnId="{74F6353C-0E8D-4C9E-8C81-7992DF892AE6}">
      <dgm:prSet/>
      <dgm:spPr/>
      <dgm:t>
        <a:bodyPr/>
        <a:lstStyle/>
        <a:p>
          <a:endParaRPr lang="fr-FR" sz="1600"/>
        </a:p>
      </dgm:t>
    </dgm:pt>
    <dgm:pt modelId="{5DB94B88-BD3C-45A7-8ADE-5461B8B3067E}">
      <dgm:prSet custT="1"/>
      <dgm:spPr/>
      <dgm:t>
        <a:bodyPr/>
        <a:lstStyle/>
        <a:p>
          <a:r>
            <a:rPr lang="fr-FR" sz="1600"/>
            <a:t>Données Centrées Réduites</a:t>
          </a:r>
        </a:p>
      </dgm:t>
    </dgm:pt>
    <dgm:pt modelId="{A2065762-A7B7-499B-A9EF-79AE8209B9C8}" type="parTrans" cxnId="{08197F47-84C4-4F20-B5FB-298F776D7CED}">
      <dgm:prSet/>
      <dgm:spPr/>
      <dgm:t>
        <a:bodyPr/>
        <a:lstStyle/>
        <a:p>
          <a:endParaRPr lang="fr-FR" sz="1600"/>
        </a:p>
      </dgm:t>
    </dgm:pt>
    <dgm:pt modelId="{46EEA35F-D470-4BE2-9FF7-A3ACB5E8AF31}" type="sibTrans" cxnId="{08197F47-84C4-4F20-B5FB-298F776D7CED}">
      <dgm:prSet/>
      <dgm:spPr/>
      <dgm:t>
        <a:bodyPr/>
        <a:lstStyle/>
        <a:p>
          <a:endParaRPr lang="fr-FR" sz="1600"/>
        </a:p>
      </dgm:t>
    </dgm:pt>
    <dgm:pt modelId="{7B1929B6-FAC4-4C56-9533-1C33DE44AF06}" type="pres">
      <dgm:prSet presAssocID="{894D0D7A-0444-4E61-9CED-87A8ED439605}" presName="vert0" presStyleCnt="0">
        <dgm:presLayoutVars>
          <dgm:dir/>
          <dgm:animOne val="branch"/>
          <dgm:animLvl val="lvl"/>
        </dgm:presLayoutVars>
      </dgm:prSet>
      <dgm:spPr/>
    </dgm:pt>
    <dgm:pt modelId="{1922853D-5272-433E-B691-02A775D5E9B0}" type="pres">
      <dgm:prSet presAssocID="{DFCA0142-904D-4C2D-996B-684664AB344B}" presName="thickLine" presStyleLbl="alignNode1" presStyleIdx="0" presStyleCnt="1"/>
      <dgm:spPr/>
    </dgm:pt>
    <dgm:pt modelId="{998B3147-D008-4724-95AC-22F8AAC0E663}" type="pres">
      <dgm:prSet presAssocID="{DFCA0142-904D-4C2D-996B-684664AB344B}" presName="horz1" presStyleCnt="0"/>
      <dgm:spPr/>
    </dgm:pt>
    <dgm:pt modelId="{EBF3CEE2-5387-4FD4-B671-1A05F443C91E}" type="pres">
      <dgm:prSet presAssocID="{DFCA0142-904D-4C2D-996B-684664AB344B}" presName="tx1" presStyleLbl="revTx" presStyleIdx="0" presStyleCnt="4"/>
      <dgm:spPr/>
    </dgm:pt>
    <dgm:pt modelId="{7B88F851-56EF-4BBF-8920-0E2F48B31C3B}" type="pres">
      <dgm:prSet presAssocID="{DFCA0142-904D-4C2D-996B-684664AB344B}" presName="vert1" presStyleCnt="0"/>
      <dgm:spPr/>
    </dgm:pt>
    <dgm:pt modelId="{5577F5A6-E8FB-4591-AED7-6D583C3220B2}" type="pres">
      <dgm:prSet presAssocID="{5DB94B88-BD3C-45A7-8ADE-5461B8B3067E}" presName="vertSpace2a" presStyleCnt="0"/>
      <dgm:spPr/>
    </dgm:pt>
    <dgm:pt modelId="{45FCC5EC-60A9-4255-B89C-5828DDAD83E4}" type="pres">
      <dgm:prSet presAssocID="{5DB94B88-BD3C-45A7-8ADE-5461B8B3067E}" presName="horz2" presStyleCnt="0"/>
      <dgm:spPr/>
    </dgm:pt>
    <dgm:pt modelId="{6174C58D-1FE2-435F-B916-24DAF32C1DAE}" type="pres">
      <dgm:prSet presAssocID="{5DB94B88-BD3C-45A7-8ADE-5461B8B3067E}" presName="horzSpace2" presStyleCnt="0"/>
      <dgm:spPr/>
    </dgm:pt>
    <dgm:pt modelId="{D4245BC6-DEAF-4EA7-90BE-4D13C67032AF}" type="pres">
      <dgm:prSet presAssocID="{5DB94B88-BD3C-45A7-8ADE-5461B8B3067E}" presName="tx2" presStyleLbl="revTx" presStyleIdx="1" presStyleCnt="4"/>
      <dgm:spPr/>
    </dgm:pt>
    <dgm:pt modelId="{E4E2C1DD-EB11-42A4-A692-FB6B9F2491C3}" type="pres">
      <dgm:prSet presAssocID="{5DB94B88-BD3C-45A7-8ADE-5461B8B3067E}" presName="vert2" presStyleCnt="0"/>
      <dgm:spPr/>
    </dgm:pt>
    <dgm:pt modelId="{AD371969-A7D1-4BBA-9D8A-1A741547E2A7}" type="pres">
      <dgm:prSet presAssocID="{E0B24E67-C7D8-4337-9B0E-51D4053331BE}" presName="horz3" presStyleCnt="0"/>
      <dgm:spPr/>
    </dgm:pt>
    <dgm:pt modelId="{D35DB3F1-90DE-465A-B287-997D0E20DEC9}" type="pres">
      <dgm:prSet presAssocID="{E0B24E67-C7D8-4337-9B0E-51D4053331BE}" presName="horzSpace3" presStyleCnt="0"/>
      <dgm:spPr/>
    </dgm:pt>
    <dgm:pt modelId="{B1D69795-9773-491F-B461-99943ECD957F}" type="pres">
      <dgm:prSet presAssocID="{E0B24E67-C7D8-4337-9B0E-51D4053331BE}" presName="tx3" presStyleLbl="revTx" presStyleIdx="2" presStyleCnt="4"/>
      <dgm:spPr/>
    </dgm:pt>
    <dgm:pt modelId="{51526EFA-5C14-485A-9477-7C748E4DE224}" type="pres">
      <dgm:prSet presAssocID="{E0B24E67-C7D8-4337-9B0E-51D4053331BE}" presName="vert3" presStyleCnt="0"/>
      <dgm:spPr/>
    </dgm:pt>
    <dgm:pt modelId="{5CA14A34-EBD8-456F-8413-B5B682EE51FA}" type="pres">
      <dgm:prSet presAssocID="{3AAC892F-6D69-4E82-A591-C16BBB8E9358}" presName="thinLine3" presStyleLbl="callout" presStyleIdx="0" presStyleCnt="2"/>
      <dgm:spPr/>
    </dgm:pt>
    <dgm:pt modelId="{1931EAB7-2125-4AFA-9F7C-54758158613A}" type="pres">
      <dgm:prSet presAssocID="{306003AA-03CF-4154-A8CC-5A38F47C3EAA}" presName="horz3" presStyleCnt="0"/>
      <dgm:spPr/>
    </dgm:pt>
    <dgm:pt modelId="{253D7AD8-D77D-4FFC-BC79-4FA1C45CDE11}" type="pres">
      <dgm:prSet presAssocID="{306003AA-03CF-4154-A8CC-5A38F47C3EAA}" presName="horzSpace3" presStyleCnt="0"/>
      <dgm:spPr/>
    </dgm:pt>
    <dgm:pt modelId="{7791A738-9C38-4945-BBE5-83DB8B223B25}" type="pres">
      <dgm:prSet presAssocID="{306003AA-03CF-4154-A8CC-5A38F47C3EAA}" presName="tx3" presStyleLbl="revTx" presStyleIdx="3" presStyleCnt="4"/>
      <dgm:spPr/>
    </dgm:pt>
    <dgm:pt modelId="{5E9494D2-DBD8-4A5A-8800-341ADB8ED8D5}" type="pres">
      <dgm:prSet presAssocID="{306003AA-03CF-4154-A8CC-5A38F47C3EAA}" presName="vert3" presStyleCnt="0"/>
      <dgm:spPr/>
    </dgm:pt>
    <dgm:pt modelId="{3D3839FB-4F20-4DB7-AFAC-4F5B288C73A0}" type="pres">
      <dgm:prSet presAssocID="{5DB94B88-BD3C-45A7-8ADE-5461B8B3067E}" presName="thinLine2b" presStyleLbl="callout" presStyleIdx="1" presStyleCnt="2"/>
      <dgm:spPr/>
    </dgm:pt>
    <dgm:pt modelId="{0521A816-E3B9-4518-BDF8-7CA3C1FF4B94}" type="pres">
      <dgm:prSet presAssocID="{5DB94B88-BD3C-45A7-8ADE-5461B8B3067E}" presName="vertSpace2b" presStyleCnt="0"/>
      <dgm:spPr/>
    </dgm:pt>
  </dgm:ptLst>
  <dgm:cxnLst>
    <dgm:cxn modelId="{32DF572A-F1B5-46FF-8E9D-CDB8AAB41FD5}" type="presOf" srcId="{306003AA-03CF-4154-A8CC-5A38F47C3EAA}" destId="{7791A738-9C38-4945-BBE5-83DB8B223B25}" srcOrd="0" destOrd="0" presId="urn:microsoft.com/office/officeart/2008/layout/LinedList"/>
    <dgm:cxn modelId="{74F6353C-0E8D-4C9E-8C81-7992DF892AE6}" srcId="{5DB94B88-BD3C-45A7-8ADE-5461B8B3067E}" destId="{306003AA-03CF-4154-A8CC-5A38F47C3EAA}" srcOrd="1" destOrd="0" parTransId="{DFB2A010-4D06-49C3-BE74-085BEE86975E}" sibTransId="{318E73FE-FD8A-4A90-BCDA-C4AC148410ED}"/>
    <dgm:cxn modelId="{1983143E-429E-46C4-AB22-764284D544FC}" type="presOf" srcId="{E0B24E67-C7D8-4337-9B0E-51D4053331BE}" destId="{B1D69795-9773-491F-B461-99943ECD957F}" srcOrd="0" destOrd="0" presId="urn:microsoft.com/office/officeart/2008/layout/LinedList"/>
    <dgm:cxn modelId="{08197F47-84C4-4F20-B5FB-298F776D7CED}" srcId="{DFCA0142-904D-4C2D-996B-684664AB344B}" destId="{5DB94B88-BD3C-45A7-8ADE-5461B8B3067E}" srcOrd="0" destOrd="0" parTransId="{A2065762-A7B7-499B-A9EF-79AE8209B9C8}" sibTransId="{46EEA35F-D470-4BE2-9FF7-A3ACB5E8AF31}"/>
    <dgm:cxn modelId="{F6117D52-16A2-4461-B92A-C100766855EA}" srcId="{5DB94B88-BD3C-45A7-8ADE-5461B8B3067E}" destId="{E0B24E67-C7D8-4337-9B0E-51D4053331BE}" srcOrd="0" destOrd="0" parTransId="{AFA6EAB5-CFFF-41B9-8CFD-7B2F05BB2072}" sibTransId="{3AAC892F-6D69-4E82-A591-C16BBB8E9358}"/>
    <dgm:cxn modelId="{DC4C268A-DE65-42C6-A38A-74F6058D5FE5}" type="presOf" srcId="{DFCA0142-904D-4C2D-996B-684664AB344B}" destId="{EBF3CEE2-5387-4FD4-B671-1A05F443C91E}" srcOrd="0" destOrd="0" presId="urn:microsoft.com/office/officeart/2008/layout/LinedList"/>
    <dgm:cxn modelId="{D7495CB0-5C5B-4C62-980F-0832A5F71996}" type="presOf" srcId="{5DB94B88-BD3C-45A7-8ADE-5461B8B3067E}" destId="{D4245BC6-DEAF-4EA7-90BE-4D13C67032AF}" srcOrd="0" destOrd="0" presId="urn:microsoft.com/office/officeart/2008/layout/LinedList"/>
    <dgm:cxn modelId="{CC94F9DB-4D63-4131-9799-36FFC4BCB316}" srcId="{894D0D7A-0444-4E61-9CED-87A8ED439605}" destId="{DFCA0142-904D-4C2D-996B-684664AB344B}" srcOrd="0" destOrd="0" parTransId="{53494256-CFC2-4311-8A31-F13C427045EE}" sibTransId="{1C19FEA0-41C4-46D3-B9D3-695EDBEEEE0B}"/>
    <dgm:cxn modelId="{A2DFE0DF-A24E-4A8C-918F-179C3E3C6BF2}" type="presOf" srcId="{894D0D7A-0444-4E61-9CED-87A8ED439605}" destId="{7B1929B6-FAC4-4C56-9533-1C33DE44AF06}" srcOrd="0" destOrd="0" presId="urn:microsoft.com/office/officeart/2008/layout/LinedList"/>
    <dgm:cxn modelId="{B90A5A59-E09D-4B38-947B-1DB7AC324E5B}" type="presParOf" srcId="{7B1929B6-FAC4-4C56-9533-1C33DE44AF06}" destId="{1922853D-5272-433E-B691-02A775D5E9B0}" srcOrd="0" destOrd="0" presId="urn:microsoft.com/office/officeart/2008/layout/LinedList"/>
    <dgm:cxn modelId="{CC820BDF-3433-4018-B6FF-3752101901CE}" type="presParOf" srcId="{7B1929B6-FAC4-4C56-9533-1C33DE44AF06}" destId="{998B3147-D008-4724-95AC-22F8AAC0E663}" srcOrd="1" destOrd="0" presId="urn:microsoft.com/office/officeart/2008/layout/LinedList"/>
    <dgm:cxn modelId="{F79F6E09-D9F2-4782-8B1E-1E83E9CCA2F1}" type="presParOf" srcId="{998B3147-D008-4724-95AC-22F8AAC0E663}" destId="{EBF3CEE2-5387-4FD4-B671-1A05F443C91E}" srcOrd="0" destOrd="0" presId="urn:microsoft.com/office/officeart/2008/layout/LinedList"/>
    <dgm:cxn modelId="{E5DB0FFE-343C-48C3-864E-0DBEE72D7744}" type="presParOf" srcId="{998B3147-D008-4724-95AC-22F8AAC0E663}" destId="{7B88F851-56EF-4BBF-8920-0E2F48B31C3B}" srcOrd="1" destOrd="0" presId="urn:microsoft.com/office/officeart/2008/layout/LinedList"/>
    <dgm:cxn modelId="{6D9C9FE4-3B1D-4CDF-B761-C5637EF9EBB1}" type="presParOf" srcId="{7B88F851-56EF-4BBF-8920-0E2F48B31C3B}" destId="{5577F5A6-E8FB-4591-AED7-6D583C3220B2}" srcOrd="0" destOrd="0" presId="urn:microsoft.com/office/officeart/2008/layout/LinedList"/>
    <dgm:cxn modelId="{8716D842-82A1-4390-93F7-1F97508D6F18}" type="presParOf" srcId="{7B88F851-56EF-4BBF-8920-0E2F48B31C3B}" destId="{45FCC5EC-60A9-4255-B89C-5828DDAD83E4}" srcOrd="1" destOrd="0" presId="urn:microsoft.com/office/officeart/2008/layout/LinedList"/>
    <dgm:cxn modelId="{169E783C-972C-4452-B29E-EAABAC3BDCB7}" type="presParOf" srcId="{45FCC5EC-60A9-4255-B89C-5828DDAD83E4}" destId="{6174C58D-1FE2-435F-B916-24DAF32C1DAE}" srcOrd="0" destOrd="0" presId="urn:microsoft.com/office/officeart/2008/layout/LinedList"/>
    <dgm:cxn modelId="{7FF85ABD-006E-4722-85BD-F045C9388C33}" type="presParOf" srcId="{45FCC5EC-60A9-4255-B89C-5828DDAD83E4}" destId="{D4245BC6-DEAF-4EA7-90BE-4D13C67032AF}" srcOrd="1" destOrd="0" presId="urn:microsoft.com/office/officeart/2008/layout/LinedList"/>
    <dgm:cxn modelId="{A8565B04-DD9A-4011-AA84-388A5A7ED9ED}" type="presParOf" srcId="{45FCC5EC-60A9-4255-B89C-5828DDAD83E4}" destId="{E4E2C1DD-EB11-42A4-A692-FB6B9F2491C3}" srcOrd="2" destOrd="0" presId="urn:microsoft.com/office/officeart/2008/layout/LinedList"/>
    <dgm:cxn modelId="{59D955E9-791A-4E7C-A94C-18AEFD8AD8F3}" type="presParOf" srcId="{E4E2C1DD-EB11-42A4-A692-FB6B9F2491C3}" destId="{AD371969-A7D1-4BBA-9D8A-1A741547E2A7}" srcOrd="0" destOrd="0" presId="urn:microsoft.com/office/officeart/2008/layout/LinedList"/>
    <dgm:cxn modelId="{216977E8-0790-40AF-817E-C2052460CD61}" type="presParOf" srcId="{AD371969-A7D1-4BBA-9D8A-1A741547E2A7}" destId="{D35DB3F1-90DE-465A-B287-997D0E20DEC9}" srcOrd="0" destOrd="0" presId="urn:microsoft.com/office/officeart/2008/layout/LinedList"/>
    <dgm:cxn modelId="{EDA1B6C8-658A-4A17-8811-D660F73BE60D}" type="presParOf" srcId="{AD371969-A7D1-4BBA-9D8A-1A741547E2A7}" destId="{B1D69795-9773-491F-B461-99943ECD957F}" srcOrd="1" destOrd="0" presId="urn:microsoft.com/office/officeart/2008/layout/LinedList"/>
    <dgm:cxn modelId="{BF7D46D2-25C2-49F8-A196-3FF38086CB7E}" type="presParOf" srcId="{AD371969-A7D1-4BBA-9D8A-1A741547E2A7}" destId="{51526EFA-5C14-485A-9477-7C748E4DE224}" srcOrd="2" destOrd="0" presId="urn:microsoft.com/office/officeart/2008/layout/LinedList"/>
    <dgm:cxn modelId="{BDCA638D-77ED-4D1C-ACAB-360E03D1B72D}" type="presParOf" srcId="{E4E2C1DD-EB11-42A4-A692-FB6B9F2491C3}" destId="{5CA14A34-EBD8-456F-8413-B5B682EE51FA}" srcOrd="1" destOrd="0" presId="urn:microsoft.com/office/officeart/2008/layout/LinedList"/>
    <dgm:cxn modelId="{16ED1C5B-3764-4B6F-BA2F-795F8D6DA781}" type="presParOf" srcId="{E4E2C1DD-EB11-42A4-A692-FB6B9F2491C3}" destId="{1931EAB7-2125-4AFA-9F7C-54758158613A}" srcOrd="2" destOrd="0" presId="urn:microsoft.com/office/officeart/2008/layout/LinedList"/>
    <dgm:cxn modelId="{36F3332B-8F13-4E01-9155-D943FCD1AC2F}" type="presParOf" srcId="{1931EAB7-2125-4AFA-9F7C-54758158613A}" destId="{253D7AD8-D77D-4FFC-BC79-4FA1C45CDE11}" srcOrd="0" destOrd="0" presId="urn:microsoft.com/office/officeart/2008/layout/LinedList"/>
    <dgm:cxn modelId="{A8A8D721-724F-4DA4-AE7B-C5EE25295349}" type="presParOf" srcId="{1931EAB7-2125-4AFA-9F7C-54758158613A}" destId="{7791A738-9C38-4945-BBE5-83DB8B223B25}" srcOrd="1" destOrd="0" presId="urn:microsoft.com/office/officeart/2008/layout/LinedList"/>
    <dgm:cxn modelId="{8DC6F94B-AABD-495A-92D6-7166F30CAF39}" type="presParOf" srcId="{1931EAB7-2125-4AFA-9F7C-54758158613A}" destId="{5E9494D2-DBD8-4A5A-8800-341ADB8ED8D5}" srcOrd="2" destOrd="0" presId="urn:microsoft.com/office/officeart/2008/layout/LinedList"/>
    <dgm:cxn modelId="{0E88548A-BC14-4E4B-BDC6-81B8DCDEE49D}" type="presParOf" srcId="{7B88F851-56EF-4BBF-8920-0E2F48B31C3B}" destId="{3D3839FB-4F20-4DB7-AFAC-4F5B288C73A0}" srcOrd="2" destOrd="0" presId="urn:microsoft.com/office/officeart/2008/layout/LinedList"/>
    <dgm:cxn modelId="{92AA54EA-DEA0-4B7D-9671-81983A71E28C}" type="presParOf" srcId="{7B88F851-56EF-4BBF-8920-0E2F48B31C3B}" destId="{0521A816-E3B9-4518-BDF8-7CA3C1FF4B94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94D0D7A-0444-4E61-9CED-87A8ED439605}" type="doc">
      <dgm:prSet loTypeId="urn:microsoft.com/office/officeart/2008/layout/Lin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D20AD6C7-1E31-4F07-B0F3-3953C3344F86}">
      <dgm:prSet custT="1"/>
      <dgm:spPr/>
      <dgm:t>
        <a:bodyPr/>
        <a:lstStyle/>
        <a:p>
          <a:r>
            <a:rPr lang="fr-FR" sz="1600"/>
            <a:t>Transformation </a:t>
          </a:r>
          <a:r>
            <a:rPr lang="fr-FR" sz="1600" err="1"/>
            <a:t>BoxCox</a:t>
          </a:r>
          <a:endParaRPr lang="fr-FR" sz="1600"/>
        </a:p>
      </dgm:t>
    </dgm:pt>
    <dgm:pt modelId="{57989B30-662E-4A9A-AD46-DE2DBEE7A328}" type="parTrans" cxnId="{A7079558-3F6D-4323-8AB5-E0C3DBFFB00C}">
      <dgm:prSet/>
      <dgm:spPr/>
      <dgm:t>
        <a:bodyPr/>
        <a:lstStyle/>
        <a:p>
          <a:endParaRPr lang="fr-FR" sz="1600"/>
        </a:p>
      </dgm:t>
    </dgm:pt>
    <dgm:pt modelId="{9F6A802D-E9C3-4697-900C-D0A72D0B982D}" type="sibTrans" cxnId="{A7079558-3F6D-4323-8AB5-E0C3DBFFB00C}">
      <dgm:prSet/>
      <dgm:spPr/>
      <dgm:t>
        <a:bodyPr/>
        <a:lstStyle/>
        <a:p>
          <a:endParaRPr lang="fr-FR" sz="1600"/>
        </a:p>
      </dgm:t>
    </dgm:pt>
    <dgm:pt modelId="{99C333F6-9F14-4C54-B854-18C0538D193B}">
      <dgm:prSet custT="1"/>
      <dgm:spPr/>
      <dgm:t>
        <a:bodyPr/>
        <a:lstStyle/>
        <a:p>
          <a:r>
            <a:rPr lang="fr-FR" sz="1600"/>
            <a:t>Passage au Log</a:t>
          </a:r>
        </a:p>
      </dgm:t>
    </dgm:pt>
    <dgm:pt modelId="{18E80BFA-2D2D-4ED4-8100-26657C93720B}" type="parTrans" cxnId="{ACC34762-1B73-4F5E-BEC3-99C17DBD81BF}">
      <dgm:prSet/>
      <dgm:spPr/>
      <dgm:t>
        <a:bodyPr/>
        <a:lstStyle/>
        <a:p>
          <a:endParaRPr lang="fr-FR" sz="1600"/>
        </a:p>
      </dgm:t>
    </dgm:pt>
    <dgm:pt modelId="{3A711768-EE1A-4322-9149-07255D4D6120}" type="sibTrans" cxnId="{ACC34762-1B73-4F5E-BEC3-99C17DBD81BF}">
      <dgm:prSet/>
      <dgm:spPr/>
      <dgm:t>
        <a:bodyPr/>
        <a:lstStyle/>
        <a:p>
          <a:endParaRPr lang="fr-FR" sz="1600"/>
        </a:p>
      </dgm:t>
    </dgm:pt>
    <dgm:pt modelId="{57CFAD0F-9A34-4F06-8624-CCDB2CDAF111}">
      <dgm:prSet custT="1"/>
      <dgm:spPr/>
      <dgm:t>
        <a:bodyPr/>
        <a:lstStyle/>
        <a:p>
          <a:r>
            <a:rPr lang="fr-FR" sz="1600"/>
            <a:t>Ajout 0,00001 </a:t>
          </a:r>
          <a:br>
            <a:rPr lang="fr-FR" sz="1600"/>
          </a:br>
          <a:r>
            <a:rPr lang="fr-FR" sz="1600"/>
            <a:t>aux variables nulles</a:t>
          </a:r>
        </a:p>
      </dgm:t>
    </dgm:pt>
    <dgm:pt modelId="{DE06D340-C23B-48C9-B970-8DE7EBF7B898}" type="parTrans" cxnId="{14293D13-BF6D-4AE5-A39B-F3A39E16F614}">
      <dgm:prSet/>
      <dgm:spPr/>
      <dgm:t>
        <a:bodyPr/>
        <a:lstStyle/>
        <a:p>
          <a:endParaRPr lang="fr-FR" sz="1600"/>
        </a:p>
      </dgm:t>
    </dgm:pt>
    <dgm:pt modelId="{8FB19C0A-BB0E-4D2E-AD97-998F3011459B}" type="sibTrans" cxnId="{14293D13-BF6D-4AE5-A39B-F3A39E16F614}">
      <dgm:prSet/>
      <dgm:spPr/>
      <dgm:t>
        <a:bodyPr/>
        <a:lstStyle/>
        <a:p>
          <a:endParaRPr lang="fr-FR" sz="1600"/>
        </a:p>
      </dgm:t>
    </dgm:pt>
    <dgm:pt modelId="{7B1929B6-FAC4-4C56-9533-1C33DE44AF06}" type="pres">
      <dgm:prSet presAssocID="{894D0D7A-0444-4E61-9CED-87A8ED439605}" presName="vert0" presStyleCnt="0">
        <dgm:presLayoutVars>
          <dgm:dir/>
          <dgm:animOne val="branch"/>
          <dgm:animLvl val="lvl"/>
        </dgm:presLayoutVars>
      </dgm:prSet>
      <dgm:spPr/>
    </dgm:pt>
    <dgm:pt modelId="{47007C98-D18B-4A92-B039-1C61162FB528}" type="pres">
      <dgm:prSet presAssocID="{D20AD6C7-1E31-4F07-B0F3-3953C3344F86}" presName="thickLine" presStyleLbl="alignNode1" presStyleIdx="0" presStyleCnt="1"/>
      <dgm:spPr/>
    </dgm:pt>
    <dgm:pt modelId="{9295CB9E-6777-4F8F-9B90-B666707AD7B2}" type="pres">
      <dgm:prSet presAssocID="{D20AD6C7-1E31-4F07-B0F3-3953C3344F86}" presName="horz1" presStyleCnt="0"/>
      <dgm:spPr/>
    </dgm:pt>
    <dgm:pt modelId="{FF548097-851C-42B4-8242-1F5094BE4EFE}" type="pres">
      <dgm:prSet presAssocID="{D20AD6C7-1E31-4F07-B0F3-3953C3344F86}" presName="tx1" presStyleLbl="revTx" presStyleIdx="0" presStyleCnt="3" custScaleX="207158"/>
      <dgm:spPr/>
    </dgm:pt>
    <dgm:pt modelId="{FD831EB1-6F98-4A4C-98DE-8B801CB10B67}" type="pres">
      <dgm:prSet presAssocID="{D20AD6C7-1E31-4F07-B0F3-3953C3344F86}" presName="vert1" presStyleCnt="0"/>
      <dgm:spPr/>
    </dgm:pt>
    <dgm:pt modelId="{B4D24963-FE5A-484E-938D-94FE81C1CCBB}" type="pres">
      <dgm:prSet presAssocID="{99C333F6-9F14-4C54-B854-18C0538D193B}" presName="vertSpace2a" presStyleCnt="0"/>
      <dgm:spPr/>
    </dgm:pt>
    <dgm:pt modelId="{BAB0C2E6-CB9F-4321-9B81-D89D341B3C05}" type="pres">
      <dgm:prSet presAssocID="{99C333F6-9F14-4C54-B854-18C0538D193B}" presName="horz2" presStyleCnt="0"/>
      <dgm:spPr/>
    </dgm:pt>
    <dgm:pt modelId="{E7C462B1-8BF3-4D0C-9D70-D68C1EF4FEC0}" type="pres">
      <dgm:prSet presAssocID="{99C333F6-9F14-4C54-B854-18C0538D193B}" presName="horzSpace2" presStyleCnt="0"/>
      <dgm:spPr/>
    </dgm:pt>
    <dgm:pt modelId="{6C10820A-85B0-493F-8042-4AAFFC690090}" type="pres">
      <dgm:prSet presAssocID="{99C333F6-9F14-4C54-B854-18C0538D193B}" presName="tx2" presStyleLbl="revTx" presStyleIdx="1" presStyleCnt="3"/>
      <dgm:spPr/>
    </dgm:pt>
    <dgm:pt modelId="{60F2A50A-DADD-4E51-AE9A-7C808F8D099A}" type="pres">
      <dgm:prSet presAssocID="{99C333F6-9F14-4C54-B854-18C0538D193B}" presName="vert2" presStyleCnt="0"/>
      <dgm:spPr/>
    </dgm:pt>
    <dgm:pt modelId="{5CDA84ED-1E0B-45DF-B6B1-80530BF19424}" type="pres">
      <dgm:prSet presAssocID="{99C333F6-9F14-4C54-B854-18C0538D193B}" presName="thinLine2b" presStyleLbl="callout" presStyleIdx="0" presStyleCnt="2"/>
      <dgm:spPr/>
    </dgm:pt>
    <dgm:pt modelId="{4505F739-3D08-4E6F-BE17-967929D1F04E}" type="pres">
      <dgm:prSet presAssocID="{99C333F6-9F14-4C54-B854-18C0538D193B}" presName="vertSpace2b" presStyleCnt="0"/>
      <dgm:spPr/>
    </dgm:pt>
    <dgm:pt modelId="{47B61BBE-E421-46EF-9F4A-57B5A8C6ED1D}" type="pres">
      <dgm:prSet presAssocID="{57CFAD0F-9A34-4F06-8624-CCDB2CDAF111}" presName="horz2" presStyleCnt="0"/>
      <dgm:spPr/>
    </dgm:pt>
    <dgm:pt modelId="{236FE38B-E030-4899-866E-C573C8C94EBE}" type="pres">
      <dgm:prSet presAssocID="{57CFAD0F-9A34-4F06-8624-CCDB2CDAF111}" presName="horzSpace2" presStyleCnt="0"/>
      <dgm:spPr/>
    </dgm:pt>
    <dgm:pt modelId="{74564E54-62CC-4955-ABE5-6275B01F4227}" type="pres">
      <dgm:prSet presAssocID="{57CFAD0F-9A34-4F06-8624-CCDB2CDAF111}" presName="tx2" presStyleLbl="revTx" presStyleIdx="2" presStyleCnt="3"/>
      <dgm:spPr/>
    </dgm:pt>
    <dgm:pt modelId="{5A9E291A-19D3-4337-8ED0-016F53C8233B}" type="pres">
      <dgm:prSet presAssocID="{57CFAD0F-9A34-4F06-8624-CCDB2CDAF111}" presName="vert2" presStyleCnt="0"/>
      <dgm:spPr/>
    </dgm:pt>
    <dgm:pt modelId="{DB18F58B-899B-47FD-B2CA-6530FAFE7252}" type="pres">
      <dgm:prSet presAssocID="{57CFAD0F-9A34-4F06-8624-CCDB2CDAF111}" presName="thinLine2b" presStyleLbl="callout" presStyleIdx="1" presStyleCnt="2"/>
      <dgm:spPr/>
    </dgm:pt>
    <dgm:pt modelId="{19257EB3-CB37-47A2-80AB-29960FF34D28}" type="pres">
      <dgm:prSet presAssocID="{57CFAD0F-9A34-4F06-8624-CCDB2CDAF111}" presName="vertSpace2b" presStyleCnt="0"/>
      <dgm:spPr/>
    </dgm:pt>
  </dgm:ptLst>
  <dgm:cxnLst>
    <dgm:cxn modelId="{14293D13-BF6D-4AE5-A39B-F3A39E16F614}" srcId="{D20AD6C7-1E31-4F07-B0F3-3953C3344F86}" destId="{57CFAD0F-9A34-4F06-8624-CCDB2CDAF111}" srcOrd="1" destOrd="0" parTransId="{DE06D340-C23B-48C9-B970-8DE7EBF7B898}" sibTransId="{8FB19C0A-BB0E-4D2E-AD97-998F3011459B}"/>
    <dgm:cxn modelId="{77986935-4A76-48B4-A592-19D4E2A3A6C7}" type="presOf" srcId="{99C333F6-9F14-4C54-B854-18C0538D193B}" destId="{6C10820A-85B0-493F-8042-4AAFFC690090}" srcOrd="0" destOrd="0" presId="urn:microsoft.com/office/officeart/2008/layout/LinedList"/>
    <dgm:cxn modelId="{ACC34762-1B73-4F5E-BEC3-99C17DBD81BF}" srcId="{D20AD6C7-1E31-4F07-B0F3-3953C3344F86}" destId="{99C333F6-9F14-4C54-B854-18C0538D193B}" srcOrd="0" destOrd="0" parTransId="{18E80BFA-2D2D-4ED4-8100-26657C93720B}" sibTransId="{3A711768-EE1A-4322-9149-07255D4D6120}"/>
    <dgm:cxn modelId="{A7079558-3F6D-4323-8AB5-E0C3DBFFB00C}" srcId="{894D0D7A-0444-4E61-9CED-87A8ED439605}" destId="{D20AD6C7-1E31-4F07-B0F3-3953C3344F86}" srcOrd="0" destOrd="0" parTransId="{57989B30-662E-4A9A-AD46-DE2DBEE7A328}" sibTransId="{9F6A802D-E9C3-4697-900C-D0A72D0B982D}"/>
    <dgm:cxn modelId="{A4465C96-7AE1-4986-9E1F-C55EACF037A0}" type="presOf" srcId="{57CFAD0F-9A34-4F06-8624-CCDB2CDAF111}" destId="{74564E54-62CC-4955-ABE5-6275B01F4227}" srcOrd="0" destOrd="0" presId="urn:microsoft.com/office/officeart/2008/layout/LinedList"/>
    <dgm:cxn modelId="{A2DFE0DF-A24E-4A8C-918F-179C3E3C6BF2}" type="presOf" srcId="{894D0D7A-0444-4E61-9CED-87A8ED439605}" destId="{7B1929B6-FAC4-4C56-9533-1C33DE44AF06}" srcOrd="0" destOrd="0" presId="urn:microsoft.com/office/officeart/2008/layout/LinedList"/>
    <dgm:cxn modelId="{4B93E8F0-11DE-4355-9DAE-B3A13C64FBF6}" type="presOf" srcId="{D20AD6C7-1E31-4F07-B0F3-3953C3344F86}" destId="{FF548097-851C-42B4-8242-1F5094BE4EFE}" srcOrd="0" destOrd="0" presId="urn:microsoft.com/office/officeart/2008/layout/LinedList"/>
    <dgm:cxn modelId="{6E87443C-B3E1-4AA8-AFF8-8EBF6FD8AD39}" type="presParOf" srcId="{7B1929B6-FAC4-4C56-9533-1C33DE44AF06}" destId="{47007C98-D18B-4A92-B039-1C61162FB528}" srcOrd="0" destOrd="0" presId="urn:microsoft.com/office/officeart/2008/layout/LinedList"/>
    <dgm:cxn modelId="{467ADA12-DD80-4B5D-A83E-4C419F869629}" type="presParOf" srcId="{7B1929B6-FAC4-4C56-9533-1C33DE44AF06}" destId="{9295CB9E-6777-4F8F-9B90-B666707AD7B2}" srcOrd="1" destOrd="0" presId="urn:microsoft.com/office/officeart/2008/layout/LinedList"/>
    <dgm:cxn modelId="{E23C9584-620C-4BFA-9295-29A2C720C794}" type="presParOf" srcId="{9295CB9E-6777-4F8F-9B90-B666707AD7B2}" destId="{FF548097-851C-42B4-8242-1F5094BE4EFE}" srcOrd="0" destOrd="0" presId="urn:microsoft.com/office/officeart/2008/layout/LinedList"/>
    <dgm:cxn modelId="{2A518BBD-5EF2-491B-8FE3-FD323F7B6C79}" type="presParOf" srcId="{9295CB9E-6777-4F8F-9B90-B666707AD7B2}" destId="{FD831EB1-6F98-4A4C-98DE-8B801CB10B67}" srcOrd="1" destOrd="0" presId="urn:microsoft.com/office/officeart/2008/layout/LinedList"/>
    <dgm:cxn modelId="{9D2C0CEC-7E75-4206-837A-BCDBC1E71F88}" type="presParOf" srcId="{FD831EB1-6F98-4A4C-98DE-8B801CB10B67}" destId="{B4D24963-FE5A-484E-938D-94FE81C1CCBB}" srcOrd="0" destOrd="0" presId="urn:microsoft.com/office/officeart/2008/layout/LinedList"/>
    <dgm:cxn modelId="{8C2C1278-E7A5-4FA2-84BB-D3A5A7AD02B7}" type="presParOf" srcId="{FD831EB1-6F98-4A4C-98DE-8B801CB10B67}" destId="{BAB0C2E6-CB9F-4321-9B81-D89D341B3C05}" srcOrd="1" destOrd="0" presId="urn:microsoft.com/office/officeart/2008/layout/LinedList"/>
    <dgm:cxn modelId="{7B6E112D-487F-49DE-A545-1AA16D76ABBD}" type="presParOf" srcId="{BAB0C2E6-CB9F-4321-9B81-D89D341B3C05}" destId="{E7C462B1-8BF3-4D0C-9D70-D68C1EF4FEC0}" srcOrd="0" destOrd="0" presId="urn:microsoft.com/office/officeart/2008/layout/LinedList"/>
    <dgm:cxn modelId="{316A4CD6-5A8F-4D28-BFB9-D4052FF6A9E3}" type="presParOf" srcId="{BAB0C2E6-CB9F-4321-9B81-D89D341B3C05}" destId="{6C10820A-85B0-493F-8042-4AAFFC690090}" srcOrd="1" destOrd="0" presId="urn:microsoft.com/office/officeart/2008/layout/LinedList"/>
    <dgm:cxn modelId="{2B5D381D-F653-458A-B0E1-03B984AB9597}" type="presParOf" srcId="{BAB0C2E6-CB9F-4321-9B81-D89D341B3C05}" destId="{60F2A50A-DADD-4E51-AE9A-7C808F8D099A}" srcOrd="2" destOrd="0" presId="urn:microsoft.com/office/officeart/2008/layout/LinedList"/>
    <dgm:cxn modelId="{650E4BA0-443F-4BA3-B41E-534B02394BFA}" type="presParOf" srcId="{FD831EB1-6F98-4A4C-98DE-8B801CB10B67}" destId="{5CDA84ED-1E0B-45DF-B6B1-80530BF19424}" srcOrd="2" destOrd="0" presId="urn:microsoft.com/office/officeart/2008/layout/LinedList"/>
    <dgm:cxn modelId="{2FD069ED-230B-4C9B-8E53-D91FD4BF0D96}" type="presParOf" srcId="{FD831EB1-6F98-4A4C-98DE-8B801CB10B67}" destId="{4505F739-3D08-4E6F-BE17-967929D1F04E}" srcOrd="3" destOrd="0" presId="urn:microsoft.com/office/officeart/2008/layout/LinedList"/>
    <dgm:cxn modelId="{83C13057-52EA-4571-89A6-5EA85FE605F5}" type="presParOf" srcId="{FD831EB1-6F98-4A4C-98DE-8B801CB10B67}" destId="{47B61BBE-E421-46EF-9F4A-57B5A8C6ED1D}" srcOrd="4" destOrd="0" presId="urn:microsoft.com/office/officeart/2008/layout/LinedList"/>
    <dgm:cxn modelId="{51B7C0D5-57D3-4878-BFAC-63A198493410}" type="presParOf" srcId="{47B61BBE-E421-46EF-9F4A-57B5A8C6ED1D}" destId="{236FE38B-E030-4899-866E-C573C8C94EBE}" srcOrd="0" destOrd="0" presId="urn:microsoft.com/office/officeart/2008/layout/LinedList"/>
    <dgm:cxn modelId="{557017E5-8E1B-4BD0-89D5-A597C05F2CF0}" type="presParOf" srcId="{47B61BBE-E421-46EF-9F4A-57B5A8C6ED1D}" destId="{74564E54-62CC-4955-ABE5-6275B01F4227}" srcOrd="1" destOrd="0" presId="urn:microsoft.com/office/officeart/2008/layout/LinedList"/>
    <dgm:cxn modelId="{5429A616-ED7B-4223-9362-2CE89E6AE5FA}" type="presParOf" srcId="{47B61BBE-E421-46EF-9F4A-57B5A8C6ED1D}" destId="{5A9E291A-19D3-4337-8ED0-016F53C8233B}" srcOrd="2" destOrd="0" presId="urn:microsoft.com/office/officeart/2008/layout/LinedList"/>
    <dgm:cxn modelId="{594312F1-AD37-48EF-B37B-8BBFA7340BE3}" type="presParOf" srcId="{FD831EB1-6F98-4A4C-98DE-8B801CB10B67}" destId="{DB18F58B-899B-47FD-B2CA-6530FAFE7252}" srcOrd="5" destOrd="0" presId="urn:microsoft.com/office/officeart/2008/layout/LinedList"/>
    <dgm:cxn modelId="{1BE6526A-8C51-4EE8-9ED4-887BDCFC5395}" type="presParOf" srcId="{FD831EB1-6F98-4A4C-98DE-8B801CB10B67}" destId="{19257EB3-CB37-47A2-80AB-29960FF34D28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3979581-BB5A-45B8-AB24-F566DC2DDA1B}" type="doc">
      <dgm:prSet loTypeId="urn:microsoft.com/office/officeart/2016/7/layout/HorizontalAction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AD1F9C1-9439-4877-9035-6D3D0D34BE5A}">
      <dgm:prSet/>
      <dgm:spPr/>
      <dgm:t>
        <a:bodyPr/>
        <a:lstStyle/>
        <a:p>
          <a:r>
            <a:rPr lang="fr-FR" b="0" i="0"/>
            <a:t>Transformation </a:t>
          </a:r>
          <a:br>
            <a:rPr lang="fr-FR" b="0" i="0"/>
          </a:br>
          <a:r>
            <a:rPr lang="fr-FR" b="0" i="0"/>
            <a:t>Standard </a:t>
          </a:r>
          <a:r>
            <a:rPr lang="fr-FR" b="0" i="0" err="1"/>
            <a:t>Scaler</a:t>
          </a:r>
          <a:endParaRPr lang="en-US"/>
        </a:p>
      </dgm:t>
    </dgm:pt>
    <dgm:pt modelId="{C11DBD16-CB32-45EB-91AF-13545E87F219}" type="parTrans" cxnId="{0C483D5A-666D-4E22-8E93-61416EA0FA59}">
      <dgm:prSet/>
      <dgm:spPr/>
      <dgm:t>
        <a:bodyPr/>
        <a:lstStyle/>
        <a:p>
          <a:endParaRPr lang="en-US"/>
        </a:p>
      </dgm:t>
    </dgm:pt>
    <dgm:pt modelId="{55D417AC-0D64-4EB3-864E-13D759EC64C8}" type="sibTrans" cxnId="{0C483D5A-666D-4E22-8E93-61416EA0FA59}">
      <dgm:prSet/>
      <dgm:spPr/>
      <dgm:t>
        <a:bodyPr/>
        <a:lstStyle/>
        <a:p>
          <a:endParaRPr lang="en-US"/>
        </a:p>
      </dgm:t>
    </dgm:pt>
    <dgm:pt modelId="{FCFD6706-98DE-4BA8-997B-08F879BEE1E8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endParaRPr lang="en-US"/>
        </a:p>
      </dgm:t>
    </dgm:pt>
    <dgm:pt modelId="{6433F31C-D6CA-4167-B9CD-1906160F6BF5}" type="parTrans" cxnId="{B23EF041-E0A7-4C30-AA3F-DBB83100EF94}">
      <dgm:prSet/>
      <dgm:spPr/>
      <dgm:t>
        <a:bodyPr/>
        <a:lstStyle/>
        <a:p>
          <a:endParaRPr lang="en-US"/>
        </a:p>
      </dgm:t>
    </dgm:pt>
    <dgm:pt modelId="{4F2B8E33-0070-4588-9D3C-FD1F8317A449}" type="sibTrans" cxnId="{B23EF041-E0A7-4C30-AA3F-DBB83100EF94}">
      <dgm:prSet/>
      <dgm:spPr/>
      <dgm:t>
        <a:bodyPr/>
        <a:lstStyle/>
        <a:p>
          <a:endParaRPr lang="en-US"/>
        </a:p>
      </dgm:t>
    </dgm:pt>
    <dgm:pt modelId="{41A70663-5311-45C1-B4B0-FD04E8DF1EF4}">
      <dgm:prSet/>
      <dgm:spPr/>
      <dgm:t>
        <a:bodyPr/>
        <a:lstStyle/>
        <a:p>
          <a:r>
            <a:rPr lang="fr-FR" b="0" i="0"/>
            <a:t>Transformation </a:t>
          </a:r>
          <a:br>
            <a:rPr lang="fr-FR" b="0" i="0"/>
          </a:br>
          <a:r>
            <a:rPr lang="fr-FR" b="0" i="0"/>
            <a:t>Box-Cox</a:t>
          </a:r>
          <a:endParaRPr lang="en-US"/>
        </a:p>
      </dgm:t>
    </dgm:pt>
    <dgm:pt modelId="{A932F6C5-6EF6-4F98-A4CD-611F88082813}" type="parTrans" cxnId="{5E82156C-0CBD-4F94-B6DB-AD518A6EBE69}">
      <dgm:prSet/>
      <dgm:spPr/>
      <dgm:t>
        <a:bodyPr/>
        <a:lstStyle/>
        <a:p>
          <a:endParaRPr lang="en-US"/>
        </a:p>
      </dgm:t>
    </dgm:pt>
    <dgm:pt modelId="{5E369622-72EE-4A3E-9367-A44F1C478D68}" type="sibTrans" cxnId="{5E82156C-0CBD-4F94-B6DB-AD518A6EBE69}">
      <dgm:prSet/>
      <dgm:spPr/>
      <dgm:t>
        <a:bodyPr/>
        <a:lstStyle/>
        <a:p>
          <a:endParaRPr lang="en-US"/>
        </a:p>
      </dgm:t>
    </dgm:pt>
    <dgm:pt modelId="{A76F54CE-DF62-4848-B067-65ABCB7BD41E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97B51829-C757-4835-818F-4098AC3F7A40}" type="parTrans" cxnId="{8A277DA4-1376-4A97-9435-B1EA8A08EF25}">
      <dgm:prSet/>
      <dgm:spPr/>
      <dgm:t>
        <a:bodyPr/>
        <a:lstStyle/>
        <a:p>
          <a:endParaRPr lang="en-US"/>
        </a:p>
      </dgm:t>
    </dgm:pt>
    <dgm:pt modelId="{EF7BAF06-3BD1-4BF3-AFA5-2BCDE8FBB6C4}" type="sibTrans" cxnId="{8A277DA4-1376-4A97-9435-B1EA8A08EF25}">
      <dgm:prSet/>
      <dgm:spPr/>
      <dgm:t>
        <a:bodyPr/>
        <a:lstStyle/>
        <a:p>
          <a:endParaRPr lang="en-US"/>
        </a:p>
      </dgm:t>
    </dgm:pt>
    <dgm:pt modelId="{16699948-CCB2-4E64-8413-2654271D067A}">
      <dgm:prSet/>
      <dgm:spPr/>
      <dgm:t>
        <a:bodyPr/>
        <a:lstStyle/>
        <a:p>
          <a:r>
            <a:rPr lang="fr-FR" b="0" i="0"/>
            <a:t>Suppression </a:t>
          </a:r>
          <a:br>
            <a:rPr lang="fr-FR" b="0" i="0"/>
          </a:br>
          <a:r>
            <a:rPr lang="fr-FR" b="0" i="0"/>
            <a:t>des variables</a:t>
          </a:r>
          <a:endParaRPr lang="en-US"/>
        </a:p>
      </dgm:t>
    </dgm:pt>
    <dgm:pt modelId="{CA25FF41-578B-46EA-9136-0B55BC97DD8F}" type="parTrans" cxnId="{32BFB0C2-7A70-402F-8127-ADC883C01F8F}">
      <dgm:prSet/>
      <dgm:spPr/>
      <dgm:t>
        <a:bodyPr/>
        <a:lstStyle/>
        <a:p>
          <a:endParaRPr lang="en-US"/>
        </a:p>
      </dgm:t>
    </dgm:pt>
    <dgm:pt modelId="{4F972B1B-A763-4E34-A783-637E2FC4FDEF}" type="sibTrans" cxnId="{32BFB0C2-7A70-402F-8127-ADC883C01F8F}">
      <dgm:prSet/>
      <dgm:spPr/>
      <dgm:t>
        <a:bodyPr/>
        <a:lstStyle/>
        <a:p>
          <a:endParaRPr lang="en-US"/>
        </a:p>
      </dgm:t>
    </dgm:pt>
    <dgm:pt modelId="{C9285101-0AAD-48F3-90B8-5B5410361090}">
      <dgm:prSet/>
      <dgm:spPr/>
      <dgm:t>
        <a:bodyPr/>
        <a:lstStyle/>
        <a:p>
          <a:endParaRPr lang="en-US"/>
        </a:p>
      </dgm:t>
    </dgm:pt>
    <dgm:pt modelId="{547C1028-D4F9-4804-9489-F28971E5F548}" type="parTrans" cxnId="{53721D88-5A4F-4227-9EB6-8A8FA57BBCEA}">
      <dgm:prSet/>
      <dgm:spPr/>
      <dgm:t>
        <a:bodyPr/>
        <a:lstStyle/>
        <a:p>
          <a:endParaRPr lang="en-US"/>
        </a:p>
      </dgm:t>
    </dgm:pt>
    <dgm:pt modelId="{445F263D-E1D5-4AC7-BB7B-683922E15B8D}" type="sibTrans" cxnId="{53721D88-5A4F-4227-9EB6-8A8FA57BBCEA}">
      <dgm:prSet/>
      <dgm:spPr/>
      <dgm:t>
        <a:bodyPr/>
        <a:lstStyle/>
        <a:p>
          <a:endParaRPr lang="en-US"/>
        </a:p>
      </dgm:t>
    </dgm:pt>
    <dgm:pt modelId="{6C61354F-9ED2-4942-87CA-AE8BB470E09E}">
      <dgm:prSet/>
      <dgm:spPr/>
      <dgm:t>
        <a:bodyPr/>
        <a:lstStyle/>
        <a:p>
          <a:endParaRPr lang="en-US"/>
        </a:p>
        <a:p>
          <a:endParaRPr lang="en-US"/>
        </a:p>
        <a:p>
          <a:endParaRPr lang="en-US"/>
        </a:p>
        <a:p>
          <a:endParaRPr lang="en-US"/>
        </a:p>
      </dgm:t>
    </dgm:pt>
    <dgm:pt modelId="{BEC9EC89-4B03-4C8B-8BFF-E05319CB6D2F}" type="parTrans" cxnId="{2DB70742-8C15-4DB6-8161-FE692071A1FC}">
      <dgm:prSet/>
      <dgm:spPr/>
      <dgm:t>
        <a:bodyPr/>
        <a:lstStyle/>
        <a:p>
          <a:endParaRPr lang="fr-FR"/>
        </a:p>
      </dgm:t>
    </dgm:pt>
    <dgm:pt modelId="{41452720-56EB-429B-B0BE-AEC6499E7B79}" type="sibTrans" cxnId="{2DB70742-8C15-4DB6-8161-FE692071A1FC}">
      <dgm:prSet/>
      <dgm:spPr/>
      <dgm:t>
        <a:bodyPr/>
        <a:lstStyle/>
        <a:p>
          <a:endParaRPr lang="fr-FR"/>
        </a:p>
      </dgm:t>
    </dgm:pt>
    <dgm:pt modelId="{DCAD0215-7BA7-466C-B6B2-E243E56A7985}">
      <dgm:prSet/>
      <dgm:spPr/>
      <dgm:t>
        <a:bodyPr/>
        <a:lstStyle/>
        <a:p>
          <a:endParaRPr lang="en-US"/>
        </a:p>
      </dgm:t>
    </dgm:pt>
    <dgm:pt modelId="{D2A69787-C94E-40D9-ADE8-5A91EC6C2F56}" type="parTrans" cxnId="{C47955E6-6C64-40BB-8663-42B6CB5803EB}">
      <dgm:prSet/>
      <dgm:spPr/>
      <dgm:t>
        <a:bodyPr/>
        <a:lstStyle/>
        <a:p>
          <a:endParaRPr lang="fr-FR"/>
        </a:p>
      </dgm:t>
    </dgm:pt>
    <dgm:pt modelId="{900F1F13-F356-4F43-8E7C-4598F83E0CA1}" type="sibTrans" cxnId="{C47955E6-6C64-40BB-8663-42B6CB5803EB}">
      <dgm:prSet/>
      <dgm:spPr/>
      <dgm:t>
        <a:bodyPr/>
        <a:lstStyle/>
        <a:p>
          <a:endParaRPr lang="fr-FR"/>
        </a:p>
      </dgm:t>
    </dgm:pt>
    <dgm:pt modelId="{53017BDC-4644-4A3C-B514-025E3AF09062}">
      <dgm:prSet/>
      <dgm:spPr/>
      <dgm:t>
        <a:bodyPr/>
        <a:lstStyle/>
        <a:p>
          <a:endParaRPr lang="en-US"/>
        </a:p>
      </dgm:t>
    </dgm:pt>
    <dgm:pt modelId="{5E2818F2-BFF9-4756-A6A1-BF65EB13ED9E}" type="parTrans" cxnId="{39B48E20-AB3C-475A-8585-C6E0E0CBA424}">
      <dgm:prSet/>
      <dgm:spPr/>
      <dgm:t>
        <a:bodyPr/>
        <a:lstStyle/>
        <a:p>
          <a:endParaRPr lang="fr-FR"/>
        </a:p>
      </dgm:t>
    </dgm:pt>
    <dgm:pt modelId="{CB41B156-045C-4108-9835-801420A8DA57}" type="sibTrans" cxnId="{39B48E20-AB3C-475A-8585-C6E0E0CBA424}">
      <dgm:prSet/>
      <dgm:spPr/>
      <dgm:t>
        <a:bodyPr/>
        <a:lstStyle/>
        <a:p>
          <a:endParaRPr lang="fr-FR"/>
        </a:p>
      </dgm:t>
    </dgm:pt>
    <dgm:pt modelId="{7043EDA8-1D6F-4CA7-90F0-022A06D29990}" type="pres">
      <dgm:prSet presAssocID="{13979581-BB5A-45B8-AB24-F566DC2DDA1B}" presName="Name0" presStyleCnt="0">
        <dgm:presLayoutVars>
          <dgm:dir/>
          <dgm:animLvl val="lvl"/>
          <dgm:resizeHandles val="exact"/>
        </dgm:presLayoutVars>
      </dgm:prSet>
      <dgm:spPr/>
    </dgm:pt>
    <dgm:pt modelId="{9E2B883F-4394-4BA0-82FB-69994D17DF0F}" type="pres">
      <dgm:prSet presAssocID="{2AD1F9C1-9439-4877-9035-6D3D0D34BE5A}" presName="composite" presStyleCnt="0"/>
      <dgm:spPr/>
    </dgm:pt>
    <dgm:pt modelId="{FE225ABD-3EF6-4F2B-806E-D6CF9ADD5026}" type="pres">
      <dgm:prSet presAssocID="{2AD1F9C1-9439-4877-9035-6D3D0D34BE5A}" presName="parTx" presStyleLbl="alignNode1" presStyleIdx="0" presStyleCnt="3">
        <dgm:presLayoutVars>
          <dgm:chMax val="0"/>
          <dgm:chPref val="0"/>
        </dgm:presLayoutVars>
      </dgm:prSet>
      <dgm:spPr/>
    </dgm:pt>
    <dgm:pt modelId="{03D09C57-9FA2-40DD-ADF6-7C4F94A92CC6}" type="pres">
      <dgm:prSet presAssocID="{2AD1F9C1-9439-4877-9035-6D3D0D34BE5A}" presName="desTx" presStyleLbl="alignAccFollowNode1" presStyleIdx="0" presStyleCnt="3">
        <dgm:presLayoutVars/>
      </dgm:prSet>
      <dgm:spPr/>
    </dgm:pt>
    <dgm:pt modelId="{D517912A-666F-43C6-A395-DDA2AE63FD15}" type="pres">
      <dgm:prSet presAssocID="{55D417AC-0D64-4EB3-864E-13D759EC64C8}" presName="space" presStyleCnt="0"/>
      <dgm:spPr/>
    </dgm:pt>
    <dgm:pt modelId="{0A3E7B54-CB2F-42F0-AEE8-B2B66C7A5FAB}" type="pres">
      <dgm:prSet presAssocID="{41A70663-5311-45C1-B4B0-FD04E8DF1EF4}" presName="composite" presStyleCnt="0"/>
      <dgm:spPr/>
    </dgm:pt>
    <dgm:pt modelId="{36BBF109-4A2B-40D5-BD01-F150C5311B08}" type="pres">
      <dgm:prSet presAssocID="{41A70663-5311-45C1-B4B0-FD04E8DF1EF4}" presName="parTx" presStyleLbl="alignNode1" presStyleIdx="1" presStyleCnt="3">
        <dgm:presLayoutVars>
          <dgm:chMax val="0"/>
          <dgm:chPref val="0"/>
        </dgm:presLayoutVars>
      </dgm:prSet>
      <dgm:spPr/>
    </dgm:pt>
    <dgm:pt modelId="{25DEF161-63B5-4666-B3E9-E8FE51E67715}" type="pres">
      <dgm:prSet presAssocID="{41A70663-5311-45C1-B4B0-FD04E8DF1EF4}" presName="desTx" presStyleLbl="alignAccFollowNode1" presStyleIdx="1" presStyleCnt="3">
        <dgm:presLayoutVars/>
      </dgm:prSet>
      <dgm:spPr/>
    </dgm:pt>
    <dgm:pt modelId="{F43D569A-7BB8-4F6B-A2C0-A48AE5789CD4}" type="pres">
      <dgm:prSet presAssocID="{5E369622-72EE-4A3E-9367-A44F1C478D68}" presName="space" presStyleCnt="0"/>
      <dgm:spPr/>
    </dgm:pt>
    <dgm:pt modelId="{37E72F90-98E0-4525-ABF9-39E54B5E21FD}" type="pres">
      <dgm:prSet presAssocID="{16699948-CCB2-4E64-8413-2654271D067A}" presName="composite" presStyleCnt="0"/>
      <dgm:spPr/>
    </dgm:pt>
    <dgm:pt modelId="{D8AE96B5-E475-4D0B-8E92-EEA1729932A2}" type="pres">
      <dgm:prSet presAssocID="{16699948-CCB2-4E64-8413-2654271D067A}" presName="parTx" presStyleLbl="alignNode1" presStyleIdx="2" presStyleCnt="3">
        <dgm:presLayoutVars>
          <dgm:chMax val="0"/>
          <dgm:chPref val="0"/>
        </dgm:presLayoutVars>
      </dgm:prSet>
      <dgm:spPr/>
    </dgm:pt>
    <dgm:pt modelId="{1B1907A2-20FB-4E36-B7C3-57FC0AD12816}" type="pres">
      <dgm:prSet presAssocID="{16699948-CCB2-4E64-8413-2654271D067A}" presName="desTx" presStyleLbl="alignAccFollowNode1" presStyleIdx="2" presStyleCnt="3">
        <dgm:presLayoutVars/>
      </dgm:prSet>
      <dgm:spPr/>
    </dgm:pt>
  </dgm:ptLst>
  <dgm:cxnLst>
    <dgm:cxn modelId="{39B48E20-AB3C-475A-8585-C6E0E0CBA424}" srcId="{41A70663-5311-45C1-B4B0-FD04E8DF1EF4}" destId="{53017BDC-4644-4A3C-B514-025E3AF09062}" srcOrd="2" destOrd="0" parTransId="{5E2818F2-BFF9-4756-A6A1-BF65EB13ED9E}" sibTransId="{CB41B156-045C-4108-9835-801420A8DA57}"/>
    <dgm:cxn modelId="{0F237A2D-D1BB-48C6-BF5E-C2414C6BD40D}" type="presOf" srcId="{13979581-BB5A-45B8-AB24-F566DC2DDA1B}" destId="{7043EDA8-1D6F-4CA7-90F0-022A06D29990}" srcOrd="0" destOrd="0" presId="urn:microsoft.com/office/officeart/2016/7/layout/HorizontalActionList"/>
    <dgm:cxn modelId="{B23EF041-E0A7-4C30-AA3F-DBB83100EF94}" srcId="{2AD1F9C1-9439-4877-9035-6D3D0D34BE5A}" destId="{FCFD6706-98DE-4BA8-997B-08F879BEE1E8}" srcOrd="0" destOrd="0" parTransId="{6433F31C-D6CA-4167-B9CD-1906160F6BF5}" sibTransId="{4F2B8E33-0070-4588-9D3C-FD1F8317A449}"/>
    <dgm:cxn modelId="{2DB70742-8C15-4DB6-8161-FE692071A1FC}" srcId="{41A70663-5311-45C1-B4B0-FD04E8DF1EF4}" destId="{6C61354F-9ED2-4942-87CA-AE8BB470E09E}" srcOrd="3" destOrd="0" parTransId="{BEC9EC89-4B03-4C8B-8BFF-E05319CB6D2F}" sibTransId="{41452720-56EB-429B-B0BE-AEC6499E7B79}"/>
    <dgm:cxn modelId="{50885E46-B29E-4010-9AAD-BEB6B7E7E9BF}" type="presOf" srcId="{53017BDC-4644-4A3C-B514-025E3AF09062}" destId="{25DEF161-63B5-4666-B3E9-E8FE51E67715}" srcOrd="0" destOrd="2" presId="urn:microsoft.com/office/officeart/2016/7/layout/HorizontalActionList"/>
    <dgm:cxn modelId="{1D86296A-5012-43E2-914D-78913D69A188}" type="presOf" srcId="{FCFD6706-98DE-4BA8-997B-08F879BEE1E8}" destId="{03D09C57-9FA2-40DD-ADF6-7C4F94A92CC6}" srcOrd="0" destOrd="0" presId="urn:microsoft.com/office/officeart/2016/7/layout/HorizontalActionList"/>
    <dgm:cxn modelId="{5E82156C-0CBD-4F94-B6DB-AD518A6EBE69}" srcId="{13979581-BB5A-45B8-AB24-F566DC2DDA1B}" destId="{41A70663-5311-45C1-B4B0-FD04E8DF1EF4}" srcOrd="1" destOrd="0" parTransId="{A932F6C5-6EF6-4F98-A4CD-611F88082813}" sibTransId="{5E369622-72EE-4A3E-9367-A44F1C478D68}"/>
    <dgm:cxn modelId="{0C483D5A-666D-4E22-8E93-61416EA0FA59}" srcId="{13979581-BB5A-45B8-AB24-F566DC2DDA1B}" destId="{2AD1F9C1-9439-4877-9035-6D3D0D34BE5A}" srcOrd="0" destOrd="0" parTransId="{C11DBD16-CB32-45EB-91AF-13545E87F219}" sibTransId="{55D417AC-0D64-4EB3-864E-13D759EC64C8}"/>
    <dgm:cxn modelId="{B804F77A-3939-4DBB-8034-C8485845703C}" type="presOf" srcId="{C9285101-0AAD-48F3-90B8-5B5410361090}" destId="{1B1907A2-20FB-4E36-B7C3-57FC0AD12816}" srcOrd="0" destOrd="0" presId="urn:microsoft.com/office/officeart/2016/7/layout/HorizontalActionList"/>
    <dgm:cxn modelId="{53721D88-5A4F-4227-9EB6-8A8FA57BBCEA}" srcId="{16699948-CCB2-4E64-8413-2654271D067A}" destId="{C9285101-0AAD-48F3-90B8-5B5410361090}" srcOrd="0" destOrd="0" parTransId="{547C1028-D4F9-4804-9489-F28971E5F548}" sibTransId="{445F263D-E1D5-4AC7-BB7B-683922E15B8D}"/>
    <dgm:cxn modelId="{87828A8F-E3CF-46B4-922E-E444E66652DB}" type="presOf" srcId="{6C61354F-9ED2-4942-87CA-AE8BB470E09E}" destId="{25DEF161-63B5-4666-B3E9-E8FE51E67715}" srcOrd="0" destOrd="3" presId="urn:microsoft.com/office/officeart/2016/7/layout/HorizontalActionList"/>
    <dgm:cxn modelId="{8A277DA4-1376-4A97-9435-B1EA8A08EF25}" srcId="{41A70663-5311-45C1-B4B0-FD04E8DF1EF4}" destId="{A76F54CE-DF62-4848-B067-65ABCB7BD41E}" srcOrd="0" destOrd="0" parTransId="{97B51829-C757-4835-818F-4098AC3F7A40}" sibTransId="{EF7BAF06-3BD1-4BF3-AFA5-2BCDE8FBB6C4}"/>
    <dgm:cxn modelId="{6CE5D6AD-BE9E-4E5E-AC05-34800D336617}" type="presOf" srcId="{2AD1F9C1-9439-4877-9035-6D3D0D34BE5A}" destId="{FE225ABD-3EF6-4F2B-806E-D6CF9ADD5026}" srcOrd="0" destOrd="0" presId="urn:microsoft.com/office/officeart/2016/7/layout/HorizontalActionList"/>
    <dgm:cxn modelId="{801CEDB2-E9C0-4BBB-91EF-106A5432F507}" type="presOf" srcId="{41A70663-5311-45C1-B4B0-FD04E8DF1EF4}" destId="{36BBF109-4A2B-40D5-BD01-F150C5311B08}" srcOrd="0" destOrd="0" presId="urn:microsoft.com/office/officeart/2016/7/layout/HorizontalActionList"/>
    <dgm:cxn modelId="{32BFB0C2-7A70-402F-8127-ADC883C01F8F}" srcId="{13979581-BB5A-45B8-AB24-F566DC2DDA1B}" destId="{16699948-CCB2-4E64-8413-2654271D067A}" srcOrd="2" destOrd="0" parTransId="{CA25FF41-578B-46EA-9136-0B55BC97DD8F}" sibTransId="{4F972B1B-A763-4E34-A783-637E2FC4FDEF}"/>
    <dgm:cxn modelId="{C47955E6-6C64-40BB-8663-42B6CB5803EB}" srcId="{41A70663-5311-45C1-B4B0-FD04E8DF1EF4}" destId="{DCAD0215-7BA7-466C-B6B2-E243E56A7985}" srcOrd="1" destOrd="0" parTransId="{D2A69787-C94E-40D9-ADE8-5A91EC6C2F56}" sibTransId="{900F1F13-F356-4F43-8E7C-4598F83E0CA1}"/>
    <dgm:cxn modelId="{FA3986E9-79C1-43B8-BE64-B0A34A098486}" type="presOf" srcId="{A76F54CE-DF62-4848-B067-65ABCB7BD41E}" destId="{25DEF161-63B5-4666-B3E9-E8FE51E67715}" srcOrd="0" destOrd="0" presId="urn:microsoft.com/office/officeart/2016/7/layout/HorizontalActionList"/>
    <dgm:cxn modelId="{C99ABCF4-ED9A-416A-81AC-BCBEAA03C1EF}" type="presOf" srcId="{16699948-CCB2-4E64-8413-2654271D067A}" destId="{D8AE96B5-E475-4D0B-8E92-EEA1729932A2}" srcOrd="0" destOrd="0" presId="urn:microsoft.com/office/officeart/2016/7/layout/HorizontalActionList"/>
    <dgm:cxn modelId="{65779EFD-7281-4175-A0C2-6E173E90749F}" type="presOf" srcId="{DCAD0215-7BA7-466C-B6B2-E243E56A7985}" destId="{25DEF161-63B5-4666-B3E9-E8FE51E67715}" srcOrd="0" destOrd="1" presId="urn:microsoft.com/office/officeart/2016/7/layout/HorizontalActionList"/>
    <dgm:cxn modelId="{E2342B0D-DD2E-482E-AE8A-58CAE7151F37}" type="presParOf" srcId="{7043EDA8-1D6F-4CA7-90F0-022A06D29990}" destId="{9E2B883F-4394-4BA0-82FB-69994D17DF0F}" srcOrd="0" destOrd="0" presId="urn:microsoft.com/office/officeart/2016/7/layout/HorizontalActionList"/>
    <dgm:cxn modelId="{FD23B020-E6EC-4250-AF0C-904007C8C48E}" type="presParOf" srcId="{9E2B883F-4394-4BA0-82FB-69994D17DF0F}" destId="{FE225ABD-3EF6-4F2B-806E-D6CF9ADD5026}" srcOrd="0" destOrd="0" presId="urn:microsoft.com/office/officeart/2016/7/layout/HorizontalActionList"/>
    <dgm:cxn modelId="{19497346-66BB-4AB1-AEFD-CBBFAB5C07E7}" type="presParOf" srcId="{9E2B883F-4394-4BA0-82FB-69994D17DF0F}" destId="{03D09C57-9FA2-40DD-ADF6-7C4F94A92CC6}" srcOrd="1" destOrd="0" presId="urn:microsoft.com/office/officeart/2016/7/layout/HorizontalActionList"/>
    <dgm:cxn modelId="{0998C9EB-3331-418F-8E99-2B7F514F8886}" type="presParOf" srcId="{7043EDA8-1D6F-4CA7-90F0-022A06D29990}" destId="{D517912A-666F-43C6-A395-DDA2AE63FD15}" srcOrd="1" destOrd="0" presId="urn:microsoft.com/office/officeart/2016/7/layout/HorizontalActionList"/>
    <dgm:cxn modelId="{AE40453A-B2BA-4BB6-98CF-90A7AA4572E5}" type="presParOf" srcId="{7043EDA8-1D6F-4CA7-90F0-022A06D29990}" destId="{0A3E7B54-CB2F-42F0-AEE8-B2B66C7A5FAB}" srcOrd="2" destOrd="0" presId="urn:microsoft.com/office/officeart/2016/7/layout/HorizontalActionList"/>
    <dgm:cxn modelId="{F22AEFCF-AF4B-4625-88FA-14068ADD631C}" type="presParOf" srcId="{0A3E7B54-CB2F-42F0-AEE8-B2B66C7A5FAB}" destId="{36BBF109-4A2B-40D5-BD01-F150C5311B08}" srcOrd="0" destOrd="0" presId="urn:microsoft.com/office/officeart/2016/7/layout/HorizontalActionList"/>
    <dgm:cxn modelId="{5C5E9EC0-6876-4DA0-9CB7-268DCCDC7775}" type="presParOf" srcId="{0A3E7B54-CB2F-42F0-AEE8-B2B66C7A5FAB}" destId="{25DEF161-63B5-4666-B3E9-E8FE51E67715}" srcOrd="1" destOrd="0" presId="urn:microsoft.com/office/officeart/2016/7/layout/HorizontalActionList"/>
    <dgm:cxn modelId="{1112A7F8-8DB1-4DA3-8D93-0B048058E951}" type="presParOf" srcId="{7043EDA8-1D6F-4CA7-90F0-022A06D29990}" destId="{F43D569A-7BB8-4F6B-A2C0-A48AE5789CD4}" srcOrd="3" destOrd="0" presId="urn:microsoft.com/office/officeart/2016/7/layout/HorizontalActionList"/>
    <dgm:cxn modelId="{D1A73190-24DB-4D78-BF21-1068BCABE947}" type="presParOf" srcId="{7043EDA8-1D6F-4CA7-90F0-022A06D29990}" destId="{37E72F90-98E0-4525-ABF9-39E54B5E21FD}" srcOrd="4" destOrd="0" presId="urn:microsoft.com/office/officeart/2016/7/layout/HorizontalActionList"/>
    <dgm:cxn modelId="{4A9B9DBF-7A25-44A2-8677-12E275FA2CEB}" type="presParOf" srcId="{37E72F90-98E0-4525-ABF9-39E54B5E21FD}" destId="{D8AE96B5-E475-4D0B-8E92-EEA1729932A2}" srcOrd="0" destOrd="0" presId="urn:microsoft.com/office/officeart/2016/7/layout/HorizontalActionList"/>
    <dgm:cxn modelId="{78C3AE38-7D5F-49A4-9705-CB1EF8895A7C}" type="presParOf" srcId="{37E72F90-98E0-4525-ABF9-39E54B5E21FD}" destId="{1B1907A2-20FB-4E36-B7C3-57FC0AD12816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DB67F2EA-6733-406B-99CE-BF16C7515DE7}" type="doc">
      <dgm:prSet loTypeId="urn:microsoft.com/office/officeart/2005/8/layout/vList2" loCatId="list" qsTypeId="urn:microsoft.com/office/officeart/2005/8/quickstyle/simple1" qsCatId="simple" csTypeId="urn:microsoft.com/office/officeart/2005/8/colors/accent2_3" csCatId="accent2"/>
      <dgm:spPr/>
      <dgm:t>
        <a:bodyPr/>
        <a:lstStyle/>
        <a:p>
          <a:endParaRPr lang="fr-FR"/>
        </a:p>
      </dgm:t>
    </dgm:pt>
    <dgm:pt modelId="{2646F94D-E625-4B11-BE05-EA86D618C9F3}">
      <dgm:prSet/>
      <dgm:spPr/>
      <dgm:t>
        <a:bodyPr/>
        <a:lstStyle/>
        <a:p>
          <a:r>
            <a:rPr lang="fr-FR" b="0" i="0" err="1"/>
            <a:t>ageBuilding</a:t>
          </a:r>
          <a:endParaRPr lang="fr-FR"/>
        </a:p>
      </dgm:t>
    </dgm:pt>
    <dgm:pt modelId="{37D46F45-5C1B-406D-AA34-C2EC2BBE55CF}" type="parTrans" cxnId="{E4B8B056-C8E0-4DB4-B6DB-860A2563043C}">
      <dgm:prSet/>
      <dgm:spPr/>
      <dgm:t>
        <a:bodyPr/>
        <a:lstStyle/>
        <a:p>
          <a:endParaRPr lang="fr-FR"/>
        </a:p>
      </dgm:t>
    </dgm:pt>
    <dgm:pt modelId="{C470AB19-7393-4C11-88D9-9EBFE905CC1E}" type="sibTrans" cxnId="{E4B8B056-C8E0-4DB4-B6DB-860A2563043C}">
      <dgm:prSet/>
      <dgm:spPr/>
      <dgm:t>
        <a:bodyPr/>
        <a:lstStyle/>
        <a:p>
          <a:endParaRPr lang="fr-FR"/>
        </a:p>
      </dgm:t>
    </dgm:pt>
    <dgm:pt modelId="{EE6A77EC-4C26-448A-86C0-7E977782A74A}">
      <dgm:prSet/>
      <dgm:spPr/>
      <dgm:t>
        <a:bodyPr/>
        <a:lstStyle/>
        <a:p>
          <a:r>
            <a:rPr lang="fr-FR" b="0" i="0"/>
            <a:t>ENERGYSTARScore</a:t>
          </a:r>
          <a:endParaRPr lang="fr-FR"/>
        </a:p>
      </dgm:t>
    </dgm:pt>
    <dgm:pt modelId="{134F5A7F-D9C2-445B-97AF-015B0DAEE136}" type="parTrans" cxnId="{56E6FC79-3980-4852-9F71-75A012181D70}">
      <dgm:prSet/>
      <dgm:spPr/>
      <dgm:t>
        <a:bodyPr/>
        <a:lstStyle/>
        <a:p>
          <a:endParaRPr lang="fr-FR"/>
        </a:p>
      </dgm:t>
    </dgm:pt>
    <dgm:pt modelId="{0EC36E05-F0C3-453F-9EFE-239811CB846C}" type="sibTrans" cxnId="{56E6FC79-3980-4852-9F71-75A012181D70}">
      <dgm:prSet/>
      <dgm:spPr/>
      <dgm:t>
        <a:bodyPr/>
        <a:lstStyle/>
        <a:p>
          <a:endParaRPr lang="fr-FR"/>
        </a:p>
      </dgm:t>
    </dgm:pt>
    <dgm:pt modelId="{382039EB-B34C-4A9D-8E9A-4060BB22F58C}">
      <dgm:prSet/>
      <dgm:spPr/>
      <dgm:t>
        <a:bodyPr/>
        <a:lstStyle/>
        <a:p>
          <a:r>
            <a:rPr lang="fr-FR" b="0" i="0"/>
            <a:t>Latitude</a:t>
          </a:r>
          <a:endParaRPr lang="fr-FR"/>
        </a:p>
      </dgm:t>
    </dgm:pt>
    <dgm:pt modelId="{E41B4476-0BE4-4483-B9B3-623835565AD6}" type="parTrans" cxnId="{3F64CCA1-073A-421C-9356-D9B1CAE1156F}">
      <dgm:prSet/>
      <dgm:spPr/>
      <dgm:t>
        <a:bodyPr/>
        <a:lstStyle/>
        <a:p>
          <a:endParaRPr lang="fr-FR"/>
        </a:p>
      </dgm:t>
    </dgm:pt>
    <dgm:pt modelId="{CF8D3AF1-E131-4555-A93A-1872FF2BB0B7}" type="sibTrans" cxnId="{3F64CCA1-073A-421C-9356-D9B1CAE1156F}">
      <dgm:prSet/>
      <dgm:spPr/>
      <dgm:t>
        <a:bodyPr/>
        <a:lstStyle/>
        <a:p>
          <a:endParaRPr lang="fr-FR"/>
        </a:p>
      </dgm:t>
    </dgm:pt>
    <dgm:pt modelId="{EBD680FE-9825-4914-8A6E-9917298E78DF}">
      <dgm:prSet/>
      <dgm:spPr/>
      <dgm:t>
        <a:bodyPr/>
        <a:lstStyle/>
        <a:p>
          <a:r>
            <a:rPr lang="fr-FR" b="0" i="0"/>
            <a:t>Longitude</a:t>
          </a:r>
          <a:endParaRPr lang="fr-FR"/>
        </a:p>
      </dgm:t>
    </dgm:pt>
    <dgm:pt modelId="{7141EE85-0389-466E-85DE-EEAA5DD9B229}" type="parTrans" cxnId="{1386D6D3-08B1-4EF2-92B1-3AD913095DBD}">
      <dgm:prSet/>
      <dgm:spPr/>
      <dgm:t>
        <a:bodyPr/>
        <a:lstStyle/>
        <a:p>
          <a:endParaRPr lang="fr-FR"/>
        </a:p>
      </dgm:t>
    </dgm:pt>
    <dgm:pt modelId="{41AEBD06-D88F-461C-A163-E580DACADEC3}" type="sibTrans" cxnId="{1386D6D3-08B1-4EF2-92B1-3AD913095DBD}">
      <dgm:prSet/>
      <dgm:spPr/>
      <dgm:t>
        <a:bodyPr/>
        <a:lstStyle/>
        <a:p>
          <a:endParaRPr lang="fr-FR"/>
        </a:p>
      </dgm:t>
    </dgm:pt>
    <dgm:pt modelId="{BBB57472-90EC-4D71-AADF-2CCA90EDC803}">
      <dgm:prSet/>
      <dgm:spPr/>
      <dgm:t>
        <a:bodyPr/>
        <a:lstStyle/>
        <a:p>
          <a:r>
            <a:rPr lang="fr-FR" b="0" i="0"/>
            <a:t>Proportion_Electricity</a:t>
          </a:r>
          <a:endParaRPr lang="fr-FR"/>
        </a:p>
      </dgm:t>
    </dgm:pt>
    <dgm:pt modelId="{59EC6423-B2BC-4BEF-9BD2-3548B066EB24}" type="parTrans" cxnId="{9B5F306F-4100-4FFE-BF22-4FAD136E4953}">
      <dgm:prSet/>
      <dgm:spPr/>
      <dgm:t>
        <a:bodyPr/>
        <a:lstStyle/>
        <a:p>
          <a:endParaRPr lang="fr-FR"/>
        </a:p>
      </dgm:t>
    </dgm:pt>
    <dgm:pt modelId="{60465665-FE56-46F7-BBEF-E82788A0D6F0}" type="sibTrans" cxnId="{9B5F306F-4100-4FFE-BF22-4FAD136E4953}">
      <dgm:prSet/>
      <dgm:spPr/>
      <dgm:t>
        <a:bodyPr/>
        <a:lstStyle/>
        <a:p>
          <a:endParaRPr lang="fr-FR"/>
        </a:p>
      </dgm:t>
    </dgm:pt>
    <dgm:pt modelId="{7D4C5761-794C-4B4B-A497-3B930864E56A}">
      <dgm:prSet/>
      <dgm:spPr/>
      <dgm:t>
        <a:bodyPr/>
        <a:lstStyle/>
        <a:p>
          <a:r>
            <a:rPr lang="fr-FR" b="0" i="0"/>
            <a:t>Proportion_NaturalGas</a:t>
          </a:r>
          <a:endParaRPr lang="fr-FR"/>
        </a:p>
      </dgm:t>
    </dgm:pt>
    <dgm:pt modelId="{BAD41D35-7630-4EC7-B279-905AE18150A1}" type="parTrans" cxnId="{5702950B-1408-46F7-813C-8A8FFB854CF9}">
      <dgm:prSet/>
      <dgm:spPr/>
      <dgm:t>
        <a:bodyPr/>
        <a:lstStyle/>
        <a:p>
          <a:endParaRPr lang="fr-FR"/>
        </a:p>
      </dgm:t>
    </dgm:pt>
    <dgm:pt modelId="{36A10EB2-FA9B-4328-8ED3-77CD8CAAE993}" type="sibTrans" cxnId="{5702950B-1408-46F7-813C-8A8FFB854CF9}">
      <dgm:prSet/>
      <dgm:spPr/>
      <dgm:t>
        <a:bodyPr/>
        <a:lstStyle/>
        <a:p>
          <a:endParaRPr lang="fr-FR"/>
        </a:p>
      </dgm:t>
    </dgm:pt>
    <dgm:pt modelId="{CEE25FBE-4B8B-4EC8-BDFA-D6E4E85915E0}">
      <dgm:prSet/>
      <dgm:spPr/>
      <dgm:t>
        <a:bodyPr/>
        <a:lstStyle/>
        <a:p>
          <a:r>
            <a:rPr lang="fr-FR" b="0" i="0"/>
            <a:t>Proportion_Steam</a:t>
          </a:r>
          <a:endParaRPr lang="fr-FR"/>
        </a:p>
      </dgm:t>
    </dgm:pt>
    <dgm:pt modelId="{90CA9BC2-64A5-450E-8380-6170CB1A9BC7}" type="parTrans" cxnId="{087E22B9-873A-4C45-8B1A-95E7BE6951EB}">
      <dgm:prSet/>
      <dgm:spPr/>
      <dgm:t>
        <a:bodyPr/>
        <a:lstStyle/>
        <a:p>
          <a:endParaRPr lang="fr-FR"/>
        </a:p>
      </dgm:t>
    </dgm:pt>
    <dgm:pt modelId="{E7AB78CA-52F5-4A24-84D3-0B8D9E040863}" type="sibTrans" cxnId="{087E22B9-873A-4C45-8B1A-95E7BE6951EB}">
      <dgm:prSet/>
      <dgm:spPr/>
      <dgm:t>
        <a:bodyPr/>
        <a:lstStyle/>
        <a:p>
          <a:endParaRPr lang="fr-FR"/>
        </a:p>
      </dgm:t>
    </dgm:pt>
    <dgm:pt modelId="{6857812F-D8C2-4300-BBD6-EED1EABDFBC2}" type="pres">
      <dgm:prSet presAssocID="{DB67F2EA-6733-406B-99CE-BF16C7515DE7}" presName="linear" presStyleCnt="0">
        <dgm:presLayoutVars>
          <dgm:animLvl val="lvl"/>
          <dgm:resizeHandles val="exact"/>
        </dgm:presLayoutVars>
      </dgm:prSet>
      <dgm:spPr/>
    </dgm:pt>
    <dgm:pt modelId="{B5B46729-A122-4043-8D85-C58F98B8277A}" type="pres">
      <dgm:prSet presAssocID="{2646F94D-E625-4B11-BE05-EA86D618C9F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44B2F66A-3B7A-432B-9C1C-28355F29C15E}" type="pres">
      <dgm:prSet presAssocID="{C470AB19-7393-4C11-88D9-9EBFE905CC1E}" presName="spacer" presStyleCnt="0"/>
      <dgm:spPr/>
    </dgm:pt>
    <dgm:pt modelId="{44DC60F0-97DE-4B47-9612-208BBF18EBD7}" type="pres">
      <dgm:prSet presAssocID="{EE6A77EC-4C26-448A-86C0-7E977782A74A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8723A80-80A1-497E-A626-F7D5A085C0EC}" type="pres">
      <dgm:prSet presAssocID="{0EC36E05-F0C3-453F-9EFE-239811CB846C}" presName="spacer" presStyleCnt="0"/>
      <dgm:spPr/>
    </dgm:pt>
    <dgm:pt modelId="{E7C32A34-DE40-424E-99D7-71AE7EA44492}" type="pres">
      <dgm:prSet presAssocID="{382039EB-B34C-4A9D-8E9A-4060BB22F58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052B766A-9929-4A0D-A3A4-6B5713283988}" type="pres">
      <dgm:prSet presAssocID="{CF8D3AF1-E131-4555-A93A-1872FF2BB0B7}" presName="spacer" presStyleCnt="0"/>
      <dgm:spPr/>
    </dgm:pt>
    <dgm:pt modelId="{76816ECF-64CD-44BE-B92A-8FDD8438B3BC}" type="pres">
      <dgm:prSet presAssocID="{EBD680FE-9825-4914-8A6E-9917298E78D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A44D466D-21E3-4EA9-B89B-1477A76C6700}" type="pres">
      <dgm:prSet presAssocID="{41AEBD06-D88F-461C-A163-E580DACADEC3}" presName="spacer" presStyleCnt="0"/>
      <dgm:spPr/>
    </dgm:pt>
    <dgm:pt modelId="{6382C0D2-B52E-4003-A05E-C07E6F2EC060}" type="pres">
      <dgm:prSet presAssocID="{BBB57472-90EC-4D71-AADF-2CCA90EDC80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9CE6B9F7-A962-440F-9C25-B5B952715992}" type="pres">
      <dgm:prSet presAssocID="{60465665-FE56-46F7-BBEF-E82788A0D6F0}" presName="spacer" presStyleCnt="0"/>
      <dgm:spPr/>
    </dgm:pt>
    <dgm:pt modelId="{68D17711-5966-4E37-B6DE-B4E4D0861C0F}" type="pres">
      <dgm:prSet presAssocID="{7D4C5761-794C-4B4B-A497-3B930864E56A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ACE5F03-26D6-46F5-B801-42B3B2F16BF0}" type="pres">
      <dgm:prSet presAssocID="{36A10EB2-FA9B-4328-8ED3-77CD8CAAE993}" presName="spacer" presStyleCnt="0"/>
      <dgm:spPr/>
    </dgm:pt>
    <dgm:pt modelId="{E64FEC1F-15CF-41A3-A00B-24443407AB14}" type="pres">
      <dgm:prSet presAssocID="{CEE25FBE-4B8B-4EC8-BDFA-D6E4E85915E0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5702950B-1408-46F7-813C-8A8FFB854CF9}" srcId="{DB67F2EA-6733-406B-99CE-BF16C7515DE7}" destId="{7D4C5761-794C-4B4B-A497-3B930864E56A}" srcOrd="5" destOrd="0" parTransId="{BAD41D35-7630-4EC7-B279-905AE18150A1}" sibTransId="{36A10EB2-FA9B-4328-8ED3-77CD8CAAE993}"/>
    <dgm:cxn modelId="{21ABB515-F737-4AA2-A6E3-6937E00517F1}" type="presOf" srcId="{382039EB-B34C-4A9D-8E9A-4060BB22F58C}" destId="{E7C32A34-DE40-424E-99D7-71AE7EA44492}" srcOrd="0" destOrd="0" presId="urn:microsoft.com/office/officeart/2005/8/layout/vList2"/>
    <dgm:cxn modelId="{0B2D8922-97FA-4809-AB27-AC90258AD110}" type="presOf" srcId="{CEE25FBE-4B8B-4EC8-BDFA-D6E4E85915E0}" destId="{E64FEC1F-15CF-41A3-A00B-24443407AB14}" srcOrd="0" destOrd="0" presId="urn:microsoft.com/office/officeart/2005/8/layout/vList2"/>
    <dgm:cxn modelId="{520E243C-3431-4F4E-A1DF-AB873F1C80CD}" type="presOf" srcId="{EBD680FE-9825-4914-8A6E-9917298E78DF}" destId="{76816ECF-64CD-44BE-B92A-8FDD8438B3BC}" srcOrd="0" destOrd="0" presId="urn:microsoft.com/office/officeart/2005/8/layout/vList2"/>
    <dgm:cxn modelId="{9B5F306F-4100-4FFE-BF22-4FAD136E4953}" srcId="{DB67F2EA-6733-406B-99CE-BF16C7515DE7}" destId="{BBB57472-90EC-4D71-AADF-2CCA90EDC803}" srcOrd="4" destOrd="0" parTransId="{59EC6423-B2BC-4BEF-9BD2-3548B066EB24}" sibTransId="{60465665-FE56-46F7-BBEF-E82788A0D6F0}"/>
    <dgm:cxn modelId="{55158556-5E7F-47C6-A77C-4DD9749C63EB}" type="presOf" srcId="{7D4C5761-794C-4B4B-A497-3B930864E56A}" destId="{68D17711-5966-4E37-B6DE-B4E4D0861C0F}" srcOrd="0" destOrd="0" presId="urn:microsoft.com/office/officeart/2005/8/layout/vList2"/>
    <dgm:cxn modelId="{E4B8B056-C8E0-4DB4-B6DB-860A2563043C}" srcId="{DB67F2EA-6733-406B-99CE-BF16C7515DE7}" destId="{2646F94D-E625-4B11-BE05-EA86D618C9F3}" srcOrd="0" destOrd="0" parTransId="{37D46F45-5C1B-406D-AA34-C2EC2BBE55CF}" sibTransId="{C470AB19-7393-4C11-88D9-9EBFE905CC1E}"/>
    <dgm:cxn modelId="{F3682E79-4662-4EE4-BB19-D2D450D34525}" type="presOf" srcId="{BBB57472-90EC-4D71-AADF-2CCA90EDC803}" destId="{6382C0D2-B52E-4003-A05E-C07E6F2EC060}" srcOrd="0" destOrd="0" presId="urn:microsoft.com/office/officeart/2005/8/layout/vList2"/>
    <dgm:cxn modelId="{56E6FC79-3980-4852-9F71-75A012181D70}" srcId="{DB67F2EA-6733-406B-99CE-BF16C7515DE7}" destId="{EE6A77EC-4C26-448A-86C0-7E977782A74A}" srcOrd="1" destOrd="0" parTransId="{134F5A7F-D9C2-445B-97AF-015B0DAEE136}" sibTransId="{0EC36E05-F0C3-453F-9EFE-239811CB846C}"/>
    <dgm:cxn modelId="{BACEAE92-F7E4-4760-82DD-292B2D6C860C}" type="presOf" srcId="{2646F94D-E625-4B11-BE05-EA86D618C9F3}" destId="{B5B46729-A122-4043-8D85-C58F98B8277A}" srcOrd="0" destOrd="0" presId="urn:microsoft.com/office/officeart/2005/8/layout/vList2"/>
    <dgm:cxn modelId="{3F64CCA1-073A-421C-9356-D9B1CAE1156F}" srcId="{DB67F2EA-6733-406B-99CE-BF16C7515DE7}" destId="{382039EB-B34C-4A9D-8E9A-4060BB22F58C}" srcOrd="2" destOrd="0" parTransId="{E41B4476-0BE4-4483-B9B3-623835565AD6}" sibTransId="{CF8D3AF1-E131-4555-A93A-1872FF2BB0B7}"/>
    <dgm:cxn modelId="{E31B1BA9-BDA1-424C-933A-0819516073C9}" type="presOf" srcId="{EE6A77EC-4C26-448A-86C0-7E977782A74A}" destId="{44DC60F0-97DE-4B47-9612-208BBF18EBD7}" srcOrd="0" destOrd="0" presId="urn:microsoft.com/office/officeart/2005/8/layout/vList2"/>
    <dgm:cxn modelId="{087E22B9-873A-4C45-8B1A-95E7BE6951EB}" srcId="{DB67F2EA-6733-406B-99CE-BF16C7515DE7}" destId="{CEE25FBE-4B8B-4EC8-BDFA-D6E4E85915E0}" srcOrd="6" destOrd="0" parTransId="{90CA9BC2-64A5-450E-8380-6170CB1A9BC7}" sibTransId="{E7AB78CA-52F5-4A24-84D3-0B8D9E040863}"/>
    <dgm:cxn modelId="{5ADBF1CD-10A6-44A3-B5A0-F6118D4AAB0F}" type="presOf" srcId="{DB67F2EA-6733-406B-99CE-BF16C7515DE7}" destId="{6857812F-D8C2-4300-BBD6-EED1EABDFBC2}" srcOrd="0" destOrd="0" presId="urn:microsoft.com/office/officeart/2005/8/layout/vList2"/>
    <dgm:cxn modelId="{1386D6D3-08B1-4EF2-92B1-3AD913095DBD}" srcId="{DB67F2EA-6733-406B-99CE-BF16C7515DE7}" destId="{EBD680FE-9825-4914-8A6E-9917298E78DF}" srcOrd="3" destOrd="0" parTransId="{7141EE85-0389-466E-85DE-EEAA5DD9B229}" sibTransId="{41AEBD06-D88F-461C-A163-E580DACADEC3}"/>
    <dgm:cxn modelId="{D4591081-69A4-4798-942A-DE24522E8BAB}" type="presParOf" srcId="{6857812F-D8C2-4300-BBD6-EED1EABDFBC2}" destId="{B5B46729-A122-4043-8D85-C58F98B8277A}" srcOrd="0" destOrd="0" presId="urn:microsoft.com/office/officeart/2005/8/layout/vList2"/>
    <dgm:cxn modelId="{3E4173D5-7B76-4F24-842E-54F1BF6E4594}" type="presParOf" srcId="{6857812F-D8C2-4300-BBD6-EED1EABDFBC2}" destId="{44B2F66A-3B7A-432B-9C1C-28355F29C15E}" srcOrd="1" destOrd="0" presId="urn:microsoft.com/office/officeart/2005/8/layout/vList2"/>
    <dgm:cxn modelId="{E98D3D17-435A-4B81-8B58-CD1BCB132071}" type="presParOf" srcId="{6857812F-D8C2-4300-BBD6-EED1EABDFBC2}" destId="{44DC60F0-97DE-4B47-9612-208BBF18EBD7}" srcOrd="2" destOrd="0" presId="urn:microsoft.com/office/officeart/2005/8/layout/vList2"/>
    <dgm:cxn modelId="{CF40895B-7F27-4E32-84A0-CE562D951868}" type="presParOf" srcId="{6857812F-D8C2-4300-BBD6-EED1EABDFBC2}" destId="{38723A80-80A1-497E-A626-F7D5A085C0EC}" srcOrd="3" destOrd="0" presId="urn:microsoft.com/office/officeart/2005/8/layout/vList2"/>
    <dgm:cxn modelId="{720D3414-039F-44F8-8C69-17F4838E7628}" type="presParOf" srcId="{6857812F-D8C2-4300-BBD6-EED1EABDFBC2}" destId="{E7C32A34-DE40-424E-99D7-71AE7EA44492}" srcOrd="4" destOrd="0" presId="urn:microsoft.com/office/officeart/2005/8/layout/vList2"/>
    <dgm:cxn modelId="{4C268389-E868-41D7-9035-5417056AB18C}" type="presParOf" srcId="{6857812F-D8C2-4300-BBD6-EED1EABDFBC2}" destId="{052B766A-9929-4A0D-A3A4-6B5713283988}" srcOrd="5" destOrd="0" presId="urn:microsoft.com/office/officeart/2005/8/layout/vList2"/>
    <dgm:cxn modelId="{218D7265-573E-4704-9C95-3F3F60FC5271}" type="presParOf" srcId="{6857812F-D8C2-4300-BBD6-EED1EABDFBC2}" destId="{76816ECF-64CD-44BE-B92A-8FDD8438B3BC}" srcOrd="6" destOrd="0" presId="urn:microsoft.com/office/officeart/2005/8/layout/vList2"/>
    <dgm:cxn modelId="{A0E25FE5-55EB-4DDB-A5C2-468FAF4A09B6}" type="presParOf" srcId="{6857812F-D8C2-4300-BBD6-EED1EABDFBC2}" destId="{A44D466D-21E3-4EA9-B89B-1477A76C6700}" srcOrd="7" destOrd="0" presId="urn:microsoft.com/office/officeart/2005/8/layout/vList2"/>
    <dgm:cxn modelId="{D9A149C3-0717-4E0C-AE9B-3846313BA213}" type="presParOf" srcId="{6857812F-D8C2-4300-BBD6-EED1EABDFBC2}" destId="{6382C0D2-B52E-4003-A05E-C07E6F2EC060}" srcOrd="8" destOrd="0" presId="urn:microsoft.com/office/officeart/2005/8/layout/vList2"/>
    <dgm:cxn modelId="{D7BDD257-98BD-4ADC-A703-D055DC5B007C}" type="presParOf" srcId="{6857812F-D8C2-4300-BBD6-EED1EABDFBC2}" destId="{9CE6B9F7-A962-440F-9C25-B5B952715992}" srcOrd="9" destOrd="0" presId="urn:microsoft.com/office/officeart/2005/8/layout/vList2"/>
    <dgm:cxn modelId="{10016ECD-C18E-4643-83E5-236A1DCAC3FE}" type="presParOf" srcId="{6857812F-D8C2-4300-BBD6-EED1EABDFBC2}" destId="{68D17711-5966-4E37-B6DE-B4E4D0861C0F}" srcOrd="10" destOrd="0" presId="urn:microsoft.com/office/officeart/2005/8/layout/vList2"/>
    <dgm:cxn modelId="{B75EB67C-8C4D-4299-A77C-526B9213AA92}" type="presParOf" srcId="{6857812F-D8C2-4300-BBD6-EED1EABDFBC2}" destId="{8ACE5F03-26D6-46F5-B801-42B3B2F16BF0}" srcOrd="11" destOrd="0" presId="urn:microsoft.com/office/officeart/2005/8/layout/vList2"/>
    <dgm:cxn modelId="{57CA32D3-7F58-4606-84DE-B818880EA87D}" type="presParOf" srcId="{6857812F-D8C2-4300-BBD6-EED1EABDFBC2}" destId="{E64FEC1F-15CF-41A3-A00B-24443407AB1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486EFC3-9459-41DE-BF2A-32D4DC9F6475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/>
      <dgm:spPr/>
      <dgm:t>
        <a:bodyPr/>
        <a:lstStyle/>
        <a:p>
          <a:endParaRPr lang="fr-FR"/>
        </a:p>
      </dgm:t>
    </dgm:pt>
    <dgm:pt modelId="{86EA32F8-125A-42D4-AF28-0716B75BA170}">
      <dgm:prSet/>
      <dgm:spPr/>
      <dgm:t>
        <a:bodyPr/>
        <a:lstStyle/>
        <a:p>
          <a:r>
            <a:rPr lang="fr-FR" b="0" i="0"/>
            <a:t>NumberofFloors</a:t>
          </a:r>
          <a:endParaRPr lang="fr-FR"/>
        </a:p>
      </dgm:t>
    </dgm:pt>
    <dgm:pt modelId="{A9177BCC-C231-4210-A7B6-86374EC607F1}" type="parTrans" cxnId="{08D2A4C4-DD4D-4F07-92A1-06AD2E230648}">
      <dgm:prSet/>
      <dgm:spPr/>
      <dgm:t>
        <a:bodyPr/>
        <a:lstStyle/>
        <a:p>
          <a:endParaRPr lang="fr-FR"/>
        </a:p>
      </dgm:t>
    </dgm:pt>
    <dgm:pt modelId="{DBB88DB9-E7AA-45A0-86DB-B22B0C293783}" type="sibTrans" cxnId="{08D2A4C4-DD4D-4F07-92A1-06AD2E230648}">
      <dgm:prSet/>
      <dgm:spPr/>
      <dgm:t>
        <a:bodyPr/>
        <a:lstStyle/>
        <a:p>
          <a:endParaRPr lang="fr-FR"/>
        </a:p>
      </dgm:t>
    </dgm:pt>
    <dgm:pt modelId="{855D72C9-912D-485F-A60F-94440B169612}">
      <dgm:prSet/>
      <dgm:spPr/>
      <dgm:t>
        <a:bodyPr/>
        <a:lstStyle/>
        <a:p>
          <a:r>
            <a:rPr lang="fr-FR" b="0" i="0"/>
            <a:t>PropertyGFATotal</a:t>
          </a:r>
          <a:endParaRPr lang="fr-FR"/>
        </a:p>
      </dgm:t>
    </dgm:pt>
    <dgm:pt modelId="{36F33402-68E2-4896-9572-23C9FBE9C475}" type="parTrans" cxnId="{C8F17B58-5460-45BF-9E49-E42B01C5ABBE}">
      <dgm:prSet/>
      <dgm:spPr/>
      <dgm:t>
        <a:bodyPr/>
        <a:lstStyle/>
        <a:p>
          <a:endParaRPr lang="fr-FR"/>
        </a:p>
      </dgm:t>
    </dgm:pt>
    <dgm:pt modelId="{5FA99601-F10D-4E44-A21D-5269D04ACFBB}" type="sibTrans" cxnId="{C8F17B58-5460-45BF-9E49-E42B01C5ABBE}">
      <dgm:prSet/>
      <dgm:spPr/>
      <dgm:t>
        <a:bodyPr/>
        <a:lstStyle/>
        <a:p>
          <a:endParaRPr lang="fr-FR"/>
        </a:p>
      </dgm:t>
    </dgm:pt>
    <dgm:pt modelId="{550C9BBB-13F9-4936-AC95-6A1A665D9FE8}">
      <dgm:prSet/>
      <dgm:spPr/>
      <dgm:t>
        <a:bodyPr/>
        <a:lstStyle/>
        <a:p>
          <a:r>
            <a:rPr lang="fr-FR" b="0" i="0"/>
            <a:t>PropertyGFABuilding</a:t>
          </a:r>
          <a:endParaRPr lang="fr-FR"/>
        </a:p>
      </dgm:t>
    </dgm:pt>
    <dgm:pt modelId="{6ADF4082-B946-40EE-A458-35C0D31020BD}" type="parTrans" cxnId="{A670D344-1880-4A5F-A63E-66A1C4F894A3}">
      <dgm:prSet/>
      <dgm:spPr/>
      <dgm:t>
        <a:bodyPr/>
        <a:lstStyle/>
        <a:p>
          <a:endParaRPr lang="fr-FR"/>
        </a:p>
      </dgm:t>
    </dgm:pt>
    <dgm:pt modelId="{BC2913B2-97C7-43DE-99EC-8E238F1D72AD}" type="sibTrans" cxnId="{A670D344-1880-4A5F-A63E-66A1C4F894A3}">
      <dgm:prSet/>
      <dgm:spPr/>
      <dgm:t>
        <a:bodyPr/>
        <a:lstStyle/>
        <a:p>
          <a:endParaRPr lang="fr-FR"/>
        </a:p>
      </dgm:t>
    </dgm:pt>
    <dgm:pt modelId="{56BFAD4A-0C54-4560-8689-161109654E9E}">
      <dgm:prSet/>
      <dgm:spPr/>
      <dgm:t>
        <a:bodyPr/>
        <a:lstStyle/>
        <a:p>
          <a:r>
            <a:rPr lang="fr-FR" b="0" i="0"/>
            <a:t>LargestPropertyUseTypeGFA</a:t>
          </a:r>
          <a:endParaRPr lang="fr-FR"/>
        </a:p>
      </dgm:t>
    </dgm:pt>
    <dgm:pt modelId="{3D76C497-05FF-4DA7-A9EE-5E2D8C5D4501}" type="parTrans" cxnId="{C12CFA07-4CDB-4736-B13E-54E402701708}">
      <dgm:prSet/>
      <dgm:spPr/>
      <dgm:t>
        <a:bodyPr/>
        <a:lstStyle/>
        <a:p>
          <a:endParaRPr lang="fr-FR"/>
        </a:p>
      </dgm:t>
    </dgm:pt>
    <dgm:pt modelId="{2A96831B-203A-473B-870A-F688F761223D}" type="sibTrans" cxnId="{C12CFA07-4CDB-4736-B13E-54E402701708}">
      <dgm:prSet/>
      <dgm:spPr/>
      <dgm:t>
        <a:bodyPr/>
        <a:lstStyle/>
        <a:p>
          <a:endParaRPr lang="fr-FR"/>
        </a:p>
      </dgm:t>
    </dgm:pt>
    <dgm:pt modelId="{B801959D-C09B-44E2-BC0C-1F4A878B2DA8}">
      <dgm:prSet/>
      <dgm:spPr/>
      <dgm:t>
        <a:bodyPr/>
        <a:lstStyle/>
        <a:p>
          <a:r>
            <a:rPr lang="fr-FR" b="0" i="0"/>
            <a:t>TotalGHGEmissions</a:t>
          </a:r>
          <a:endParaRPr lang="fr-FR"/>
        </a:p>
      </dgm:t>
    </dgm:pt>
    <dgm:pt modelId="{48C925FF-0753-45F1-80DE-BC34F392FA05}" type="parTrans" cxnId="{2B34DFB7-0365-4BDE-A849-3A7AF5436BF8}">
      <dgm:prSet/>
      <dgm:spPr/>
      <dgm:t>
        <a:bodyPr/>
        <a:lstStyle/>
        <a:p>
          <a:endParaRPr lang="fr-FR"/>
        </a:p>
      </dgm:t>
    </dgm:pt>
    <dgm:pt modelId="{EA578BD2-9105-4E53-A8EF-09D7A87FC012}" type="sibTrans" cxnId="{2B34DFB7-0365-4BDE-A849-3A7AF5436BF8}">
      <dgm:prSet/>
      <dgm:spPr/>
      <dgm:t>
        <a:bodyPr/>
        <a:lstStyle/>
        <a:p>
          <a:endParaRPr lang="fr-FR"/>
        </a:p>
      </dgm:t>
    </dgm:pt>
    <dgm:pt modelId="{7ACA383A-0050-42BF-9D21-EFA023A212C2}">
      <dgm:prSet/>
      <dgm:spPr/>
      <dgm:t>
        <a:bodyPr/>
        <a:lstStyle/>
        <a:p>
          <a:r>
            <a:rPr lang="fr-FR" b="0" i="0"/>
            <a:t>SiteEnergyUse</a:t>
          </a:r>
          <a:endParaRPr lang="fr-FR"/>
        </a:p>
      </dgm:t>
    </dgm:pt>
    <dgm:pt modelId="{DA06FA6F-9CD5-46DC-951D-E66AD5A83426}" type="parTrans" cxnId="{FC0328AE-C6BF-4C6D-9A95-45B4DB55DEF2}">
      <dgm:prSet/>
      <dgm:spPr/>
      <dgm:t>
        <a:bodyPr/>
        <a:lstStyle/>
        <a:p>
          <a:endParaRPr lang="fr-FR"/>
        </a:p>
      </dgm:t>
    </dgm:pt>
    <dgm:pt modelId="{E75335A0-82C6-43F2-89A6-0334A565E516}" type="sibTrans" cxnId="{FC0328AE-C6BF-4C6D-9A95-45B4DB55DEF2}">
      <dgm:prSet/>
      <dgm:spPr/>
      <dgm:t>
        <a:bodyPr/>
        <a:lstStyle/>
        <a:p>
          <a:endParaRPr lang="fr-FR"/>
        </a:p>
      </dgm:t>
    </dgm:pt>
    <dgm:pt modelId="{928BB840-EBEB-471F-9CAA-BD3AB63A7AC2}" type="pres">
      <dgm:prSet presAssocID="{F486EFC3-9459-41DE-BF2A-32D4DC9F6475}" presName="linear" presStyleCnt="0">
        <dgm:presLayoutVars>
          <dgm:animLvl val="lvl"/>
          <dgm:resizeHandles val="exact"/>
        </dgm:presLayoutVars>
      </dgm:prSet>
      <dgm:spPr/>
    </dgm:pt>
    <dgm:pt modelId="{025AF041-514F-4F35-8F63-F95EE3A7B656}" type="pres">
      <dgm:prSet presAssocID="{86EA32F8-125A-42D4-AF28-0716B75BA17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4FAB7B1-FA41-4921-AF70-A7EFBC2ABA9E}" type="pres">
      <dgm:prSet presAssocID="{DBB88DB9-E7AA-45A0-86DB-B22B0C293783}" presName="spacer" presStyleCnt="0"/>
      <dgm:spPr/>
    </dgm:pt>
    <dgm:pt modelId="{1F709CB3-6E93-4C07-B388-751D70F7775A}" type="pres">
      <dgm:prSet presAssocID="{855D72C9-912D-485F-A60F-94440B16961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B902EE2-D070-460F-BEB0-B96AB1C90617}" type="pres">
      <dgm:prSet presAssocID="{5FA99601-F10D-4E44-A21D-5269D04ACFBB}" presName="spacer" presStyleCnt="0"/>
      <dgm:spPr/>
    </dgm:pt>
    <dgm:pt modelId="{ED0EFF67-82D9-4300-B6C5-C5EEAAD3A6CB}" type="pres">
      <dgm:prSet presAssocID="{550C9BBB-13F9-4936-AC95-6A1A665D9FE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B5BD50B-6444-4B3E-AE6D-CBBA27F5083D}" type="pres">
      <dgm:prSet presAssocID="{BC2913B2-97C7-43DE-99EC-8E238F1D72AD}" presName="spacer" presStyleCnt="0"/>
      <dgm:spPr/>
    </dgm:pt>
    <dgm:pt modelId="{EBE7E691-940D-4F3F-9F07-A3D13B64A3EC}" type="pres">
      <dgm:prSet presAssocID="{56BFAD4A-0C54-4560-8689-161109654E9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06AB6D1-5C00-4FDA-AEEA-C30A7DAADEAA}" type="pres">
      <dgm:prSet presAssocID="{2A96831B-203A-473B-870A-F688F761223D}" presName="spacer" presStyleCnt="0"/>
      <dgm:spPr/>
    </dgm:pt>
    <dgm:pt modelId="{E9962747-2D63-4073-99DF-9A6FAC04D4E4}" type="pres">
      <dgm:prSet presAssocID="{B801959D-C09B-44E2-BC0C-1F4A878B2DA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3F258A6-B5D3-4E17-BFF5-0DBDF4B51E44}" type="pres">
      <dgm:prSet presAssocID="{EA578BD2-9105-4E53-A8EF-09D7A87FC012}" presName="spacer" presStyleCnt="0"/>
      <dgm:spPr/>
    </dgm:pt>
    <dgm:pt modelId="{BDEA7F01-6D91-4C5E-AA78-B273CA70AA7F}" type="pres">
      <dgm:prSet presAssocID="{7ACA383A-0050-42BF-9D21-EFA023A212C2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12CFA07-4CDB-4736-B13E-54E402701708}" srcId="{F486EFC3-9459-41DE-BF2A-32D4DC9F6475}" destId="{56BFAD4A-0C54-4560-8689-161109654E9E}" srcOrd="3" destOrd="0" parTransId="{3D76C497-05FF-4DA7-A9EE-5E2D8C5D4501}" sibTransId="{2A96831B-203A-473B-870A-F688F761223D}"/>
    <dgm:cxn modelId="{DA776F29-7DA2-4A39-89E4-36435CE12F7A}" type="presOf" srcId="{7ACA383A-0050-42BF-9D21-EFA023A212C2}" destId="{BDEA7F01-6D91-4C5E-AA78-B273CA70AA7F}" srcOrd="0" destOrd="0" presId="urn:microsoft.com/office/officeart/2005/8/layout/vList2"/>
    <dgm:cxn modelId="{8B4E502E-CCAB-45C4-A2F4-8D762A3FF055}" type="presOf" srcId="{86EA32F8-125A-42D4-AF28-0716B75BA170}" destId="{025AF041-514F-4F35-8F63-F95EE3A7B656}" srcOrd="0" destOrd="0" presId="urn:microsoft.com/office/officeart/2005/8/layout/vList2"/>
    <dgm:cxn modelId="{A670D344-1880-4A5F-A63E-66A1C4F894A3}" srcId="{F486EFC3-9459-41DE-BF2A-32D4DC9F6475}" destId="{550C9BBB-13F9-4936-AC95-6A1A665D9FE8}" srcOrd="2" destOrd="0" parTransId="{6ADF4082-B946-40EE-A458-35C0D31020BD}" sibTransId="{BC2913B2-97C7-43DE-99EC-8E238F1D72AD}"/>
    <dgm:cxn modelId="{862A5D4F-E7CC-494D-9C8A-A8A584921B7F}" type="presOf" srcId="{56BFAD4A-0C54-4560-8689-161109654E9E}" destId="{EBE7E691-940D-4F3F-9F07-A3D13B64A3EC}" srcOrd="0" destOrd="0" presId="urn:microsoft.com/office/officeart/2005/8/layout/vList2"/>
    <dgm:cxn modelId="{3D1CC572-0437-4E83-B82F-3F5632D7441E}" type="presOf" srcId="{550C9BBB-13F9-4936-AC95-6A1A665D9FE8}" destId="{ED0EFF67-82D9-4300-B6C5-C5EEAAD3A6CB}" srcOrd="0" destOrd="0" presId="urn:microsoft.com/office/officeart/2005/8/layout/vList2"/>
    <dgm:cxn modelId="{C8F17B58-5460-45BF-9E49-E42B01C5ABBE}" srcId="{F486EFC3-9459-41DE-BF2A-32D4DC9F6475}" destId="{855D72C9-912D-485F-A60F-94440B169612}" srcOrd="1" destOrd="0" parTransId="{36F33402-68E2-4896-9572-23C9FBE9C475}" sibTransId="{5FA99601-F10D-4E44-A21D-5269D04ACFBB}"/>
    <dgm:cxn modelId="{AFD0837A-704A-4024-9A60-B135B6CFA2BF}" type="presOf" srcId="{855D72C9-912D-485F-A60F-94440B169612}" destId="{1F709CB3-6E93-4C07-B388-751D70F7775A}" srcOrd="0" destOrd="0" presId="urn:microsoft.com/office/officeart/2005/8/layout/vList2"/>
    <dgm:cxn modelId="{FC0328AE-C6BF-4C6D-9A95-45B4DB55DEF2}" srcId="{F486EFC3-9459-41DE-BF2A-32D4DC9F6475}" destId="{7ACA383A-0050-42BF-9D21-EFA023A212C2}" srcOrd="5" destOrd="0" parTransId="{DA06FA6F-9CD5-46DC-951D-E66AD5A83426}" sibTransId="{E75335A0-82C6-43F2-89A6-0334A565E516}"/>
    <dgm:cxn modelId="{2B34DFB7-0365-4BDE-A849-3A7AF5436BF8}" srcId="{F486EFC3-9459-41DE-BF2A-32D4DC9F6475}" destId="{B801959D-C09B-44E2-BC0C-1F4A878B2DA8}" srcOrd="4" destOrd="0" parTransId="{48C925FF-0753-45F1-80DE-BC34F392FA05}" sibTransId="{EA578BD2-9105-4E53-A8EF-09D7A87FC012}"/>
    <dgm:cxn modelId="{08D2A4C4-DD4D-4F07-92A1-06AD2E230648}" srcId="{F486EFC3-9459-41DE-BF2A-32D4DC9F6475}" destId="{86EA32F8-125A-42D4-AF28-0716B75BA170}" srcOrd="0" destOrd="0" parTransId="{A9177BCC-C231-4210-A7B6-86374EC607F1}" sibTransId="{DBB88DB9-E7AA-45A0-86DB-B22B0C293783}"/>
    <dgm:cxn modelId="{F8BB4CD0-8B75-481B-835E-E7D72295D9F3}" type="presOf" srcId="{B801959D-C09B-44E2-BC0C-1F4A878B2DA8}" destId="{E9962747-2D63-4073-99DF-9A6FAC04D4E4}" srcOrd="0" destOrd="0" presId="urn:microsoft.com/office/officeart/2005/8/layout/vList2"/>
    <dgm:cxn modelId="{E5F146D9-56E0-4861-B92F-6F1B08C489BE}" type="presOf" srcId="{F486EFC3-9459-41DE-BF2A-32D4DC9F6475}" destId="{928BB840-EBEB-471F-9CAA-BD3AB63A7AC2}" srcOrd="0" destOrd="0" presId="urn:microsoft.com/office/officeart/2005/8/layout/vList2"/>
    <dgm:cxn modelId="{E30506DE-88FC-4BAB-AA0A-33AE5787AA2E}" type="presParOf" srcId="{928BB840-EBEB-471F-9CAA-BD3AB63A7AC2}" destId="{025AF041-514F-4F35-8F63-F95EE3A7B656}" srcOrd="0" destOrd="0" presId="urn:microsoft.com/office/officeart/2005/8/layout/vList2"/>
    <dgm:cxn modelId="{08787FF7-E1C0-43A1-A2DA-DF2FCA2865B9}" type="presParOf" srcId="{928BB840-EBEB-471F-9CAA-BD3AB63A7AC2}" destId="{24FAB7B1-FA41-4921-AF70-A7EFBC2ABA9E}" srcOrd="1" destOrd="0" presId="urn:microsoft.com/office/officeart/2005/8/layout/vList2"/>
    <dgm:cxn modelId="{47BE7B80-B069-441F-9FF2-B941E41B248F}" type="presParOf" srcId="{928BB840-EBEB-471F-9CAA-BD3AB63A7AC2}" destId="{1F709CB3-6E93-4C07-B388-751D70F7775A}" srcOrd="2" destOrd="0" presId="urn:microsoft.com/office/officeart/2005/8/layout/vList2"/>
    <dgm:cxn modelId="{BA8D9FD7-B97A-4C06-85C3-44C457A4C1CD}" type="presParOf" srcId="{928BB840-EBEB-471F-9CAA-BD3AB63A7AC2}" destId="{2B902EE2-D070-460F-BEB0-B96AB1C90617}" srcOrd="3" destOrd="0" presId="urn:microsoft.com/office/officeart/2005/8/layout/vList2"/>
    <dgm:cxn modelId="{C0A8FB45-509C-4B6E-B1AB-32483532298B}" type="presParOf" srcId="{928BB840-EBEB-471F-9CAA-BD3AB63A7AC2}" destId="{ED0EFF67-82D9-4300-B6C5-C5EEAAD3A6CB}" srcOrd="4" destOrd="0" presId="urn:microsoft.com/office/officeart/2005/8/layout/vList2"/>
    <dgm:cxn modelId="{497AD608-4BCC-41E5-A9B0-1EB95808706B}" type="presParOf" srcId="{928BB840-EBEB-471F-9CAA-BD3AB63A7AC2}" destId="{5B5BD50B-6444-4B3E-AE6D-CBBA27F5083D}" srcOrd="5" destOrd="0" presId="urn:microsoft.com/office/officeart/2005/8/layout/vList2"/>
    <dgm:cxn modelId="{86823AB5-EFE9-4CF6-9C9A-87B7C9D1591A}" type="presParOf" srcId="{928BB840-EBEB-471F-9CAA-BD3AB63A7AC2}" destId="{EBE7E691-940D-4F3F-9F07-A3D13B64A3EC}" srcOrd="6" destOrd="0" presId="urn:microsoft.com/office/officeart/2005/8/layout/vList2"/>
    <dgm:cxn modelId="{56F92AFA-1A12-48E0-A7ED-0C44BDBF4277}" type="presParOf" srcId="{928BB840-EBEB-471F-9CAA-BD3AB63A7AC2}" destId="{806AB6D1-5C00-4FDA-AEEA-C30A7DAADEAA}" srcOrd="7" destOrd="0" presId="urn:microsoft.com/office/officeart/2005/8/layout/vList2"/>
    <dgm:cxn modelId="{DBFF5412-ACD2-41EE-8271-D02CEA58642E}" type="presParOf" srcId="{928BB840-EBEB-471F-9CAA-BD3AB63A7AC2}" destId="{E9962747-2D63-4073-99DF-9A6FAC04D4E4}" srcOrd="8" destOrd="0" presId="urn:microsoft.com/office/officeart/2005/8/layout/vList2"/>
    <dgm:cxn modelId="{199A6D07-9BBD-4F60-8336-2C018F6506C9}" type="presParOf" srcId="{928BB840-EBEB-471F-9CAA-BD3AB63A7AC2}" destId="{03F258A6-B5D3-4E17-BFF5-0DBDF4B51E44}" srcOrd="9" destOrd="0" presId="urn:microsoft.com/office/officeart/2005/8/layout/vList2"/>
    <dgm:cxn modelId="{00A17D0F-CD31-49B7-B6D9-4231D799AE9F}" type="presParOf" srcId="{928BB840-EBEB-471F-9CAA-BD3AB63A7AC2}" destId="{BDEA7F01-6D91-4C5E-AA78-B273CA70AA7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2F4EAE83-09B6-4067-91D7-B92769C96040}" type="doc">
      <dgm:prSet loTypeId="urn:microsoft.com/office/officeart/2005/8/layout/vList2" loCatId="list" qsTypeId="urn:microsoft.com/office/officeart/2005/8/quickstyle/simple1" qsCatId="simple" csTypeId="urn:microsoft.com/office/officeart/2005/8/colors/accent4_3" csCatId="accent4"/>
      <dgm:spPr/>
      <dgm:t>
        <a:bodyPr/>
        <a:lstStyle/>
        <a:p>
          <a:endParaRPr lang="fr-FR"/>
        </a:p>
      </dgm:t>
    </dgm:pt>
    <dgm:pt modelId="{9966FABF-9860-4781-8C84-4841A6934EEE}">
      <dgm:prSet/>
      <dgm:spPr/>
      <dgm:t>
        <a:bodyPr/>
        <a:lstStyle/>
        <a:p>
          <a:r>
            <a:rPr lang="fr-FR" b="0" i="0"/>
            <a:t>PropertyGFAParking</a:t>
          </a:r>
          <a:endParaRPr lang="fr-FR"/>
        </a:p>
      </dgm:t>
    </dgm:pt>
    <dgm:pt modelId="{08AD66EA-E869-48F1-B6DC-F32EC980C491}" type="parTrans" cxnId="{00F88CEB-859F-4A87-B735-48052685CDD2}">
      <dgm:prSet/>
      <dgm:spPr/>
      <dgm:t>
        <a:bodyPr/>
        <a:lstStyle/>
        <a:p>
          <a:endParaRPr lang="fr-FR"/>
        </a:p>
      </dgm:t>
    </dgm:pt>
    <dgm:pt modelId="{1C7D383A-B753-4CCE-9107-5149950A1507}" type="sibTrans" cxnId="{00F88CEB-859F-4A87-B735-48052685CDD2}">
      <dgm:prSet/>
      <dgm:spPr/>
      <dgm:t>
        <a:bodyPr/>
        <a:lstStyle/>
        <a:p>
          <a:endParaRPr lang="fr-FR"/>
        </a:p>
      </dgm:t>
    </dgm:pt>
    <dgm:pt modelId="{3683C298-6F00-4880-9968-A59EA386C7FB}">
      <dgm:prSet/>
      <dgm:spPr/>
      <dgm:t>
        <a:bodyPr/>
        <a:lstStyle/>
        <a:p>
          <a:r>
            <a:rPr lang="fr-FR" b="0" i="0"/>
            <a:t>SecondLargestPropertyUseTypeGFA</a:t>
          </a:r>
          <a:endParaRPr lang="fr-FR"/>
        </a:p>
      </dgm:t>
    </dgm:pt>
    <dgm:pt modelId="{9926B715-98BD-46E4-8D88-F6F11D6FF2A9}" type="parTrans" cxnId="{A9FB6BF4-4DDF-4E75-A0FC-9EDC774D0EC9}">
      <dgm:prSet/>
      <dgm:spPr/>
      <dgm:t>
        <a:bodyPr/>
        <a:lstStyle/>
        <a:p>
          <a:endParaRPr lang="fr-FR"/>
        </a:p>
      </dgm:t>
    </dgm:pt>
    <dgm:pt modelId="{C6235201-A6C9-4078-A2A9-7F6981304ED8}" type="sibTrans" cxnId="{A9FB6BF4-4DDF-4E75-A0FC-9EDC774D0EC9}">
      <dgm:prSet/>
      <dgm:spPr/>
      <dgm:t>
        <a:bodyPr/>
        <a:lstStyle/>
        <a:p>
          <a:endParaRPr lang="fr-FR"/>
        </a:p>
      </dgm:t>
    </dgm:pt>
    <dgm:pt modelId="{B88156A2-765F-4E31-B9A5-D71027BDC81A}">
      <dgm:prSet/>
      <dgm:spPr/>
      <dgm:t>
        <a:bodyPr/>
        <a:lstStyle/>
        <a:p>
          <a:r>
            <a:rPr lang="fr-FR" b="0" i="0"/>
            <a:t>ThirdLargestPropertyUseTypeGFA</a:t>
          </a:r>
          <a:endParaRPr lang="fr-FR"/>
        </a:p>
      </dgm:t>
    </dgm:pt>
    <dgm:pt modelId="{E96E095B-3AE7-4D57-868D-7D45D67BA467}" type="parTrans" cxnId="{12A9626B-A315-4C17-98FA-DBB6DF41FD9F}">
      <dgm:prSet/>
      <dgm:spPr/>
      <dgm:t>
        <a:bodyPr/>
        <a:lstStyle/>
        <a:p>
          <a:endParaRPr lang="fr-FR"/>
        </a:p>
      </dgm:t>
    </dgm:pt>
    <dgm:pt modelId="{5476C29E-4AA5-4D96-A160-291CF4AE1CF8}" type="sibTrans" cxnId="{12A9626B-A315-4C17-98FA-DBB6DF41FD9F}">
      <dgm:prSet/>
      <dgm:spPr/>
      <dgm:t>
        <a:bodyPr/>
        <a:lstStyle/>
        <a:p>
          <a:endParaRPr lang="fr-FR"/>
        </a:p>
      </dgm:t>
    </dgm:pt>
    <dgm:pt modelId="{668A343C-F4D2-4E73-BC82-A92140D0CA14}">
      <dgm:prSet/>
      <dgm:spPr/>
      <dgm:t>
        <a:bodyPr/>
        <a:lstStyle/>
        <a:p>
          <a:r>
            <a:rPr lang="fr-FR" b="0" i="0"/>
            <a:t>NbListOfAllPropertyUseTypes</a:t>
          </a:r>
          <a:endParaRPr lang="fr-FR"/>
        </a:p>
      </dgm:t>
    </dgm:pt>
    <dgm:pt modelId="{B665E3CF-5E53-4314-B5EA-0643089369FE}" type="parTrans" cxnId="{BE68F1EC-730A-4F9F-9CEF-524A1F04FE0E}">
      <dgm:prSet/>
      <dgm:spPr/>
      <dgm:t>
        <a:bodyPr/>
        <a:lstStyle/>
        <a:p>
          <a:endParaRPr lang="fr-FR"/>
        </a:p>
      </dgm:t>
    </dgm:pt>
    <dgm:pt modelId="{41C01C3F-1001-4F8E-8D5F-F7FECBCA697E}" type="sibTrans" cxnId="{BE68F1EC-730A-4F9F-9CEF-524A1F04FE0E}">
      <dgm:prSet/>
      <dgm:spPr/>
      <dgm:t>
        <a:bodyPr/>
        <a:lstStyle/>
        <a:p>
          <a:endParaRPr lang="fr-FR"/>
        </a:p>
      </dgm:t>
    </dgm:pt>
    <dgm:pt modelId="{3852418F-792B-4FEB-B163-7214DD630663}" type="pres">
      <dgm:prSet presAssocID="{2F4EAE83-09B6-4067-91D7-B92769C96040}" presName="linear" presStyleCnt="0">
        <dgm:presLayoutVars>
          <dgm:animLvl val="lvl"/>
          <dgm:resizeHandles val="exact"/>
        </dgm:presLayoutVars>
      </dgm:prSet>
      <dgm:spPr/>
    </dgm:pt>
    <dgm:pt modelId="{043C3A4C-8843-49AE-93B9-49AB3461ED8F}" type="pres">
      <dgm:prSet presAssocID="{9966FABF-9860-4781-8C84-4841A6934EE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EC5C16E-8289-4828-98D2-F8B09A78E53D}" type="pres">
      <dgm:prSet presAssocID="{1C7D383A-B753-4CCE-9107-5149950A1507}" presName="spacer" presStyleCnt="0"/>
      <dgm:spPr/>
    </dgm:pt>
    <dgm:pt modelId="{DF154A71-CF62-4474-976C-BA5C4720EB87}" type="pres">
      <dgm:prSet presAssocID="{3683C298-6F00-4880-9968-A59EA386C7F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5CAA0CB-7172-4774-B708-DB7E5DDA0452}" type="pres">
      <dgm:prSet presAssocID="{C6235201-A6C9-4078-A2A9-7F6981304ED8}" presName="spacer" presStyleCnt="0"/>
      <dgm:spPr/>
    </dgm:pt>
    <dgm:pt modelId="{99117E8C-E55D-4FB5-B140-F3981B786930}" type="pres">
      <dgm:prSet presAssocID="{B88156A2-765F-4E31-B9A5-D71027BDC81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EA4538B-A5DF-457B-84E0-C904A5370232}" type="pres">
      <dgm:prSet presAssocID="{5476C29E-4AA5-4D96-A160-291CF4AE1CF8}" presName="spacer" presStyleCnt="0"/>
      <dgm:spPr/>
    </dgm:pt>
    <dgm:pt modelId="{0319C83F-249B-4BD0-AFB3-F6A912CF67A9}" type="pres">
      <dgm:prSet presAssocID="{668A343C-F4D2-4E73-BC82-A92140D0CA1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BB16333-3A52-4BC4-A5D8-BE90BE4D8E39}" type="presOf" srcId="{9966FABF-9860-4781-8C84-4841A6934EEE}" destId="{043C3A4C-8843-49AE-93B9-49AB3461ED8F}" srcOrd="0" destOrd="0" presId="urn:microsoft.com/office/officeart/2005/8/layout/vList2"/>
    <dgm:cxn modelId="{A655E444-3D70-4452-9D57-AE167FDC08DA}" type="presOf" srcId="{B88156A2-765F-4E31-B9A5-D71027BDC81A}" destId="{99117E8C-E55D-4FB5-B140-F3981B786930}" srcOrd="0" destOrd="0" presId="urn:microsoft.com/office/officeart/2005/8/layout/vList2"/>
    <dgm:cxn modelId="{12A9626B-A315-4C17-98FA-DBB6DF41FD9F}" srcId="{2F4EAE83-09B6-4067-91D7-B92769C96040}" destId="{B88156A2-765F-4E31-B9A5-D71027BDC81A}" srcOrd="2" destOrd="0" parTransId="{E96E095B-3AE7-4D57-868D-7D45D67BA467}" sibTransId="{5476C29E-4AA5-4D96-A160-291CF4AE1CF8}"/>
    <dgm:cxn modelId="{3F67A04B-F4D3-4E86-BE3B-7E331A6F1871}" type="presOf" srcId="{3683C298-6F00-4880-9968-A59EA386C7FB}" destId="{DF154A71-CF62-4474-976C-BA5C4720EB87}" srcOrd="0" destOrd="0" presId="urn:microsoft.com/office/officeart/2005/8/layout/vList2"/>
    <dgm:cxn modelId="{BC08A550-1B4E-4D8E-8DAD-3F4B38F1CE0C}" type="presOf" srcId="{2F4EAE83-09B6-4067-91D7-B92769C96040}" destId="{3852418F-792B-4FEB-B163-7214DD630663}" srcOrd="0" destOrd="0" presId="urn:microsoft.com/office/officeart/2005/8/layout/vList2"/>
    <dgm:cxn modelId="{4BA006CD-167A-47D0-9771-03AA34273160}" type="presOf" srcId="{668A343C-F4D2-4E73-BC82-A92140D0CA14}" destId="{0319C83F-249B-4BD0-AFB3-F6A912CF67A9}" srcOrd="0" destOrd="0" presId="urn:microsoft.com/office/officeart/2005/8/layout/vList2"/>
    <dgm:cxn modelId="{00F88CEB-859F-4A87-B735-48052685CDD2}" srcId="{2F4EAE83-09B6-4067-91D7-B92769C96040}" destId="{9966FABF-9860-4781-8C84-4841A6934EEE}" srcOrd="0" destOrd="0" parTransId="{08AD66EA-E869-48F1-B6DC-F32EC980C491}" sibTransId="{1C7D383A-B753-4CCE-9107-5149950A1507}"/>
    <dgm:cxn modelId="{BE68F1EC-730A-4F9F-9CEF-524A1F04FE0E}" srcId="{2F4EAE83-09B6-4067-91D7-B92769C96040}" destId="{668A343C-F4D2-4E73-BC82-A92140D0CA14}" srcOrd="3" destOrd="0" parTransId="{B665E3CF-5E53-4314-B5EA-0643089369FE}" sibTransId="{41C01C3F-1001-4F8E-8D5F-F7FECBCA697E}"/>
    <dgm:cxn modelId="{A9FB6BF4-4DDF-4E75-A0FC-9EDC774D0EC9}" srcId="{2F4EAE83-09B6-4067-91D7-B92769C96040}" destId="{3683C298-6F00-4880-9968-A59EA386C7FB}" srcOrd="1" destOrd="0" parTransId="{9926B715-98BD-46E4-8D88-F6F11D6FF2A9}" sibTransId="{C6235201-A6C9-4078-A2A9-7F6981304ED8}"/>
    <dgm:cxn modelId="{0704BE95-033A-47EA-898A-72D469B599A9}" type="presParOf" srcId="{3852418F-792B-4FEB-B163-7214DD630663}" destId="{043C3A4C-8843-49AE-93B9-49AB3461ED8F}" srcOrd="0" destOrd="0" presId="urn:microsoft.com/office/officeart/2005/8/layout/vList2"/>
    <dgm:cxn modelId="{0EE65FA4-132E-470E-8B74-E82DA4C83E22}" type="presParOf" srcId="{3852418F-792B-4FEB-B163-7214DD630663}" destId="{AEC5C16E-8289-4828-98D2-F8B09A78E53D}" srcOrd="1" destOrd="0" presId="urn:microsoft.com/office/officeart/2005/8/layout/vList2"/>
    <dgm:cxn modelId="{A22610B8-6062-4D3B-89EF-7431854FD0C2}" type="presParOf" srcId="{3852418F-792B-4FEB-B163-7214DD630663}" destId="{DF154A71-CF62-4474-976C-BA5C4720EB87}" srcOrd="2" destOrd="0" presId="urn:microsoft.com/office/officeart/2005/8/layout/vList2"/>
    <dgm:cxn modelId="{07E2F27B-50BB-440B-9A48-B4CD0AF27789}" type="presParOf" srcId="{3852418F-792B-4FEB-B163-7214DD630663}" destId="{E5CAA0CB-7172-4774-B708-DB7E5DDA0452}" srcOrd="3" destOrd="0" presId="urn:microsoft.com/office/officeart/2005/8/layout/vList2"/>
    <dgm:cxn modelId="{C7BF1904-2DDA-43DD-B33C-BAD654CED117}" type="presParOf" srcId="{3852418F-792B-4FEB-B163-7214DD630663}" destId="{99117E8C-E55D-4FB5-B140-F3981B786930}" srcOrd="4" destOrd="0" presId="urn:microsoft.com/office/officeart/2005/8/layout/vList2"/>
    <dgm:cxn modelId="{EB072F33-CD6F-4381-8BDE-B8DBF898F80A}" type="presParOf" srcId="{3852418F-792B-4FEB-B163-7214DD630663}" destId="{0EA4538B-A5DF-457B-84E0-C904A5370232}" srcOrd="5" destOrd="0" presId="urn:microsoft.com/office/officeart/2005/8/layout/vList2"/>
    <dgm:cxn modelId="{AEA10505-4C77-4751-AAD7-7C068C4B909A}" type="presParOf" srcId="{3852418F-792B-4FEB-B163-7214DD630663}" destId="{0319C83F-249B-4BD0-AFB3-F6A912CF67A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2A60347D-0C1F-4087-BBA4-35BDC1292D0C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F234B1FB-F1B8-4090-BA4F-0094A16A1745}">
      <dgm:prSet/>
      <dgm:spPr>
        <a:solidFill>
          <a:srgbClr val="92D050"/>
        </a:solidFill>
      </dgm:spPr>
      <dgm:t>
        <a:bodyPr/>
        <a:lstStyle/>
        <a:p>
          <a:r>
            <a:rPr lang="fr-FR"/>
            <a:t>Variables Corrélées aux </a:t>
          </a:r>
          <a:r>
            <a:rPr lang="fr-FR" err="1"/>
            <a:t>Targets</a:t>
          </a:r>
          <a:endParaRPr lang="fr-FR"/>
        </a:p>
      </dgm:t>
    </dgm:pt>
    <dgm:pt modelId="{BB79619B-C017-4027-AC4A-641CA666E91F}" type="parTrans" cxnId="{5FF4125F-6E13-4780-93EE-BD500351BED1}">
      <dgm:prSet/>
      <dgm:spPr/>
      <dgm:t>
        <a:bodyPr/>
        <a:lstStyle/>
        <a:p>
          <a:endParaRPr lang="fr-FR"/>
        </a:p>
      </dgm:t>
    </dgm:pt>
    <dgm:pt modelId="{629DB49A-4F50-48F1-97DE-909F3D4A24F8}" type="sibTrans" cxnId="{5FF4125F-6E13-4780-93EE-BD500351BED1}">
      <dgm:prSet/>
      <dgm:spPr/>
      <dgm:t>
        <a:bodyPr/>
        <a:lstStyle/>
        <a:p>
          <a:endParaRPr lang="fr-FR"/>
        </a:p>
      </dgm:t>
    </dgm:pt>
    <dgm:pt modelId="{ADEEE20A-BBA3-4BF6-A552-C87FBFA060DA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fr-FR"/>
            <a:t>Variables Corrélées entre-elles</a:t>
          </a:r>
        </a:p>
      </dgm:t>
    </dgm:pt>
    <dgm:pt modelId="{6B455D8C-9370-4167-B8B1-AD4EFDA6D11B}" type="parTrans" cxnId="{6B5AE707-78E5-4FCE-AA13-20F4952D315B}">
      <dgm:prSet/>
      <dgm:spPr/>
      <dgm:t>
        <a:bodyPr/>
        <a:lstStyle/>
        <a:p>
          <a:endParaRPr lang="fr-FR"/>
        </a:p>
      </dgm:t>
    </dgm:pt>
    <dgm:pt modelId="{55A1AE02-1B18-44E0-8479-D1867955F821}" type="sibTrans" cxnId="{6B5AE707-78E5-4FCE-AA13-20F4952D315B}">
      <dgm:prSet/>
      <dgm:spPr/>
      <dgm:t>
        <a:bodyPr/>
        <a:lstStyle/>
        <a:p>
          <a:endParaRPr lang="fr-FR"/>
        </a:p>
      </dgm:t>
    </dgm:pt>
    <dgm:pt modelId="{E9EE8AC1-0040-4CAB-81C6-7633D90BE07E}" type="pres">
      <dgm:prSet presAssocID="{2A60347D-0C1F-4087-BBA4-35BDC1292D0C}" presName="linearFlow" presStyleCnt="0">
        <dgm:presLayoutVars>
          <dgm:dir/>
          <dgm:resizeHandles val="exact"/>
        </dgm:presLayoutVars>
      </dgm:prSet>
      <dgm:spPr/>
    </dgm:pt>
    <dgm:pt modelId="{FDBA6289-FD8C-4E2B-80CE-589263C14641}" type="pres">
      <dgm:prSet presAssocID="{F234B1FB-F1B8-4090-BA4F-0094A16A1745}" presName="composite" presStyleCnt="0"/>
      <dgm:spPr/>
    </dgm:pt>
    <dgm:pt modelId="{5705DE09-C4BD-490C-B83D-8A1C2128C32C}" type="pres">
      <dgm:prSet presAssocID="{F234B1FB-F1B8-4090-BA4F-0094A16A1745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76E3AD0E-1349-4806-BAC9-F932F6C9BFEF}" type="pres">
      <dgm:prSet presAssocID="{F234B1FB-F1B8-4090-BA4F-0094A16A1745}" presName="txShp" presStyleLbl="node1" presStyleIdx="0" presStyleCnt="2">
        <dgm:presLayoutVars>
          <dgm:bulletEnabled val="1"/>
        </dgm:presLayoutVars>
      </dgm:prSet>
      <dgm:spPr/>
    </dgm:pt>
    <dgm:pt modelId="{27368DFF-77DB-4AD9-8543-4D6F8115AF5F}" type="pres">
      <dgm:prSet presAssocID="{629DB49A-4F50-48F1-97DE-909F3D4A24F8}" presName="spacing" presStyleCnt="0"/>
      <dgm:spPr/>
    </dgm:pt>
    <dgm:pt modelId="{9C79BB7F-01DD-40C3-A61D-B4975718FBAF}" type="pres">
      <dgm:prSet presAssocID="{ADEEE20A-BBA3-4BF6-A552-C87FBFA060DA}" presName="composite" presStyleCnt="0"/>
      <dgm:spPr/>
    </dgm:pt>
    <dgm:pt modelId="{69840CC9-E564-4CE6-883F-CB7E26D75419}" type="pres">
      <dgm:prSet presAssocID="{ADEEE20A-BBA3-4BF6-A552-C87FBFA060DA}" presName="imgShp" presStyleLbl="fgImgPlac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E60EB2B7-3BC1-480F-A3A5-3DDB2F4673FA}" type="pres">
      <dgm:prSet presAssocID="{ADEEE20A-BBA3-4BF6-A552-C87FBFA060DA}" presName="txShp" presStyleLbl="node1" presStyleIdx="1" presStyleCnt="2">
        <dgm:presLayoutVars>
          <dgm:bulletEnabled val="1"/>
        </dgm:presLayoutVars>
      </dgm:prSet>
      <dgm:spPr/>
    </dgm:pt>
  </dgm:ptLst>
  <dgm:cxnLst>
    <dgm:cxn modelId="{6B5AE707-78E5-4FCE-AA13-20F4952D315B}" srcId="{2A60347D-0C1F-4087-BBA4-35BDC1292D0C}" destId="{ADEEE20A-BBA3-4BF6-A552-C87FBFA060DA}" srcOrd="1" destOrd="0" parTransId="{6B455D8C-9370-4167-B8B1-AD4EFDA6D11B}" sibTransId="{55A1AE02-1B18-44E0-8479-D1867955F821}"/>
    <dgm:cxn modelId="{5FF4125F-6E13-4780-93EE-BD500351BED1}" srcId="{2A60347D-0C1F-4087-BBA4-35BDC1292D0C}" destId="{F234B1FB-F1B8-4090-BA4F-0094A16A1745}" srcOrd="0" destOrd="0" parTransId="{BB79619B-C017-4027-AC4A-641CA666E91F}" sibTransId="{629DB49A-4F50-48F1-97DE-909F3D4A24F8}"/>
    <dgm:cxn modelId="{205C9375-09A7-4167-B0A0-866CBAB963C8}" type="presOf" srcId="{ADEEE20A-BBA3-4BF6-A552-C87FBFA060DA}" destId="{E60EB2B7-3BC1-480F-A3A5-3DDB2F4673FA}" srcOrd="0" destOrd="0" presId="urn:microsoft.com/office/officeart/2005/8/layout/vList3"/>
    <dgm:cxn modelId="{056A2294-5652-49D1-BEB1-8F7EE9EC925D}" type="presOf" srcId="{2A60347D-0C1F-4087-BBA4-35BDC1292D0C}" destId="{E9EE8AC1-0040-4CAB-81C6-7633D90BE07E}" srcOrd="0" destOrd="0" presId="urn:microsoft.com/office/officeart/2005/8/layout/vList3"/>
    <dgm:cxn modelId="{71D527B2-683C-4658-B6B6-147F62D5FC51}" type="presOf" srcId="{F234B1FB-F1B8-4090-BA4F-0094A16A1745}" destId="{76E3AD0E-1349-4806-BAC9-F932F6C9BFEF}" srcOrd="0" destOrd="0" presId="urn:microsoft.com/office/officeart/2005/8/layout/vList3"/>
    <dgm:cxn modelId="{FF139683-7C3D-4F30-838C-4586661FF19D}" type="presParOf" srcId="{E9EE8AC1-0040-4CAB-81C6-7633D90BE07E}" destId="{FDBA6289-FD8C-4E2B-80CE-589263C14641}" srcOrd="0" destOrd="0" presId="urn:microsoft.com/office/officeart/2005/8/layout/vList3"/>
    <dgm:cxn modelId="{70D5D0F2-27CA-4CAC-AF98-70F906A69FDC}" type="presParOf" srcId="{FDBA6289-FD8C-4E2B-80CE-589263C14641}" destId="{5705DE09-C4BD-490C-B83D-8A1C2128C32C}" srcOrd="0" destOrd="0" presId="urn:microsoft.com/office/officeart/2005/8/layout/vList3"/>
    <dgm:cxn modelId="{CCB101E8-EC2F-476D-860B-54A11F730DA3}" type="presParOf" srcId="{FDBA6289-FD8C-4E2B-80CE-589263C14641}" destId="{76E3AD0E-1349-4806-BAC9-F932F6C9BFEF}" srcOrd="1" destOrd="0" presId="urn:microsoft.com/office/officeart/2005/8/layout/vList3"/>
    <dgm:cxn modelId="{9E5580E8-318F-4351-93CA-9E44F6CBE707}" type="presParOf" srcId="{E9EE8AC1-0040-4CAB-81C6-7633D90BE07E}" destId="{27368DFF-77DB-4AD9-8543-4D6F8115AF5F}" srcOrd="1" destOrd="0" presId="urn:microsoft.com/office/officeart/2005/8/layout/vList3"/>
    <dgm:cxn modelId="{81B0EA15-33C2-4C16-8FA1-B3214A1EC6FB}" type="presParOf" srcId="{E9EE8AC1-0040-4CAB-81C6-7633D90BE07E}" destId="{9C79BB7F-01DD-40C3-A61D-B4975718FBAF}" srcOrd="2" destOrd="0" presId="urn:microsoft.com/office/officeart/2005/8/layout/vList3"/>
    <dgm:cxn modelId="{8B419747-8E87-4DC3-BF52-2F5B522FD63B}" type="presParOf" srcId="{9C79BB7F-01DD-40C3-A61D-B4975718FBAF}" destId="{69840CC9-E564-4CE6-883F-CB7E26D75419}" srcOrd="0" destOrd="0" presId="urn:microsoft.com/office/officeart/2005/8/layout/vList3"/>
    <dgm:cxn modelId="{749FB368-2F34-497A-9D98-93ACD7DFA6CC}" type="presParOf" srcId="{9C79BB7F-01DD-40C3-A61D-B4975718FBAF}" destId="{E60EB2B7-3BC1-480F-A3A5-3DDB2F4673F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CBEA83FF-E1E9-412D-9791-2370584A358B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DCC742A4-4716-4650-AF94-282D563793F5}">
      <dgm:prSet/>
      <dgm:spPr/>
      <dgm:t>
        <a:bodyPr/>
        <a:lstStyle/>
        <a:p>
          <a:r>
            <a:rPr lang="fr-FR"/>
            <a:t>TotalGHGEmissions</a:t>
          </a:r>
        </a:p>
      </dgm:t>
    </dgm:pt>
    <dgm:pt modelId="{3B3C80ED-C4CB-4542-9C62-BA6B892DD06F}" type="parTrans" cxnId="{15C3350B-E297-4F1F-9A39-82CC344170B7}">
      <dgm:prSet/>
      <dgm:spPr/>
      <dgm:t>
        <a:bodyPr/>
        <a:lstStyle/>
        <a:p>
          <a:endParaRPr lang="fr-FR"/>
        </a:p>
      </dgm:t>
    </dgm:pt>
    <dgm:pt modelId="{90637F4A-1E7B-47A3-A31B-E345A4A08392}" type="sibTrans" cxnId="{15C3350B-E297-4F1F-9A39-82CC344170B7}">
      <dgm:prSet/>
      <dgm:spPr/>
      <dgm:t>
        <a:bodyPr/>
        <a:lstStyle/>
        <a:p>
          <a:endParaRPr lang="fr-FR"/>
        </a:p>
      </dgm:t>
    </dgm:pt>
    <dgm:pt modelId="{E4ECA274-FFE7-420C-98BE-E747CC972BB4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pPr>
            <a:buNone/>
          </a:pPr>
          <a:r>
            <a:rPr lang="fr-FR"/>
            <a:t>Fortement corrélé à</a:t>
          </a:r>
        </a:p>
      </dgm:t>
    </dgm:pt>
    <dgm:pt modelId="{2F99756D-011F-4F24-98E6-89D5EE4280CB}" type="parTrans" cxnId="{7B67310C-DC90-4117-856D-33C20E9FFE01}">
      <dgm:prSet/>
      <dgm:spPr/>
      <dgm:t>
        <a:bodyPr/>
        <a:lstStyle/>
        <a:p>
          <a:endParaRPr lang="fr-FR"/>
        </a:p>
      </dgm:t>
    </dgm:pt>
    <dgm:pt modelId="{A42759C8-FF80-4988-9249-FF76ABEA335A}" type="sibTrans" cxnId="{7B67310C-DC90-4117-856D-33C20E9FFE01}">
      <dgm:prSet/>
      <dgm:spPr/>
      <dgm:t>
        <a:bodyPr/>
        <a:lstStyle/>
        <a:p>
          <a:endParaRPr lang="fr-FR"/>
        </a:p>
      </dgm:t>
    </dgm:pt>
    <dgm:pt modelId="{055CD33C-52C5-4E78-B8E0-9E267B6FAD71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err="1"/>
            <a:t>PropertyGFATotal</a:t>
          </a:r>
          <a:endParaRPr lang="fr-FR"/>
        </a:p>
      </dgm:t>
    </dgm:pt>
    <dgm:pt modelId="{0C6C4C7F-2B82-4481-96A0-750CF16A224D}" type="parTrans" cxnId="{B98CF958-855A-44A7-9B4A-8C24D613FFFA}">
      <dgm:prSet/>
      <dgm:spPr/>
      <dgm:t>
        <a:bodyPr/>
        <a:lstStyle/>
        <a:p>
          <a:endParaRPr lang="fr-FR"/>
        </a:p>
      </dgm:t>
    </dgm:pt>
    <dgm:pt modelId="{82086A88-1159-4507-A8B0-465DAB3EBFCC}" type="sibTrans" cxnId="{B98CF958-855A-44A7-9B4A-8C24D613FFFA}">
      <dgm:prSet/>
      <dgm:spPr/>
      <dgm:t>
        <a:bodyPr/>
        <a:lstStyle/>
        <a:p>
          <a:endParaRPr lang="fr-FR"/>
        </a:p>
      </dgm:t>
    </dgm:pt>
    <dgm:pt modelId="{6D4CF117-3095-466C-BBB8-871286C7AD8D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err="1"/>
            <a:t>PropertyGFABuilding</a:t>
          </a:r>
          <a:endParaRPr lang="fr-FR"/>
        </a:p>
      </dgm:t>
    </dgm:pt>
    <dgm:pt modelId="{AA59ED92-BABD-46D6-8136-49D75DA068DA}" type="parTrans" cxnId="{BF1131C5-399F-411A-9D6F-089CDF4AB233}">
      <dgm:prSet/>
      <dgm:spPr/>
      <dgm:t>
        <a:bodyPr/>
        <a:lstStyle/>
        <a:p>
          <a:endParaRPr lang="fr-FR"/>
        </a:p>
      </dgm:t>
    </dgm:pt>
    <dgm:pt modelId="{4732A72D-75F0-4534-94A2-75F1C087C6AA}" type="sibTrans" cxnId="{BF1131C5-399F-411A-9D6F-089CDF4AB233}">
      <dgm:prSet/>
      <dgm:spPr/>
      <dgm:t>
        <a:bodyPr/>
        <a:lstStyle/>
        <a:p>
          <a:endParaRPr lang="fr-FR"/>
        </a:p>
      </dgm:t>
    </dgm:pt>
    <dgm:pt modelId="{5210E8CC-0E93-47BC-90FD-1ECC9EEB9612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err="1"/>
            <a:t>LargestPropertyUseTypeGFA</a:t>
          </a:r>
          <a:endParaRPr lang="fr-FR"/>
        </a:p>
      </dgm:t>
    </dgm:pt>
    <dgm:pt modelId="{49C546DF-2777-4B4E-9B55-4B6D1BA0DCD4}" type="parTrans" cxnId="{1A7B5578-F14C-4B56-8FA6-FE37BA82F648}">
      <dgm:prSet/>
      <dgm:spPr/>
      <dgm:t>
        <a:bodyPr/>
        <a:lstStyle/>
        <a:p>
          <a:endParaRPr lang="fr-FR"/>
        </a:p>
      </dgm:t>
    </dgm:pt>
    <dgm:pt modelId="{54213B35-C906-42E2-9422-0B2BAE0FD80E}" type="sibTrans" cxnId="{1A7B5578-F14C-4B56-8FA6-FE37BA82F648}">
      <dgm:prSet/>
      <dgm:spPr/>
      <dgm:t>
        <a:bodyPr/>
        <a:lstStyle/>
        <a:p>
          <a:endParaRPr lang="fr-FR"/>
        </a:p>
      </dgm:t>
    </dgm:pt>
    <dgm:pt modelId="{ACF57980-3292-451D-A107-9C14035042AC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pPr>
            <a:buNone/>
          </a:pPr>
          <a:r>
            <a:rPr lang="fr-FR"/>
            <a:t>Fortement anti-corrélé à</a:t>
          </a:r>
        </a:p>
      </dgm:t>
    </dgm:pt>
    <dgm:pt modelId="{2D6C7492-7B49-4C99-9623-315DCEE02281}" type="parTrans" cxnId="{BF7C410F-10F3-485B-B8C8-653A26C73234}">
      <dgm:prSet/>
      <dgm:spPr/>
      <dgm:t>
        <a:bodyPr/>
        <a:lstStyle/>
        <a:p>
          <a:endParaRPr lang="fr-FR"/>
        </a:p>
      </dgm:t>
    </dgm:pt>
    <dgm:pt modelId="{ED10EFB6-4ECB-4BF1-808D-196556974D2A}" type="sibTrans" cxnId="{BF7C410F-10F3-485B-B8C8-653A26C73234}">
      <dgm:prSet/>
      <dgm:spPr/>
      <dgm:t>
        <a:bodyPr/>
        <a:lstStyle/>
        <a:p>
          <a:endParaRPr lang="fr-FR"/>
        </a:p>
      </dgm:t>
    </dgm:pt>
    <dgm:pt modelId="{7347547F-219A-469C-B523-E57B0FCF3FF2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err="1"/>
            <a:t>Proportion_Electricity</a:t>
          </a:r>
          <a:endParaRPr lang="fr-FR"/>
        </a:p>
      </dgm:t>
    </dgm:pt>
    <dgm:pt modelId="{3196CC54-0E55-4B50-9433-F5F3F8A71804}" type="parTrans" cxnId="{FB168C59-5372-4EAB-8C8C-1194BF38D370}">
      <dgm:prSet/>
      <dgm:spPr/>
      <dgm:t>
        <a:bodyPr/>
        <a:lstStyle/>
        <a:p>
          <a:endParaRPr lang="fr-FR"/>
        </a:p>
      </dgm:t>
    </dgm:pt>
    <dgm:pt modelId="{88370D20-E35E-4FF3-A39D-CB13A03E06FF}" type="sibTrans" cxnId="{FB168C59-5372-4EAB-8C8C-1194BF38D370}">
      <dgm:prSet/>
      <dgm:spPr/>
      <dgm:t>
        <a:bodyPr/>
        <a:lstStyle/>
        <a:p>
          <a:endParaRPr lang="fr-FR"/>
        </a:p>
      </dgm:t>
    </dgm:pt>
    <dgm:pt modelId="{20387963-873D-4D68-9A2B-C4EBB4189CD4}">
      <dgm:prSet/>
      <dgm:spPr/>
      <dgm:t>
        <a:bodyPr/>
        <a:lstStyle/>
        <a:p>
          <a:r>
            <a:rPr lang="fr-FR" err="1"/>
            <a:t>SiteEnergyUse</a:t>
          </a:r>
          <a:endParaRPr lang="fr-FR"/>
        </a:p>
      </dgm:t>
    </dgm:pt>
    <dgm:pt modelId="{6BF6B067-68A2-4658-B057-E6D886A6F811}" type="parTrans" cxnId="{94A0F250-26BD-44E1-B1A4-12256B3E116B}">
      <dgm:prSet/>
      <dgm:spPr/>
      <dgm:t>
        <a:bodyPr/>
        <a:lstStyle/>
        <a:p>
          <a:endParaRPr lang="fr-FR"/>
        </a:p>
      </dgm:t>
    </dgm:pt>
    <dgm:pt modelId="{5AA40C51-8AA5-4A69-8567-04991BF5D436}" type="sibTrans" cxnId="{94A0F250-26BD-44E1-B1A4-12256B3E116B}">
      <dgm:prSet/>
      <dgm:spPr/>
      <dgm:t>
        <a:bodyPr/>
        <a:lstStyle/>
        <a:p>
          <a:endParaRPr lang="fr-FR"/>
        </a:p>
      </dgm:t>
    </dgm:pt>
    <dgm:pt modelId="{F69CE4AE-FE9A-4930-A022-F6011ED95992}">
      <dgm:prSet/>
      <dgm:spPr/>
      <dgm:t>
        <a:bodyPr/>
        <a:lstStyle/>
        <a:p>
          <a:pPr>
            <a:buNone/>
          </a:pPr>
          <a:r>
            <a:rPr lang="fr-FR"/>
            <a:t>Fortement corrélé à</a:t>
          </a:r>
        </a:p>
      </dgm:t>
    </dgm:pt>
    <dgm:pt modelId="{BA95CA8A-F25C-45B2-8540-20FDC90B8588}" type="parTrans" cxnId="{080D5E2A-5FCB-40F3-A48B-CD04AD5E4B4D}">
      <dgm:prSet/>
      <dgm:spPr/>
      <dgm:t>
        <a:bodyPr/>
        <a:lstStyle/>
        <a:p>
          <a:endParaRPr lang="fr-FR"/>
        </a:p>
      </dgm:t>
    </dgm:pt>
    <dgm:pt modelId="{6453CDBE-D669-40C1-8CD6-A0A3CCF23C5F}" type="sibTrans" cxnId="{080D5E2A-5FCB-40F3-A48B-CD04AD5E4B4D}">
      <dgm:prSet/>
      <dgm:spPr/>
      <dgm:t>
        <a:bodyPr/>
        <a:lstStyle/>
        <a:p>
          <a:endParaRPr lang="fr-FR"/>
        </a:p>
      </dgm:t>
    </dgm:pt>
    <dgm:pt modelId="{EE02D915-4B14-4387-A420-11C07D8A4BA3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err="1"/>
            <a:t>PropertyGFATotal</a:t>
          </a:r>
          <a:endParaRPr lang="fr-FR"/>
        </a:p>
      </dgm:t>
    </dgm:pt>
    <dgm:pt modelId="{BDC40AE6-1C1A-46F0-AE30-524221F6F001}" type="parTrans" cxnId="{D7C6013F-B388-4409-881E-D3BAFB5B61F7}">
      <dgm:prSet/>
      <dgm:spPr/>
      <dgm:t>
        <a:bodyPr/>
        <a:lstStyle/>
        <a:p>
          <a:endParaRPr lang="fr-FR"/>
        </a:p>
      </dgm:t>
    </dgm:pt>
    <dgm:pt modelId="{C518E783-4949-4201-8B04-35DCCE628315}" type="sibTrans" cxnId="{D7C6013F-B388-4409-881E-D3BAFB5B61F7}">
      <dgm:prSet/>
      <dgm:spPr/>
      <dgm:t>
        <a:bodyPr/>
        <a:lstStyle/>
        <a:p>
          <a:endParaRPr lang="fr-FR"/>
        </a:p>
      </dgm:t>
    </dgm:pt>
    <dgm:pt modelId="{2A297FD1-21CC-4CCC-B635-0157AA561D42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err="1"/>
            <a:t>PropertyGFABuilding</a:t>
          </a:r>
          <a:endParaRPr lang="fr-FR"/>
        </a:p>
      </dgm:t>
    </dgm:pt>
    <dgm:pt modelId="{8F5DA4C6-73E7-4359-BA8A-57C7102648CC}" type="parTrans" cxnId="{D3B3CB2A-B379-4CF8-B65A-E818278DACD5}">
      <dgm:prSet/>
      <dgm:spPr/>
      <dgm:t>
        <a:bodyPr/>
        <a:lstStyle/>
        <a:p>
          <a:endParaRPr lang="fr-FR"/>
        </a:p>
      </dgm:t>
    </dgm:pt>
    <dgm:pt modelId="{A0F132E4-74E4-4D9B-A27A-393F1ECACCE4}" type="sibTrans" cxnId="{D3B3CB2A-B379-4CF8-B65A-E818278DACD5}">
      <dgm:prSet/>
      <dgm:spPr/>
      <dgm:t>
        <a:bodyPr/>
        <a:lstStyle/>
        <a:p>
          <a:endParaRPr lang="fr-FR"/>
        </a:p>
      </dgm:t>
    </dgm:pt>
    <dgm:pt modelId="{ECF7D3F1-B12A-4177-90C9-B65305097C09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err="1"/>
            <a:t>LargestPropertyUseTypeGFA</a:t>
          </a:r>
          <a:endParaRPr lang="fr-FR"/>
        </a:p>
      </dgm:t>
    </dgm:pt>
    <dgm:pt modelId="{3E536E04-1B25-4545-9C48-1453A075BB09}" type="parTrans" cxnId="{AF7F1EF9-90D3-491F-88C9-C75BCEB85414}">
      <dgm:prSet/>
      <dgm:spPr/>
      <dgm:t>
        <a:bodyPr/>
        <a:lstStyle/>
        <a:p>
          <a:endParaRPr lang="fr-FR"/>
        </a:p>
      </dgm:t>
    </dgm:pt>
    <dgm:pt modelId="{5E7BF643-88E3-46F1-8141-D9ECA8DB23C8}" type="sibTrans" cxnId="{AF7F1EF9-90D3-491F-88C9-C75BCEB85414}">
      <dgm:prSet/>
      <dgm:spPr/>
      <dgm:t>
        <a:bodyPr/>
        <a:lstStyle/>
        <a:p>
          <a:endParaRPr lang="fr-FR"/>
        </a:p>
      </dgm:t>
    </dgm:pt>
    <dgm:pt modelId="{B461E83A-D03D-4534-B0D2-460223F747DD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err="1"/>
            <a:t>NumberOfFloors</a:t>
          </a:r>
          <a:endParaRPr lang="fr-FR"/>
        </a:p>
      </dgm:t>
    </dgm:pt>
    <dgm:pt modelId="{BA890976-CB8E-4706-B6AA-340A4B2BFA63}" type="parTrans" cxnId="{CA7F26B0-D530-431A-BC9E-8A5C1EAAE0EA}">
      <dgm:prSet/>
      <dgm:spPr/>
      <dgm:t>
        <a:bodyPr/>
        <a:lstStyle/>
        <a:p>
          <a:endParaRPr lang="fr-FR"/>
        </a:p>
      </dgm:t>
    </dgm:pt>
    <dgm:pt modelId="{2CEDB121-AE57-44E0-A42E-132F597CF8CC}" type="sibTrans" cxnId="{CA7F26B0-D530-431A-BC9E-8A5C1EAAE0EA}">
      <dgm:prSet/>
      <dgm:spPr/>
      <dgm:t>
        <a:bodyPr/>
        <a:lstStyle/>
        <a:p>
          <a:endParaRPr lang="fr-FR"/>
        </a:p>
      </dgm:t>
    </dgm:pt>
    <dgm:pt modelId="{B776F7B6-AC1D-44B5-87E6-93241BCDD48B}" type="pres">
      <dgm:prSet presAssocID="{CBEA83FF-E1E9-412D-9791-2370584A358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45CCA48-DA4C-4D51-A5A4-0E45DA98E43D}" type="pres">
      <dgm:prSet presAssocID="{DCC742A4-4716-4650-AF94-282D563793F5}" presName="root" presStyleCnt="0"/>
      <dgm:spPr/>
    </dgm:pt>
    <dgm:pt modelId="{18CECB0F-23A8-418B-9277-B1FF7350BD64}" type="pres">
      <dgm:prSet presAssocID="{DCC742A4-4716-4650-AF94-282D563793F5}" presName="rootComposite" presStyleCnt="0"/>
      <dgm:spPr/>
    </dgm:pt>
    <dgm:pt modelId="{233BFC93-9B8F-40FE-A3AC-80D65552ADEB}" type="pres">
      <dgm:prSet presAssocID="{DCC742A4-4716-4650-AF94-282D563793F5}" presName="rootText" presStyleLbl="node1" presStyleIdx="0" presStyleCnt="2"/>
      <dgm:spPr/>
    </dgm:pt>
    <dgm:pt modelId="{BC299F3E-3789-4293-B040-191926836C27}" type="pres">
      <dgm:prSet presAssocID="{DCC742A4-4716-4650-AF94-282D563793F5}" presName="rootConnector" presStyleLbl="node1" presStyleIdx="0" presStyleCnt="2"/>
      <dgm:spPr/>
    </dgm:pt>
    <dgm:pt modelId="{BCA8196D-8BDC-4756-B03B-12A5E497760A}" type="pres">
      <dgm:prSet presAssocID="{DCC742A4-4716-4650-AF94-282D563793F5}" presName="childShape" presStyleCnt="0"/>
      <dgm:spPr/>
    </dgm:pt>
    <dgm:pt modelId="{81C0E084-E939-4C46-86D1-537159C1D269}" type="pres">
      <dgm:prSet presAssocID="{2F99756D-011F-4F24-98E6-89D5EE4280CB}" presName="Name13" presStyleLbl="parChTrans1D2" presStyleIdx="0" presStyleCnt="3"/>
      <dgm:spPr/>
    </dgm:pt>
    <dgm:pt modelId="{B8927676-CDEF-4056-9B0B-B79886045F32}" type="pres">
      <dgm:prSet presAssocID="{E4ECA274-FFE7-420C-98BE-E747CC972BB4}" presName="childText" presStyleLbl="bgAcc1" presStyleIdx="0" presStyleCnt="3">
        <dgm:presLayoutVars>
          <dgm:bulletEnabled val="1"/>
        </dgm:presLayoutVars>
      </dgm:prSet>
      <dgm:spPr/>
    </dgm:pt>
    <dgm:pt modelId="{D1BFAC1F-B501-40E2-94D1-14DFE1646DA9}" type="pres">
      <dgm:prSet presAssocID="{2D6C7492-7B49-4C99-9623-315DCEE02281}" presName="Name13" presStyleLbl="parChTrans1D2" presStyleIdx="1" presStyleCnt="3"/>
      <dgm:spPr/>
    </dgm:pt>
    <dgm:pt modelId="{EA5DE2FE-10F4-43DA-B474-A16F035AACBF}" type="pres">
      <dgm:prSet presAssocID="{ACF57980-3292-451D-A107-9C14035042AC}" presName="childText" presStyleLbl="bgAcc1" presStyleIdx="1" presStyleCnt="3">
        <dgm:presLayoutVars>
          <dgm:bulletEnabled val="1"/>
        </dgm:presLayoutVars>
      </dgm:prSet>
      <dgm:spPr/>
    </dgm:pt>
    <dgm:pt modelId="{EAB93DF8-30E7-4CF4-B901-076D7F016912}" type="pres">
      <dgm:prSet presAssocID="{20387963-873D-4D68-9A2B-C4EBB4189CD4}" presName="root" presStyleCnt="0"/>
      <dgm:spPr/>
    </dgm:pt>
    <dgm:pt modelId="{87A9BBE6-7210-42BD-8BCE-06D75211708F}" type="pres">
      <dgm:prSet presAssocID="{20387963-873D-4D68-9A2B-C4EBB4189CD4}" presName="rootComposite" presStyleCnt="0"/>
      <dgm:spPr/>
    </dgm:pt>
    <dgm:pt modelId="{D063263F-0764-43B8-B024-5B3AE557DD2F}" type="pres">
      <dgm:prSet presAssocID="{20387963-873D-4D68-9A2B-C4EBB4189CD4}" presName="rootText" presStyleLbl="node1" presStyleIdx="1" presStyleCnt="2"/>
      <dgm:spPr/>
    </dgm:pt>
    <dgm:pt modelId="{C5B22833-8F75-43CD-81DE-20B189528325}" type="pres">
      <dgm:prSet presAssocID="{20387963-873D-4D68-9A2B-C4EBB4189CD4}" presName="rootConnector" presStyleLbl="node1" presStyleIdx="1" presStyleCnt="2"/>
      <dgm:spPr/>
    </dgm:pt>
    <dgm:pt modelId="{268AB4CA-7B25-45F5-94FE-066545C95106}" type="pres">
      <dgm:prSet presAssocID="{20387963-873D-4D68-9A2B-C4EBB4189CD4}" presName="childShape" presStyleCnt="0"/>
      <dgm:spPr/>
    </dgm:pt>
    <dgm:pt modelId="{D471AD5D-00EF-4FDA-AD68-528969263628}" type="pres">
      <dgm:prSet presAssocID="{BA95CA8A-F25C-45B2-8540-20FDC90B8588}" presName="Name13" presStyleLbl="parChTrans1D2" presStyleIdx="2" presStyleCnt="3"/>
      <dgm:spPr/>
    </dgm:pt>
    <dgm:pt modelId="{20E5494B-43A7-45A3-AB61-985704028AF9}" type="pres">
      <dgm:prSet presAssocID="{F69CE4AE-FE9A-4930-A022-F6011ED95992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2DE19C08-1968-43E7-8F1E-D76FDB876B2A}" type="presOf" srcId="{2F99756D-011F-4F24-98E6-89D5EE4280CB}" destId="{81C0E084-E939-4C46-86D1-537159C1D269}" srcOrd="0" destOrd="0" presId="urn:microsoft.com/office/officeart/2005/8/layout/hierarchy3"/>
    <dgm:cxn modelId="{15C3350B-E297-4F1F-9A39-82CC344170B7}" srcId="{CBEA83FF-E1E9-412D-9791-2370584A358B}" destId="{DCC742A4-4716-4650-AF94-282D563793F5}" srcOrd="0" destOrd="0" parTransId="{3B3C80ED-C4CB-4542-9C62-BA6B892DD06F}" sibTransId="{90637F4A-1E7B-47A3-A31B-E345A4A08392}"/>
    <dgm:cxn modelId="{7B67310C-DC90-4117-856D-33C20E9FFE01}" srcId="{DCC742A4-4716-4650-AF94-282D563793F5}" destId="{E4ECA274-FFE7-420C-98BE-E747CC972BB4}" srcOrd="0" destOrd="0" parTransId="{2F99756D-011F-4F24-98E6-89D5EE4280CB}" sibTransId="{A42759C8-FF80-4988-9249-FF76ABEA335A}"/>
    <dgm:cxn modelId="{BF7C410F-10F3-485B-B8C8-653A26C73234}" srcId="{DCC742A4-4716-4650-AF94-282D563793F5}" destId="{ACF57980-3292-451D-A107-9C14035042AC}" srcOrd="1" destOrd="0" parTransId="{2D6C7492-7B49-4C99-9623-315DCEE02281}" sibTransId="{ED10EFB6-4ECB-4BF1-808D-196556974D2A}"/>
    <dgm:cxn modelId="{080D5E2A-5FCB-40F3-A48B-CD04AD5E4B4D}" srcId="{20387963-873D-4D68-9A2B-C4EBB4189CD4}" destId="{F69CE4AE-FE9A-4930-A022-F6011ED95992}" srcOrd="0" destOrd="0" parTransId="{BA95CA8A-F25C-45B2-8540-20FDC90B8588}" sibTransId="{6453CDBE-D669-40C1-8CD6-A0A3CCF23C5F}"/>
    <dgm:cxn modelId="{D3B3CB2A-B379-4CF8-B65A-E818278DACD5}" srcId="{F69CE4AE-FE9A-4930-A022-F6011ED95992}" destId="{2A297FD1-21CC-4CCC-B635-0157AA561D42}" srcOrd="1" destOrd="0" parTransId="{8F5DA4C6-73E7-4359-BA8A-57C7102648CC}" sibTransId="{A0F132E4-74E4-4D9B-A27A-393F1ECACCE4}"/>
    <dgm:cxn modelId="{142E442D-EB4E-4FED-A321-798713775729}" type="presOf" srcId="{20387963-873D-4D68-9A2B-C4EBB4189CD4}" destId="{D063263F-0764-43B8-B024-5B3AE557DD2F}" srcOrd="0" destOrd="0" presId="urn:microsoft.com/office/officeart/2005/8/layout/hierarchy3"/>
    <dgm:cxn modelId="{D7C6013F-B388-4409-881E-D3BAFB5B61F7}" srcId="{F69CE4AE-FE9A-4930-A022-F6011ED95992}" destId="{EE02D915-4B14-4387-A420-11C07D8A4BA3}" srcOrd="0" destOrd="0" parTransId="{BDC40AE6-1C1A-46F0-AE30-524221F6F001}" sibTransId="{C518E783-4949-4201-8B04-35DCCE628315}"/>
    <dgm:cxn modelId="{EF0D9747-E4A0-463F-8DD6-7A80ACF2FDC4}" type="presOf" srcId="{DCC742A4-4716-4650-AF94-282D563793F5}" destId="{BC299F3E-3789-4293-B040-191926836C27}" srcOrd="1" destOrd="0" presId="urn:microsoft.com/office/officeart/2005/8/layout/hierarchy3"/>
    <dgm:cxn modelId="{94A0F250-26BD-44E1-B1A4-12256B3E116B}" srcId="{CBEA83FF-E1E9-412D-9791-2370584A358B}" destId="{20387963-873D-4D68-9A2B-C4EBB4189CD4}" srcOrd="1" destOrd="0" parTransId="{6BF6B067-68A2-4658-B057-E6D886A6F811}" sibTransId="{5AA40C51-8AA5-4A69-8567-04991BF5D436}"/>
    <dgm:cxn modelId="{AF981556-4187-4131-A17C-6BD2F7644E87}" type="presOf" srcId="{E4ECA274-FFE7-420C-98BE-E747CC972BB4}" destId="{B8927676-CDEF-4056-9B0B-B79886045F32}" srcOrd="0" destOrd="0" presId="urn:microsoft.com/office/officeart/2005/8/layout/hierarchy3"/>
    <dgm:cxn modelId="{F0A71657-66CF-41D3-93A7-0B17DB110E4B}" type="presOf" srcId="{B461E83A-D03D-4534-B0D2-460223F747DD}" destId="{20E5494B-43A7-45A3-AB61-985704028AF9}" srcOrd="0" destOrd="4" presId="urn:microsoft.com/office/officeart/2005/8/layout/hierarchy3"/>
    <dgm:cxn modelId="{263D5E78-9E6E-4D76-BFD0-5912CA1BE84F}" type="presOf" srcId="{7347547F-219A-469C-B523-E57B0FCF3FF2}" destId="{EA5DE2FE-10F4-43DA-B474-A16F035AACBF}" srcOrd="0" destOrd="1" presId="urn:microsoft.com/office/officeart/2005/8/layout/hierarchy3"/>
    <dgm:cxn modelId="{1A7B5578-F14C-4B56-8FA6-FE37BA82F648}" srcId="{E4ECA274-FFE7-420C-98BE-E747CC972BB4}" destId="{5210E8CC-0E93-47BC-90FD-1ECC9EEB9612}" srcOrd="2" destOrd="0" parTransId="{49C546DF-2777-4B4E-9B55-4B6D1BA0DCD4}" sibTransId="{54213B35-C906-42E2-9422-0B2BAE0FD80E}"/>
    <dgm:cxn modelId="{B98CF958-855A-44A7-9B4A-8C24D613FFFA}" srcId="{E4ECA274-FFE7-420C-98BE-E747CC972BB4}" destId="{055CD33C-52C5-4E78-B8E0-9E267B6FAD71}" srcOrd="0" destOrd="0" parTransId="{0C6C4C7F-2B82-4481-96A0-750CF16A224D}" sibTransId="{82086A88-1159-4507-A8B0-465DAB3EBFCC}"/>
    <dgm:cxn modelId="{FB168C59-5372-4EAB-8C8C-1194BF38D370}" srcId="{ACF57980-3292-451D-A107-9C14035042AC}" destId="{7347547F-219A-469C-B523-E57B0FCF3FF2}" srcOrd="0" destOrd="0" parTransId="{3196CC54-0E55-4B50-9433-F5F3F8A71804}" sibTransId="{88370D20-E35E-4FF3-A39D-CB13A03E06FF}"/>
    <dgm:cxn modelId="{5A010A85-35E4-43ED-B056-41FDB3CB6A66}" type="presOf" srcId="{ECF7D3F1-B12A-4177-90C9-B65305097C09}" destId="{20E5494B-43A7-45A3-AB61-985704028AF9}" srcOrd="0" destOrd="3" presId="urn:microsoft.com/office/officeart/2005/8/layout/hierarchy3"/>
    <dgm:cxn modelId="{762F8989-21F0-4CEC-BA11-AE42F832B07A}" type="presOf" srcId="{055CD33C-52C5-4E78-B8E0-9E267B6FAD71}" destId="{B8927676-CDEF-4056-9B0B-B79886045F32}" srcOrd="0" destOrd="1" presId="urn:microsoft.com/office/officeart/2005/8/layout/hierarchy3"/>
    <dgm:cxn modelId="{F665858C-AAE6-4DF3-926C-6897047629D9}" type="presOf" srcId="{CBEA83FF-E1E9-412D-9791-2370584A358B}" destId="{B776F7B6-AC1D-44B5-87E6-93241BCDD48B}" srcOrd="0" destOrd="0" presId="urn:microsoft.com/office/officeart/2005/8/layout/hierarchy3"/>
    <dgm:cxn modelId="{4D005891-5E93-4E07-B99D-3BCC49371EF6}" type="presOf" srcId="{20387963-873D-4D68-9A2B-C4EBB4189CD4}" destId="{C5B22833-8F75-43CD-81DE-20B189528325}" srcOrd="1" destOrd="0" presId="urn:microsoft.com/office/officeart/2005/8/layout/hierarchy3"/>
    <dgm:cxn modelId="{8494B49C-539F-4794-9414-1A8D3B091A01}" type="presOf" srcId="{EE02D915-4B14-4387-A420-11C07D8A4BA3}" destId="{20E5494B-43A7-45A3-AB61-985704028AF9}" srcOrd="0" destOrd="1" presId="urn:microsoft.com/office/officeart/2005/8/layout/hierarchy3"/>
    <dgm:cxn modelId="{00680E9E-C0FD-4A61-9E58-90485C69D4F2}" type="presOf" srcId="{2D6C7492-7B49-4C99-9623-315DCEE02281}" destId="{D1BFAC1F-B501-40E2-94D1-14DFE1646DA9}" srcOrd="0" destOrd="0" presId="urn:microsoft.com/office/officeart/2005/8/layout/hierarchy3"/>
    <dgm:cxn modelId="{C95F549E-3091-4C4B-B0C4-F3929E57F667}" type="presOf" srcId="{F69CE4AE-FE9A-4930-A022-F6011ED95992}" destId="{20E5494B-43A7-45A3-AB61-985704028AF9}" srcOrd="0" destOrd="0" presId="urn:microsoft.com/office/officeart/2005/8/layout/hierarchy3"/>
    <dgm:cxn modelId="{CF37FEA7-3844-4EFD-AB1E-323655D8683E}" type="presOf" srcId="{2A297FD1-21CC-4CCC-B635-0157AA561D42}" destId="{20E5494B-43A7-45A3-AB61-985704028AF9}" srcOrd="0" destOrd="2" presId="urn:microsoft.com/office/officeart/2005/8/layout/hierarchy3"/>
    <dgm:cxn modelId="{CA7F26B0-D530-431A-BC9E-8A5C1EAAE0EA}" srcId="{F69CE4AE-FE9A-4930-A022-F6011ED95992}" destId="{B461E83A-D03D-4534-B0D2-460223F747DD}" srcOrd="3" destOrd="0" parTransId="{BA890976-CB8E-4706-B6AA-340A4B2BFA63}" sibTransId="{2CEDB121-AE57-44E0-A42E-132F597CF8CC}"/>
    <dgm:cxn modelId="{BF1131C5-399F-411A-9D6F-089CDF4AB233}" srcId="{E4ECA274-FFE7-420C-98BE-E747CC972BB4}" destId="{6D4CF117-3095-466C-BBB8-871286C7AD8D}" srcOrd="1" destOrd="0" parTransId="{AA59ED92-BABD-46D6-8136-49D75DA068DA}" sibTransId="{4732A72D-75F0-4534-94A2-75F1C087C6AA}"/>
    <dgm:cxn modelId="{B0A773D4-6FE4-4066-81FF-D93E0B94847A}" type="presOf" srcId="{5210E8CC-0E93-47BC-90FD-1ECC9EEB9612}" destId="{B8927676-CDEF-4056-9B0B-B79886045F32}" srcOrd="0" destOrd="3" presId="urn:microsoft.com/office/officeart/2005/8/layout/hierarchy3"/>
    <dgm:cxn modelId="{7CB3B3D5-6616-41AB-814C-35AC8B04B4EE}" type="presOf" srcId="{BA95CA8A-F25C-45B2-8540-20FDC90B8588}" destId="{D471AD5D-00EF-4FDA-AD68-528969263628}" srcOrd="0" destOrd="0" presId="urn:microsoft.com/office/officeart/2005/8/layout/hierarchy3"/>
    <dgm:cxn modelId="{D2E511D6-67C4-4C35-90C4-492A5D35E4D4}" type="presOf" srcId="{DCC742A4-4716-4650-AF94-282D563793F5}" destId="{233BFC93-9B8F-40FE-A3AC-80D65552ADEB}" srcOrd="0" destOrd="0" presId="urn:microsoft.com/office/officeart/2005/8/layout/hierarchy3"/>
    <dgm:cxn modelId="{F90196D6-C0CE-4DCA-9193-DC99237FBF40}" type="presOf" srcId="{6D4CF117-3095-466C-BBB8-871286C7AD8D}" destId="{B8927676-CDEF-4056-9B0B-B79886045F32}" srcOrd="0" destOrd="2" presId="urn:microsoft.com/office/officeart/2005/8/layout/hierarchy3"/>
    <dgm:cxn modelId="{F069E1EA-D7E4-4DEE-AF40-A64FAB3B4886}" type="presOf" srcId="{ACF57980-3292-451D-A107-9C14035042AC}" destId="{EA5DE2FE-10F4-43DA-B474-A16F035AACBF}" srcOrd="0" destOrd="0" presId="urn:microsoft.com/office/officeart/2005/8/layout/hierarchy3"/>
    <dgm:cxn modelId="{AF7F1EF9-90D3-491F-88C9-C75BCEB85414}" srcId="{F69CE4AE-FE9A-4930-A022-F6011ED95992}" destId="{ECF7D3F1-B12A-4177-90C9-B65305097C09}" srcOrd="2" destOrd="0" parTransId="{3E536E04-1B25-4545-9C48-1453A075BB09}" sibTransId="{5E7BF643-88E3-46F1-8141-D9ECA8DB23C8}"/>
    <dgm:cxn modelId="{45F617DE-96CC-46F4-8A15-597F2A280910}" type="presParOf" srcId="{B776F7B6-AC1D-44B5-87E6-93241BCDD48B}" destId="{D45CCA48-DA4C-4D51-A5A4-0E45DA98E43D}" srcOrd="0" destOrd="0" presId="urn:microsoft.com/office/officeart/2005/8/layout/hierarchy3"/>
    <dgm:cxn modelId="{224472DF-08FF-4699-AE72-F31485AF5E34}" type="presParOf" srcId="{D45CCA48-DA4C-4D51-A5A4-0E45DA98E43D}" destId="{18CECB0F-23A8-418B-9277-B1FF7350BD64}" srcOrd="0" destOrd="0" presId="urn:microsoft.com/office/officeart/2005/8/layout/hierarchy3"/>
    <dgm:cxn modelId="{B208983E-F2EE-4116-B97F-37BD0FC7FA76}" type="presParOf" srcId="{18CECB0F-23A8-418B-9277-B1FF7350BD64}" destId="{233BFC93-9B8F-40FE-A3AC-80D65552ADEB}" srcOrd="0" destOrd="0" presId="urn:microsoft.com/office/officeart/2005/8/layout/hierarchy3"/>
    <dgm:cxn modelId="{D8E8B068-E4A0-46E1-884F-E9DF36A83F2A}" type="presParOf" srcId="{18CECB0F-23A8-418B-9277-B1FF7350BD64}" destId="{BC299F3E-3789-4293-B040-191926836C27}" srcOrd="1" destOrd="0" presId="urn:microsoft.com/office/officeart/2005/8/layout/hierarchy3"/>
    <dgm:cxn modelId="{1CE1DEC2-9B51-49C0-A613-652B6DF05E1D}" type="presParOf" srcId="{D45CCA48-DA4C-4D51-A5A4-0E45DA98E43D}" destId="{BCA8196D-8BDC-4756-B03B-12A5E497760A}" srcOrd="1" destOrd="0" presId="urn:microsoft.com/office/officeart/2005/8/layout/hierarchy3"/>
    <dgm:cxn modelId="{32E562BC-5964-44BF-8EE8-00459B8A1A8E}" type="presParOf" srcId="{BCA8196D-8BDC-4756-B03B-12A5E497760A}" destId="{81C0E084-E939-4C46-86D1-537159C1D269}" srcOrd="0" destOrd="0" presId="urn:microsoft.com/office/officeart/2005/8/layout/hierarchy3"/>
    <dgm:cxn modelId="{57E98F8E-D8ED-4C15-8A74-97217B90460D}" type="presParOf" srcId="{BCA8196D-8BDC-4756-B03B-12A5E497760A}" destId="{B8927676-CDEF-4056-9B0B-B79886045F32}" srcOrd="1" destOrd="0" presId="urn:microsoft.com/office/officeart/2005/8/layout/hierarchy3"/>
    <dgm:cxn modelId="{579AAE67-3BEE-4A25-86BD-ADC735D02022}" type="presParOf" srcId="{BCA8196D-8BDC-4756-B03B-12A5E497760A}" destId="{D1BFAC1F-B501-40E2-94D1-14DFE1646DA9}" srcOrd="2" destOrd="0" presId="urn:microsoft.com/office/officeart/2005/8/layout/hierarchy3"/>
    <dgm:cxn modelId="{FEF1DB98-42B4-4A6F-B2E6-43D015554361}" type="presParOf" srcId="{BCA8196D-8BDC-4756-B03B-12A5E497760A}" destId="{EA5DE2FE-10F4-43DA-B474-A16F035AACBF}" srcOrd="3" destOrd="0" presId="urn:microsoft.com/office/officeart/2005/8/layout/hierarchy3"/>
    <dgm:cxn modelId="{98702F84-B66E-4F01-B19C-811B410EF5D7}" type="presParOf" srcId="{B776F7B6-AC1D-44B5-87E6-93241BCDD48B}" destId="{EAB93DF8-30E7-4CF4-B901-076D7F016912}" srcOrd="1" destOrd="0" presId="urn:microsoft.com/office/officeart/2005/8/layout/hierarchy3"/>
    <dgm:cxn modelId="{648FC57F-9D41-4501-99A4-1774D42FAC25}" type="presParOf" srcId="{EAB93DF8-30E7-4CF4-B901-076D7F016912}" destId="{87A9BBE6-7210-42BD-8BCE-06D75211708F}" srcOrd="0" destOrd="0" presId="urn:microsoft.com/office/officeart/2005/8/layout/hierarchy3"/>
    <dgm:cxn modelId="{C8C34382-0539-4063-B4BE-B2637D7993DA}" type="presParOf" srcId="{87A9BBE6-7210-42BD-8BCE-06D75211708F}" destId="{D063263F-0764-43B8-B024-5B3AE557DD2F}" srcOrd="0" destOrd="0" presId="urn:microsoft.com/office/officeart/2005/8/layout/hierarchy3"/>
    <dgm:cxn modelId="{B99856E6-75E7-4E8C-80D5-C5033FEB555C}" type="presParOf" srcId="{87A9BBE6-7210-42BD-8BCE-06D75211708F}" destId="{C5B22833-8F75-43CD-81DE-20B189528325}" srcOrd="1" destOrd="0" presId="urn:microsoft.com/office/officeart/2005/8/layout/hierarchy3"/>
    <dgm:cxn modelId="{950FE3C5-1103-4490-903A-9172B84EA4D7}" type="presParOf" srcId="{EAB93DF8-30E7-4CF4-B901-076D7F016912}" destId="{268AB4CA-7B25-45F5-94FE-066545C95106}" srcOrd="1" destOrd="0" presId="urn:microsoft.com/office/officeart/2005/8/layout/hierarchy3"/>
    <dgm:cxn modelId="{906C8D6B-1EC7-48A5-8384-BFCC29D2E21A}" type="presParOf" srcId="{268AB4CA-7B25-45F5-94FE-066545C95106}" destId="{D471AD5D-00EF-4FDA-AD68-528969263628}" srcOrd="0" destOrd="0" presId="urn:microsoft.com/office/officeart/2005/8/layout/hierarchy3"/>
    <dgm:cxn modelId="{D5353CD2-0863-48E1-B077-BE2286593101}" type="presParOf" srcId="{268AB4CA-7B25-45F5-94FE-066545C95106}" destId="{20E5494B-43A7-45A3-AB61-985704028AF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30FEB411-F6D6-47C6-AD6E-4EC81F35A1EF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27CA6938-AD97-4A23-9091-36E0240704B2}">
      <dgm:prSet/>
      <dgm:spPr/>
      <dgm:t>
        <a:bodyPr/>
        <a:lstStyle/>
        <a:p>
          <a:r>
            <a:rPr lang="fr-FR"/>
            <a:t>Variables très corrélées </a:t>
          </a:r>
          <a:br>
            <a:rPr lang="fr-FR"/>
          </a:br>
          <a:r>
            <a:rPr lang="fr-FR"/>
            <a:t>entre-elles</a:t>
          </a:r>
        </a:p>
      </dgm:t>
    </dgm:pt>
    <dgm:pt modelId="{7709A611-794B-4CA5-9237-A2C498A167C8}" type="parTrans" cxnId="{DD18266F-A8C1-4487-A559-D67B640425CF}">
      <dgm:prSet/>
      <dgm:spPr/>
      <dgm:t>
        <a:bodyPr/>
        <a:lstStyle/>
        <a:p>
          <a:endParaRPr lang="fr-FR"/>
        </a:p>
      </dgm:t>
    </dgm:pt>
    <dgm:pt modelId="{B412EFB5-CF64-498D-8BDD-1F8FE0AE4C8D}" type="sibTrans" cxnId="{DD18266F-A8C1-4487-A559-D67B640425CF}">
      <dgm:prSet/>
      <dgm:spPr/>
      <dgm:t>
        <a:bodyPr/>
        <a:lstStyle/>
        <a:p>
          <a:endParaRPr lang="fr-FR"/>
        </a:p>
      </dgm:t>
    </dgm:pt>
    <dgm:pt modelId="{42001DC9-BAEA-4880-8B03-A167550DD674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err="1"/>
            <a:t>PropertyGFATotal</a:t>
          </a:r>
          <a:endParaRPr lang="fr-FR"/>
        </a:p>
      </dgm:t>
    </dgm:pt>
    <dgm:pt modelId="{3997BCCF-DCC6-4FAB-BE34-C3C60B19FB86}" type="parTrans" cxnId="{A77A2982-71F8-4950-8772-2568A2BF2DC8}">
      <dgm:prSet/>
      <dgm:spPr/>
      <dgm:t>
        <a:bodyPr/>
        <a:lstStyle/>
        <a:p>
          <a:endParaRPr lang="fr-FR"/>
        </a:p>
      </dgm:t>
    </dgm:pt>
    <dgm:pt modelId="{EE9B3F42-5B59-4DF1-8901-357F05FAF2C3}" type="sibTrans" cxnId="{A77A2982-71F8-4950-8772-2568A2BF2DC8}">
      <dgm:prSet/>
      <dgm:spPr/>
      <dgm:t>
        <a:bodyPr/>
        <a:lstStyle/>
        <a:p>
          <a:endParaRPr lang="fr-FR"/>
        </a:p>
      </dgm:t>
    </dgm:pt>
    <dgm:pt modelId="{C252E197-615A-4993-96DC-D7A86AE9BEB2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err="1"/>
            <a:t>PropertyGFABuilding</a:t>
          </a:r>
          <a:endParaRPr lang="fr-FR"/>
        </a:p>
      </dgm:t>
    </dgm:pt>
    <dgm:pt modelId="{E58CC8D0-5C40-41AC-B5AB-ECDB12884E8C}" type="parTrans" cxnId="{61E9A5BB-7B48-4B38-83A2-711B74E20CD3}">
      <dgm:prSet/>
      <dgm:spPr/>
      <dgm:t>
        <a:bodyPr/>
        <a:lstStyle/>
        <a:p>
          <a:endParaRPr lang="fr-FR"/>
        </a:p>
      </dgm:t>
    </dgm:pt>
    <dgm:pt modelId="{2BC60EDC-BB8C-438A-8D67-DEA5112E3F53}" type="sibTrans" cxnId="{61E9A5BB-7B48-4B38-83A2-711B74E20CD3}">
      <dgm:prSet/>
      <dgm:spPr/>
      <dgm:t>
        <a:bodyPr/>
        <a:lstStyle/>
        <a:p>
          <a:endParaRPr lang="fr-FR"/>
        </a:p>
      </dgm:t>
    </dgm:pt>
    <dgm:pt modelId="{F6A211F0-9D0B-4AD2-B00B-562238B2D4C8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err="1"/>
            <a:t>LargestPropertyUseTypeGFA</a:t>
          </a:r>
          <a:endParaRPr lang="fr-FR"/>
        </a:p>
      </dgm:t>
    </dgm:pt>
    <dgm:pt modelId="{AEF2B322-D837-4EF1-A7B8-54B03B8FED10}" type="parTrans" cxnId="{9AFE5C14-413F-40CC-8B26-735446130AB0}">
      <dgm:prSet/>
      <dgm:spPr/>
      <dgm:t>
        <a:bodyPr/>
        <a:lstStyle/>
        <a:p>
          <a:endParaRPr lang="fr-FR"/>
        </a:p>
      </dgm:t>
    </dgm:pt>
    <dgm:pt modelId="{20CAC6B6-4C64-480C-BC6B-2B4E2D341884}" type="sibTrans" cxnId="{9AFE5C14-413F-40CC-8B26-735446130AB0}">
      <dgm:prSet/>
      <dgm:spPr/>
      <dgm:t>
        <a:bodyPr/>
        <a:lstStyle/>
        <a:p>
          <a:endParaRPr lang="fr-FR"/>
        </a:p>
      </dgm:t>
    </dgm:pt>
    <dgm:pt modelId="{AA24D0DB-3352-42FC-BAB0-AE6529DC8C1E}">
      <dgm:prSet/>
      <dgm:spPr/>
      <dgm:t>
        <a:bodyPr/>
        <a:lstStyle/>
        <a:p>
          <a:r>
            <a:rPr lang="fr-FR"/>
            <a:t>Variables très anti-corrélées entre-elles</a:t>
          </a:r>
        </a:p>
      </dgm:t>
    </dgm:pt>
    <dgm:pt modelId="{DEEBAE7E-C214-4939-BD12-F76071898117}" type="parTrans" cxnId="{33379D97-86B0-4247-A66C-8B2EF3F492A3}">
      <dgm:prSet/>
      <dgm:spPr/>
      <dgm:t>
        <a:bodyPr/>
        <a:lstStyle/>
        <a:p>
          <a:endParaRPr lang="fr-FR"/>
        </a:p>
      </dgm:t>
    </dgm:pt>
    <dgm:pt modelId="{CC3ECE81-1E43-404D-9DB4-17C350F28A0F}" type="sibTrans" cxnId="{33379D97-86B0-4247-A66C-8B2EF3F492A3}">
      <dgm:prSet/>
      <dgm:spPr/>
      <dgm:t>
        <a:bodyPr/>
        <a:lstStyle/>
        <a:p>
          <a:endParaRPr lang="fr-FR"/>
        </a:p>
      </dgm:t>
    </dgm:pt>
    <dgm:pt modelId="{C980CD86-9AFC-436F-BD99-5046FEECC4B3}">
      <dgm:prSet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err="1"/>
            <a:t>Proportion_Electricity</a:t>
          </a:r>
          <a:endParaRPr lang="fr-FR"/>
        </a:p>
      </dgm:t>
    </dgm:pt>
    <dgm:pt modelId="{9C8E4180-508D-45B7-A918-03A7EFE1D900}" type="parTrans" cxnId="{A2417FCB-7BB8-4286-827B-84084B75773C}">
      <dgm:prSet/>
      <dgm:spPr/>
      <dgm:t>
        <a:bodyPr/>
        <a:lstStyle/>
        <a:p>
          <a:endParaRPr lang="fr-FR"/>
        </a:p>
      </dgm:t>
    </dgm:pt>
    <dgm:pt modelId="{2E1DBD48-FE83-43C3-8A9A-A9B85E3CFA60}" type="sibTrans" cxnId="{A2417FCB-7BB8-4286-827B-84084B75773C}">
      <dgm:prSet/>
      <dgm:spPr/>
      <dgm:t>
        <a:bodyPr/>
        <a:lstStyle/>
        <a:p>
          <a:endParaRPr lang="fr-FR"/>
        </a:p>
      </dgm:t>
    </dgm:pt>
    <dgm:pt modelId="{2BD23733-22C3-425C-A1D5-12E5CFFB720C}">
      <dgm:prSet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err="1"/>
            <a:t>Proportion_NaturalGas</a:t>
          </a:r>
          <a:endParaRPr lang="fr-FR"/>
        </a:p>
      </dgm:t>
    </dgm:pt>
    <dgm:pt modelId="{63C2E88E-35AF-4C10-8BB1-62547DA051D3}" type="parTrans" cxnId="{6BE9BECF-7996-4E5E-8CBB-F76DC353980F}">
      <dgm:prSet/>
      <dgm:spPr/>
      <dgm:t>
        <a:bodyPr/>
        <a:lstStyle/>
        <a:p>
          <a:endParaRPr lang="fr-FR"/>
        </a:p>
      </dgm:t>
    </dgm:pt>
    <dgm:pt modelId="{D82E76F1-26B6-4945-ABE4-31D7902D9423}" type="sibTrans" cxnId="{6BE9BECF-7996-4E5E-8CBB-F76DC353980F}">
      <dgm:prSet/>
      <dgm:spPr/>
      <dgm:t>
        <a:bodyPr/>
        <a:lstStyle/>
        <a:p>
          <a:endParaRPr lang="fr-FR"/>
        </a:p>
      </dgm:t>
    </dgm:pt>
    <dgm:pt modelId="{7C9A5B6C-AF4D-4680-97DB-A8D381CEFDB4}" type="pres">
      <dgm:prSet presAssocID="{30FEB411-F6D6-47C6-AD6E-4EC81F35A1EF}" presName="linearFlow" presStyleCnt="0">
        <dgm:presLayoutVars>
          <dgm:dir/>
          <dgm:animLvl val="lvl"/>
          <dgm:resizeHandles val="exact"/>
        </dgm:presLayoutVars>
      </dgm:prSet>
      <dgm:spPr/>
    </dgm:pt>
    <dgm:pt modelId="{1AA2CE0F-2A50-4721-A30A-0E897D49C3C8}" type="pres">
      <dgm:prSet presAssocID="{27CA6938-AD97-4A23-9091-36E0240704B2}" presName="composite" presStyleCnt="0"/>
      <dgm:spPr/>
    </dgm:pt>
    <dgm:pt modelId="{AA3426C9-7F5B-4A6D-AA34-6EF02461E252}" type="pres">
      <dgm:prSet presAssocID="{27CA6938-AD97-4A23-9091-36E0240704B2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9709233E-C1E3-4FCB-ADF0-828FF94AD21B}" type="pres">
      <dgm:prSet presAssocID="{27CA6938-AD97-4A23-9091-36E0240704B2}" presName="descendantText" presStyleLbl="alignAcc1" presStyleIdx="0" presStyleCnt="2">
        <dgm:presLayoutVars>
          <dgm:bulletEnabled val="1"/>
        </dgm:presLayoutVars>
      </dgm:prSet>
      <dgm:spPr/>
    </dgm:pt>
    <dgm:pt modelId="{F6FCAF31-5F8E-4CB4-B9D5-F83BF3FB450B}" type="pres">
      <dgm:prSet presAssocID="{B412EFB5-CF64-498D-8BDD-1F8FE0AE4C8D}" presName="sp" presStyleCnt="0"/>
      <dgm:spPr/>
    </dgm:pt>
    <dgm:pt modelId="{D074CBC9-EBDC-4E19-9D2F-151ED8768EB2}" type="pres">
      <dgm:prSet presAssocID="{AA24D0DB-3352-42FC-BAB0-AE6529DC8C1E}" presName="composite" presStyleCnt="0"/>
      <dgm:spPr/>
    </dgm:pt>
    <dgm:pt modelId="{8255BD91-7D61-4361-B609-6D76393DD274}" type="pres">
      <dgm:prSet presAssocID="{AA24D0DB-3352-42FC-BAB0-AE6529DC8C1E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0D04F25C-0173-4806-95BB-7E08189BA920}" type="pres">
      <dgm:prSet presAssocID="{AA24D0DB-3352-42FC-BAB0-AE6529DC8C1E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9AFE5C14-413F-40CC-8B26-735446130AB0}" srcId="{27CA6938-AD97-4A23-9091-36E0240704B2}" destId="{F6A211F0-9D0B-4AD2-B00B-562238B2D4C8}" srcOrd="2" destOrd="0" parTransId="{AEF2B322-D837-4EF1-A7B8-54B03B8FED10}" sibTransId="{20CAC6B6-4C64-480C-BC6B-2B4E2D341884}"/>
    <dgm:cxn modelId="{039CEF5B-C884-4224-8339-E9BA0A4D06A3}" type="presOf" srcId="{42001DC9-BAEA-4880-8B03-A167550DD674}" destId="{9709233E-C1E3-4FCB-ADF0-828FF94AD21B}" srcOrd="0" destOrd="0" presId="urn:microsoft.com/office/officeart/2005/8/layout/chevron2"/>
    <dgm:cxn modelId="{7E6C7E64-F2B7-49F7-A8FA-09555A6BCAD4}" type="presOf" srcId="{27CA6938-AD97-4A23-9091-36E0240704B2}" destId="{AA3426C9-7F5B-4A6D-AA34-6EF02461E252}" srcOrd="0" destOrd="0" presId="urn:microsoft.com/office/officeart/2005/8/layout/chevron2"/>
    <dgm:cxn modelId="{F8D3574B-542E-42DD-ADF7-6190C3733D15}" type="presOf" srcId="{30FEB411-F6D6-47C6-AD6E-4EC81F35A1EF}" destId="{7C9A5B6C-AF4D-4680-97DB-A8D381CEFDB4}" srcOrd="0" destOrd="0" presId="urn:microsoft.com/office/officeart/2005/8/layout/chevron2"/>
    <dgm:cxn modelId="{DD18266F-A8C1-4487-A559-D67B640425CF}" srcId="{30FEB411-F6D6-47C6-AD6E-4EC81F35A1EF}" destId="{27CA6938-AD97-4A23-9091-36E0240704B2}" srcOrd="0" destOrd="0" parTransId="{7709A611-794B-4CA5-9237-A2C498A167C8}" sibTransId="{B412EFB5-CF64-498D-8BDD-1F8FE0AE4C8D}"/>
    <dgm:cxn modelId="{8813EA6F-BD8A-4172-BA8D-360FDF827C83}" type="presOf" srcId="{C252E197-615A-4993-96DC-D7A86AE9BEB2}" destId="{9709233E-C1E3-4FCB-ADF0-828FF94AD21B}" srcOrd="0" destOrd="1" presId="urn:microsoft.com/office/officeart/2005/8/layout/chevron2"/>
    <dgm:cxn modelId="{A77A2982-71F8-4950-8772-2568A2BF2DC8}" srcId="{27CA6938-AD97-4A23-9091-36E0240704B2}" destId="{42001DC9-BAEA-4880-8B03-A167550DD674}" srcOrd="0" destOrd="0" parTransId="{3997BCCF-DCC6-4FAB-BE34-C3C60B19FB86}" sibTransId="{EE9B3F42-5B59-4DF1-8901-357F05FAF2C3}"/>
    <dgm:cxn modelId="{33379D97-86B0-4247-A66C-8B2EF3F492A3}" srcId="{30FEB411-F6D6-47C6-AD6E-4EC81F35A1EF}" destId="{AA24D0DB-3352-42FC-BAB0-AE6529DC8C1E}" srcOrd="1" destOrd="0" parTransId="{DEEBAE7E-C214-4939-BD12-F76071898117}" sibTransId="{CC3ECE81-1E43-404D-9DB4-17C350F28A0F}"/>
    <dgm:cxn modelId="{DD86FA9F-2F75-4744-B970-C79E30CB0516}" type="presOf" srcId="{C980CD86-9AFC-436F-BD99-5046FEECC4B3}" destId="{0D04F25C-0173-4806-95BB-7E08189BA920}" srcOrd="0" destOrd="0" presId="urn:microsoft.com/office/officeart/2005/8/layout/chevron2"/>
    <dgm:cxn modelId="{20F85FA0-1D19-4D8E-83EF-3E00E38694B0}" type="presOf" srcId="{AA24D0DB-3352-42FC-BAB0-AE6529DC8C1E}" destId="{8255BD91-7D61-4361-B609-6D76393DD274}" srcOrd="0" destOrd="0" presId="urn:microsoft.com/office/officeart/2005/8/layout/chevron2"/>
    <dgm:cxn modelId="{61E9A5BB-7B48-4B38-83A2-711B74E20CD3}" srcId="{27CA6938-AD97-4A23-9091-36E0240704B2}" destId="{C252E197-615A-4993-96DC-D7A86AE9BEB2}" srcOrd="1" destOrd="0" parTransId="{E58CC8D0-5C40-41AC-B5AB-ECDB12884E8C}" sibTransId="{2BC60EDC-BB8C-438A-8D67-DEA5112E3F53}"/>
    <dgm:cxn modelId="{5F1CCEC3-488E-4800-8D3D-FAF608C45697}" type="presOf" srcId="{2BD23733-22C3-425C-A1D5-12E5CFFB720C}" destId="{0D04F25C-0173-4806-95BB-7E08189BA920}" srcOrd="0" destOrd="1" presId="urn:microsoft.com/office/officeart/2005/8/layout/chevron2"/>
    <dgm:cxn modelId="{A2417FCB-7BB8-4286-827B-84084B75773C}" srcId="{AA24D0DB-3352-42FC-BAB0-AE6529DC8C1E}" destId="{C980CD86-9AFC-436F-BD99-5046FEECC4B3}" srcOrd="0" destOrd="0" parTransId="{9C8E4180-508D-45B7-A918-03A7EFE1D900}" sibTransId="{2E1DBD48-FE83-43C3-8A9A-A9B85E3CFA60}"/>
    <dgm:cxn modelId="{6BE9BECF-7996-4E5E-8CBB-F76DC353980F}" srcId="{AA24D0DB-3352-42FC-BAB0-AE6529DC8C1E}" destId="{2BD23733-22C3-425C-A1D5-12E5CFFB720C}" srcOrd="1" destOrd="0" parTransId="{63C2E88E-35AF-4C10-8BB1-62547DA051D3}" sibTransId="{D82E76F1-26B6-4945-ABE4-31D7902D9423}"/>
    <dgm:cxn modelId="{6B0023D3-DFA3-4B27-B0C4-5BE1A99FF2EF}" type="presOf" srcId="{F6A211F0-9D0B-4AD2-B00B-562238B2D4C8}" destId="{9709233E-C1E3-4FCB-ADF0-828FF94AD21B}" srcOrd="0" destOrd="2" presId="urn:microsoft.com/office/officeart/2005/8/layout/chevron2"/>
    <dgm:cxn modelId="{49EFFAC7-881B-47C6-86F4-182F3208D0BB}" type="presParOf" srcId="{7C9A5B6C-AF4D-4680-97DB-A8D381CEFDB4}" destId="{1AA2CE0F-2A50-4721-A30A-0E897D49C3C8}" srcOrd="0" destOrd="0" presId="urn:microsoft.com/office/officeart/2005/8/layout/chevron2"/>
    <dgm:cxn modelId="{C0040256-88FE-4C5B-BA66-A1C043AE697D}" type="presParOf" srcId="{1AA2CE0F-2A50-4721-A30A-0E897D49C3C8}" destId="{AA3426C9-7F5B-4A6D-AA34-6EF02461E252}" srcOrd="0" destOrd="0" presId="urn:microsoft.com/office/officeart/2005/8/layout/chevron2"/>
    <dgm:cxn modelId="{39B1F4B3-0EA8-4F34-9EDF-EB3BEF03ECA3}" type="presParOf" srcId="{1AA2CE0F-2A50-4721-A30A-0E897D49C3C8}" destId="{9709233E-C1E3-4FCB-ADF0-828FF94AD21B}" srcOrd="1" destOrd="0" presId="urn:microsoft.com/office/officeart/2005/8/layout/chevron2"/>
    <dgm:cxn modelId="{BBE13401-2017-4884-AA2C-29E0CC375BB6}" type="presParOf" srcId="{7C9A5B6C-AF4D-4680-97DB-A8D381CEFDB4}" destId="{F6FCAF31-5F8E-4CB4-B9D5-F83BF3FB450B}" srcOrd="1" destOrd="0" presId="urn:microsoft.com/office/officeart/2005/8/layout/chevron2"/>
    <dgm:cxn modelId="{097E7920-DF6C-4997-A8B8-D471618FB3BC}" type="presParOf" srcId="{7C9A5B6C-AF4D-4680-97DB-A8D381CEFDB4}" destId="{D074CBC9-EBDC-4E19-9D2F-151ED8768EB2}" srcOrd="2" destOrd="0" presId="urn:microsoft.com/office/officeart/2005/8/layout/chevron2"/>
    <dgm:cxn modelId="{026EFA25-3DC9-41AA-904E-3DBE1FD1AD76}" type="presParOf" srcId="{D074CBC9-EBDC-4E19-9D2F-151ED8768EB2}" destId="{8255BD91-7D61-4361-B609-6D76393DD274}" srcOrd="0" destOrd="0" presId="urn:microsoft.com/office/officeart/2005/8/layout/chevron2"/>
    <dgm:cxn modelId="{BE455ABB-A5F2-46A7-8FC3-18C7CF46A04D}" type="presParOf" srcId="{D074CBC9-EBDC-4E19-9D2F-151ED8768EB2}" destId="{0D04F25C-0173-4806-95BB-7E08189BA92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1FC67D-6A7D-413F-955A-CB2109BC0E2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C08A569-F2A7-492D-BA0B-2B85C95ABF83}">
      <dgm:prSet custT="1"/>
      <dgm:spPr/>
      <dgm:t>
        <a:bodyPr/>
        <a:lstStyle/>
        <a:p>
          <a:r>
            <a:rPr lang="fr-FR" sz="2000" err="1"/>
            <a:t>TotalGHGEmissions</a:t>
          </a:r>
          <a:endParaRPr lang="fr-FR" sz="2000"/>
        </a:p>
      </dgm:t>
    </dgm:pt>
    <dgm:pt modelId="{6ED091FF-79D4-4C2F-B75B-F8AF00DEAA41}" type="parTrans" cxnId="{9AC0F06F-2431-4858-8513-19AE1147056C}">
      <dgm:prSet/>
      <dgm:spPr/>
      <dgm:t>
        <a:bodyPr/>
        <a:lstStyle/>
        <a:p>
          <a:endParaRPr lang="fr-FR" sz="2000"/>
        </a:p>
      </dgm:t>
    </dgm:pt>
    <dgm:pt modelId="{C6116ECB-EB4E-4372-82FA-D93FF833EF92}" type="sibTrans" cxnId="{9AC0F06F-2431-4858-8513-19AE1147056C}">
      <dgm:prSet/>
      <dgm:spPr/>
      <dgm:t>
        <a:bodyPr/>
        <a:lstStyle/>
        <a:p>
          <a:endParaRPr lang="fr-FR" sz="2000"/>
        </a:p>
      </dgm:t>
    </dgm:pt>
    <dgm:pt modelId="{98BFDFA3-EB33-4A53-9E9A-5386D843151B}">
      <dgm:prSet custT="1"/>
      <dgm:spPr/>
      <dgm:t>
        <a:bodyPr/>
        <a:lstStyle/>
        <a:p>
          <a:r>
            <a:rPr lang="fr-FR" sz="2000"/>
            <a:t>Quantité totale des émissions </a:t>
          </a:r>
          <a:br>
            <a:rPr lang="fr-FR" sz="2000"/>
          </a:br>
          <a:r>
            <a:rPr lang="fr-FR" sz="2000"/>
            <a:t>de gaz à effet de serre, suite à la consommation d'énergie sur le site</a:t>
          </a:r>
        </a:p>
      </dgm:t>
    </dgm:pt>
    <dgm:pt modelId="{033327DE-F546-4AC4-9424-71F2CE5D5A5B}" type="parTrans" cxnId="{65A0B367-A9BE-4814-8089-22E7BEE2CEDE}">
      <dgm:prSet/>
      <dgm:spPr/>
      <dgm:t>
        <a:bodyPr/>
        <a:lstStyle/>
        <a:p>
          <a:endParaRPr lang="fr-FR" sz="2000"/>
        </a:p>
      </dgm:t>
    </dgm:pt>
    <dgm:pt modelId="{1A8F11B5-F37E-44C8-AF04-ABFB462A02CA}" type="sibTrans" cxnId="{65A0B367-A9BE-4814-8089-22E7BEE2CEDE}">
      <dgm:prSet/>
      <dgm:spPr/>
      <dgm:t>
        <a:bodyPr/>
        <a:lstStyle/>
        <a:p>
          <a:endParaRPr lang="fr-FR" sz="2000"/>
        </a:p>
      </dgm:t>
    </dgm:pt>
    <dgm:pt modelId="{06AE159B-AE23-4583-913F-16ADB27D9682}">
      <dgm:prSet custT="1"/>
      <dgm:spPr/>
      <dgm:t>
        <a:bodyPr/>
        <a:lstStyle/>
        <a:p>
          <a:r>
            <a:rPr lang="fr-FR" sz="2000"/>
            <a:t>Mesurée en tonne d'équivalent dioxyde de carbone.</a:t>
          </a:r>
        </a:p>
      </dgm:t>
    </dgm:pt>
    <dgm:pt modelId="{B5566F31-9BF3-4FFE-AE18-C74C506C7FB1}" type="parTrans" cxnId="{BB6A8D67-F376-4B9B-AFBC-7B29B6F88AE1}">
      <dgm:prSet/>
      <dgm:spPr/>
      <dgm:t>
        <a:bodyPr/>
        <a:lstStyle/>
        <a:p>
          <a:endParaRPr lang="fr-FR" sz="2000"/>
        </a:p>
      </dgm:t>
    </dgm:pt>
    <dgm:pt modelId="{2BBA75D3-D98C-4196-82F9-DBD491D40B1B}" type="sibTrans" cxnId="{BB6A8D67-F376-4B9B-AFBC-7B29B6F88AE1}">
      <dgm:prSet/>
      <dgm:spPr/>
      <dgm:t>
        <a:bodyPr/>
        <a:lstStyle/>
        <a:p>
          <a:endParaRPr lang="fr-FR" sz="2000"/>
        </a:p>
      </dgm:t>
    </dgm:pt>
    <dgm:pt modelId="{9BE0D207-906D-4DC3-B2DB-3C345714C718}">
      <dgm:prSet custT="1"/>
      <dgm:spPr/>
      <dgm:t>
        <a:bodyPr/>
        <a:lstStyle/>
        <a:p>
          <a:r>
            <a:rPr lang="fr-FR" sz="2000" err="1"/>
            <a:t>SiteEnergyUse</a:t>
          </a:r>
          <a:endParaRPr lang="fr-FR" sz="2000"/>
        </a:p>
      </dgm:t>
    </dgm:pt>
    <dgm:pt modelId="{7571C8B6-AE72-4C61-8618-30DF47CCE36C}" type="parTrans" cxnId="{AC72467D-3C4F-460E-8D9C-779BED779359}">
      <dgm:prSet/>
      <dgm:spPr/>
      <dgm:t>
        <a:bodyPr/>
        <a:lstStyle/>
        <a:p>
          <a:endParaRPr lang="fr-FR" sz="2000"/>
        </a:p>
      </dgm:t>
    </dgm:pt>
    <dgm:pt modelId="{E6D3B693-7DFA-41E8-9F73-236B44C79267}" type="sibTrans" cxnId="{AC72467D-3C4F-460E-8D9C-779BED779359}">
      <dgm:prSet/>
      <dgm:spPr/>
      <dgm:t>
        <a:bodyPr/>
        <a:lstStyle/>
        <a:p>
          <a:endParaRPr lang="fr-FR" sz="2000"/>
        </a:p>
      </dgm:t>
    </dgm:pt>
    <dgm:pt modelId="{EA68AB06-BA68-4104-A7D5-0DF2D9A1DF55}">
      <dgm:prSet custT="1"/>
      <dgm:spPr/>
      <dgm:t>
        <a:bodyPr/>
        <a:lstStyle/>
        <a:p>
          <a:r>
            <a:rPr lang="fr-FR" sz="2000"/>
            <a:t>Quantité annuelle d'énergie consommée, toutes sources d'énergie confondues.</a:t>
          </a:r>
        </a:p>
      </dgm:t>
    </dgm:pt>
    <dgm:pt modelId="{9B758BBF-937B-47A5-AECF-DD02967A069A}" type="parTrans" cxnId="{3B324C56-9E03-441A-95F7-B700D90A7EBF}">
      <dgm:prSet/>
      <dgm:spPr/>
      <dgm:t>
        <a:bodyPr/>
        <a:lstStyle/>
        <a:p>
          <a:endParaRPr lang="fr-FR" sz="2000"/>
        </a:p>
      </dgm:t>
    </dgm:pt>
    <dgm:pt modelId="{C420ABEF-A627-4921-A515-95AC80FA3048}" type="sibTrans" cxnId="{3B324C56-9E03-441A-95F7-B700D90A7EBF}">
      <dgm:prSet/>
      <dgm:spPr/>
      <dgm:t>
        <a:bodyPr/>
        <a:lstStyle/>
        <a:p>
          <a:endParaRPr lang="fr-FR" sz="2000"/>
        </a:p>
      </dgm:t>
    </dgm:pt>
    <dgm:pt modelId="{EA818F44-4238-454A-A5A7-D3C6CB71170C}">
      <dgm:prSet custT="1"/>
      <dgm:spPr/>
      <dgm:t>
        <a:bodyPr/>
        <a:lstStyle/>
        <a:p>
          <a:r>
            <a:rPr lang="fr-FR" sz="2000"/>
            <a:t>Mesuré en </a:t>
          </a:r>
          <a:r>
            <a:rPr lang="fr-FR" sz="2000" err="1"/>
            <a:t>kBtu</a:t>
          </a:r>
          <a:endParaRPr lang="fr-FR" sz="2000"/>
        </a:p>
      </dgm:t>
    </dgm:pt>
    <dgm:pt modelId="{8202B05A-313B-4B52-B6DF-78CAEF1272B2}" type="parTrans" cxnId="{5BA27B94-EE6D-4E1B-989A-D8FFF85E08D9}">
      <dgm:prSet/>
      <dgm:spPr/>
      <dgm:t>
        <a:bodyPr/>
        <a:lstStyle/>
        <a:p>
          <a:endParaRPr lang="fr-FR" sz="2000"/>
        </a:p>
      </dgm:t>
    </dgm:pt>
    <dgm:pt modelId="{980D5141-8D58-4850-B04F-2414BAFB5132}" type="sibTrans" cxnId="{5BA27B94-EE6D-4E1B-989A-D8FFF85E08D9}">
      <dgm:prSet/>
      <dgm:spPr/>
      <dgm:t>
        <a:bodyPr/>
        <a:lstStyle/>
        <a:p>
          <a:endParaRPr lang="fr-FR" sz="2000"/>
        </a:p>
      </dgm:t>
    </dgm:pt>
    <dgm:pt modelId="{1BD84554-4A82-4382-8255-04BFBE11F38C}">
      <dgm:prSet custT="1"/>
      <dgm:spPr/>
      <dgm:t>
        <a:bodyPr/>
        <a:lstStyle/>
        <a:p>
          <a:r>
            <a:rPr lang="fr-FR" sz="1400"/>
            <a:t>Signifie kilo British thermal unit </a:t>
          </a:r>
        </a:p>
      </dgm:t>
    </dgm:pt>
    <dgm:pt modelId="{5021992C-9422-4768-89DD-3DDED19AE31E}" type="parTrans" cxnId="{47E7AD58-86FC-4901-AEEE-6226089B0E6B}">
      <dgm:prSet/>
      <dgm:spPr/>
      <dgm:t>
        <a:bodyPr/>
        <a:lstStyle/>
        <a:p>
          <a:endParaRPr lang="fr-FR" sz="2000"/>
        </a:p>
      </dgm:t>
    </dgm:pt>
    <dgm:pt modelId="{93E68A6B-FDE1-4ECE-8AEA-5F5E297151EB}" type="sibTrans" cxnId="{47E7AD58-86FC-4901-AEEE-6226089B0E6B}">
      <dgm:prSet/>
      <dgm:spPr/>
      <dgm:t>
        <a:bodyPr/>
        <a:lstStyle/>
        <a:p>
          <a:endParaRPr lang="fr-FR" sz="2000"/>
        </a:p>
      </dgm:t>
    </dgm:pt>
    <dgm:pt modelId="{FC755E01-B1C2-46CE-B082-860EA7A6B34F}">
      <dgm:prSet custT="1"/>
      <dgm:spPr/>
      <dgm:t>
        <a:bodyPr/>
        <a:lstStyle/>
        <a:p>
          <a:r>
            <a:rPr lang="fi-FI" sz="1400"/>
            <a:t>1 Btu = 0.0002930701797575255 kwh</a:t>
          </a:r>
          <a:endParaRPr lang="fr-FR" sz="1400"/>
        </a:p>
      </dgm:t>
    </dgm:pt>
    <dgm:pt modelId="{2A9BCFDD-51B4-4ACF-B779-8C8CA65C7F11}" type="parTrans" cxnId="{AA3BB61B-0123-4115-9C52-CAEFFB022ED9}">
      <dgm:prSet/>
      <dgm:spPr/>
      <dgm:t>
        <a:bodyPr/>
        <a:lstStyle/>
        <a:p>
          <a:endParaRPr lang="fr-FR" sz="2000"/>
        </a:p>
      </dgm:t>
    </dgm:pt>
    <dgm:pt modelId="{B1D1FB57-4EC7-4AE8-94F3-BAD11800AAFE}" type="sibTrans" cxnId="{AA3BB61B-0123-4115-9C52-CAEFFB022ED9}">
      <dgm:prSet/>
      <dgm:spPr/>
      <dgm:t>
        <a:bodyPr/>
        <a:lstStyle/>
        <a:p>
          <a:endParaRPr lang="fr-FR" sz="2000"/>
        </a:p>
      </dgm:t>
    </dgm:pt>
    <dgm:pt modelId="{06E01222-8DAC-4DF6-80A1-70DD59AE4ABD}">
      <dgm:prSet custT="1"/>
      <dgm:spPr/>
      <dgm:t>
        <a:bodyPr/>
        <a:lstStyle/>
        <a:p>
          <a:r>
            <a:rPr lang="fi-FI" sz="1400"/>
            <a:t>1 Btu = 1055.56 joules</a:t>
          </a:r>
          <a:endParaRPr lang="fr-FR" sz="1400"/>
        </a:p>
      </dgm:t>
    </dgm:pt>
    <dgm:pt modelId="{72B268FA-548C-4820-A158-A616F24124C9}" type="parTrans" cxnId="{CC0A281F-8D01-402D-9F44-466E4521075A}">
      <dgm:prSet/>
      <dgm:spPr/>
      <dgm:t>
        <a:bodyPr/>
        <a:lstStyle/>
        <a:p>
          <a:endParaRPr lang="fr-FR" sz="2000"/>
        </a:p>
      </dgm:t>
    </dgm:pt>
    <dgm:pt modelId="{7129885D-DF5A-442E-A972-74781383A0AF}" type="sibTrans" cxnId="{CC0A281F-8D01-402D-9F44-466E4521075A}">
      <dgm:prSet/>
      <dgm:spPr/>
      <dgm:t>
        <a:bodyPr/>
        <a:lstStyle/>
        <a:p>
          <a:endParaRPr lang="fr-FR" sz="2000"/>
        </a:p>
      </dgm:t>
    </dgm:pt>
    <dgm:pt modelId="{E921573C-EDB5-4067-A2BB-5301A49E08CD}" type="pres">
      <dgm:prSet presAssocID="{131FC67D-6A7D-413F-955A-CB2109BC0E27}" presName="vert0" presStyleCnt="0">
        <dgm:presLayoutVars>
          <dgm:dir/>
          <dgm:animOne val="branch"/>
          <dgm:animLvl val="lvl"/>
        </dgm:presLayoutVars>
      </dgm:prSet>
      <dgm:spPr/>
    </dgm:pt>
    <dgm:pt modelId="{1EFD1754-D392-4C2E-8E9B-CD6ED86F8437}" type="pres">
      <dgm:prSet presAssocID="{5C08A569-F2A7-492D-BA0B-2B85C95ABF83}" presName="thickLine" presStyleLbl="alignNode1" presStyleIdx="0" presStyleCnt="2"/>
      <dgm:spPr/>
    </dgm:pt>
    <dgm:pt modelId="{DDEC373A-F3F7-4874-9091-9A786262D6E0}" type="pres">
      <dgm:prSet presAssocID="{5C08A569-F2A7-492D-BA0B-2B85C95ABF83}" presName="horz1" presStyleCnt="0"/>
      <dgm:spPr/>
    </dgm:pt>
    <dgm:pt modelId="{7F2BDF34-8B90-41AB-A28E-FDE723EEF605}" type="pres">
      <dgm:prSet presAssocID="{5C08A569-F2A7-492D-BA0B-2B85C95ABF83}" presName="tx1" presStyleLbl="revTx" presStyleIdx="0" presStyleCnt="9" custScaleX="106912"/>
      <dgm:spPr/>
    </dgm:pt>
    <dgm:pt modelId="{392BAED9-C709-4C4A-AF98-A8A760D31474}" type="pres">
      <dgm:prSet presAssocID="{5C08A569-F2A7-492D-BA0B-2B85C95ABF83}" presName="vert1" presStyleCnt="0"/>
      <dgm:spPr/>
    </dgm:pt>
    <dgm:pt modelId="{B930ED44-7484-41B0-BEDB-04D286FDE511}" type="pres">
      <dgm:prSet presAssocID="{98BFDFA3-EB33-4A53-9E9A-5386D843151B}" presName="vertSpace2a" presStyleCnt="0"/>
      <dgm:spPr/>
    </dgm:pt>
    <dgm:pt modelId="{00F58F06-C631-46AE-806E-42FB57928713}" type="pres">
      <dgm:prSet presAssocID="{98BFDFA3-EB33-4A53-9E9A-5386D843151B}" presName="horz2" presStyleCnt="0"/>
      <dgm:spPr/>
    </dgm:pt>
    <dgm:pt modelId="{84CCEFED-3BF9-4B28-B44B-9724BA052370}" type="pres">
      <dgm:prSet presAssocID="{98BFDFA3-EB33-4A53-9E9A-5386D843151B}" presName="horzSpace2" presStyleCnt="0"/>
      <dgm:spPr/>
    </dgm:pt>
    <dgm:pt modelId="{C3C3C8C9-1689-400C-9C51-32925CB9D64C}" type="pres">
      <dgm:prSet presAssocID="{98BFDFA3-EB33-4A53-9E9A-5386D843151B}" presName="tx2" presStyleLbl="revTx" presStyleIdx="1" presStyleCnt="9"/>
      <dgm:spPr/>
    </dgm:pt>
    <dgm:pt modelId="{64119FB3-9DF7-4445-A0D0-7981EF0206B0}" type="pres">
      <dgm:prSet presAssocID="{98BFDFA3-EB33-4A53-9E9A-5386D843151B}" presName="vert2" presStyleCnt="0"/>
      <dgm:spPr/>
    </dgm:pt>
    <dgm:pt modelId="{91397B91-7AB0-4A91-8385-EF6744E1E776}" type="pres">
      <dgm:prSet presAssocID="{98BFDFA3-EB33-4A53-9E9A-5386D843151B}" presName="thinLine2b" presStyleLbl="callout" presStyleIdx="0" presStyleCnt="6"/>
      <dgm:spPr/>
    </dgm:pt>
    <dgm:pt modelId="{2A6BA7F4-BC2C-4A66-B625-7DA302E488E3}" type="pres">
      <dgm:prSet presAssocID="{98BFDFA3-EB33-4A53-9E9A-5386D843151B}" presName="vertSpace2b" presStyleCnt="0"/>
      <dgm:spPr/>
    </dgm:pt>
    <dgm:pt modelId="{D424F991-8E90-4149-944F-6EA69A6C1E99}" type="pres">
      <dgm:prSet presAssocID="{06AE159B-AE23-4583-913F-16ADB27D9682}" presName="horz2" presStyleCnt="0"/>
      <dgm:spPr/>
    </dgm:pt>
    <dgm:pt modelId="{A5D95C76-8766-4CAB-89F4-612E6936AC9A}" type="pres">
      <dgm:prSet presAssocID="{06AE159B-AE23-4583-913F-16ADB27D9682}" presName="horzSpace2" presStyleCnt="0"/>
      <dgm:spPr/>
    </dgm:pt>
    <dgm:pt modelId="{E2BB7E48-0FB9-4BEF-9BA4-9C43F7F68A3D}" type="pres">
      <dgm:prSet presAssocID="{06AE159B-AE23-4583-913F-16ADB27D9682}" presName="tx2" presStyleLbl="revTx" presStyleIdx="2" presStyleCnt="9"/>
      <dgm:spPr/>
    </dgm:pt>
    <dgm:pt modelId="{D3FBA44A-7E8B-488F-8E40-EF0A7C1DECFE}" type="pres">
      <dgm:prSet presAssocID="{06AE159B-AE23-4583-913F-16ADB27D9682}" presName="vert2" presStyleCnt="0"/>
      <dgm:spPr/>
    </dgm:pt>
    <dgm:pt modelId="{0442473B-3F15-49B1-B6D7-D693EC8A5619}" type="pres">
      <dgm:prSet presAssocID="{06AE159B-AE23-4583-913F-16ADB27D9682}" presName="thinLine2b" presStyleLbl="callout" presStyleIdx="1" presStyleCnt="6"/>
      <dgm:spPr/>
    </dgm:pt>
    <dgm:pt modelId="{FB344055-F0E7-40AC-AAB9-BD344E4FC644}" type="pres">
      <dgm:prSet presAssocID="{06AE159B-AE23-4583-913F-16ADB27D9682}" presName="vertSpace2b" presStyleCnt="0"/>
      <dgm:spPr/>
    </dgm:pt>
    <dgm:pt modelId="{27204BC7-E912-42FC-8C63-6ABB6D045CDC}" type="pres">
      <dgm:prSet presAssocID="{9BE0D207-906D-4DC3-B2DB-3C345714C718}" presName="thickLine" presStyleLbl="alignNode1" presStyleIdx="1" presStyleCnt="2"/>
      <dgm:spPr/>
    </dgm:pt>
    <dgm:pt modelId="{418849CF-88C2-4534-8E3F-22ED6AABAC01}" type="pres">
      <dgm:prSet presAssocID="{9BE0D207-906D-4DC3-B2DB-3C345714C718}" presName="horz1" presStyleCnt="0"/>
      <dgm:spPr/>
    </dgm:pt>
    <dgm:pt modelId="{6B419923-AD4B-4574-A809-709F9955A53B}" type="pres">
      <dgm:prSet presAssocID="{9BE0D207-906D-4DC3-B2DB-3C345714C718}" presName="tx1" presStyleLbl="revTx" presStyleIdx="3" presStyleCnt="9" custScaleX="109582"/>
      <dgm:spPr/>
    </dgm:pt>
    <dgm:pt modelId="{7E06A3C0-0D5C-4DF8-8A27-410B6F2DA365}" type="pres">
      <dgm:prSet presAssocID="{9BE0D207-906D-4DC3-B2DB-3C345714C718}" presName="vert1" presStyleCnt="0"/>
      <dgm:spPr/>
    </dgm:pt>
    <dgm:pt modelId="{4FD8A3CB-C9AE-4AA2-9CEA-E61BD94874C9}" type="pres">
      <dgm:prSet presAssocID="{EA68AB06-BA68-4104-A7D5-0DF2D9A1DF55}" presName="vertSpace2a" presStyleCnt="0"/>
      <dgm:spPr/>
    </dgm:pt>
    <dgm:pt modelId="{05790C12-36AB-458F-9FB3-AC1D373C2C13}" type="pres">
      <dgm:prSet presAssocID="{EA68AB06-BA68-4104-A7D5-0DF2D9A1DF55}" presName="horz2" presStyleCnt="0"/>
      <dgm:spPr/>
    </dgm:pt>
    <dgm:pt modelId="{70667583-E30E-41E9-9AB4-FB3BC3521747}" type="pres">
      <dgm:prSet presAssocID="{EA68AB06-BA68-4104-A7D5-0DF2D9A1DF55}" presName="horzSpace2" presStyleCnt="0"/>
      <dgm:spPr/>
    </dgm:pt>
    <dgm:pt modelId="{D83D13AD-E639-4C86-AD93-4D177C56C675}" type="pres">
      <dgm:prSet presAssocID="{EA68AB06-BA68-4104-A7D5-0DF2D9A1DF55}" presName="tx2" presStyleLbl="revTx" presStyleIdx="4" presStyleCnt="9"/>
      <dgm:spPr/>
    </dgm:pt>
    <dgm:pt modelId="{D42EC007-0162-4949-B4DF-32A752D34433}" type="pres">
      <dgm:prSet presAssocID="{EA68AB06-BA68-4104-A7D5-0DF2D9A1DF55}" presName="vert2" presStyleCnt="0"/>
      <dgm:spPr/>
    </dgm:pt>
    <dgm:pt modelId="{2884FD71-E5FF-4BA5-8C75-B0380FCFFEAE}" type="pres">
      <dgm:prSet presAssocID="{EA68AB06-BA68-4104-A7D5-0DF2D9A1DF55}" presName="thinLine2b" presStyleLbl="callout" presStyleIdx="2" presStyleCnt="6"/>
      <dgm:spPr/>
    </dgm:pt>
    <dgm:pt modelId="{06C8E880-2604-4A78-A12A-BE2507776C3D}" type="pres">
      <dgm:prSet presAssocID="{EA68AB06-BA68-4104-A7D5-0DF2D9A1DF55}" presName="vertSpace2b" presStyleCnt="0"/>
      <dgm:spPr/>
    </dgm:pt>
    <dgm:pt modelId="{37C3864A-B4BD-49B7-A77C-3D0245663CC9}" type="pres">
      <dgm:prSet presAssocID="{EA818F44-4238-454A-A5A7-D3C6CB71170C}" presName="horz2" presStyleCnt="0"/>
      <dgm:spPr/>
    </dgm:pt>
    <dgm:pt modelId="{10F144E9-B3EC-4C36-9325-526B7821BB23}" type="pres">
      <dgm:prSet presAssocID="{EA818F44-4238-454A-A5A7-D3C6CB71170C}" presName="horzSpace2" presStyleCnt="0"/>
      <dgm:spPr/>
    </dgm:pt>
    <dgm:pt modelId="{191BCD53-D855-4A1C-A854-1A1B43A9DC5C}" type="pres">
      <dgm:prSet presAssocID="{EA818F44-4238-454A-A5A7-D3C6CB71170C}" presName="tx2" presStyleLbl="revTx" presStyleIdx="5" presStyleCnt="9"/>
      <dgm:spPr/>
    </dgm:pt>
    <dgm:pt modelId="{40647A40-8205-4952-B21F-A0C0E236FEDB}" type="pres">
      <dgm:prSet presAssocID="{EA818F44-4238-454A-A5A7-D3C6CB71170C}" presName="vert2" presStyleCnt="0"/>
      <dgm:spPr/>
    </dgm:pt>
    <dgm:pt modelId="{2529A419-F53A-4861-92CD-ECD2CAE6496F}" type="pres">
      <dgm:prSet presAssocID="{1BD84554-4A82-4382-8255-04BFBE11F38C}" presName="horz3" presStyleCnt="0"/>
      <dgm:spPr/>
    </dgm:pt>
    <dgm:pt modelId="{05B4AD15-6E7A-47C9-A806-E68D6541D591}" type="pres">
      <dgm:prSet presAssocID="{1BD84554-4A82-4382-8255-04BFBE11F38C}" presName="horzSpace3" presStyleCnt="0"/>
      <dgm:spPr/>
    </dgm:pt>
    <dgm:pt modelId="{6D050471-FCBD-4655-A55C-5477AFFA0485}" type="pres">
      <dgm:prSet presAssocID="{1BD84554-4A82-4382-8255-04BFBE11F38C}" presName="tx3" presStyleLbl="revTx" presStyleIdx="6" presStyleCnt="9"/>
      <dgm:spPr/>
    </dgm:pt>
    <dgm:pt modelId="{D9B90766-EE0C-48FE-8E68-3D072005EDF9}" type="pres">
      <dgm:prSet presAssocID="{1BD84554-4A82-4382-8255-04BFBE11F38C}" presName="vert3" presStyleCnt="0"/>
      <dgm:spPr/>
    </dgm:pt>
    <dgm:pt modelId="{D111264F-81B0-4955-9071-520035C9956E}" type="pres">
      <dgm:prSet presAssocID="{93E68A6B-FDE1-4ECE-8AEA-5F5E297151EB}" presName="thinLine3" presStyleLbl="callout" presStyleIdx="3" presStyleCnt="6"/>
      <dgm:spPr/>
    </dgm:pt>
    <dgm:pt modelId="{31C1E7E8-1B66-4086-AB9B-0CBD8D04A179}" type="pres">
      <dgm:prSet presAssocID="{FC755E01-B1C2-46CE-B082-860EA7A6B34F}" presName="horz3" presStyleCnt="0"/>
      <dgm:spPr/>
    </dgm:pt>
    <dgm:pt modelId="{48F711F2-20BD-48D9-B426-DD1DA1E0DDD9}" type="pres">
      <dgm:prSet presAssocID="{FC755E01-B1C2-46CE-B082-860EA7A6B34F}" presName="horzSpace3" presStyleCnt="0"/>
      <dgm:spPr/>
    </dgm:pt>
    <dgm:pt modelId="{A526B9B0-D805-4D98-848E-D09649AFDDD3}" type="pres">
      <dgm:prSet presAssocID="{FC755E01-B1C2-46CE-B082-860EA7A6B34F}" presName="tx3" presStyleLbl="revTx" presStyleIdx="7" presStyleCnt="9"/>
      <dgm:spPr/>
    </dgm:pt>
    <dgm:pt modelId="{1404E372-F9CC-4525-906C-637D105062BC}" type="pres">
      <dgm:prSet presAssocID="{FC755E01-B1C2-46CE-B082-860EA7A6B34F}" presName="vert3" presStyleCnt="0"/>
      <dgm:spPr/>
    </dgm:pt>
    <dgm:pt modelId="{C4F2929E-E0E4-4ABC-9C8E-FEBF7EA2D843}" type="pres">
      <dgm:prSet presAssocID="{B1D1FB57-4EC7-4AE8-94F3-BAD11800AAFE}" presName="thinLine3" presStyleLbl="callout" presStyleIdx="4" presStyleCnt="6"/>
      <dgm:spPr/>
    </dgm:pt>
    <dgm:pt modelId="{2E033342-9EE3-47CF-A986-E17C5BD2168F}" type="pres">
      <dgm:prSet presAssocID="{06E01222-8DAC-4DF6-80A1-70DD59AE4ABD}" presName="horz3" presStyleCnt="0"/>
      <dgm:spPr/>
    </dgm:pt>
    <dgm:pt modelId="{5F99B7DF-3CD1-4A84-807E-66951165A837}" type="pres">
      <dgm:prSet presAssocID="{06E01222-8DAC-4DF6-80A1-70DD59AE4ABD}" presName="horzSpace3" presStyleCnt="0"/>
      <dgm:spPr/>
    </dgm:pt>
    <dgm:pt modelId="{CF5A8455-A0BB-4743-A7C3-24420F4B3C1F}" type="pres">
      <dgm:prSet presAssocID="{06E01222-8DAC-4DF6-80A1-70DD59AE4ABD}" presName="tx3" presStyleLbl="revTx" presStyleIdx="8" presStyleCnt="9"/>
      <dgm:spPr/>
    </dgm:pt>
    <dgm:pt modelId="{CF514305-A4AA-4500-AECA-4D0ECD9D0B2B}" type="pres">
      <dgm:prSet presAssocID="{06E01222-8DAC-4DF6-80A1-70DD59AE4ABD}" presName="vert3" presStyleCnt="0"/>
      <dgm:spPr/>
    </dgm:pt>
    <dgm:pt modelId="{EF51E64B-6CE6-47B1-8C87-56DC0C11724C}" type="pres">
      <dgm:prSet presAssocID="{EA818F44-4238-454A-A5A7-D3C6CB71170C}" presName="thinLine2b" presStyleLbl="callout" presStyleIdx="5" presStyleCnt="6"/>
      <dgm:spPr/>
    </dgm:pt>
    <dgm:pt modelId="{6C33FF26-6D27-48D4-A456-439A1E630D9E}" type="pres">
      <dgm:prSet presAssocID="{EA818F44-4238-454A-A5A7-D3C6CB71170C}" presName="vertSpace2b" presStyleCnt="0"/>
      <dgm:spPr/>
    </dgm:pt>
  </dgm:ptLst>
  <dgm:cxnLst>
    <dgm:cxn modelId="{AA3BB61B-0123-4115-9C52-CAEFFB022ED9}" srcId="{EA818F44-4238-454A-A5A7-D3C6CB71170C}" destId="{FC755E01-B1C2-46CE-B082-860EA7A6B34F}" srcOrd="1" destOrd="0" parTransId="{2A9BCFDD-51B4-4ACF-B779-8C8CA65C7F11}" sibTransId="{B1D1FB57-4EC7-4AE8-94F3-BAD11800AAFE}"/>
    <dgm:cxn modelId="{CC0A281F-8D01-402D-9F44-466E4521075A}" srcId="{EA818F44-4238-454A-A5A7-D3C6CB71170C}" destId="{06E01222-8DAC-4DF6-80A1-70DD59AE4ABD}" srcOrd="2" destOrd="0" parTransId="{72B268FA-548C-4820-A158-A616F24124C9}" sibTransId="{7129885D-DF5A-442E-A972-74781383A0AF}"/>
    <dgm:cxn modelId="{23263A20-B2F7-4095-B7E4-AF84E61241F4}" type="presOf" srcId="{EA68AB06-BA68-4104-A7D5-0DF2D9A1DF55}" destId="{D83D13AD-E639-4C86-AD93-4D177C56C675}" srcOrd="0" destOrd="0" presId="urn:microsoft.com/office/officeart/2008/layout/LinedList"/>
    <dgm:cxn modelId="{BB6A8D67-F376-4B9B-AFBC-7B29B6F88AE1}" srcId="{5C08A569-F2A7-492D-BA0B-2B85C95ABF83}" destId="{06AE159B-AE23-4583-913F-16ADB27D9682}" srcOrd="1" destOrd="0" parTransId="{B5566F31-9BF3-4FFE-AE18-C74C506C7FB1}" sibTransId="{2BBA75D3-D98C-4196-82F9-DBD491D40B1B}"/>
    <dgm:cxn modelId="{65A0B367-A9BE-4814-8089-22E7BEE2CEDE}" srcId="{5C08A569-F2A7-492D-BA0B-2B85C95ABF83}" destId="{98BFDFA3-EB33-4A53-9E9A-5386D843151B}" srcOrd="0" destOrd="0" parTransId="{033327DE-F546-4AC4-9424-71F2CE5D5A5B}" sibTransId="{1A8F11B5-F37E-44C8-AF04-ABFB462A02CA}"/>
    <dgm:cxn modelId="{56634F4B-5F32-4ACC-A0ED-3EC95CC96715}" type="presOf" srcId="{06AE159B-AE23-4583-913F-16ADB27D9682}" destId="{E2BB7E48-0FB9-4BEF-9BA4-9C43F7F68A3D}" srcOrd="0" destOrd="0" presId="urn:microsoft.com/office/officeart/2008/layout/LinedList"/>
    <dgm:cxn modelId="{207CD26E-B23C-43C1-803E-9B6A19ED9966}" type="presOf" srcId="{131FC67D-6A7D-413F-955A-CB2109BC0E27}" destId="{E921573C-EDB5-4067-A2BB-5301A49E08CD}" srcOrd="0" destOrd="0" presId="urn:microsoft.com/office/officeart/2008/layout/LinedList"/>
    <dgm:cxn modelId="{9AC0F06F-2431-4858-8513-19AE1147056C}" srcId="{131FC67D-6A7D-413F-955A-CB2109BC0E27}" destId="{5C08A569-F2A7-492D-BA0B-2B85C95ABF83}" srcOrd="0" destOrd="0" parTransId="{6ED091FF-79D4-4C2F-B75B-F8AF00DEAA41}" sibTransId="{C6116ECB-EB4E-4372-82FA-D93FF833EF92}"/>
    <dgm:cxn modelId="{7DC99154-5DB5-4EAF-BA1F-D4931A2A4EC7}" type="presOf" srcId="{5C08A569-F2A7-492D-BA0B-2B85C95ABF83}" destId="{7F2BDF34-8B90-41AB-A28E-FDE723EEF605}" srcOrd="0" destOrd="0" presId="urn:microsoft.com/office/officeart/2008/layout/LinedList"/>
    <dgm:cxn modelId="{3B324C56-9E03-441A-95F7-B700D90A7EBF}" srcId="{9BE0D207-906D-4DC3-B2DB-3C345714C718}" destId="{EA68AB06-BA68-4104-A7D5-0DF2D9A1DF55}" srcOrd="0" destOrd="0" parTransId="{9B758BBF-937B-47A5-AECF-DD02967A069A}" sibTransId="{C420ABEF-A627-4921-A515-95AC80FA3048}"/>
    <dgm:cxn modelId="{9D6AE477-B407-4A57-ABCF-B1F2523E30F8}" type="presOf" srcId="{9BE0D207-906D-4DC3-B2DB-3C345714C718}" destId="{6B419923-AD4B-4574-A809-709F9955A53B}" srcOrd="0" destOrd="0" presId="urn:microsoft.com/office/officeart/2008/layout/LinedList"/>
    <dgm:cxn modelId="{47E7AD58-86FC-4901-AEEE-6226089B0E6B}" srcId="{EA818F44-4238-454A-A5A7-D3C6CB71170C}" destId="{1BD84554-4A82-4382-8255-04BFBE11F38C}" srcOrd="0" destOrd="0" parTransId="{5021992C-9422-4768-89DD-3DDED19AE31E}" sibTransId="{93E68A6B-FDE1-4ECE-8AEA-5F5E297151EB}"/>
    <dgm:cxn modelId="{B6E8B15A-1EE4-451E-8FFD-A66D02AF1272}" type="presOf" srcId="{06E01222-8DAC-4DF6-80A1-70DD59AE4ABD}" destId="{CF5A8455-A0BB-4743-A7C3-24420F4B3C1F}" srcOrd="0" destOrd="0" presId="urn:microsoft.com/office/officeart/2008/layout/LinedList"/>
    <dgm:cxn modelId="{74B0217B-F990-4B44-B9F2-D6E8620EA1A0}" type="presOf" srcId="{FC755E01-B1C2-46CE-B082-860EA7A6B34F}" destId="{A526B9B0-D805-4D98-848E-D09649AFDDD3}" srcOrd="0" destOrd="0" presId="urn:microsoft.com/office/officeart/2008/layout/LinedList"/>
    <dgm:cxn modelId="{AC72467D-3C4F-460E-8D9C-779BED779359}" srcId="{131FC67D-6A7D-413F-955A-CB2109BC0E27}" destId="{9BE0D207-906D-4DC3-B2DB-3C345714C718}" srcOrd="1" destOrd="0" parTransId="{7571C8B6-AE72-4C61-8618-30DF47CCE36C}" sibTransId="{E6D3B693-7DFA-41E8-9F73-236B44C79267}"/>
    <dgm:cxn modelId="{5BA27B94-EE6D-4E1B-989A-D8FFF85E08D9}" srcId="{9BE0D207-906D-4DC3-B2DB-3C345714C718}" destId="{EA818F44-4238-454A-A5A7-D3C6CB71170C}" srcOrd="1" destOrd="0" parTransId="{8202B05A-313B-4B52-B6DF-78CAEF1272B2}" sibTransId="{980D5141-8D58-4850-B04F-2414BAFB5132}"/>
    <dgm:cxn modelId="{CECBEDB8-F893-449E-9F98-87BBA09D1FEA}" type="presOf" srcId="{98BFDFA3-EB33-4A53-9E9A-5386D843151B}" destId="{C3C3C8C9-1689-400C-9C51-32925CB9D64C}" srcOrd="0" destOrd="0" presId="urn:microsoft.com/office/officeart/2008/layout/LinedList"/>
    <dgm:cxn modelId="{8A2515E2-CA25-458C-BDE9-2AA211613FDC}" type="presOf" srcId="{EA818F44-4238-454A-A5A7-D3C6CB71170C}" destId="{191BCD53-D855-4A1C-A854-1A1B43A9DC5C}" srcOrd="0" destOrd="0" presId="urn:microsoft.com/office/officeart/2008/layout/LinedList"/>
    <dgm:cxn modelId="{E3C6A0E4-2FFE-4D61-88E6-7076577C540D}" type="presOf" srcId="{1BD84554-4A82-4382-8255-04BFBE11F38C}" destId="{6D050471-FCBD-4655-A55C-5477AFFA0485}" srcOrd="0" destOrd="0" presId="urn:microsoft.com/office/officeart/2008/layout/LinedList"/>
    <dgm:cxn modelId="{31C5B64A-7F29-4D7A-9B71-6DFFFDA506BC}" type="presParOf" srcId="{E921573C-EDB5-4067-A2BB-5301A49E08CD}" destId="{1EFD1754-D392-4C2E-8E9B-CD6ED86F8437}" srcOrd="0" destOrd="0" presId="urn:microsoft.com/office/officeart/2008/layout/LinedList"/>
    <dgm:cxn modelId="{35B4945E-3FD9-4075-82C0-B48F02E05DB3}" type="presParOf" srcId="{E921573C-EDB5-4067-A2BB-5301A49E08CD}" destId="{DDEC373A-F3F7-4874-9091-9A786262D6E0}" srcOrd="1" destOrd="0" presId="urn:microsoft.com/office/officeart/2008/layout/LinedList"/>
    <dgm:cxn modelId="{40DC86B0-8D8F-4B43-8EF5-EBF3F921A20B}" type="presParOf" srcId="{DDEC373A-F3F7-4874-9091-9A786262D6E0}" destId="{7F2BDF34-8B90-41AB-A28E-FDE723EEF605}" srcOrd="0" destOrd="0" presId="urn:microsoft.com/office/officeart/2008/layout/LinedList"/>
    <dgm:cxn modelId="{7BBDCF1E-8E07-4F52-98AB-094B552AA073}" type="presParOf" srcId="{DDEC373A-F3F7-4874-9091-9A786262D6E0}" destId="{392BAED9-C709-4C4A-AF98-A8A760D31474}" srcOrd="1" destOrd="0" presId="urn:microsoft.com/office/officeart/2008/layout/LinedList"/>
    <dgm:cxn modelId="{1A3FC041-F120-472C-8C4B-FAD949A5AA5A}" type="presParOf" srcId="{392BAED9-C709-4C4A-AF98-A8A760D31474}" destId="{B930ED44-7484-41B0-BEDB-04D286FDE511}" srcOrd="0" destOrd="0" presId="urn:microsoft.com/office/officeart/2008/layout/LinedList"/>
    <dgm:cxn modelId="{B49B7EF4-56DF-4DE2-84F9-94D1B25DE245}" type="presParOf" srcId="{392BAED9-C709-4C4A-AF98-A8A760D31474}" destId="{00F58F06-C631-46AE-806E-42FB57928713}" srcOrd="1" destOrd="0" presId="urn:microsoft.com/office/officeart/2008/layout/LinedList"/>
    <dgm:cxn modelId="{97279BEA-83AF-4423-A1A9-527D586B0BBD}" type="presParOf" srcId="{00F58F06-C631-46AE-806E-42FB57928713}" destId="{84CCEFED-3BF9-4B28-B44B-9724BA052370}" srcOrd="0" destOrd="0" presId="urn:microsoft.com/office/officeart/2008/layout/LinedList"/>
    <dgm:cxn modelId="{1DA0008A-2F41-4755-9B67-781CEEFE25F4}" type="presParOf" srcId="{00F58F06-C631-46AE-806E-42FB57928713}" destId="{C3C3C8C9-1689-400C-9C51-32925CB9D64C}" srcOrd="1" destOrd="0" presId="urn:microsoft.com/office/officeart/2008/layout/LinedList"/>
    <dgm:cxn modelId="{DE36C2F2-3105-4CB8-9B93-1FF65D40259D}" type="presParOf" srcId="{00F58F06-C631-46AE-806E-42FB57928713}" destId="{64119FB3-9DF7-4445-A0D0-7981EF0206B0}" srcOrd="2" destOrd="0" presId="urn:microsoft.com/office/officeart/2008/layout/LinedList"/>
    <dgm:cxn modelId="{527BE992-69D5-424D-8810-C082DA342F2E}" type="presParOf" srcId="{392BAED9-C709-4C4A-AF98-A8A760D31474}" destId="{91397B91-7AB0-4A91-8385-EF6744E1E776}" srcOrd="2" destOrd="0" presId="urn:microsoft.com/office/officeart/2008/layout/LinedList"/>
    <dgm:cxn modelId="{A3A3C173-67D8-4599-9B8C-631BECECF1B9}" type="presParOf" srcId="{392BAED9-C709-4C4A-AF98-A8A760D31474}" destId="{2A6BA7F4-BC2C-4A66-B625-7DA302E488E3}" srcOrd="3" destOrd="0" presId="urn:microsoft.com/office/officeart/2008/layout/LinedList"/>
    <dgm:cxn modelId="{35B53013-1EAB-48F8-B3C1-440BA2689727}" type="presParOf" srcId="{392BAED9-C709-4C4A-AF98-A8A760D31474}" destId="{D424F991-8E90-4149-944F-6EA69A6C1E99}" srcOrd="4" destOrd="0" presId="urn:microsoft.com/office/officeart/2008/layout/LinedList"/>
    <dgm:cxn modelId="{39CBB6B6-EE61-49CC-84F7-4470474ADF28}" type="presParOf" srcId="{D424F991-8E90-4149-944F-6EA69A6C1E99}" destId="{A5D95C76-8766-4CAB-89F4-612E6936AC9A}" srcOrd="0" destOrd="0" presId="urn:microsoft.com/office/officeart/2008/layout/LinedList"/>
    <dgm:cxn modelId="{B774B698-81EE-4FC5-A69E-5028020C012E}" type="presParOf" srcId="{D424F991-8E90-4149-944F-6EA69A6C1E99}" destId="{E2BB7E48-0FB9-4BEF-9BA4-9C43F7F68A3D}" srcOrd="1" destOrd="0" presId="urn:microsoft.com/office/officeart/2008/layout/LinedList"/>
    <dgm:cxn modelId="{90AEEA61-E4A6-4034-B740-135C7C170E11}" type="presParOf" srcId="{D424F991-8E90-4149-944F-6EA69A6C1E99}" destId="{D3FBA44A-7E8B-488F-8E40-EF0A7C1DECFE}" srcOrd="2" destOrd="0" presId="urn:microsoft.com/office/officeart/2008/layout/LinedList"/>
    <dgm:cxn modelId="{FBDD4E71-0F26-42A3-B57B-BC1AFEC8B545}" type="presParOf" srcId="{392BAED9-C709-4C4A-AF98-A8A760D31474}" destId="{0442473B-3F15-49B1-B6D7-D693EC8A5619}" srcOrd="5" destOrd="0" presId="urn:microsoft.com/office/officeart/2008/layout/LinedList"/>
    <dgm:cxn modelId="{98C8CFB8-87B8-4DAF-A6A4-F8E342B22F28}" type="presParOf" srcId="{392BAED9-C709-4C4A-AF98-A8A760D31474}" destId="{FB344055-F0E7-40AC-AAB9-BD344E4FC644}" srcOrd="6" destOrd="0" presId="urn:microsoft.com/office/officeart/2008/layout/LinedList"/>
    <dgm:cxn modelId="{B082707E-CFB7-47F5-9E4B-49540BEEECF9}" type="presParOf" srcId="{E921573C-EDB5-4067-A2BB-5301A49E08CD}" destId="{27204BC7-E912-42FC-8C63-6ABB6D045CDC}" srcOrd="2" destOrd="0" presId="urn:microsoft.com/office/officeart/2008/layout/LinedList"/>
    <dgm:cxn modelId="{202A3E94-C43A-4451-9A05-7EE54E4DC5E4}" type="presParOf" srcId="{E921573C-EDB5-4067-A2BB-5301A49E08CD}" destId="{418849CF-88C2-4534-8E3F-22ED6AABAC01}" srcOrd="3" destOrd="0" presId="urn:microsoft.com/office/officeart/2008/layout/LinedList"/>
    <dgm:cxn modelId="{41E77CBF-A1F3-46AB-8B90-5C5DCBE8FC0A}" type="presParOf" srcId="{418849CF-88C2-4534-8E3F-22ED6AABAC01}" destId="{6B419923-AD4B-4574-A809-709F9955A53B}" srcOrd="0" destOrd="0" presId="urn:microsoft.com/office/officeart/2008/layout/LinedList"/>
    <dgm:cxn modelId="{89632A5D-283C-4926-809B-15F8EC0AD013}" type="presParOf" srcId="{418849CF-88C2-4534-8E3F-22ED6AABAC01}" destId="{7E06A3C0-0D5C-4DF8-8A27-410B6F2DA365}" srcOrd="1" destOrd="0" presId="urn:microsoft.com/office/officeart/2008/layout/LinedList"/>
    <dgm:cxn modelId="{56728FCD-9EE1-4EE3-824F-7F54B507A0F2}" type="presParOf" srcId="{7E06A3C0-0D5C-4DF8-8A27-410B6F2DA365}" destId="{4FD8A3CB-C9AE-4AA2-9CEA-E61BD94874C9}" srcOrd="0" destOrd="0" presId="urn:microsoft.com/office/officeart/2008/layout/LinedList"/>
    <dgm:cxn modelId="{2A8662D0-59BD-4760-9C8B-E300DE44DF22}" type="presParOf" srcId="{7E06A3C0-0D5C-4DF8-8A27-410B6F2DA365}" destId="{05790C12-36AB-458F-9FB3-AC1D373C2C13}" srcOrd="1" destOrd="0" presId="urn:microsoft.com/office/officeart/2008/layout/LinedList"/>
    <dgm:cxn modelId="{601CB1AA-CA5D-41C7-8943-5F44AE6E3C7F}" type="presParOf" srcId="{05790C12-36AB-458F-9FB3-AC1D373C2C13}" destId="{70667583-E30E-41E9-9AB4-FB3BC3521747}" srcOrd="0" destOrd="0" presId="urn:microsoft.com/office/officeart/2008/layout/LinedList"/>
    <dgm:cxn modelId="{4EE8DF63-FB61-4CBC-9174-C76205B51B6D}" type="presParOf" srcId="{05790C12-36AB-458F-9FB3-AC1D373C2C13}" destId="{D83D13AD-E639-4C86-AD93-4D177C56C675}" srcOrd="1" destOrd="0" presId="urn:microsoft.com/office/officeart/2008/layout/LinedList"/>
    <dgm:cxn modelId="{7123F8FB-6D26-4370-8ECB-1D74C447E2C2}" type="presParOf" srcId="{05790C12-36AB-458F-9FB3-AC1D373C2C13}" destId="{D42EC007-0162-4949-B4DF-32A752D34433}" srcOrd="2" destOrd="0" presId="urn:microsoft.com/office/officeart/2008/layout/LinedList"/>
    <dgm:cxn modelId="{4B400DE0-6B5A-4CD0-83C5-70C7DADF6F20}" type="presParOf" srcId="{7E06A3C0-0D5C-4DF8-8A27-410B6F2DA365}" destId="{2884FD71-E5FF-4BA5-8C75-B0380FCFFEAE}" srcOrd="2" destOrd="0" presId="urn:microsoft.com/office/officeart/2008/layout/LinedList"/>
    <dgm:cxn modelId="{7C88BADE-77F6-44C4-9F8C-A4F5D6529183}" type="presParOf" srcId="{7E06A3C0-0D5C-4DF8-8A27-410B6F2DA365}" destId="{06C8E880-2604-4A78-A12A-BE2507776C3D}" srcOrd="3" destOrd="0" presId="urn:microsoft.com/office/officeart/2008/layout/LinedList"/>
    <dgm:cxn modelId="{B431F274-6E5A-4375-B4DC-33B8B3071EF6}" type="presParOf" srcId="{7E06A3C0-0D5C-4DF8-8A27-410B6F2DA365}" destId="{37C3864A-B4BD-49B7-A77C-3D0245663CC9}" srcOrd="4" destOrd="0" presId="urn:microsoft.com/office/officeart/2008/layout/LinedList"/>
    <dgm:cxn modelId="{C1A857CC-2ED2-4778-AC8F-91DD4FF2FE2E}" type="presParOf" srcId="{37C3864A-B4BD-49B7-A77C-3D0245663CC9}" destId="{10F144E9-B3EC-4C36-9325-526B7821BB23}" srcOrd="0" destOrd="0" presId="urn:microsoft.com/office/officeart/2008/layout/LinedList"/>
    <dgm:cxn modelId="{98C2706D-CE5B-4FB8-B1CE-D3F794D27B09}" type="presParOf" srcId="{37C3864A-B4BD-49B7-A77C-3D0245663CC9}" destId="{191BCD53-D855-4A1C-A854-1A1B43A9DC5C}" srcOrd="1" destOrd="0" presId="urn:microsoft.com/office/officeart/2008/layout/LinedList"/>
    <dgm:cxn modelId="{6F98524E-7CEC-4C23-8278-F03533C83663}" type="presParOf" srcId="{37C3864A-B4BD-49B7-A77C-3D0245663CC9}" destId="{40647A40-8205-4952-B21F-A0C0E236FEDB}" srcOrd="2" destOrd="0" presId="urn:microsoft.com/office/officeart/2008/layout/LinedList"/>
    <dgm:cxn modelId="{AD802EE0-EDD6-4C8A-B21C-196652A21BB3}" type="presParOf" srcId="{40647A40-8205-4952-B21F-A0C0E236FEDB}" destId="{2529A419-F53A-4861-92CD-ECD2CAE6496F}" srcOrd="0" destOrd="0" presId="urn:microsoft.com/office/officeart/2008/layout/LinedList"/>
    <dgm:cxn modelId="{7D0711B3-C399-4A73-A2FD-AC24C4B2492F}" type="presParOf" srcId="{2529A419-F53A-4861-92CD-ECD2CAE6496F}" destId="{05B4AD15-6E7A-47C9-A806-E68D6541D591}" srcOrd="0" destOrd="0" presId="urn:microsoft.com/office/officeart/2008/layout/LinedList"/>
    <dgm:cxn modelId="{E5E2F395-DAAA-4438-B141-0C9DD6B284B1}" type="presParOf" srcId="{2529A419-F53A-4861-92CD-ECD2CAE6496F}" destId="{6D050471-FCBD-4655-A55C-5477AFFA0485}" srcOrd="1" destOrd="0" presId="urn:microsoft.com/office/officeart/2008/layout/LinedList"/>
    <dgm:cxn modelId="{E52C08A2-4766-45DE-8871-5272ADBA7D39}" type="presParOf" srcId="{2529A419-F53A-4861-92CD-ECD2CAE6496F}" destId="{D9B90766-EE0C-48FE-8E68-3D072005EDF9}" srcOrd="2" destOrd="0" presId="urn:microsoft.com/office/officeart/2008/layout/LinedList"/>
    <dgm:cxn modelId="{DA388ED8-2805-40BA-98D3-02B661690F3F}" type="presParOf" srcId="{40647A40-8205-4952-B21F-A0C0E236FEDB}" destId="{D111264F-81B0-4955-9071-520035C9956E}" srcOrd="1" destOrd="0" presId="urn:microsoft.com/office/officeart/2008/layout/LinedList"/>
    <dgm:cxn modelId="{81DD16D9-2A27-457F-81BD-FE0D13BEC997}" type="presParOf" srcId="{40647A40-8205-4952-B21F-A0C0E236FEDB}" destId="{31C1E7E8-1B66-4086-AB9B-0CBD8D04A179}" srcOrd="2" destOrd="0" presId="urn:microsoft.com/office/officeart/2008/layout/LinedList"/>
    <dgm:cxn modelId="{96721B09-8295-44AD-8A5B-2F1D92523E07}" type="presParOf" srcId="{31C1E7E8-1B66-4086-AB9B-0CBD8D04A179}" destId="{48F711F2-20BD-48D9-B426-DD1DA1E0DDD9}" srcOrd="0" destOrd="0" presId="urn:microsoft.com/office/officeart/2008/layout/LinedList"/>
    <dgm:cxn modelId="{CFB7F8BF-A34C-4D95-9C34-7CB1265A7C0E}" type="presParOf" srcId="{31C1E7E8-1B66-4086-AB9B-0CBD8D04A179}" destId="{A526B9B0-D805-4D98-848E-D09649AFDDD3}" srcOrd="1" destOrd="0" presId="urn:microsoft.com/office/officeart/2008/layout/LinedList"/>
    <dgm:cxn modelId="{DCF3C551-3C82-4514-A033-BF948C8D9A40}" type="presParOf" srcId="{31C1E7E8-1B66-4086-AB9B-0CBD8D04A179}" destId="{1404E372-F9CC-4525-906C-637D105062BC}" srcOrd="2" destOrd="0" presId="urn:microsoft.com/office/officeart/2008/layout/LinedList"/>
    <dgm:cxn modelId="{C2BEC893-F714-4621-A4E1-25FE70468C3F}" type="presParOf" srcId="{40647A40-8205-4952-B21F-A0C0E236FEDB}" destId="{C4F2929E-E0E4-4ABC-9C8E-FEBF7EA2D843}" srcOrd="3" destOrd="0" presId="urn:microsoft.com/office/officeart/2008/layout/LinedList"/>
    <dgm:cxn modelId="{E2650BC1-1BEB-4247-A631-0849455D1D63}" type="presParOf" srcId="{40647A40-8205-4952-B21F-A0C0E236FEDB}" destId="{2E033342-9EE3-47CF-A986-E17C5BD2168F}" srcOrd="4" destOrd="0" presId="urn:microsoft.com/office/officeart/2008/layout/LinedList"/>
    <dgm:cxn modelId="{AB571B69-D434-4429-9B1E-B80E2DA7E556}" type="presParOf" srcId="{2E033342-9EE3-47CF-A986-E17C5BD2168F}" destId="{5F99B7DF-3CD1-4A84-807E-66951165A837}" srcOrd="0" destOrd="0" presId="urn:microsoft.com/office/officeart/2008/layout/LinedList"/>
    <dgm:cxn modelId="{5F29F713-7EEA-4B67-9DBA-0D05B310184E}" type="presParOf" srcId="{2E033342-9EE3-47CF-A986-E17C5BD2168F}" destId="{CF5A8455-A0BB-4743-A7C3-24420F4B3C1F}" srcOrd="1" destOrd="0" presId="urn:microsoft.com/office/officeart/2008/layout/LinedList"/>
    <dgm:cxn modelId="{98C2EE14-66FB-45A1-A9F6-CFDBC237E08C}" type="presParOf" srcId="{2E033342-9EE3-47CF-A986-E17C5BD2168F}" destId="{CF514305-A4AA-4500-AECA-4D0ECD9D0B2B}" srcOrd="2" destOrd="0" presId="urn:microsoft.com/office/officeart/2008/layout/LinedList"/>
    <dgm:cxn modelId="{B8A00B16-EB69-499C-B523-AB37A2CC1757}" type="presParOf" srcId="{7E06A3C0-0D5C-4DF8-8A27-410B6F2DA365}" destId="{EF51E64B-6CE6-47B1-8C87-56DC0C11724C}" srcOrd="5" destOrd="0" presId="urn:microsoft.com/office/officeart/2008/layout/LinedList"/>
    <dgm:cxn modelId="{89DCFED4-6BE9-4568-8A92-9D104E56ABDF}" type="presParOf" srcId="{7E06A3C0-0D5C-4DF8-8A27-410B6F2DA365}" destId="{6C33FF26-6D27-48D4-A456-439A1E630D9E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31B9ACC1-791A-4DF5-B329-1B13CDAF4113}" type="doc">
      <dgm:prSet loTypeId="urn:microsoft.com/office/officeart/2009/3/layout/SubStep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062D0215-8AFD-49E9-9079-DF1F2AB14F32}">
      <dgm:prSet/>
      <dgm:spPr/>
      <dgm:t>
        <a:bodyPr/>
        <a:lstStyle/>
        <a:p>
          <a:r>
            <a:rPr lang="fr-FR"/>
            <a:t>Utilisation de l’algorithme LassoCV</a:t>
          </a:r>
        </a:p>
      </dgm:t>
    </dgm:pt>
    <dgm:pt modelId="{9BEAAABA-2103-4E95-AB1B-03FF5A0E035A}" type="parTrans" cxnId="{BC74C9C3-F3BC-40CC-83AB-E47C422349E2}">
      <dgm:prSet/>
      <dgm:spPr/>
      <dgm:t>
        <a:bodyPr/>
        <a:lstStyle/>
        <a:p>
          <a:endParaRPr lang="fr-FR"/>
        </a:p>
      </dgm:t>
    </dgm:pt>
    <dgm:pt modelId="{3D627A9E-F215-4D2F-9D0C-EB017629D963}" type="sibTrans" cxnId="{BC74C9C3-F3BC-40CC-83AB-E47C422349E2}">
      <dgm:prSet/>
      <dgm:spPr/>
      <dgm:t>
        <a:bodyPr/>
        <a:lstStyle/>
        <a:p>
          <a:endParaRPr lang="fr-FR"/>
        </a:p>
      </dgm:t>
    </dgm:pt>
    <dgm:pt modelId="{9EE3E8BE-6821-454C-8E61-BFDF279CB7D3}">
      <dgm:prSet/>
      <dgm:spPr/>
      <dgm:t>
        <a:bodyPr/>
        <a:lstStyle/>
        <a:p>
          <a:r>
            <a:rPr lang="fr-FR"/>
            <a:t>Recherche du meilleur alpha</a:t>
          </a:r>
        </a:p>
      </dgm:t>
    </dgm:pt>
    <dgm:pt modelId="{FD338BA1-3795-4B5E-8428-4984D966FBB2}" type="parTrans" cxnId="{0395DD93-8EEA-4039-A1D7-FD146EBF5D91}">
      <dgm:prSet/>
      <dgm:spPr/>
      <dgm:t>
        <a:bodyPr/>
        <a:lstStyle/>
        <a:p>
          <a:endParaRPr lang="fr-FR"/>
        </a:p>
      </dgm:t>
    </dgm:pt>
    <dgm:pt modelId="{FC27BE69-BAFA-482D-935B-442F9C5951FD}" type="sibTrans" cxnId="{0395DD93-8EEA-4039-A1D7-FD146EBF5D91}">
      <dgm:prSet/>
      <dgm:spPr/>
      <dgm:t>
        <a:bodyPr/>
        <a:lstStyle/>
        <a:p>
          <a:endParaRPr lang="fr-FR"/>
        </a:p>
      </dgm:t>
    </dgm:pt>
    <dgm:pt modelId="{675EEA31-103E-48BB-A4E0-75ADA3EF7129}">
      <dgm:prSet/>
      <dgm:spPr/>
      <dgm:t>
        <a:bodyPr/>
        <a:lstStyle/>
        <a:p>
          <a:r>
            <a:rPr lang="fr-FR"/>
            <a:t>Les variables avec un coefficient à 0 pour l’alpha choisi sont éliminées</a:t>
          </a:r>
        </a:p>
      </dgm:t>
    </dgm:pt>
    <dgm:pt modelId="{10C231A6-CBDF-4AF1-A363-9AB8B4990451}" type="parTrans" cxnId="{2FF8DD4F-44BE-4466-B67B-518CE0C83526}">
      <dgm:prSet/>
      <dgm:spPr/>
      <dgm:t>
        <a:bodyPr/>
        <a:lstStyle/>
        <a:p>
          <a:endParaRPr lang="fr-FR"/>
        </a:p>
      </dgm:t>
    </dgm:pt>
    <dgm:pt modelId="{34C16DB4-4FB3-4989-854D-69000BE1E0C9}" type="sibTrans" cxnId="{2FF8DD4F-44BE-4466-B67B-518CE0C83526}">
      <dgm:prSet/>
      <dgm:spPr/>
      <dgm:t>
        <a:bodyPr/>
        <a:lstStyle/>
        <a:p>
          <a:endParaRPr lang="fr-FR"/>
        </a:p>
      </dgm:t>
    </dgm:pt>
    <dgm:pt modelId="{C3F20FA4-3E1B-4B84-90BA-98CCC43B5403}" type="pres">
      <dgm:prSet presAssocID="{31B9ACC1-791A-4DF5-B329-1B13CDAF4113}" presName="Name0" presStyleCnt="0">
        <dgm:presLayoutVars>
          <dgm:chMax val="7"/>
          <dgm:dir/>
          <dgm:animOne val="branch"/>
        </dgm:presLayoutVars>
      </dgm:prSet>
      <dgm:spPr/>
    </dgm:pt>
    <dgm:pt modelId="{3E4BF97C-5E0D-4008-B807-44CBCE2C2DD9}" type="pres">
      <dgm:prSet presAssocID="{062D0215-8AFD-49E9-9079-DF1F2AB14F32}" presName="parTx1" presStyleLbl="node1" presStyleIdx="0" presStyleCnt="1"/>
      <dgm:spPr/>
    </dgm:pt>
    <dgm:pt modelId="{7468D1A3-7B42-41A4-8C03-618DA55B867E}" type="pres">
      <dgm:prSet presAssocID="{062D0215-8AFD-49E9-9079-DF1F2AB14F32}" presName="spPre1" presStyleCnt="0"/>
      <dgm:spPr/>
    </dgm:pt>
    <dgm:pt modelId="{C463F015-0071-4A4D-B042-62FB61664922}" type="pres">
      <dgm:prSet presAssocID="{062D0215-8AFD-49E9-9079-DF1F2AB14F32}" presName="chLin1" presStyleCnt="0"/>
      <dgm:spPr/>
    </dgm:pt>
    <dgm:pt modelId="{3FCB3C18-138B-4F27-A699-43652EE9DF61}" type="pres">
      <dgm:prSet presAssocID="{FD338BA1-3795-4B5E-8428-4984D966FBB2}" presName="Name11" presStyleLbl="parChTrans1D1" presStyleIdx="0" presStyleCnt="4"/>
      <dgm:spPr/>
    </dgm:pt>
    <dgm:pt modelId="{CAC16269-A603-4285-9B11-7489810B67DD}" type="pres">
      <dgm:prSet presAssocID="{9EE3E8BE-6821-454C-8E61-BFDF279CB7D3}" presName="txAndLines1" presStyleCnt="0"/>
      <dgm:spPr/>
    </dgm:pt>
    <dgm:pt modelId="{8F65C47D-DD58-4E73-B304-6AF610D1FCD7}" type="pres">
      <dgm:prSet presAssocID="{9EE3E8BE-6821-454C-8E61-BFDF279CB7D3}" presName="anchor1" presStyleCnt="0"/>
      <dgm:spPr/>
    </dgm:pt>
    <dgm:pt modelId="{8A6EC5CE-1577-47EB-AA2D-060FD86FB59F}" type="pres">
      <dgm:prSet presAssocID="{9EE3E8BE-6821-454C-8E61-BFDF279CB7D3}" presName="backup1" presStyleCnt="0"/>
      <dgm:spPr/>
    </dgm:pt>
    <dgm:pt modelId="{E27D8CE4-411A-40EB-AB27-7C673326D26C}" type="pres">
      <dgm:prSet presAssocID="{9EE3E8BE-6821-454C-8E61-BFDF279CB7D3}" presName="preLine1" presStyleLbl="parChTrans1D1" presStyleIdx="1" presStyleCnt="4"/>
      <dgm:spPr/>
    </dgm:pt>
    <dgm:pt modelId="{343FD51B-054C-4FC7-AA8D-AF90826D6A4E}" type="pres">
      <dgm:prSet presAssocID="{9EE3E8BE-6821-454C-8E61-BFDF279CB7D3}" presName="desTx1" presStyleLbl="revTx" presStyleIdx="0" presStyleCnt="0">
        <dgm:presLayoutVars>
          <dgm:bulletEnabled val="1"/>
        </dgm:presLayoutVars>
      </dgm:prSet>
      <dgm:spPr/>
    </dgm:pt>
    <dgm:pt modelId="{63A656DF-A951-4A17-8B45-36B9E98F5B18}" type="pres">
      <dgm:prSet presAssocID="{10C231A6-CBDF-4AF1-A363-9AB8B4990451}" presName="Name11" presStyleLbl="parChTrans1D1" presStyleIdx="2" presStyleCnt="4"/>
      <dgm:spPr/>
    </dgm:pt>
    <dgm:pt modelId="{624FEF39-53B6-4F16-A3DB-CE9610833C9A}" type="pres">
      <dgm:prSet presAssocID="{675EEA31-103E-48BB-A4E0-75ADA3EF7129}" presName="txAndLines1" presStyleCnt="0"/>
      <dgm:spPr/>
    </dgm:pt>
    <dgm:pt modelId="{C6798846-030B-4128-9993-A490D7F6A844}" type="pres">
      <dgm:prSet presAssocID="{675EEA31-103E-48BB-A4E0-75ADA3EF7129}" presName="anchor1" presStyleCnt="0"/>
      <dgm:spPr/>
    </dgm:pt>
    <dgm:pt modelId="{D8E708CC-16B0-4FEE-9F6E-1F242F7A74B9}" type="pres">
      <dgm:prSet presAssocID="{675EEA31-103E-48BB-A4E0-75ADA3EF7129}" presName="backup1" presStyleCnt="0"/>
      <dgm:spPr/>
    </dgm:pt>
    <dgm:pt modelId="{A5FE5081-112B-4675-A540-A4F898A51B52}" type="pres">
      <dgm:prSet presAssocID="{675EEA31-103E-48BB-A4E0-75ADA3EF7129}" presName="preLine1" presStyleLbl="parChTrans1D1" presStyleIdx="3" presStyleCnt="4"/>
      <dgm:spPr/>
    </dgm:pt>
    <dgm:pt modelId="{1822683E-F9D5-41C4-9741-033BF8BD1577}" type="pres">
      <dgm:prSet presAssocID="{675EEA31-103E-48BB-A4E0-75ADA3EF7129}" presName="desTx1" presStyleLbl="revTx" presStyleIdx="0" presStyleCnt="0" custScaleX="143093">
        <dgm:presLayoutVars>
          <dgm:bulletEnabled val="1"/>
        </dgm:presLayoutVars>
      </dgm:prSet>
      <dgm:spPr/>
    </dgm:pt>
  </dgm:ptLst>
  <dgm:cxnLst>
    <dgm:cxn modelId="{611F6318-75EE-4710-938E-F71982A0F2FD}" type="presOf" srcId="{062D0215-8AFD-49E9-9079-DF1F2AB14F32}" destId="{3E4BF97C-5E0D-4008-B807-44CBCE2C2DD9}" srcOrd="0" destOrd="0" presId="urn:microsoft.com/office/officeart/2009/3/layout/SubStepProcess"/>
    <dgm:cxn modelId="{2FF8DD4F-44BE-4466-B67B-518CE0C83526}" srcId="{062D0215-8AFD-49E9-9079-DF1F2AB14F32}" destId="{675EEA31-103E-48BB-A4E0-75ADA3EF7129}" srcOrd="1" destOrd="0" parTransId="{10C231A6-CBDF-4AF1-A363-9AB8B4990451}" sibTransId="{34C16DB4-4FB3-4989-854D-69000BE1E0C9}"/>
    <dgm:cxn modelId="{8D42A683-DB15-49DF-822F-2B00F8ED5961}" type="presOf" srcId="{31B9ACC1-791A-4DF5-B329-1B13CDAF4113}" destId="{C3F20FA4-3E1B-4B84-90BA-98CCC43B5403}" srcOrd="0" destOrd="0" presId="urn:microsoft.com/office/officeart/2009/3/layout/SubStepProcess"/>
    <dgm:cxn modelId="{0395DD93-8EEA-4039-A1D7-FD146EBF5D91}" srcId="{062D0215-8AFD-49E9-9079-DF1F2AB14F32}" destId="{9EE3E8BE-6821-454C-8E61-BFDF279CB7D3}" srcOrd="0" destOrd="0" parTransId="{FD338BA1-3795-4B5E-8428-4984D966FBB2}" sibTransId="{FC27BE69-BAFA-482D-935B-442F9C5951FD}"/>
    <dgm:cxn modelId="{4248A5B9-FCB2-46E3-8894-0D4B490265E3}" type="presOf" srcId="{675EEA31-103E-48BB-A4E0-75ADA3EF7129}" destId="{1822683E-F9D5-41C4-9741-033BF8BD1577}" srcOrd="0" destOrd="0" presId="urn:microsoft.com/office/officeart/2009/3/layout/SubStepProcess"/>
    <dgm:cxn modelId="{BC74C9C3-F3BC-40CC-83AB-E47C422349E2}" srcId="{31B9ACC1-791A-4DF5-B329-1B13CDAF4113}" destId="{062D0215-8AFD-49E9-9079-DF1F2AB14F32}" srcOrd="0" destOrd="0" parTransId="{9BEAAABA-2103-4E95-AB1B-03FF5A0E035A}" sibTransId="{3D627A9E-F215-4D2F-9D0C-EB017629D963}"/>
    <dgm:cxn modelId="{486335F2-5667-47EB-8808-50FF6114385A}" type="presOf" srcId="{9EE3E8BE-6821-454C-8E61-BFDF279CB7D3}" destId="{343FD51B-054C-4FC7-AA8D-AF90826D6A4E}" srcOrd="0" destOrd="0" presId="urn:microsoft.com/office/officeart/2009/3/layout/SubStepProcess"/>
    <dgm:cxn modelId="{1EA9FCEB-C0C8-422F-9469-DDBCB8278DDB}" type="presParOf" srcId="{C3F20FA4-3E1B-4B84-90BA-98CCC43B5403}" destId="{3E4BF97C-5E0D-4008-B807-44CBCE2C2DD9}" srcOrd="0" destOrd="0" presId="urn:microsoft.com/office/officeart/2009/3/layout/SubStepProcess"/>
    <dgm:cxn modelId="{0425FED9-E55B-4FB0-8BFF-CE40D812605B}" type="presParOf" srcId="{C3F20FA4-3E1B-4B84-90BA-98CCC43B5403}" destId="{7468D1A3-7B42-41A4-8C03-618DA55B867E}" srcOrd="1" destOrd="0" presId="urn:microsoft.com/office/officeart/2009/3/layout/SubStepProcess"/>
    <dgm:cxn modelId="{2A5BBD42-23DA-4C03-B681-434C08FFF056}" type="presParOf" srcId="{C3F20FA4-3E1B-4B84-90BA-98CCC43B5403}" destId="{C463F015-0071-4A4D-B042-62FB61664922}" srcOrd="2" destOrd="0" presId="urn:microsoft.com/office/officeart/2009/3/layout/SubStepProcess"/>
    <dgm:cxn modelId="{38658C77-3BDB-4FA0-AAEA-73A752DA8FCE}" type="presParOf" srcId="{C463F015-0071-4A4D-B042-62FB61664922}" destId="{3FCB3C18-138B-4F27-A699-43652EE9DF61}" srcOrd="0" destOrd="0" presId="urn:microsoft.com/office/officeart/2009/3/layout/SubStepProcess"/>
    <dgm:cxn modelId="{E0CAE432-580D-4A32-991B-BED1FAC2ADAE}" type="presParOf" srcId="{C463F015-0071-4A4D-B042-62FB61664922}" destId="{CAC16269-A603-4285-9B11-7489810B67DD}" srcOrd="1" destOrd="0" presId="urn:microsoft.com/office/officeart/2009/3/layout/SubStepProcess"/>
    <dgm:cxn modelId="{1D354422-1DAA-4A1E-8703-AD043A272546}" type="presParOf" srcId="{CAC16269-A603-4285-9B11-7489810B67DD}" destId="{8F65C47D-DD58-4E73-B304-6AF610D1FCD7}" srcOrd="0" destOrd="0" presId="urn:microsoft.com/office/officeart/2009/3/layout/SubStepProcess"/>
    <dgm:cxn modelId="{8C69F16F-85CF-4EE3-BC32-977DA2ADFB6F}" type="presParOf" srcId="{CAC16269-A603-4285-9B11-7489810B67DD}" destId="{8A6EC5CE-1577-47EB-AA2D-060FD86FB59F}" srcOrd="1" destOrd="0" presId="urn:microsoft.com/office/officeart/2009/3/layout/SubStepProcess"/>
    <dgm:cxn modelId="{F65363B2-852E-4132-9521-5D8B587E3403}" type="presParOf" srcId="{CAC16269-A603-4285-9B11-7489810B67DD}" destId="{E27D8CE4-411A-40EB-AB27-7C673326D26C}" srcOrd="2" destOrd="0" presId="urn:microsoft.com/office/officeart/2009/3/layout/SubStepProcess"/>
    <dgm:cxn modelId="{7ED3CD99-ADF0-4A44-BF99-69D1AD366FFC}" type="presParOf" srcId="{CAC16269-A603-4285-9B11-7489810B67DD}" destId="{343FD51B-054C-4FC7-AA8D-AF90826D6A4E}" srcOrd="3" destOrd="0" presId="urn:microsoft.com/office/officeart/2009/3/layout/SubStepProcess"/>
    <dgm:cxn modelId="{9BDC1DFD-652C-4A5A-95BA-5E8D123C786F}" type="presParOf" srcId="{C463F015-0071-4A4D-B042-62FB61664922}" destId="{63A656DF-A951-4A17-8B45-36B9E98F5B18}" srcOrd="2" destOrd="0" presId="urn:microsoft.com/office/officeart/2009/3/layout/SubStepProcess"/>
    <dgm:cxn modelId="{CCA30B12-EB19-47EF-BB54-9D15D81D48F4}" type="presParOf" srcId="{C463F015-0071-4A4D-B042-62FB61664922}" destId="{624FEF39-53B6-4F16-A3DB-CE9610833C9A}" srcOrd="3" destOrd="0" presId="urn:microsoft.com/office/officeart/2009/3/layout/SubStepProcess"/>
    <dgm:cxn modelId="{EF2F2283-310F-4D77-ABD1-2D25768A1F96}" type="presParOf" srcId="{624FEF39-53B6-4F16-A3DB-CE9610833C9A}" destId="{C6798846-030B-4128-9993-A490D7F6A844}" srcOrd="0" destOrd="0" presId="urn:microsoft.com/office/officeart/2009/3/layout/SubStepProcess"/>
    <dgm:cxn modelId="{2E0FB64D-C7A3-40EE-951C-0CAA2ED43907}" type="presParOf" srcId="{624FEF39-53B6-4F16-A3DB-CE9610833C9A}" destId="{D8E708CC-16B0-4FEE-9F6E-1F242F7A74B9}" srcOrd="1" destOrd="0" presId="urn:microsoft.com/office/officeart/2009/3/layout/SubStepProcess"/>
    <dgm:cxn modelId="{ABF172A0-539B-42E0-83B4-8EDA09558897}" type="presParOf" srcId="{624FEF39-53B6-4F16-A3DB-CE9610833C9A}" destId="{A5FE5081-112B-4675-A540-A4F898A51B52}" srcOrd="2" destOrd="0" presId="urn:microsoft.com/office/officeart/2009/3/layout/SubStepProcess"/>
    <dgm:cxn modelId="{5ECB61A2-E3DF-4303-948E-B9DA31C600AC}" type="presParOf" srcId="{624FEF39-53B6-4F16-A3DB-CE9610833C9A}" destId="{1822683E-F9D5-41C4-9741-033BF8BD1577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CB35A45D-E314-4D2B-96DC-375D0770C008}" type="doc">
      <dgm:prSet loTypeId="urn:microsoft.com/office/officeart/2008/layout/LinedList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fr-FR"/>
        </a:p>
      </dgm:t>
    </dgm:pt>
    <dgm:pt modelId="{3D916E96-A092-423B-B9B5-EC8BCAE2CAA7}">
      <dgm:prSet/>
      <dgm:spPr/>
      <dgm:t>
        <a:bodyPr/>
        <a:lstStyle/>
        <a:p>
          <a:r>
            <a:rPr lang="fr-FR"/>
            <a:t>DataFrame dédié TotalGHGEmissions</a:t>
          </a:r>
        </a:p>
      </dgm:t>
    </dgm:pt>
    <dgm:pt modelId="{8D110B63-DF72-436B-8D05-E0E49C6A02AA}" type="parTrans" cxnId="{08FF0AC4-0400-4D5A-8902-CA7CFE248924}">
      <dgm:prSet/>
      <dgm:spPr/>
      <dgm:t>
        <a:bodyPr/>
        <a:lstStyle/>
        <a:p>
          <a:endParaRPr lang="fr-FR"/>
        </a:p>
      </dgm:t>
    </dgm:pt>
    <dgm:pt modelId="{AFEE101C-2891-4F93-A011-65E7BF4886D0}" type="sibTrans" cxnId="{08FF0AC4-0400-4D5A-8902-CA7CFE248924}">
      <dgm:prSet/>
      <dgm:spPr/>
      <dgm:t>
        <a:bodyPr/>
        <a:lstStyle/>
        <a:p>
          <a:endParaRPr lang="fr-FR"/>
        </a:p>
      </dgm:t>
    </dgm:pt>
    <dgm:pt modelId="{0E6DBEFD-4355-4C32-B0F3-1CB7A17C9DFD}">
      <dgm:prSet/>
      <dgm:spPr/>
      <dgm:t>
        <a:bodyPr/>
        <a:lstStyle/>
        <a:p>
          <a:r>
            <a:rPr lang="fr-FR"/>
            <a:t>Variables conservées : 154</a:t>
          </a:r>
        </a:p>
      </dgm:t>
    </dgm:pt>
    <dgm:pt modelId="{82D6782A-F32C-463F-98EF-69A137F8D1D9}" type="parTrans" cxnId="{4F9B6536-8282-4326-AF8A-FD72B2F329FD}">
      <dgm:prSet/>
      <dgm:spPr/>
      <dgm:t>
        <a:bodyPr/>
        <a:lstStyle/>
        <a:p>
          <a:endParaRPr lang="fr-FR"/>
        </a:p>
      </dgm:t>
    </dgm:pt>
    <dgm:pt modelId="{20D273C7-72F4-401D-ACE9-860D6A08D679}" type="sibTrans" cxnId="{4F9B6536-8282-4326-AF8A-FD72B2F329FD}">
      <dgm:prSet/>
      <dgm:spPr/>
      <dgm:t>
        <a:bodyPr/>
        <a:lstStyle/>
        <a:p>
          <a:endParaRPr lang="fr-FR"/>
        </a:p>
      </dgm:t>
    </dgm:pt>
    <dgm:pt modelId="{2FBE3229-2020-4730-824B-55C294820F00}">
      <dgm:prSet/>
      <dgm:spPr/>
      <dgm:t>
        <a:bodyPr/>
        <a:lstStyle/>
        <a:p>
          <a:r>
            <a:rPr lang="fr-FR"/>
            <a:t>Variables supprimées : 29</a:t>
          </a:r>
        </a:p>
      </dgm:t>
    </dgm:pt>
    <dgm:pt modelId="{86980BC1-D71A-4EF5-BBE0-C9DAE8BC9338}" type="parTrans" cxnId="{46E95704-3A7E-4780-85B8-D8A738A6FAC3}">
      <dgm:prSet/>
      <dgm:spPr/>
      <dgm:t>
        <a:bodyPr/>
        <a:lstStyle/>
        <a:p>
          <a:endParaRPr lang="fr-FR"/>
        </a:p>
      </dgm:t>
    </dgm:pt>
    <dgm:pt modelId="{76497DCB-0790-49BC-B86C-0197E10A04C8}" type="sibTrans" cxnId="{46E95704-3A7E-4780-85B8-D8A738A6FAC3}">
      <dgm:prSet/>
      <dgm:spPr/>
      <dgm:t>
        <a:bodyPr/>
        <a:lstStyle/>
        <a:p>
          <a:endParaRPr lang="fr-FR"/>
        </a:p>
      </dgm:t>
    </dgm:pt>
    <dgm:pt modelId="{81EC8506-EDD4-4089-8938-5A58CC7DA3B2}">
      <dgm:prSet/>
      <dgm:spPr/>
      <dgm:t>
        <a:bodyPr/>
        <a:lstStyle/>
        <a:p>
          <a:r>
            <a:rPr lang="fr-FR"/>
            <a:t>DataFrame dédié SiteEnergyUse</a:t>
          </a:r>
        </a:p>
      </dgm:t>
    </dgm:pt>
    <dgm:pt modelId="{02676E1F-8B91-4AC2-A1B5-A8B80F9D4271}" type="parTrans" cxnId="{BEA2A216-0275-468D-A6C6-64D3A6CD46D2}">
      <dgm:prSet/>
      <dgm:spPr/>
      <dgm:t>
        <a:bodyPr/>
        <a:lstStyle/>
        <a:p>
          <a:endParaRPr lang="fr-FR"/>
        </a:p>
      </dgm:t>
    </dgm:pt>
    <dgm:pt modelId="{7554D03B-E90E-4F18-993A-580DAC72BA90}" type="sibTrans" cxnId="{BEA2A216-0275-468D-A6C6-64D3A6CD46D2}">
      <dgm:prSet/>
      <dgm:spPr/>
      <dgm:t>
        <a:bodyPr/>
        <a:lstStyle/>
        <a:p>
          <a:endParaRPr lang="fr-FR"/>
        </a:p>
      </dgm:t>
    </dgm:pt>
    <dgm:pt modelId="{B2066749-D94E-4014-9698-3501686741A3}">
      <dgm:prSet/>
      <dgm:spPr/>
      <dgm:t>
        <a:bodyPr/>
        <a:lstStyle/>
        <a:p>
          <a:r>
            <a:rPr lang="fr-FR"/>
            <a:t>Variables conservées : 133</a:t>
          </a:r>
        </a:p>
      </dgm:t>
    </dgm:pt>
    <dgm:pt modelId="{4431830A-0658-4640-B14B-B6437666D055}" type="parTrans" cxnId="{BAF8D941-1787-4D01-AE2A-CB78DCA3DBA5}">
      <dgm:prSet/>
      <dgm:spPr/>
      <dgm:t>
        <a:bodyPr/>
        <a:lstStyle/>
        <a:p>
          <a:endParaRPr lang="fr-FR"/>
        </a:p>
      </dgm:t>
    </dgm:pt>
    <dgm:pt modelId="{71C300AD-A046-4BB3-97A5-0DF75DBBDABE}" type="sibTrans" cxnId="{BAF8D941-1787-4D01-AE2A-CB78DCA3DBA5}">
      <dgm:prSet/>
      <dgm:spPr/>
      <dgm:t>
        <a:bodyPr/>
        <a:lstStyle/>
        <a:p>
          <a:endParaRPr lang="fr-FR"/>
        </a:p>
      </dgm:t>
    </dgm:pt>
    <dgm:pt modelId="{CC9244B5-4A7A-41B4-B4EE-492A6F8E4654}">
      <dgm:prSet/>
      <dgm:spPr/>
      <dgm:t>
        <a:bodyPr/>
        <a:lstStyle/>
        <a:p>
          <a:r>
            <a:rPr lang="fr-FR"/>
            <a:t>Variables supprimées : 50</a:t>
          </a:r>
        </a:p>
      </dgm:t>
    </dgm:pt>
    <dgm:pt modelId="{1CFC2F27-30AE-4CC4-9A4C-023C31D5A6CA}" type="parTrans" cxnId="{F515EB37-6A1B-4EB3-AE37-E4B090A38212}">
      <dgm:prSet/>
      <dgm:spPr/>
      <dgm:t>
        <a:bodyPr/>
        <a:lstStyle/>
        <a:p>
          <a:endParaRPr lang="fr-FR"/>
        </a:p>
      </dgm:t>
    </dgm:pt>
    <dgm:pt modelId="{BFFC2561-4172-4741-894C-D82EC411FB40}" type="sibTrans" cxnId="{F515EB37-6A1B-4EB3-AE37-E4B090A38212}">
      <dgm:prSet/>
      <dgm:spPr/>
      <dgm:t>
        <a:bodyPr/>
        <a:lstStyle/>
        <a:p>
          <a:endParaRPr lang="fr-FR"/>
        </a:p>
      </dgm:t>
    </dgm:pt>
    <dgm:pt modelId="{B0E5C994-8B83-43C9-AE27-E71202A6FE98}" type="pres">
      <dgm:prSet presAssocID="{CB35A45D-E314-4D2B-96DC-375D0770C008}" presName="vert0" presStyleCnt="0">
        <dgm:presLayoutVars>
          <dgm:dir/>
          <dgm:animOne val="branch"/>
          <dgm:animLvl val="lvl"/>
        </dgm:presLayoutVars>
      </dgm:prSet>
      <dgm:spPr/>
    </dgm:pt>
    <dgm:pt modelId="{854923BB-BB03-485B-90C6-9AF11CAE578E}" type="pres">
      <dgm:prSet presAssocID="{3D916E96-A092-423B-B9B5-EC8BCAE2CAA7}" presName="thickLine" presStyleLbl="alignNode1" presStyleIdx="0" presStyleCnt="2"/>
      <dgm:spPr/>
    </dgm:pt>
    <dgm:pt modelId="{C70E46CB-753D-430C-8144-11BBE6ADEA82}" type="pres">
      <dgm:prSet presAssocID="{3D916E96-A092-423B-B9B5-EC8BCAE2CAA7}" presName="horz1" presStyleCnt="0"/>
      <dgm:spPr/>
    </dgm:pt>
    <dgm:pt modelId="{B36B8B24-BE1A-4357-98BB-E08B9C24C5C9}" type="pres">
      <dgm:prSet presAssocID="{3D916E96-A092-423B-B9B5-EC8BCAE2CAA7}" presName="tx1" presStyleLbl="revTx" presStyleIdx="0" presStyleCnt="6"/>
      <dgm:spPr/>
    </dgm:pt>
    <dgm:pt modelId="{3DC00715-78A1-46AC-B37F-25943D499FDE}" type="pres">
      <dgm:prSet presAssocID="{3D916E96-A092-423B-B9B5-EC8BCAE2CAA7}" presName="vert1" presStyleCnt="0"/>
      <dgm:spPr/>
    </dgm:pt>
    <dgm:pt modelId="{12BF8CBD-959C-4A5F-87A9-20ECDCE361E1}" type="pres">
      <dgm:prSet presAssocID="{0E6DBEFD-4355-4C32-B0F3-1CB7A17C9DFD}" presName="vertSpace2a" presStyleCnt="0"/>
      <dgm:spPr/>
    </dgm:pt>
    <dgm:pt modelId="{1DFFC1C6-D09A-48C3-8AFA-DEB239A602DF}" type="pres">
      <dgm:prSet presAssocID="{0E6DBEFD-4355-4C32-B0F3-1CB7A17C9DFD}" presName="horz2" presStyleCnt="0"/>
      <dgm:spPr/>
    </dgm:pt>
    <dgm:pt modelId="{6139C607-E926-4001-8ADE-EAE5532FBAF8}" type="pres">
      <dgm:prSet presAssocID="{0E6DBEFD-4355-4C32-B0F3-1CB7A17C9DFD}" presName="horzSpace2" presStyleCnt="0"/>
      <dgm:spPr/>
    </dgm:pt>
    <dgm:pt modelId="{07C9AC29-5768-4663-AD54-B1C489654D38}" type="pres">
      <dgm:prSet presAssocID="{0E6DBEFD-4355-4C32-B0F3-1CB7A17C9DFD}" presName="tx2" presStyleLbl="revTx" presStyleIdx="1" presStyleCnt="6"/>
      <dgm:spPr/>
    </dgm:pt>
    <dgm:pt modelId="{A916EB6E-8108-4D24-B75C-8C1C768A672C}" type="pres">
      <dgm:prSet presAssocID="{0E6DBEFD-4355-4C32-B0F3-1CB7A17C9DFD}" presName="vert2" presStyleCnt="0"/>
      <dgm:spPr/>
    </dgm:pt>
    <dgm:pt modelId="{1E0FF641-E9E5-43C2-971A-2C38ABF73426}" type="pres">
      <dgm:prSet presAssocID="{0E6DBEFD-4355-4C32-B0F3-1CB7A17C9DFD}" presName="thinLine2b" presStyleLbl="callout" presStyleIdx="0" presStyleCnt="4"/>
      <dgm:spPr/>
    </dgm:pt>
    <dgm:pt modelId="{30126EEB-EB51-4D14-98AF-D7B9EC0F69F8}" type="pres">
      <dgm:prSet presAssocID="{0E6DBEFD-4355-4C32-B0F3-1CB7A17C9DFD}" presName="vertSpace2b" presStyleCnt="0"/>
      <dgm:spPr/>
    </dgm:pt>
    <dgm:pt modelId="{96FE6E9E-9265-4643-98B3-D5B1F2F424FF}" type="pres">
      <dgm:prSet presAssocID="{2FBE3229-2020-4730-824B-55C294820F00}" presName="horz2" presStyleCnt="0"/>
      <dgm:spPr/>
    </dgm:pt>
    <dgm:pt modelId="{F6F8C974-1D2E-4E89-A2BA-66B73A6BFA56}" type="pres">
      <dgm:prSet presAssocID="{2FBE3229-2020-4730-824B-55C294820F00}" presName="horzSpace2" presStyleCnt="0"/>
      <dgm:spPr/>
    </dgm:pt>
    <dgm:pt modelId="{A7D8CCD0-3DD9-4400-BD98-ACED1B7A6C52}" type="pres">
      <dgm:prSet presAssocID="{2FBE3229-2020-4730-824B-55C294820F00}" presName="tx2" presStyleLbl="revTx" presStyleIdx="2" presStyleCnt="6"/>
      <dgm:spPr/>
    </dgm:pt>
    <dgm:pt modelId="{CBBB396A-1F41-4928-B39A-BB3E43B878D1}" type="pres">
      <dgm:prSet presAssocID="{2FBE3229-2020-4730-824B-55C294820F00}" presName="vert2" presStyleCnt="0"/>
      <dgm:spPr/>
    </dgm:pt>
    <dgm:pt modelId="{36FBD699-72DA-461A-9143-F1C9F6A6A4EB}" type="pres">
      <dgm:prSet presAssocID="{2FBE3229-2020-4730-824B-55C294820F00}" presName="thinLine2b" presStyleLbl="callout" presStyleIdx="1" presStyleCnt="4"/>
      <dgm:spPr/>
    </dgm:pt>
    <dgm:pt modelId="{3436F6CF-6AB0-456B-B1C9-CAB84B3D1053}" type="pres">
      <dgm:prSet presAssocID="{2FBE3229-2020-4730-824B-55C294820F00}" presName="vertSpace2b" presStyleCnt="0"/>
      <dgm:spPr/>
    </dgm:pt>
    <dgm:pt modelId="{D812B621-0C5B-4942-B798-7BE6D86C8206}" type="pres">
      <dgm:prSet presAssocID="{81EC8506-EDD4-4089-8938-5A58CC7DA3B2}" presName="thickLine" presStyleLbl="alignNode1" presStyleIdx="1" presStyleCnt="2"/>
      <dgm:spPr/>
    </dgm:pt>
    <dgm:pt modelId="{2067AF9D-7DCF-4085-B5D4-CF6A2FD1513D}" type="pres">
      <dgm:prSet presAssocID="{81EC8506-EDD4-4089-8938-5A58CC7DA3B2}" presName="horz1" presStyleCnt="0"/>
      <dgm:spPr/>
    </dgm:pt>
    <dgm:pt modelId="{A4B6993B-7193-4E45-B248-7AAF20B98244}" type="pres">
      <dgm:prSet presAssocID="{81EC8506-EDD4-4089-8938-5A58CC7DA3B2}" presName="tx1" presStyleLbl="revTx" presStyleIdx="3" presStyleCnt="6"/>
      <dgm:spPr/>
    </dgm:pt>
    <dgm:pt modelId="{68F4D204-209E-48C2-BBA6-746F5C89804C}" type="pres">
      <dgm:prSet presAssocID="{81EC8506-EDD4-4089-8938-5A58CC7DA3B2}" presName="vert1" presStyleCnt="0"/>
      <dgm:spPr/>
    </dgm:pt>
    <dgm:pt modelId="{AC7C5ACD-6213-4B98-95B7-9877DEAE5366}" type="pres">
      <dgm:prSet presAssocID="{B2066749-D94E-4014-9698-3501686741A3}" presName="vertSpace2a" presStyleCnt="0"/>
      <dgm:spPr/>
    </dgm:pt>
    <dgm:pt modelId="{5ABBDF1D-4359-4FF8-9F24-9E0AED90D886}" type="pres">
      <dgm:prSet presAssocID="{B2066749-D94E-4014-9698-3501686741A3}" presName="horz2" presStyleCnt="0"/>
      <dgm:spPr/>
    </dgm:pt>
    <dgm:pt modelId="{53323C22-068C-40C9-BBD4-620C36672EC7}" type="pres">
      <dgm:prSet presAssocID="{B2066749-D94E-4014-9698-3501686741A3}" presName="horzSpace2" presStyleCnt="0"/>
      <dgm:spPr/>
    </dgm:pt>
    <dgm:pt modelId="{770FBDC3-11F5-47FC-8021-5BDDD24E060C}" type="pres">
      <dgm:prSet presAssocID="{B2066749-D94E-4014-9698-3501686741A3}" presName="tx2" presStyleLbl="revTx" presStyleIdx="4" presStyleCnt="6"/>
      <dgm:spPr/>
    </dgm:pt>
    <dgm:pt modelId="{3718E39F-8E77-406B-8CF2-C98FBE191949}" type="pres">
      <dgm:prSet presAssocID="{B2066749-D94E-4014-9698-3501686741A3}" presName="vert2" presStyleCnt="0"/>
      <dgm:spPr/>
    </dgm:pt>
    <dgm:pt modelId="{FAC1C51F-EFAD-49A3-992B-79AC5586B07D}" type="pres">
      <dgm:prSet presAssocID="{B2066749-D94E-4014-9698-3501686741A3}" presName="thinLine2b" presStyleLbl="callout" presStyleIdx="2" presStyleCnt="4"/>
      <dgm:spPr/>
    </dgm:pt>
    <dgm:pt modelId="{66D629EC-1F44-411F-966C-95C88EB7A8E6}" type="pres">
      <dgm:prSet presAssocID="{B2066749-D94E-4014-9698-3501686741A3}" presName="vertSpace2b" presStyleCnt="0"/>
      <dgm:spPr/>
    </dgm:pt>
    <dgm:pt modelId="{B316AE59-1739-48EB-AE08-6CDB859876E7}" type="pres">
      <dgm:prSet presAssocID="{CC9244B5-4A7A-41B4-B4EE-492A6F8E4654}" presName="horz2" presStyleCnt="0"/>
      <dgm:spPr/>
    </dgm:pt>
    <dgm:pt modelId="{5BEDF002-33CF-4BD0-9D48-8341A085BE59}" type="pres">
      <dgm:prSet presAssocID="{CC9244B5-4A7A-41B4-B4EE-492A6F8E4654}" presName="horzSpace2" presStyleCnt="0"/>
      <dgm:spPr/>
    </dgm:pt>
    <dgm:pt modelId="{B7C05431-D728-4A3E-9018-0D281E9F0CF0}" type="pres">
      <dgm:prSet presAssocID="{CC9244B5-4A7A-41B4-B4EE-492A6F8E4654}" presName="tx2" presStyleLbl="revTx" presStyleIdx="5" presStyleCnt="6"/>
      <dgm:spPr/>
    </dgm:pt>
    <dgm:pt modelId="{884E2C65-2558-416E-917B-C2B8F4694B32}" type="pres">
      <dgm:prSet presAssocID="{CC9244B5-4A7A-41B4-B4EE-492A6F8E4654}" presName="vert2" presStyleCnt="0"/>
      <dgm:spPr/>
    </dgm:pt>
    <dgm:pt modelId="{91D1E7AA-09A2-4702-B33D-AA01E30E1794}" type="pres">
      <dgm:prSet presAssocID="{CC9244B5-4A7A-41B4-B4EE-492A6F8E4654}" presName="thinLine2b" presStyleLbl="callout" presStyleIdx="3" presStyleCnt="4"/>
      <dgm:spPr/>
    </dgm:pt>
    <dgm:pt modelId="{3DC9EC88-0328-46AC-85C7-AA9CCEEAD3BB}" type="pres">
      <dgm:prSet presAssocID="{CC9244B5-4A7A-41B4-B4EE-492A6F8E4654}" presName="vertSpace2b" presStyleCnt="0"/>
      <dgm:spPr/>
    </dgm:pt>
  </dgm:ptLst>
  <dgm:cxnLst>
    <dgm:cxn modelId="{46E95704-3A7E-4780-85B8-D8A738A6FAC3}" srcId="{3D916E96-A092-423B-B9B5-EC8BCAE2CAA7}" destId="{2FBE3229-2020-4730-824B-55C294820F00}" srcOrd="1" destOrd="0" parTransId="{86980BC1-D71A-4EF5-BBE0-C9DAE8BC9338}" sibTransId="{76497DCB-0790-49BC-B86C-0197E10A04C8}"/>
    <dgm:cxn modelId="{FC40A506-9CF4-4E2D-BC2A-3F76B7449268}" type="presOf" srcId="{CC9244B5-4A7A-41B4-B4EE-492A6F8E4654}" destId="{B7C05431-D728-4A3E-9018-0D281E9F0CF0}" srcOrd="0" destOrd="0" presId="urn:microsoft.com/office/officeart/2008/layout/LinedList"/>
    <dgm:cxn modelId="{C4122F07-C59C-4507-A2BC-282C63051067}" type="presOf" srcId="{0E6DBEFD-4355-4C32-B0F3-1CB7A17C9DFD}" destId="{07C9AC29-5768-4663-AD54-B1C489654D38}" srcOrd="0" destOrd="0" presId="urn:microsoft.com/office/officeart/2008/layout/LinedList"/>
    <dgm:cxn modelId="{BEA2A216-0275-468D-A6C6-64D3A6CD46D2}" srcId="{CB35A45D-E314-4D2B-96DC-375D0770C008}" destId="{81EC8506-EDD4-4089-8938-5A58CC7DA3B2}" srcOrd="1" destOrd="0" parTransId="{02676E1F-8B91-4AC2-A1B5-A8B80F9D4271}" sibTransId="{7554D03B-E90E-4F18-993A-580DAC72BA90}"/>
    <dgm:cxn modelId="{4F9B6536-8282-4326-AF8A-FD72B2F329FD}" srcId="{3D916E96-A092-423B-B9B5-EC8BCAE2CAA7}" destId="{0E6DBEFD-4355-4C32-B0F3-1CB7A17C9DFD}" srcOrd="0" destOrd="0" parTransId="{82D6782A-F32C-463F-98EF-69A137F8D1D9}" sibTransId="{20D273C7-72F4-401D-ACE9-860D6A08D679}"/>
    <dgm:cxn modelId="{F515EB37-6A1B-4EB3-AE37-E4B090A38212}" srcId="{81EC8506-EDD4-4089-8938-5A58CC7DA3B2}" destId="{CC9244B5-4A7A-41B4-B4EE-492A6F8E4654}" srcOrd="1" destOrd="0" parTransId="{1CFC2F27-30AE-4CC4-9A4C-023C31D5A6CA}" sibTransId="{BFFC2561-4172-4741-894C-D82EC411FB40}"/>
    <dgm:cxn modelId="{14BF563D-48D8-4DBF-AF50-59B53ED28DCD}" type="presOf" srcId="{CB35A45D-E314-4D2B-96DC-375D0770C008}" destId="{B0E5C994-8B83-43C9-AE27-E71202A6FE98}" srcOrd="0" destOrd="0" presId="urn:microsoft.com/office/officeart/2008/layout/LinedList"/>
    <dgm:cxn modelId="{BAF8D941-1787-4D01-AE2A-CB78DCA3DBA5}" srcId="{81EC8506-EDD4-4089-8938-5A58CC7DA3B2}" destId="{B2066749-D94E-4014-9698-3501686741A3}" srcOrd="0" destOrd="0" parTransId="{4431830A-0658-4640-B14B-B6437666D055}" sibTransId="{71C300AD-A046-4BB3-97A5-0DF75DBBDABE}"/>
    <dgm:cxn modelId="{D7EF3443-270B-4E2E-B6B9-81B1C211D5E0}" type="presOf" srcId="{3D916E96-A092-423B-B9B5-EC8BCAE2CAA7}" destId="{B36B8B24-BE1A-4357-98BB-E08B9C24C5C9}" srcOrd="0" destOrd="0" presId="urn:microsoft.com/office/officeart/2008/layout/LinedList"/>
    <dgm:cxn modelId="{CD56AB76-6BEA-4631-BDC7-CFDB2B35DBE9}" type="presOf" srcId="{B2066749-D94E-4014-9698-3501686741A3}" destId="{770FBDC3-11F5-47FC-8021-5BDDD24E060C}" srcOrd="0" destOrd="0" presId="urn:microsoft.com/office/officeart/2008/layout/LinedList"/>
    <dgm:cxn modelId="{12F54492-26AA-42DA-8090-3FD44CA0616D}" type="presOf" srcId="{2FBE3229-2020-4730-824B-55C294820F00}" destId="{A7D8CCD0-3DD9-4400-BD98-ACED1B7A6C52}" srcOrd="0" destOrd="0" presId="urn:microsoft.com/office/officeart/2008/layout/LinedList"/>
    <dgm:cxn modelId="{D4A5F2B4-C3A3-4B74-8E6D-C5D5B5813172}" type="presOf" srcId="{81EC8506-EDD4-4089-8938-5A58CC7DA3B2}" destId="{A4B6993B-7193-4E45-B248-7AAF20B98244}" srcOrd="0" destOrd="0" presId="urn:microsoft.com/office/officeart/2008/layout/LinedList"/>
    <dgm:cxn modelId="{08FF0AC4-0400-4D5A-8902-CA7CFE248924}" srcId="{CB35A45D-E314-4D2B-96DC-375D0770C008}" destId="{3D916E96-A092-423B-B9B5-EC8BCAE2CAA7}" srcOrd="0" destOrd="0" parTransId="{8D110B63-DF72-436B-8D05-E0E49C6A02AA}" sibTransId="{AFEE101C-2891-4F93-A011-65E7BF4886D0}"/>
    <dgm:cxn modelId="{8E1B91CA-8813-4D92-979E-604AF6450AAF}" type="presParOf" srcId="{B0E5C994-8B83-43C9-AE27-E71202A6FE98}" destId="{854923BB-BB03-485B-90C6-9AF11CAE578E}" srcOrd="0" destOrd="0" presId="urn:microsoft.com/office/officeart/2008/layout/LinedList"/>
    <dgm:cxn modelId="{98446CFC-78F8-4641-9D9C-13BDC15BD8C9}" type="presParOf" srcId="{B0E5C994-8B83-43C9-AE27-E71202A6FE98}" destId="{C70E46CB-753D-430C-8144-11BBE6ADEA82}" srcOrd="1" destOrd="0" presId="urn:microsoft.com/office/officeart/2008/layout/LinedList"/>
    <dgm:cxn modelId="{12508F7A-B029-4AE2-91B2-CB76AB2AC47B}" type="presParOf" srcId="{C70E46CB-753D-430C-8144-11BBE6ADEA82}" destId="{B36B8B24-BE1A-4357-98BB-E08B9C24C5C9}" srcOrd="0" destOrd="0" presId="urn:microsoft.com/office/officeart/2008/layout/LinedList"/>
    <dgm:cxn modelId="{18EBEE9A-32C9-473C-B7B2-2D4F9BC147FF}" type="presParOf" srcId="{C70E46CB-753D-430C-8144-11BBE6ADEA82}" destId="{3DC00715-78A1-46AC-B37F-25943D499FDE}" srcOrd="1" destOrd="0" presId="urn:microsoft.com/office/officeart/2008/layout/LinedList"/>
    <dgm:cxn modelId="{AC028A5A-77A4-450C-B89F-99B8B2CDA03E}" type="presParOf" srcId="{3DC00715-78A1-46AC-B37F-25943D499FDE}" destId="{12BF8CBD-959C-4A5F-87A9-20ECDCE361E1}" srcOrd="0" destOrd="0" presId="urn:microsoft.com/office/officeart/2008/layout/LinedList"/>
    <dgm:cxn modelId="{CAAE3B0E-2C79-42B7-8593-6A4B4F86D864}" type="presParOf" srcId="{3DC00715-78A1-46AC-B37F-25943D499FDE}" destId="{1DFFC1C6-D09A-48C3-8AFA-DEB239A602DF}" srcOrd="1" destOrd="0" presId="urn:microsoft.com/office/officeart/2008/layout/LinedList"/>
    <dgm:cxn modelId="{B32E7FE5-0517-4297-9D96-3473B6483506}" type="presParOf" srcId="{1DFFC1C6-D09A-48C3-8AFA-DEB239A602DF}" destId="{6139C607-E926-4001-8ADE-EAE5532FBAF8}" srcOrd="0" destOrd="0" presId="urn:microsoft.com/office/officeart/2008/layout/LinedList"/>
    <dgm:cxn modelId="{AF5BAD01-AD99-48B6-B10F-2E2D3709DDD9}" type="presParOf" srcId="{1DFFC1C6-D09A-48C3-8AFA-DEB239A602DF}" destId="{07C9AC29-5768-4663-AD54-B1C489654D38}" srcOrd="1" destOrd="0" presId="urn:microsoft.com/office/officeart/2008/layout/LinedList"/>
    <dgm:cxn modelId="{201F76FF-3837-4AD7-9C46-410EE492528B}" type="presParOf" srcId="{1DFFC1C6-D09A-48C3-8AFA-DEB239A602DF}" destId="{A916EB6E-8108-4D24-B75C-8C1C768A672C}" srcOrd="2" destOrd="0" presId="urn:microsoft.com/office/officeart/2008/layout/LinedList"/>
    <dgm:cxn modelId="{9284D115-2C8D-4B80-B039-2B6B527CB227}" type="presParOf" srcId="{3DC00715-78A1-46AC-B37F-25943D499FDE}" destId="{1E0FF641-E9E5-43C2-971A-2C38ABF73426}" srcOrd="2" destOrd="0" presId="urn:microsoft.com/office/officeart/2008/layout/LinedList"/>
    <dgm:cxn modelId="{6F54EB6A-57B7-4C1A-A7C4-33985EE87FF4}" type="presParOf" srcId="{3DC00715-78A1-46AC-B37F-25943D499FDE}" destId="{30126EEB-EB51-4D14-98AF-D7B9EC0F69F8}" srcOrd="3" destOrd="0" presId="urn:microsoft.com/office/officeart/2008/layout/LinedList"/>
    <dgm:cxn modelId="{602147A5-C11D-4082-80B3-635FC77B1DA2}" type="presParOf" srcId="{3DC00715-78A1-46AC-B37F-25943D499FDE}" destId="{96FE6E9E-9265-4643-98B3-D5B1F2F424FF}" srcOrd="4" destOrd="0" presId="urn:microsoft.com/office/officeart/2008/layout/LinedList"/>
    <dgm:cxn modelId="{53E13E8A-A214-4989-85EF-B3E5B672CDFF}" type="presParOf" srcId="{96FE6E9E-9265-4643-98B3-D5B1F2F424FF}" destId="{F6F8C974-1D2E-4E89-A2BA-66B73A6BFA56}" srcOrd="0" destOrd="0" presId="urn:microsoft.com/office/officeart/2008/layout/LinedList"/>
    <dgm:cxn modelId="{9EF36ED0-062A-4DC5-AEEA-5DF69A144483}" type="presParOf" srcId="{96FE6E9E-9265-4643-98B3-D5B1F2F424FF}" destId="{A7D8CCD0-3DD9-4400-BD98-ACED1B7A6C52}" srcOrd="1" destOrd="0" presId="urn:microsoft.com/office/officeart/2008/layout/LinedList"/>
    <dgm:cxn modelId="{670727FC-9A80-494E-8C5F-B06E151D1FFC}" type="presParOf" srcId="{96FE6E9E-9265-4643-98B3-D5B1F2F424FF}" destId="{CBBB396A-1F41-4928-B39A-BB3E43B878D1}" srcOrd="2" destOrd="0" presId="urn:microsoft.com/office/officeart/2008/layout/LinedList"/>
    <dgm:cxn modelId="{ED1CD173-6844-4537-BA9D-D152631A87D7}" type="presParOf" srcId="{3DC00715-78A1-46AC-B37F-25943D499FDE}" destId="{36FBD699-72DA-461A-9143-F1C9F6A6A4EB}" srcOrd="5" destOrd="0" presId="urn:microsoft.com/office/officeart/2008/layout/LinedList"/>
    <dgm:cxn modelId="{7695313A-BA38-4B03-A982-CE19F5081E7A}" type="presParOf" srcId="{3DC00715-78A1-46AC-B37F-25943D499FDE}" destId="{3436F6CF-6AB0-456B-B1C9-CAB84B3D1053}" srcOrd="6" destOrd="0" presId="urn:microsoft.com/office/officeart/2008/layout/LinedList"/>
    <dgm:cxn modelId="{12383935-D68F-4595-BE2C-9B2966F32BF0}" type="presParOf" srcId="{B0E5C994-8B83-43C9-AE27-E71202A6FE98}" destId="{D812B621-0C5B-4942-B798-7BE6D86C8206}" srcOrd="2" destOrd="0" presId="urn:microsoft.com/office/officeart/2008/layout/LinedList"/>
    <dgm:cxn modelId="{EA4F3E50-5D34-43DD-B95E-189FDAD65F30}" type="presParOf" srcId="{B0E5C994-8B83-43C9-AE27-E71202A6FE98}" destId="{2067AF9D-7DCF-4085-B5D4-CF6A2FD1513D}" srcOrd="3" destOrd="0" presId="urn:microsoft.com/office/officeart/2008/layout/LinedList"/>
    <dgm:cxn modelId="{37705E79-204E-46C3-B21B-76FCC01CAAB5}" type="presParOf" srcId="{2067AF9D-7DCF-4085-B5D4-CF6A2FD1513D}" destId="{A4B6993B-7193-4E45-B248-7AAF20B98244}" srcOrd="0" destOrd="0" presId="urn:microsoft.com/office/officeart/2008/layout/LinedList"/>
    <dgm:cxn modelId="{4BC7E247-5F2E-4386-BEF7-527425954D3C}" type="presParOf" srcId="{2067AF9D-7DCF-4085-B5D4-CF6A2FD1513D}" destId="{68F4D204-209E-48C2-BBA6-746F5C89804C}" srcOrd="1" destOrd="0" presId="urn:microsoft.com/office/officeart/2008/layout/LinedList"/>
    <dgm:cxn modelId="{0F4C301F-34AE-4879-8972-692756065106}" type="presParOf" srcId="{68F4D204-209E-48C2-BBA6-746F5C89804C}" destId="{AC7C5ACD-6213-4B98-95B7-9877DEAE5366}" srcOrd="0" destOrd="0" presId="urn:microsoft.com/office/officeart/2008/layout/LinedList"/>
    <dgm:cxn modelId="{76626F03-13FC-4543-8D9E-E7CE21134513}" type="presParOf" srcId="{68F4D204-209E-48C2-BBA6-746F5C89804C}" destId="{5ABBDF1D-4359-4FF8-9F24-9E0AED90D886}" srcOrd="1" destOrd="0" presId="urn:microsoft.com/office/officeart/2008/layout/LinedList"/>
    <dgm:cxn modelId="{D2F633DA-7D2A-47AD-88C7-E4AC848B06DD}" type="presParOf" srcId="{5ABBDF1D-4359-4FF8-9F24-9E0AED90D886}" destId="{53323C22-068C-40C9-BBD4-620C36672EC7}" srcOrd="0" destOrd="0" presId="urn:microsoft.com/office/officeart/2008/layout/LinedList"/>
    <dgm:cxn modelId="{027EB908-A7F6-4952-9CF8-9F8D1D905A3A}" type="presParOf" srcId="{5ABBDF1D-4359-4FF8-9F24-9E0AED90D886}" destId="{770FBDC3-11F5-47FC-8021-5BDDD24E060C}" srcOrd="1" destOrd="0" presId="urn:microsoft.com/office/officeart/2008/layout/LinedList"/>
    <dgm:cxn modelId="{1DF5F602-895F-4452-991F-9D6E0B1756CF}" type="presParOf" srcId="{5ABBDF1D-4359-4FF8-9F24-9E0AED90D886}" destId="{3718E39F-8E77-406B-8CF2-C98FBE191949}" srcOrd="2" destOrd="0" presId="urn:microsoft.com/office/officeart/2008/layout/LinedList"/>
    <dgm:cxn modelId="{8575FEC8-C9D8-47B6-8E98-93254C181FA0}" type="presParOf" srcId="{68F4D204-209E-48C2-BBA6-746F5C89804C}" destId="{FAC1C51F-EFAD-49A3-992B-79AC5586B07D}" srcOrd="2" destOrd="0" presId="urn:microsoft.com/office/officeart/2008/layout/LinedList"/>
    <dgm:cxn modelId="{812F13FA-D4CE-46EB-9EEA-663B8F953A79}" type="presParOf" srcId="{68F4D204-209E-48C2-BBA6-746F5C89804C}" destId="{66D629EC-1F44-411F-966C-95C88EB7A8E6}" srcOrd="3" destOrd="0" presId="urn:microsoft.com/office/officeart/2008/layout/LinedList"/>
    <dgm:cxn modelId="{66E81820-C5B8-4B69-B326-35CC202844BC}" type="presParOf" srcId="{68F4D204-209E-48C2-BBA6-746F5C89804C}" destId="{B316AE59-1739-48EB-AE08-6CDB859876E7}" srcOrd="4" destOrd="0" presId="urn:microsoft.com/office/officeart/2008/layout/LinedList"/>
    <dgm:cxn modelId="{7C5DC3C9-8E7E-468E-9633-79DD797A1E11}" type="presParOf" srcId="{B316AE59-1739-48EB-AE08-6CDB859876E7}" destId="{5BEDF002-33CF-4BD0-9D48-8341A085BE59}" srcOrd="0" destOrd="0" presId="urn:microsoft.com/office/officeart/2008/layout/LinedList"/>
    <dgm:cxn modelId="{929C71F7-B31D-4B1A-81E8-58EF055EC63F}" type="presParOf" srcId="{B316AE59-1739-48EB-AE08-6CDB859876E7}" destId="{B7C05431-D728-4A3E-9018-0D281E9F0CF0}" srcOrd="1" destOrd="0" presId="urn:microsoft.com/office/officeart/2008/layout/LinedList"/>
    <dgm:cxn modelId="{E7BF6C55-86DA-4E15-927F-0217B71F42C8}" type="presParOf" srcId="{B316AE59-1739-48EB-AE08-6CDB859876E7}" destId="{884E2C65-2558-416E-917B-C2B8F4694B32}" srcOrd="2" destOrd="0" presId="urn:microsoft.com/office/officeart/2008/layout/LinedList"/>
    <dgm:cxn modelId="{6690030F-DFAD-461F-9093-8BE00D9B2AD7}" type="presParOf" srcId="{68F4D204-209E-48C2-BBA6-746F5C89804C}" destId="{91D1E7AA-09A2-4702-B33D-AA01E30E1794}" srcOrd="5" destOrd="0" presId="urn:microsoft.com/office/officeart/2008/layout/LinedList"/>
    <dgm:cxn modelId="{6A1EA61B-231F-4E10-AABA-35C63E796D5E}" type="presParOf" srcId="{68F4D204-209E-48C2-BBA6-746F5C89804C}" destId="{3DC9EC88-0328-46AC-85C7-AA9CCEEAD3BB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ABB063F6-B101-4187-8A12-830A1E1A24FE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4658213D-4AA1-4B2C-9D19-E1F8AA071E41}">
      <dgm:prSet custT="1"/>
      <dgm:spPr/>
      <dgm:t>
        <a:bodyPr/>
        <a:lstStyle/>
        <a:p>
          <a:r>
            <a:rPr lang="fr-FR" sz="4400"/>
            <a:t>Déterminer quel est </a:t>
          </a:r>
          <a:br>
            <a:rPr lang="fr-FR" sz="4400"/>
          </a:br>
          <a:r>
            <a:rPr lang="fr-FR" sz="4400"/>
            <a:t>le meilleur Algorithme</a:t>
          </a:r>
        </a:p>
      </dgm:t>
    </dgm:pt>
    <dgm:pt modelId="{BFF27405-E828-45E7-9664-2073E44D3012}" type="parTrans" cxnId="{CC7A8C6E-27AA-4A49-AE44-13DEABAF5112}">
      <dgm:prSet/>
      <dgm:spPr/>
      <dgm:t>
        <a:bodyPr/>
        <a:lstStyle/>
        <a:p>
          <a:endParaRPr lang="fr-FR"/>
        </a:p>
      </dgm:t>
    </dgm:pt>
    <dgm:pt modelId="{1637826F-C134-4983-B7F7-0BF8CD5C043C}" type="sibTrans" cxnId="{CC7A8C6E-27AA-4A49-AE44-13DEABAF5112}">
      <dgm:prSet/>
      <dgm:spPr/>
      <dgm:t>
        <a:bodyPr/>
        <a:lstStyle/>
        <a:p>
          <a:endParaRPr lang="fr-FR"/>
        </a:p>
      </dgm:t>
    </dgm:pt>
    <dgm:pt modelId="{F312A094-2259-452A-83B5-6C69EB985C6C}">
      <dgm:prSet custT="1"/>
      <dgm:spPr/>
      <dgm:t>
        <a:bodyPr/>
        <a:lstStyle/>
        <a:p>
          <a:r>
            <a:rPr lang="fr-FR" sz="4400"/>
            <a:t>Evaluer la pertinence </a:t>
          </a:r>
          <a:br>
            <a:rPr lang="fr-FR" sz="4400"/>
          </a:br>
          <a:r>
            <a:rPr lang="fr-FR" sz="4400"/>
            <a:t>de l’</a:t>
          </a:r>
          <a:r>
            <a:rPr lang="fr-FR" sz="4400" err="1"/>
            <a:t>ENERGYSTARScore</a:t>
          </a:r>
          <a:endParaRPr lang="fr-FR" sz="4400"/>
        </a:p>
      </dgm:t>
    </dgm:pt>
    <dgm:pt modelId="{42D641CB-AB81-47C0-B413-7B7B01956AFE}" type="parTrans" cxnId="{C18C797C-AFFE-4E3E-B98D-A0835A2870F4}">
      <dgm:prSet/>
      <dgm:spPr/>
      <dgm:t>
        <a:bodyPr/>
        <a:lstStyle/>
        <a:p>
          <a:endParaRPr lang="fr-FR"/>
        </a:p>
      </dgm:t>
    </dgm:pt>
    <dgm:pt modelId="{56239FD2-763A-42FE-8ACD-1A059832E8DD}" type="sibTrans" cxnId="{C18C797C-AFFE-4E3E-B98D-A0835A2870F4}">
      <dgm:prSet/>
      <dgm:spPr/>
      <dgm:t>
        <a:bodyPr/>
        <a:lstStyle/>
        <a:p>
          <a:endParaRPr lang="fr-FR"/>
        </a:p>
      </dgm:t>
    </dgm:pt>
    <dgm:pt modelId="{06FF9A82-016F-4B93-AE53-DA32C001F0AD}" type="pres">
      <dgm:prSet presAssocID="{ABB063F6-B101-4187-8A12-830A1E1A24FE}" presName="Name0" presStyleCnt="0">
        <dgm:presLayoutVars>
          <dgm:dir/>
        </dgm:presLayoutVars>
      </dgm:prSet>
      <dgm:spPr/>
    </dgm:pt>
    <dgm:pt modelId="{287DCE68-034A-4035-8CDA-4A11CD8F71BE}" type="pres">
      <dgm:prSet presAssocID="{4658213D-4AA1-4B2C-9D19-E1F8AA071E41}" presName="noChildren" presStyleCnt="0"/>
      <dgm:spPr/>
    </dgm:pt>
    <dgm:pt modelId="{6B687ACD-3AFD-4E59-A9F9-C8F0A9667523}" type="pres">
      <dgm:prSet presAssocID="{4658213D-4AA1-4B2C-9D19-E1F8AA071E41}" presName="gap" presStyleCnt="0"/>
      <dgm:spPr/>
    </dgm:pt>
    <dgm:pt modelId="{550C99CE-5DCD-448E-96BF-A7E0C0ECE66F}" type="pres">
      <dgm:prSet presAssocID="{4658213D-4AA1-4B2C-9D19-E1F8AA071E41}" presName="medCircle2" presStyleLbl="vennNode1" presStyleIdx="0" presStyleCnt="2"/>
      <dgm:spPr/>
    </dgm:pt>
    <dgm:pt modelId="{F798518E-6E81-47C1-A949-4BF0D6D63635}" type="pres">
      <dgm:prSet presAssocID="{4658213D-4AA1-4B2C-9D19-E1F8AA071E41}" presName="txLvlOnly1" presStyleLbl="revTx" presStyleIdx="0" presStyleCnt="2"/>
      <dgm:spPr/>
    </dgm:pt>
    <dgm:pt modelId="{5B155163-6B93-43EA-AD5B-C6781EA97860}" type="pres">
      <dgm:prSet presAssocID="{F312A094-2259-452A-83B5-6C69EB985C6C}" presName="noChildren" presStyleCnt="0"/>
      <dgm:spPr/>
    </dgm:pt>
    <dgm:pt modelId="{82F743DA-6770-447B-A5AC-1F4ABD2C42F3}" type="pres">
      <dgm:prSet presAssocID="{F312A094-2259-452A-83B5-6C69EB985C6C}" presName="gap" presStyleCnt="0"/>
      <dgm:spPr/>
    </dgm:pt>
    <dgm:pt modelId="{47A4A73C-B128-4514-908C-B49B8C0FF62D}" type="pres">
      <dgm:prSet presAssocID="{F312A094-2259-452A-83B5-6C69EB985C6C}" presName="medCircle2" presStyleLbl="vennNode1" presStyleIdx="1" presStyleCnt="2"/>
      <dgm:spPr/>
    </dgm:pt>
    <dgm:pt modelId="{949795B1-5113-42E5-A79B-A35D7037DC5E}" type="pres">
      <dgm:prSet presAssocID="{F312A094-2259-452A-83B5-6C69EB985C6C}" presName="txLvlOnly1" presStyleLbl="revTx" presStyleIdx="1" presStyleCnt="2"/>
      <dgm:spPr/>
    </dgm:pt>
  </dgm:ptLst>
  <dgm:cxnLst>
    <dgm:cxn modelId="{6255922B-6A1E-459A-9F21-735139E0D8B6}" type="presOf" srcId="{4658213D-4AA1-4B2C-9D19-E1F8AA071E41}" destId="{F798518E-6E81-47C1-A949-4BF0D6D63635}" srcOrd="0" destOrd="0" presId="urn:microsoft.com/office/officeart/2008/layout/VerticalCircleList"/>
    <dgm:cxn modelId="{F760F25E-6CC1-4BE1-85AF-494FFD25C501}" type="presOf" srcId="{ABB063F6-B101-4187-8A12-830A1E1A24FE}" destId="{06FF9A82-016F-4B93-AE53-DA32C001F0AD}" srcOrd="0" destOrd="0" presId="urn:microsoft.com/office/officeart/2008/layout/VerticalCircleList"/>
    <dgm:cxn modelId="{CC7A8C6E-27AA-4A49-AE44-13DEABAF5112}" srcId="{ABB063F6-B101-4187-8A12-830A1E1A24FE}" destId="{4658213D-4AA1-4B2C-9D19-E1F8AA071E41}" srcOrd="0" destOrd="0" parTransId="{BFF27405-E828-45E7-9664-2073E44D3012}" sibTransId="{1637826F-C134-4983-B7F7-0BF8CD5C043C}"/>
    <dgm:cxn modelId="{C18C797C-AFFE-4E3E-B98D-A0835A2870F4}" srcId="{ABB063F6-B101-4187-8A12-830A1E1A24FE}" destId="{F312A094-2259-452A-83B5-6C69EB985C6C}" srcOrd="1" destOrd="0" parTransId="{42D641CB-AB81-47C0-B413-7B7B01956AFE}" sibTransId="{56239FD2-763A-42FE-8ACD-1A059832E8DD}"/>
    <dgm:cxn modelId="{43EE278B-8420-4BE1-8CD2-A2EAB9EE957D}" type="presOf" srcId="{F312A094-2259-452A-83B5-6C69EB985C6C}" destId="{949795B1-5113-42E5-A79B-A35D7037DC5E}" srcOrd="0" destOrd="0" presId="urn:microsoft.com/office/officeart/2008/layout/VerticalCircleList"/>
    <dgm:cxn modelId="{5A4CB248-B567-4E0B-A302-6BAECA874EB1}" type="presParOf" srcId="{06FF9A82-016F-4B93-AE53-DA32C001F0AD}" destId="{287DCE68-034A-4035-8CDA-4A11CD8F71BE}" srcOrd="0" destOrd="0" presId="urn:microsoft.com/office/officeart/2008/layout/VerticalCircleList"/>
    <dgm:cxn modelId="{CD846596-23C5-4831-937F-DA00DACC9B00}" type="presParOf" srcId="{287DCE68-034A-4035-8CDA-4A11CD8F71BE}" destId="{6B687ACD-3AFD-4E59-A9F9-C8F0A9667523}" srcOrd="0" destOrd="0" presId="urn:microsoft.com/office/officeart/2008/layout/VerticalCircleList"/>
    <dgm:cxn modelId="{0C50E838-723E-4CF4-86FF-E8B16F9FE057}" type="presParOf" srcId="{287DCE68-034A-4035-8CDA-4A11CD8F71BE}" destId="{550C99CE-5DCD-448E-96BF-A7E0C0ECE66F}" srcOrd="1" destOrd="0" presId="urn:microsoft.com/office/officeart/2008/layout/VerticalCircleList"/>
    <dgm:cxn modelId="{D7DF1E3C-80C4-4C48-BF59-46C872B159CB}" type="presParOf" srcId="{287DCE68-034A-4035-8CDA-4A11CD8F71BE}" destId="{F798518E-6E81-47C1-A949-4BF0D6D63635}" srcOrd="2" destOrd="0" presId="urn:microsoft.com/office/officeart/2008/layout/VerticalCircleList"/>
    <dgm:cxn modelId="{D461A9ED-2A7A-4781-BD7D-0DF8C3751B65}" type="presParOf" srcId="{06FF9A82-016F-4B93-AE53-DA32C001F0AD}" destId="{5B155163-6B93-43EA-AD5B-C6781EA97860}" srcOrd="1" destOrd="0" presId="urn:microsoft.com/office/officeart/2008/layout/VerticalCircleList"/>
    <dgm:cxn modelId="{54F64407-204C-4867-BE76-788BA6A505E9}" type="presParOf" srcId="{5B155163-6B93-43EA-AD5B-C6781EA97860}" destId="{82F743DA-6770-447B-A5AC-1F4ABD2C42F3}" srcOrd="0" destOrd="0" presId="urn:microsoft.com/office/officeart/2008/layout/VerticalCircleList"/>
    <dgm:cxn modelId="{CB8B9296-276E-49DB-98A2-7E882434190A}" type="presParOf" srcId="{5B155163-6B93-43EA-AD5B-C6781EA97860}" destId="{47A4A73C-B128-4514-908C-B49B8C0FF62D}" srcOrd="1" destOrd="0" presId="urn:microsoft.com/office/officeart/2008/layout/VerticalCircleList"/>
    <dgm:cxn modelId="{F13303FF-98B3-4577-B164-8961ED4A028C}" type="presParOf" srcId="{5B155163-6B93-43EA-AD5B-C6781EA97860}" destId="{949795B1-5113-42E5-A79B-A35D7037DC5E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6CE6EC3E-171E-4BB0-9ECA-D1B008D8656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4CA7B0FC-2542-45CD-8923-1BB70A51309A}">
      <dgm:prSet/>
      <dgm:spPr/>
      <dgm:t>
        <a:bodyPr/>
        <a:lstStyle/>
        <a:p>
          <a:r>
            <a:rPr lang="fr-FR" b="0" i="0"/>
            <a:t>R²</a:t>
          </a:r>
          <a:endParaRPr lang="fr-FR"/>
        </a:p>
      </dgm:t>
    </dgm:pt>
    <dgm:pt modelId="{0EBAE53A-E744-4CA0-B690-E0A5072B02CD}" type="parTrans" cxnId="{2B44C43A-8616-43F0-BD8B-AFBA9DA5E0AD}">
      <dgm:prSet/>
      <dgm:spPr/>
      <dgm:t>
        <a:bodyPr/>
        <a:lstStyle/>
        <a:p>
          <a:endParaRPr lang="fr-FR"/>
        </a:p>
      </dgm:t>
    </dgm:pt>
    <dgm:pt modelId="{79820407-8D31-454F-9869-81D8AB928387}" type="sibTrans" cxnId="{2B44C43A-8616-43F0-BD8B-AFBA9DA5E0AD}">
      <dgm:prSet/>
      <dgm:spPr/>
      <dgm:t>
        <a:bodyPr/>
        <a:lstStyle/>
        <a:p>
          <a:endParaRPr lang="fr-FR"/>
        </a:p>
      </dgm:t>
    </dgm:pt>
    <dgm:pt modelId="{BA904FE3-2B46-4763-90BD-1DC97FE73F26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b="0" i="0"/>
            <a:t>Représente la proportion de variance expliquée par notre modèle.</a:t>
          </a:r>
          <a:endParaRPr lang="fr-FR"/>
        </a:p>
      </dgm:t>
    </dgm:pt>
    <dgm:pt modelId="{1CB24670-BAA5-42DE-A084-93209514619E}" type="parTrans" cxnId="{85B881FD-B4B6-4073-8F24-A5DAE1AF421C}">
      <dgm:prSet/>
      <dgm:spPr/>
      <dgm:t>
        <a:bodyPr/>
        <a:lstStyle/>
        <a:p>
          <a:endParaRPr lang="fr-FR"/>
        </a:p>
      </dgm:t>
    </dgm:pt>
    <dgm:pt modelId="{AE43DBBB-C4F1-4292-AB57-10224FB460D1}" type="sibTrans" cxnId="{85B881FD-B4B6-4073-8F24-A5DAE1AF421C}">
      <dgm:prSet/>
      <dgm:spPr/>
      <dgm:t>
        <a:bodyPr/>
        <a:lstStyle/>
        <a:p>
          <a:endParaRPr lang="fr-FR"/>
        </a:p>
      </dgm:t>
    </dgm:pt>
    <dgm:pt modelId="{EE93F168-0973-4642-9245-BDD8045C3898}">
      <dgm:prSet/>
      <dgm:spPr/>
      <dgm:t>
        <a:bodyPr/>
        <a:lstStyle/>
        <a:p>
          <a:r>
            <a:rPr lang="fr-FR" b="0" i="0"/>
            <a:t>MAE (Mean Absolute Error)</a:t>
          </a:r>
          <a:endParaRPr lang="fr-FR"/>
        </a:p>
      </dgm:t>
    </dgm:pt>
    <dgm:pt modelId="{D74A277D-FA8D-402E-98B5-23BB27DDE165}" type="parTrans" cxnId="{19CCA075-CBB6-4262-B8D6-558188176F08}">
      <dgm:prSet/>
      <dgm:spPr/>
      <dgm:t>
        <a:bodyPr/>
        <a:lstStyle/>
        <a:p>
          <a:endParaRPr lang="fr-FR"/>
        </a:p>
      </dgm:t>
    </dgm:pt>
    <dgm:pt modelId="{D538C978-783B-4FBD-99CF-4D648FD30010}" type="sibTrans" cxnId="{19CCA075-CBB6-4262-B8D6-558188176F08}">
      <dgm:prSet/>
      <dgm:spPr/>
      <dgm:t>
        <a:bodyPr/>
        <a:lstStyle/>
        <a:p>
          <a:endParaRPr lang="fr-FR"/>
        </a:p>
      </dgm:t>
    </dgm:pt>
    <dgm:pt modelId="{4E676FEE-DD69-4C66-B66A-07F67EAFFD85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b="0" i="0"/>
            <a:t>« À quelle distance étions-nous en moyenne dans nos prédictions ? »</a:t>
          </a:r>
          <a:endParaRPr lang="fr-FR"/>
        </a:p>
      </dgm:t>
    </dgm:pt>
    <dgm:pt modelId="{A9CC9ED6-7348-4C0E-8A0F-A2908FC6B60A}" type="parTrans" cxnId="{CB3A3AC2-C923-4F9B-9699-29834754DA50}">
      <dgm:prSet/>
      <dgm:spPr/>
      <dgm:t>
        <a:bodyPr/>
        <a:lstStyle/>
        <a:p>
          <a:endParaRPr lang="fr-FR"/>
        </a:p>
      </dgm:t>
    </dgm:pt>
    <dgm:pt modelId="{979ED3E5-6F09-4055-9AD1-25B6D7F1CE84}" type="sibTrans" cxnId="{CB3A3AC2-C923-4F9B-9699-29834754DA50}">
      <dgm:prSet/>
      <dgm:spPr/>
      <dgm:t>
        <a:bodyPr/>
        <a:lstStyle/>
        <a:p>
          <a:endParaRPr lang="fr-FR"/>
        </a:p>
      </dgm:t>
    </dgm:pt>
    <dgm:pt modelId="{17002F6A-CC1D-475F-9E3C-B32190A04126}">
      <dgm:prSet/>
      <dgm:spPr/>
      <dgm:t>
        <a:bodyPr/>
        <a:lstStyle/>
        <a:p>
          <a:r>
            <a:rPr lang="fr-FR" b="0" i="0"/>
            <a:t>MSE (Mean Squared Error)</a:t>
          </a:r>
          <a:endParaRPr lang="fr-FR"/>
        </a:p>
      </dgm:t>
    </dgm:pt>
    <dgm:pt modelId="{86A9CDC3-EBB0-47FE-931B-8F053393AB3A}" type="parTrans" cxnId="{DF3AC356-83F7-4CAC-BA79-235747988EAC}">
      <dgm:prSet/>
      <dgm:spPr/>
      <dgm:t>
        <a:bodyPr/>
        <a:lstStyle/>
        <a:p>
          <a:endParaRPr lang="fr-FR"/>
        </a:p>
      </dgm:t>
    </dgm:pt>
    <dgm:pt modelId="{3644473B-7479-4B34-913C-ADED4B0CC5CA}" type="sibTrans" cxnId="{DF3AC356-83F7-4CAC-BA79-235747988EAC}">
      <dgm:prSet/>
      <dgm:spPr/>
      <dgm:t>
        <a:bodyPr/>
        <a:lstStyle/>
        <a:p>
          <a:endParaRPr lang="fr-FR"/>
        </a:p>
      </dgm:t>
    </dgm:pt>
    <dgm:pt modelId="{78284CE2-4043-4658-BDFA-6DA2725CE375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b="0" i="0"/>
            <a:t>Pénalise les grandes erreurs</a:t>
          </a:r>
          <a:endParaRPr lang="fr-FR"/>
        </a:p>
      </dgm:t>
    </dgm:pt>
    <dgm:pt modelId="{5CF85442-18E7-4A81-8F2A-18FF603CFBC2}" type="parTrans" cxnId="{568CFDEC-6E4C-4FAA-8B53-2312A97C35A5}">
      <dgm:prSet/>
      <dgm:spPr/>
      <dgm:t>
        <a:bodyPr/>
        <a:lstStyle/>
        <a:p>
          <a:endParaRPr lang="fr-FR"/>
        </a:p>
      </dgm:t>
    </dgm:pt>
    <dgm:pt modelId="{A7150F24-9139-4430-8B3E-1F3A56B27D12}" type="sibTrans" cxnId="{568CFDEC-6E4C-4FAA-8B53-2312A97C35A5}">
      <dgm:prSet/>
      <dgm:spPr/>
      <dgm:t>
        <a:bodyPr/>
        <a:lstStyle/>
        <a:p>
          <a:endParaRPr lang="fr-FR"/>
        </a:p>
      </dgm:t>
    </dgm:pt>
    <dgm:pt modelId="{DA10EC98-7B47-4BB4-ABF0-4C6EE3F5AB3B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b="0" i="0"/>
            <a:t>Plus difficile à interpréter</a:t>
          </a:r>
          <a:endParaRPr lang="fr-FR"/>
        </a:p>
      </dgm:t>
    </dgm:pt>
    <dgm:pt modelId="{8DFF1B7B-5683-4908-AACC-E63828743C38}" type="parTrans" cxnId="{5D7A1B25-A46A-4E8C-8FDD-CEDB1E0A5536}">
      <dgm:prSet/>
      <dgm:spPr/>
      <dgm:t>
        <a:bodyPr/>
        <a:lstStyle/>
        <a:p>
          <a:endParaRPr lang="fr-FR"/>
        </a:p>
      </dgm:t>
    </dgm:pt>
    <dgm:pt modelId="{3AD46788-DAEF-463F-ADE8-15AB33EA5D67}" type="sibTrans" cxnId="{5D7A1B25-A46A-4E8C-8FDD-CEDB1E0A5536}">
      <dgm:prSet/>
      <dgm:spPr/>
      <dgm:t>
        <a:bodyPr/>
        <a:lstStyle/>
        <a:p>
          <a:endParaRPr lang="fr-FR"/>
        </a:p>
      </dgm:t>
    </dgm:pt>
    <dgm:pt modelId="{2D2F5736-DB5A-4BF3-B1BD-A4C3F0DE1879}">
      <dgm:prSet/>
      <dgm:spPr/>
      <dgm:t>
        <a:bodyPr/>
        <a:lstStyle/>
        <a:p>
          <a:r>
            <a:rPr lang="fr-FR" b="0" i="0"/>
            <a:t>RMSE (Root </a:t>
          </a:r>
          <a:r>
            <a:rPr lang="fr-FR" b="0" i="0" err="1"/>
            <a:t>Mean</a:t>
          </a:r>
          <a:r>
            <a:rPr lang="fr-FR" b="0" i="0"/>
            <a:t> </a:t>
          </a:r>
          <a:r>
            <a:rPr lang="fr-FR" b="0" i="0" err="1"/>
            <a:t>Squared</a:t>
          </a:r>
          <a:r>
            <a:rPr lang="fr-FR" b="0" i="0"/>
            <a:t> </a:t>
          </a:r>
          <a:r>
            <a:rPr lang="fr-FR" b="0" i="0" err="1"/>
            <a:t>Error</a:t>
          </a:r>
          <a:r>
            <a:rPr lang="fr-FR" b="0" i="0"/>
            <a:t>)</a:t>
          </a:r>
          <a:endParaRPr lang="fr-FR"/>
        </a:p>
      </dgm:t>
    </dgm:pt>
    <dgm:pt modelId="{E64C18B8-DAA7-4DB4-ACA6-0E268571A753}" type="parTrans" cxnId="{440CABC1-89F1-4908-8F8F-06F79E6ABE8B}">
      <dgm:prSet/>
      <dgm:spPr/>
      <dgm:t>
        <a:bodyPr/>
        <a:lstStyle/>
        <a:p>
          <a:endParaRPr lang="fr-FR"/>
        </a:p>
      </dgm:t>
    </dgm:pt>
    <dgm:pt modelId="{CDF28D64-62AA-4E14-94D3-837AE3872927}" type="sibTrans" cxnId="{440CABC1-89F1-4908-8F8F-06F79E6ABE8B}">
      <dgm:prSet/>
      <dgm:spPr/>
      <dgm:t>
        <a:bodyPr/>
        <a:lstStyle/>
        <a:p>
          <a:endParaRPr lang="fr-FR"/>
        </a:p>
      </dgm:t>
    </dgm:pt>
    <dgm:pt modelId="{083FEF27-1604-4E24-80E6-9CAC4E8F7E63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/>
            <a:t>Pénalise les grandes erreurs</a:t>
          </a:r>
        </a:p>
      </dgm:t>
    </dgm:pt>
    <dgm:pt modelId="{F9EFD932-B8C2-4A60-8486-97C031692D09}" type="parTrans" cxnId="{8BD92238-87B8-40F4-9631-D1B834CF87A7}">
      <dgm:prSet/>
      <dgm:spPr/>
      <dgm:t>
        <a:bodyPr/>
        <a:lstStyle/>
        <a:p>
          <a:endParaRPr lang="fr-FR"/>
        </a:p>
      </dgm:t>
    </dgm:pt>
    <dgm:pt modelId="{B5C7968C-F002-4B12-98F5-C70036745EAF}" type="sibTrans" cxnId="{8BD92238-87B8-40F4-9631-D1B834CF87A7}">
      <dgm:prSet/>
      <dgm:spPr/>
      <dgm:t>
        <a:bodyPr/>
        <a:lstStyle/>
        <a:p>
          <a:endParaRPr lang="fr-FR"/>
        </a:p>
      </dgm:t>
    </dgm:pt>
    <dgm:pt modelId="{B92F041B-CF3A-418D-9AF8-A543A8807104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b="0" i="0"/>
            <a:t>Résultat dans la même unité que la </a:t>
          </a:r>
          <a:r>
            <a:rPr lang="fr-FR" b="0" i="0" err="1"/>
            <a:t>target</a:t>
          </a:r>
          <a:endParaRPr lang="fr-FR"/>
        </a:p>
      </dgm:t>
    </dgm:pt>
    <dgm:pt modelId="{8A1A1426-EF41-4967-95AC-DB1873D23B2D}" type="parTrans" cxnId="{F986577F-F3B8-4697-A656-04DF991FCFD9}">
      <dgm:prSet/>
      <dgm:spPr/>
      <dgm:t>
        <a:bodyPr/>
        <a:lstStyle/>
        <a:p>
          <a:endParaRPr lang="fr-FR"/>
        </a:p>
      </dgm:t>
    </dgm:pt>
    <dgm:pt modelId="{4CF96E9F-90C9-40F7-AAE3-D8DD9B1A8A4B}" type="sibTrans" cxnId="{F986577F-F3B8-4697-A656-04DF991FCFD9}">
      <dgm:prSet/>
      <dgm:spPr/>
      <dgm:t>
        <a:bodyPr/>
        <a:lstStyle/>
        <a:p>
          <a:endParaRPr lang="fr-FR"/>
        </a:p>
      </dgm:t>
    </dgm:pt>
    <dgm:pt modelId="{A7BD1482-E0CB-4566-8767-7A72597FC7AA}" type="pres">
      <dgm:prSet presAssocID="{6CE6EC3E-171E-4BB0-9ECA-D1B008D86564}" presName="linear" presStyleCnt="0">
        <dgm:presLayoutVars>
          <dgm:dir/>
          <dgm:animLvl val="lvl"/>
          <dgm:resizeHandles val="exact"/>
        </dgm:presLayoutVars>
      </dgm:prSet>
      <dgm:spPr/>
    </dgm:pt>
    <dgm:pt modelId="{1EB71C25-10AF-4BC0-9482-431BB17BE908}" type="pres">
      <dgm:prSet presAssocID="{4CA7B0FC-2542-45CD-8923-1BB70A51309A}" presName="parentLin" presStyleCnt="0"/>
      <dgm:spPr/>
    </dgm:pt>
    <dgm:pt modelId="{02A494E9-E9AA-4A85-9A7D-A0851AE52B2C}" type="pres">
      <dgm:prSet presAssocID="{4CA7B0FC-2542-45CD-8923-1BB70A51309A}" presName="parentLeftMargin" presStyleLbl="node1" presStyleIdx="0" presStyleCnt="4"/>
      <dgm:spPr/>
    </dgm:pt>
    <dgm:pt modelId="{38946DBD-0513-410B-99B9-5EDED8B0FDA1}" type="pres">
      <dgm:prSet presAssocID="{4CA7B0FC-2542-45CD-8923-1BB70A51309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FA9DA56-781D-4619-AF72-AFDBB608B23B}" type="pres">
      <dgm:prSet presAssocID="{4CA7B0FC-2542-45CD-8923-1BB70A51309A}" presName="negativeSpace" presStyleCnt="0"/>
      <dgm:spPr/>
    </dgm:pt>
    <dgm:pt modelId="{C26F4327-A0A9-4789-A61F-D52195046BA8}" type="pres">
      <dgm:prSet presAssocID="{4CA7B0FC-2542-45CD-8923-1BB70A51309A}" presName="childText" presStyleLbl="conFgAcc1" presStyleIdx="0" presStyleCnt="4">
        <dgm:presLayoutVars>
          <dgm:bulletEnabled val="1"/>
        </dgm:presLayoutVars>
      </dgm:prSet>
      <dgm:spPr/>
    </dgm:pt>
    <dgm:pt modelId="{A5BA4259-4722-4766-BE18-9A42C7AC715B}" type="pres">
      <dgm:prSet presAssocID="{79820407-8D31-454F-9869-81D8AB928387}" presName="spaceBetweenRectangles" presStyleCnt="0"/>
      <dgm:spPr/>
    </dgm:pt>
    <dgm:pt modelId="{E1A6E686-1BD2-4243-926A-31C607E648C3}" type="pres">
      <dgm:prSet presAssocID="{EE93F168-0973-4642-9245-BDD8045C3898}" presName="parentLin" presStyleCnt="0"/>
      <dgm:spPr/>
    </dgm:pt>
    <dgm:pt modelId="{616C85E9-7107-43B5-95AA-D6E323A75142}" type="pres">
      <dgm:prSet presAssocID="{EE93F168-0973-4642-9245-BDD8045C3898}" presName="parentLeftMargin" presStyleLbl="node1" presStyleIdx="0" presStyleCnt="4"/>
      <dgm:spPr/>
    </dgm:pt>
    <dgm:pt modelId="{46AAD395-3F94-4A60-8322-DFDEA4F07DC1}" type="pres">
      <dgm:prSet presAssocID="{EE93F168-0973-4642-9245-BDD8045C389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8BBA198-9453-4287-8E6E-69D9AF25416B}" type="pres">
      <dgm:prSet presAssocID="{EE93F168-0973-4642-9245-BDD8045C3898}" presName="negativeSpace" presStyleCnt="0"/>
      <dgm:spPr/>
    </dgm:pt>
    <dgm:pt modelId="{10F5DF8D-E691-4A14-A875-CEAFE4BDA97D}" type="pres">
      <dgm:prSet presAssocID="{EE93F168-0973-4642-9245-BDD8045C3898}" presName="childText" presStyleLbl="conFgAcc1" presStyleIdx="1" presStyleCnt="4">
        <dgm:presLayoutVars>
          <dgm:bulletEnabled val="1"/>
        </dgm:presLayoutVars>
      </dgm:prSet>
      <dgm:spPr/>
    </dgm:pt>
    <dgm:pt modelId="{0CAA6856-43C3-4A15-ACAC-0227E24E43A4}" type="pres">
      <dgm:prSet presAssocID="{D538C978-783B-4FBD-99CF-4D648FD30010}" presName="spaceBetweenRectangles" presStyleCnt="0"/>
      <dgm:spPr/>
    </dgm:pt>
    <dgm:pt modelId="{29FF01CE-1D39-4337-AE9F-97AAB28E638D}" type="pres">
      <dgm:prSet presAssocID="{17002F6A-CC1D-475F-9E3C-B32190A04126}" presName="parentLin" presStyleCnt="0"/>
      <dgm:spPr/>
    </dgm:pt>
    <dgm:pt modelId="{F9369E5B-24E5-4739-805D-BCE46FD0B96B}" type="pres">
      <dgm:prSet presAssocID="{17002F6A-CC1D-475F-9E3C-B32190A04126}" presName="parentLeftMargin" presStyleLbl="node1" presStyleIdx="1" presStyleCnt="4"/>
      <dgm:spPr/>
    </dgm:pt>
    <dgm:pt modelId="{11871C64-BBD9-4478-96E4-E22A5C93093E}" type="pres">
      <dgm:prSet presAssocID="{17002F6A-CC1D-475F-9E3C-B32190A0412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B2A720B-9FEF-4656-9338-33E50CB4F007}" type="pres">
      <dgm:prSet presAssocID="{17002F6A-CC1D-475F-9E3C-B32190A04126}" presName="negativeSpace" presStyleCnt="0"/>
      <dgm:spPr/>
    </dgm:pt>
    <dgm:pt modelId="{841B5C26-388D-4B81-A68A-FD056B154C92}" type="pres">
      <dgm:prSet presAssocID="{17002F6A-CC1D-475F-9E3C-B32190A04126}" presName="childText" presStyleLbl="conFgAcc1" presStyleIdx="2" presStyleCnt="4">
        <dgm:presLayoutVars>
          <dgm:bulletEnabled val="1"/>
        </dgm:presLayoutVars>
      </dgm:prSet>
      <dgm:spPr/>
    </dgm:pt>
    <dgm:pt modelId="{1F4FFC09-4B54-4017-8DC4-8471D6D0ACE3}" type="pres">
      <dgm:prSet presAssocID="{3644473B-7479-4B34-913C-ADED4B0CC5CA}" presName="spaceBetweenRectangles" presStyleCnt="0"/>
      <dgm:spPr/>
    </dgm:pt>
    <dgm:pt modelId="{615E7430-FDC3-4F48-B7D9-507E55DEEF9D}" type="pres">
      <dgm:prSet presAssocID="{2D2F5736-DB5A-4BF3-B1BD-A4C3F0DE1879}" presName="parentLin" presStyleCnt="0"/>
      <dgm:spPr/>
    </dgm:pt>
    <dgm:pt modelId="{3607F006-8FD1-49DE-BC15-42288AE26848}" type="pres">
      <dgm:prSet presAssocID="{2D2F5736-DB5A-4BF3-B1BD-A4C3F0DE1879}" presName="parentLeftMargin" presStyleLbl="node1" presStyleIdx="2" presStyleCnt="4"/>
      <dgm:spPr/>
    </dgm:pt>
    <dgm:pt modelId="{DA09C9A0-8ED2-46F0-A58F-164F61CE309C}" type="pres">
      <dgm:prSet presAssocID="{2D2F5736-DB5A-4BF3-B1BD-A4C3F0DE187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E07025C-61D1-48FC-B4D8-481996A2277F}" type="pres">
      <dgm:prSet presAssocID="{2D2F5736-DB5A-4BF3-B1BD-A4C3F0DE1879}" presName="negativeSpace" presStyleCnt="0"/>
      <dgm:spPr/>
    </dgm:pt>
    <dgm:pt modelId="{88211009-6A2B-42ED-BFE1-4EFB5EA9DEFA}" type="pres">
      <dgm:prSet presAssocID="{2D2F5736-DB5A-4BF3-B1BD-A4C3F0DE187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A18550E-6E87-415B-84DB-0576F2FF668D}" type="presOf" srcId="{6CE6EC3E-171E-4BB0-9ECA-D1B008D86564}" destId="{A7BD1482-E0CB-4566-8767-7A72597FC7AA}" srcOrd="0" destOrd="0" presId="urn:microsoft.com/office/officeart/2005/8/layout/list1"/>
    <dgm:cxn modelId="{D11F6812-AF0A-4C59-AF1E-AD66745AF00C}" type="presOf" srcId="{4E676FEE-DD69-4C66-B66A-07F67EAFFD85}" destId="{10F5DF8D-E691-4A14-A875-CEAFE4BDA97D}" srcOrd="0" destOrd="0" presId="urn:microsoft.com/office/officeart/2005/8/layout/list1"/>
    <dgm:cxn modelId="{FC853714-9485-4EC2-9D76-8B4411E70CE9}" type="presOf" srcId="{BA904FE3-2B46-4763-90BD-1DC97FE73F26}" destId="{C26F4327-A0A9-4789-A61F-D52195046BA8}" srcOrd="0" destOrd="0" presId="urn:microsoft.com/office/officeart/2005/8/layout/list1"/>
    <dgm:cxn modelId="{5D7A1B25-A46A-4E8C-8FDD-CEDB1E0A5536}" srcId="{17002F6A-CC1D-475F-9E3C-B32190A04126}" destId="{DA10EC98-7B47-4BB4-ABF0-4C6EE3F5AB3B}" srcOrd="1" destOrd="0" parTransId="{8DFF1B7B-5683-4908-AACC-E63828743C38}" sibTransId="{3AD46788-DAEF-463F-ADE8-15AB33EA5D67}"/>
    <dgm:cxn modelId="{8BD92238-87B8-40F4-9631-D1B834CF87A7}" srcId="{2D2F5736-DB5A-4BF3-B1BD-A4C3F0DE1879}" destId="{083FEF27-1604-4E24-80E6-9CAC4E8F7E63}" srcOrd="0" destOrd="0" parTransId="{F9EFD932-B8C2-4A60-8486-97C031692D09}" sibTransId="{B5C7968C-F002-4B12-98F5-C70036745EAF}"/>
    <dgm:cxn modelId="{2B44C43A-8616-43F0-BD8B-AFBA9DA5E0AD}" srcId="{6CE6EC3E-171E-4BB0-9ECA-D1B008D86564}" destId="{4CA7B0FC-2542-45CD-8923-1BB70A51309A}" srcOrd="0" destOrd="0" parTransId="{0EBAE53A-E744-4CA0-B690-E0A5072B02CD}" sibTransId="{79820407-8D31-454F-9869-81D8AB928387}"/>
    <dgm:cxn modelId="{B825CF40-DDFB-4DD8-82C7-99558817A445}" type="presOf" srcId="{17002F6A-CC1D-475F-9E3C-B32190A04126}" destId="{11871C64-BBD9-4478-96E4-E22A5C93093E}" srcOrd="1" destOrd="0" presId="urn:microsoft.com/office/officeart/2005/8/layout/list1"/>
    <dgm:cxn modelId="{6A37F063-C7D3-4DF8-9059-952123EFCB25}" type="presOf" srcId="{4CA7B0FC-2542-45CD-8923-1BB70A51309A}" destId="{38946DBD-0513-410B-99B9-5EDED8B0FDA1}" srcOrd="1" destOrd="0" presId="urn:microsoft.com/office/officeart/2005/8/layout/list1"/>
    <dgm:cxn modelId="{19CCA075-CBB6-4262-B8D6-558188176F08}" srcId="{6CE6EC3E-171E-4BB0-9ECA-D1B008D86564}" destId="{EE93F168-0973-4642-9245-BDD8045C3898}" srcOrd="1" destOrd="0" parTransId="{D74A277D-FA8D-402E-98B5-23BB27DDE165}" sibTransId="{D538C978-783B-4FBD-99CF-4D648FD30010}"/>
    <dgm:cxn modelId="{DF3AC356-83F7-4CAC-BA79-235747988EAC}" srcId="{6CE6EC3E-171E-4BB0-9ECA-D1B008D86564}" destId="{17002F6A-CC1D-475F-9E3C-B32190A04126}" srcOrd="2" destOrd="0" parTransId="{86A9CDC3-EBB0-47FE-931B-8F053393AB3A}" sibTransId="{3644473B-7479-4B34-913C-ADED4B0CC5CA}"/>
    <dgm:cxn modelId="{F986577F-F3B8-4697-A656-04DF991FCFD9}" srcId="{2D2F5736-DB5A-4BF3-B1BD-A4C3F0DE1879}" destId="{B92F041B-CF3A-418D-9AF8-A543A8807104}" srcOrd="1" destOrd="0" parTransId="{8A1A1426-EF41-4967-95AC-DB1873D23B2D}" sibTransId="{4CF96E9F-90C9-40F7-AAE3-D8DD9B1A8A4B}"/>
    <dgm:cxn modelId="{C184D5A0-338A-48AF-8CDB-0155E1BFC07C}" type="presOf" srcId="{2D2F5736-DB5A-4BF3-B1BD-A4C3F0DE1879}" destId="{DA09C9A0-8ED2-46F0-A58F-164F61CE309C}" srcOrd="1" destOrd="0" presId="urn:microsoft.com/office/officeart/2005/8/layout/list1"/>
    <dgm:cxn modelId="{600053A4-4086-49BF-9D1E-29F9DF6578BE}" type="presOf" srcId="{B92F041B-CF3A-418D-9AF8-A543A8807104}" destId="{88211009-6A2B-42ED-BFE1-4EFB5EA9DEFA}" srcOrd="0" destOrd="1" presId="urn:microsoft.com/office/officeart/2005/8/layout/list1"/>
    <dgm:cxn modelId="{132559AB-6EAC-4580-A12A-589117A0BC2A}" type="presOf" srcId="{78284CE2-4043-4658-BDFA-6DA2725CE375}" destId="{841B5C26-388D-4B81-A68A-FD056B154C92}" srcOrd="0" destOrd="0" presId="urn:microsoft.com/office/officeart/2005/8/layout/list1"/>
    <dgm:cxn modelId="{1AFB7FAE-DB1B-4F19-8407-012D90BC727C}" type="presOf" srcId="{2D2F5736-DB5A-4BF3-B1BD-A4C3F0DE1879}" destId="{3607F006-8FD1-49DE-BC15-42288AE26848}" srcOrd="0" destOrd="0" presId="urn:microsoft.com/office/officeart/2005/8/layout/list1"/>
    <dgm:cxn modelId="{089423BE-E4AB-4101-90ED-21F6FA973C10}" type="presOf" srcId="{EE93F168-0973-4642-9245-BDD8045C3898}" destId="{616C85E9-7107-43B5-95AA-D6E323A75142}" srcOrd="0" destOrd="0" presId="urn:microsoft.com/office/officeart/2005/8/layout/list1"/>
    <dgm:cxn modelId="{440CABC1-89F1-4908-8F8F-06F79E6ABE8B}" srcId="{6CE6EC3E-171E-4BB0-9ECA-D1B008D86564}" destId="{2D2F5736-DB5A-4BF3-B1BD-A4C3F0DE1879}" srcOrd="3" destOrd="0" parTransId="{E64C18B8-DAA7-4DB4-ACA6-0E268571A753}" sibTransId="{CDF28D64-62AA-4E14-94D3-837AE3872927}"/>
    <dgm:cxn modelId="{CB3A3AC2-C923-4F9B-9699-29834754DA50}" srcId="{EE93F168-0973-4642-9245-BDD8045C3898}" destId="{4E676FEE-DD69-4C66-B66A-07F67EAFFD85}" srcOrd="0" destOrd="0" parTransId="{A9CC9ED6-7348-4C0E-8A0F-A2908FC6B60A}" sibTransId="{979ED3E5-6F09-4055-9AD1-25B6D7F1CE84}"/>
    <dgm:cxn modelId="{F063F6C6-A554-47E1-9853-64D925850B7D}" type="presOf" srcId="{DA10EC98-7B47-4BB4-ABF0-4C6EE3F5AB3B}" destId="{841B5C26-388D-4B81-A68A-FD056B154C92}" srcOrd="0" destOrd="1" presId="urn:microsoft.com/office/officeart/2005/8/layout/list1"/>
    <dgm:cxn modelId="{6B4F50C9-6F56-4C5E-AA5D-CC9EA79100A4}" type="presOf" srcId="{17002F6A-CC1D-475F-9E3C-B32190A04126}" destId="{F9369E5B-24E5-4739-805D-BCE46FD0B96B}" srcOrd="0" destOrd="0" presId="urn:microsoft.com/office/officeart/2005/8/layout/list1"/>
    <dgm:cxn modelId="{F45EDBCB-4F03-4F4E-ADE9-1D48ADE6EA35}" type="presOf" srcId="{083FEF27-1604-4E24-80E6-9CAC4E8F7E63}" destId="{88211009-6A2B-42ED-BFE1-4EFB5EA9DEFA}" srcOrd="0" destOrd="0" presId="urn:microsoft.com/office/officeart/2005/8/layout/list1"/>
    <dgm:cxn modelId="{480B51E0-0FD7-4794-A90B-6C979E46A498}" type="presOf" srcId="{EE93F168-0973-4642-9245-BDD8045C3898}" destId="{46AAD395-3F94-4A60-8322-DFDEA4F07DC1}" srcOrd="1" destOrd="0" presId="urn:microsoft.com/office/officeart/2005/8/layout/list1"/>
    <dgm:cxn modelId="{568CFDEC-6E4C-4FAA-8B53-2312A97C35A5}" srcId="{17002F6A-CC1D-475F-9E3C-B32190A04126}" destId="{78284CE2-4043-4658-BDFA-6DA2725CE375}" srcOrd="0" destOrd="0" parTransId="{5CF85442-18E7-4A81-8F2A-18FF603CFBC2}" sibTransId="{A7150F24-9139-4430-8B3E-1F3A56B27D12}"/>
    <dgm:cxn modelId="{52F735FA-1374-4A22-99F0-192D3E62AF5D}" type="presOf" srcId="{4CA7B0FC-2542-45CD-8923-1BB70A51309A}" destId="{02A494E9-E9AA-4A85-9A7D-A0851AE52B2C}" srcOrd="0" destOrd="0" presId="urn:microsoft.com/office/officeart/2005/8/layout/list1"/>
    <dgm:cxn modelId="{85B881FD-B4B6-4073-8F24-A5DAE1AF421C}" srcId="{4CA7B0FC-2542-45CD-8923-1BB70A51309A}" destId="{BA904FE3-2B46-4763-90BD-1DC97FE73F26}" srcOrd="0" destOrd="0" parTransId="{1CB24670-BAA5-42DE-A084-93209514619E}" sibTransId="{AE43DBBB-C4F1-4292-AB57-10224FB460D1}"/>
    <dgm:cxn modelId="{D7C6DDAE-9439-4E42-9746-05FE2A1C163C}" type="presParOf" srcId="{A7BD1482-E0CB-4566-8767-7A72597FC7AA}" destId="{1EB71C25-10AF-4BC0-9482-431BB17BE908}" srcOrd="0" destOrd="0" presId="urn:microsoft.com/office/officeart/2005/8/layout/list1"/>
    <dgm:cxn modelId="{F3F80319-7D79-4EBA-9DEC-CCC488DAB528}" type="presParOf" srcId="{1EB71C25-10AF-4BC0-9482-431BB17BE908}" destId="{02A494E9-E9AA-4A85-9A7D-A0851AE52B2C}" srcOrd="0" destOrd="0" presId="urn:microsoft.com/office/officeart/2005/8/layout/list1"/>
    <dgm:cxn modelId="{F4EF013A-3F65-4911-8EC5-F6C0D9BE3DF9}" type="presParOf" srcId="{1EB71C25-10AF-4BC0-9482-431BB17BE908}" destId="{38946DBD-0513-410B-99B9-5EDED8B0FDA1}" srcOrd="1" destOrd="0" presId="urn:microsoft.com/office/officeart/2005/8/layout/list1"/>
    <dgm:cxn modelId="{D559763F-899A-44D8-BF1C-E80A87ABDEB7}" type="presParOf" srcId="{A7BD1482-E0CB-4566-8767-7A72597FC7AA}" destId="{5FA9DA56-781D-4619-AF72-AFDBB608B23B}" srcOrd="1" destOrd="0" presId="urn:microsoft.com/office/officeart/2005/8/layout/list1"/>
    <dgm:cxn modelId="{F96DC233-75B6-4673-BB6E-23A785C4272F}" type="presParOf" srcId="{A7BD1482-E0CB-4566-8767-7A72597FC7AA}" destId="{C26F4327-A0A9-4789-A61F-D52195046BA8}" srcOrd="2" destOrd="0" presId="urn:microsoft.com/office/officeart/2005/8/layout/list1"/>
    <dgm:cxn modelId="{38E94073-6D4A-455E-BB33-803948E161FF}" type="presParOf" srcId="{A7BD1482-E0CB-4566-8767-7A72597FC7AA}" destId="{A5BA4259-4722-4766-BE18-9A42C7AC715B}" srcOrd="3" destOrd="0" presId="urn:microsoft.com/office/officeart/2005/8/layout/list1"/>
    <dgm:cxn modelId="{0FA66EA2-4361-4BD2-B3B1-8132D5EE11DE}" type="presParOf" srcId="{A7BD1482-E0CB-4566-8767-7A72597FC7AA}" destId="{E1A6E686-1BD2-4243-926A-31C607E648C3}" srcOrd="4" destOrd="0" presId="urn:microsoft.com/office/officeart/2005/8/layout/list1"/>
    <dgm:cxn modelId="{990B301B-02FF-4774-AB34-0A09009A25D7}" type="presParOf" srcId="{E1A6E686-1BD2-4243-926A-31C607E648C3}" destId="{616C85E9-7107-43B5-95AA-D6E323A75142}" srcOrd="0" destOrd="0" presId="urn:microsoft.com/office/officeart/2005/8/layout/list1"/>
    <dgm:cxn modelId="{2CCAEF17-B8CA-43BA-A9E7-4BD17035F900}" type="presParOf" srcId="{E1A6E686-1BD2-4243-926A-31C607E648C3}" destId="{46AAD395-3F94-4A60-8322-DFDEA4F07DC1}" srcOrd="1" destOrd="0" presId="urn:microsoft.com/office/officeart/2005/8/layout/list1"/>
    <dgm:cxn modelId="{F96BA84B-15C9-4452-B5B8-64538D82C9E5}" type="presParOf" srcId="{A7BD1482-E0CB-4566-8767-7A72597FC7AA}" destId="{48BBA198-9453-4287-8E6E-69D9AF25416B}" srcOrd="5" destOrd="0" presId="urn:microsoft.com/office/officeart/2005/8/layout/list1"/>
    <dgm:cxn modelId="{5BD165A6-928E-4C2A-8E12-F6C78C7F15DF}" type="presParOf" srcId="{A7BD1482-E0CB-4566-8767-7A72597FC7AA}" destId="{10F5DF8D-E691-4A14-A875-CEAFE4BDA97D}" srcOrd="6" destOrd="0" presId="urn:microsoft.com/office/officeart/2005/8/layout/list1"/>
    <dgm:cxn modelId="{D812948A-1AE8-4D5A-A9AD-C670F7C79187}" type="presParOf" srcId="{A7BD1482-E0CB-4566-8767-7A72597FC7AA}" destId="{0CAA6856-43C3-4A15-ACAC-0227E24E43A4}" srcOrd="7" destOrd="0" presId="urn:microsoft.com/office/officeart/2005/8/layout/list1"/>
    <dgm:cxn modelId="{AA17542E-5941-4657-A1E9-C776481E6D95}" type="presParOf" srcId="{A7BD1482-E0CB-4566-8767-7A72597FC7AA}" destId="{29FF01CE-1D39-4337-AE9F-97AAB28E638D}" srcOrd="8" destOrd="0" presId="urn:microsoft.com/office/officeart/2005/8/layout/list1"/>
    <dgm:cxn modelId="{15B82F34-F875-43AA-B0E4-C650C82224D9}" type="presParOf" srcId="{29FF01CE-1D39-4337-AE9F-97AAB28E638D}" destId="{F9369E5B-24E5-4739-805D-BCE46FD0B96B}" srcOrd="0" destOrd="0" presId="urn:microsoft.com/office/officeart/2005/8/layout/list1"/>
    <dgm:cxn modelId="{5DD8D22E-2A12-496C-8B3C-B9290E42CE3A}" type="presParOf" srcId="{29FF01CE-1D39-4337-AE9F-97AAB28E638D}" destId="{11871C64-BBD9-4478-96E4-E22A5C93093E}" srcOrd="1" destOrd="0" presId="urn:microsoft.com/office/officeart/2005/8/layout/list1"/>
    <dgm:cxn modelId="{43050563-F787-4AC5-B6F2-B23C202268BD}" type="presParOf" srcId="{A7BD1482-E0CB-4566-8767-7A72597FC7AA}" destId="{8B2A720B-9FEF-4656-9338-33E50CB4F007}" srcOrd="9" destOrd="0" presId="urn:microsoft.com/office/officeart/2005/8/layout/list1"/>
    <dgm:cxn modelId="{556435D8-B189-4292-94DF-8FE583ED1DC5}" type="presParOf" srcId="{A7BD1482-E0CB-4566-8767-7A72597FC7AA}" destId="{841B5C26-388D-4B81-A68A-FD056B154C92}" srcOrd="10" destOrd="0" presId="urn:microsoft.com/office/officeart/2005/8/layout/list1"/>
    <dgm:cxn modelId="{36348ED9-1F70-4DF2-8108-A7099F341060}" type="presParOf" srcId="{A7BD1482-E0CB-4566-8767-7A72597FC7AA}" destId="{1F4FFC09-4B54-4017-8DC4-8471D6D0ACE3}" srcOrd="11" destOrd="0" presId="urn:microsoft.com/office/officeart/2005/8/layout/list1"/>
    <dgm:cxn modelId="{33DE1D4F-01B3-4497-80D6-2D421A35AD7B}" type="presParOf" srcId="{A7BD1482-E0CB-4566-8767-7A72597FC7AA}" destId="{615E7430-FDC3-4F48-B7D9-507E55DEEF9D}" srcOrd="12" destOrd="0" presId="urn:microsoft.com/office/officeart/2005/8/layout/list1"/>
    <dgm:cxn modelId="{3474CC00-969A-4395-8222-1631848444C0}" type="presParOf" srcId="{615E7430-FDC3-4F48-B7D9-507E55DEEF9D}" destId="{3607F006-8FD1-49DE-BC15-42288AE26848}" srcOrd="0" destOrd="0" presId="urn:microsoft.com/office/officeart/2005/8/layout/list1"/>
    <dgm:cxn modelId="{2B9981DD-AD61-4754-BDCD-2616BED13002}" type="presParOf" srcId="{615E7430-FDC3-4F48-B7D9-507E55DEEF9D}" destId="{DA09C9A0-8ED2-46F0-A58F-164F61CE309C}" srcOrd="1" destOrd="0" presId="urn:microsoft.com/office/officeart/2005/8/layout/list1"/>
    <dgm:cxn modelId="{161F8F75-12AF-49AF-99DE-EB98A9A912C4}" type="presParOf" srcId="{A7BD1482-E0CB-4566-8767-7A72597FC7AA}" destId="{0E07025C-61D1-48FC-B4D8-481996A2277F}" srcOrd="13" destOrd="0" presId="urn:microsoft.com/office/officeart/2005/8/layout/list1"/>
    <dgm:cxn modelId="{4283C26C-3CC0-4701-B92A-06C7DDA025B7}" type="presParOf" srcId="{A7BD1482-E0CB-4566-8767-7A72597FC7AA}" destId="{88211009-6A2B-42ED-BFE1-4EFB5EA9DEF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B7239ECF-3C76-4393-83BF-015F68F70CEF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E34FF941-08D7-4B30-810D-90BCF1A73169}">
      <dgm:prSet/>
      <dgm:spPr/>
      <dgm:t>
        <a:bodyPr/>
        <a:lstStyle/>
        <a:p>
          <a:pPr>
            <a:buNone/>
          </a:pPr>
          <a:r>
            <a:rPr lang="fr-FR"/>
            <a:t>GridSearchCV</a:t>
          </a:r>
        </a:p>
      </dgm:t>
    </dgm:pt>
    <dgm:pt modelId="{51338146-6CA7-4666-A6C8-781C557E30B9}" type="parTrans" cxnId="{8DDC2511-8765-4A97-ADA1-8D7FAFEBA65A}">
      <dgm:prSet/>
      <dgm:spPr/>
      <dgm:t>
        <a:bodyPr/>
        <a:lstStyle/>
        <a:p>
          <a:endParaRPr lang="fr-FR"/>
        </a:p>
      </dgm:t>
    </dgm:pt>
    <dgm:pt modelId="{009B129F-8B8C-4FF0-9371-91E2B8C22CE7}" type="sibTrans" cxnId="{8DDC2511-8765-4A97-ADA1-8D7FAFEBA65A}">
      <dgm:prSet/>
      <dgm:spPr/>
      <dgm:t>
        <a:bodyPr/>
        <a:lstStyle/>
        <a:p>
          <a:endParaRPr lang="fr-FR"/>
        </a:p>
      </dgm:t>
    </dgm:pt>
    <dgm:pt modelId="{73FA4D5D-DFB5-46A2-BA4A-46B084CCB92E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fr-FR"/>
            <a:t>Teste l’ensemble des hyperparamètres fournis</a:t>
          </a:r>
        </a:p>
      </dgm:t>
    </dgm:pt>
    <dgm:pt modelId="{1E94A5C1-20A7-4EA7-BD7C-78FCCE92BAD6}" type="parTrans" cxnId="{EB98B6CF-C870-48EA-A59B-F4720EFCAA5B}">
      <dgm:prSet/>
      <dgm:spPr/>
      <dgm:t>
        <a:bodyPr/>
        <a:lstStyle/>
        <a:p>
          <a:endParaRPr lang="fr-FR"/>
        </a:p>
      </dgm:t>
    </dgm:pt>
    <dgm:pt modelId="{2C5F80D0-4AAE-46F3-849C-08FC3467A974}" type="sibTrans" cxnId="{EB98B6CF-C870-48EA-A59B-F4720EFCAA5B}">
      <dgm:prSet/>
      <dgm:spPr/>
      <dgm:t>
        <a:bodyPr/>
        <a:lstStyle/>
        <a:p>
          <a:endParaRPr lang="fr-FR"/>
        </a:p>
      </dgm:t>
    </dgm:pt>
    <dgm:pt modelId="{2DA5F488-715D-4BD2-B26D-DA08D2B24911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fr-FR"/>
            <a:t>Meilleure efficacité</a:t>
          </a:r>
        </a:p>
      </dgm:t>
    </dgm:pt>
    <dgm:pt modelId="{B8364438-776E-42C7-9CDC-DCBF17226615}" type="parTrans" cxnId="{8FD55A31-CFCF-4FBE-B8A5-2D897F4BFEEC}">
      <dgm:prSet/>
      <dgm:spPr/>
      <dgm:t>
        <a:bodyPr/>
        <a:lstStyle/>
        <a:p>
          <a:endParaRPr lang="fr-FR"/>
        </a:p>
      </dgm:t>
    </dgm:pt>
    <dgm:pt modelId="{402A8642-155A-47F9-A62B-41B598FEB641}" type="sibTrans" cxnId="{8FD55A31-CFCF-4FBE-B8A5-2D897F4BFEEC}">
      <dgm:prSet/>
      <dgm:spPr/>
      <dgm:t>
        <a:bodyPr/>
        <a:lstStyle/>
        <a:p>
          <a:endParaRPr lang="fr-FR"/>
        </a:p>
      </dgm:t>
    </dgm:pt>
    <dgm:pt modelId="{5F80B92A-A7DA-4CC7-8903-F81C87A3DABB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fr-FR"/>
            <a:t>Peut nécessiter beaucoup </a:t>
          </a:r>
          <a:br>
            <a:rPr lang="fr-FR"/>
          </a:br>
          <a:r>
            <a:rPr lang="fr-FR"/>
            <a:t>de temps</a:t>
          </a:r>
        </a:p>
      </dgm:t>
    </dgm:pt>
    <dgm:pt modelId="{6784A50E-05B8-4597-A09A-6D1B2924C6BF}" type="parTrans" cxnId="{43384139-01BF-44B3-B05A-2534C34B097A}">
      <dgm:prSet/>
      <dgm:spPr/>
      <dgm:t>
        <a:bodyPr/>
        <a:lstStyle/>
        <a:p>
          <a:endParaRPr lang="fr-FR"/>
        </a:p>
      </dgm:t>
    </dgm:pt>
    <dgm:pt modelId="{4C9670CF-57D6-4547-A34B-CB466DC05C24}" type="sibTrans" cxnId="{43384139-01BF-44B3-B05A-2534C34B097A}">
      <dgm:prSet/>
      <dgm:spPr/>
      <dgm:t>
        <a:bodyPr/>
        <a:lstStyle/>
        <a:p>
          <a:endParaRPr lang="fr-FR"/>
        </a:p>
      </dgm:t>
    </dgm:pt>
    <dgm:pt modelId="{027287E0-0B71-4F4C-8806-6830BA9780D8}">
      <dgm:prSet/>
      <dgm:spPr/>
      <dgm:t>
        <a:bodyPr/>
        <a:lstStyle/>
        <a:p>
          <a:pPr>
            <a:buNone/>
          </a:pPr>
          <a:r>
            <a:rPr lang="fr-FR" err="1"/>
            <a:t>RandomizedSearchCV</a:t>
          </a:r>
          <a:endParaRPr lang="fr-FR"/>
        </a:p>
      </dgm:t>
    </dgm:pt>
    <dgm:pt modelId="{37461F9F-BC46-4022-828C-C66786A36D92}" type="parTrans" cxnId="{F4F9ECD9-E687-4392-BDDB-C96FEE024F0F}">
      <dgm:prSet/>
      <dgm:spPr/>
      <dgm:t>
        <a:bodyPr/>
        <a:lstStyle/>
        <a:p>
          <a:endParaRPr lang="fr-FR"/>
        </a:p>
      </dgm:t>
    </dgm:pt>
    <dgm:pt modelId="{CBD178D3-42AF-4C09-A053-449BB9431058}" type="sibTrans" cxnId="{F4F9ECD9-E687-4392-BDDB-C96FEE024F0F}">
      <dgm:prSet/>
      <dgm:spPr/>
      <dgm:t>
        <a:bodyPr/>
        <a:lstStyle/>
        <a:p>
          <a:endParaRPr lang="fr-FR"/>
        </a:p>
      </dgm:t>
    </dgm:pt>
    <dgm:pt modelId="{5E4ED1D0-0F39-43CD-B40C-7918812F5AFF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fr-FR"/>
            <a:t>Effectue une recherche aléatoire parmi les hyperparamètres fournis</a:t>
          </a:r>
        </a:p>
      </dgm:t>
    </dgm:pt>
    <dgm:pt modelId="{BCD550CB-94EF-47E4-9030-9BAC471C1B62}" type="parTrans" cxnId="{44959B19-7128-4793-A05C-24DF5FAFB60B}">
      <dgm:prSet/>
      <dgm:spPr/>
      <dgm:t>
        <a:bodyPr/>
        <a:lstStyle/>
        <a:p>
          <a:endParaRPr lang="fr-FR"/>
        </a:p>
      </dgm:t>
    </dgm:pt>
    <dgm:pt modelId="{6D474D6D-88D9-4639-BF8D-6BB5108E47CA}" type="sibTrans" cxnId="{44959B19-7128-4793-A05C-24DF5FAFB60B}">
      <dgm:prSet/>
      <dgm:spPr/>
      <dgm:t>
        <a:bodyPr/>
        <a:lstStyle/>
        <a:p>
          <a:endParaRPr lang="fr-FR"/>
        </a:p>
      </dgm:t>
    </dgm:pt>
    <dgm:pt modelId="{75624F6E-331C-4682-934B-DE1494CC9FD9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fr-FR"/>
            <a:t>Le nombre d’itération est </a:t>
          </a:r>
          <a:br>
            <a:rPr lang="fr-FR"/>
          </a:br>
          <a:r>
            <a:rPr lang="fr-FR"/>
            <a:t>défini par l’utilisateur</a:t>
          </a:r>
        </a:p>
      </dgm:t>
    </dgm:pt>
    <dgm:pt modelId="{949F92F4-2FC8-4F97-9E31-DDED7ADD95E9}" type="parTrans" cxnId="{9947EEF2-E34E-459A-9432-69518E73393B}">
      <dgm:prSet/>
      <dgm:spPr/>
      <dgm:t>
        <a:bodyPr/>
        <a:lstStyle/>
        <a:p>
          <a:endParaRPr lang="fr-FR"/>
        </a:p>
      </dgm:t>
    </dgm:pt>
    <dgm:pt modelId="{4E064C6F-61E0-4247-BB1B-4D327A654A75}" type="sibTrans" cxnId="{9947EEF2-E34E-459A-9432-69518E73393B}">
      <dgm:prSet/>
      <dgm:spPr/>
      <dgm:t>
        <a:bodyPr/>
        <a:lstStyle/>
        <a:p>
          <a:endParaRPr lang="fr-FR"/>
        </a:p>
      </dgm:t>
    </dgm:pt>
    <dgm:pt modelId="{36833EFD-0735-434C-BA85-2C3149B5DBE3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fr-FR"/>
            <a:t>Très efficace si tester l’ensemble des hyperparamètres </a:t>
          </a:r>
          <a:br>
            <a:rPr lang="fr-FR"/>
          </a:br>
          <a:r>
            <a:rPr lang="fr-FR"/>
            <a:t>demande trop de puissance </a:t>
          </a:r>
          <a:br>
            <a:rPr lang="fr-FR"/>
          </a:br>
          <a:r>
            <a:rPr lang="fr-FR"/>
            <a:t>de calcul ou de temps</a:t>
          </a:r>
        </a:p>
      </dgm:t>
    </dgm:pt>
    <dgm:pt modelId="{578047CD-FA65-4032-8D94-011692336905}" type="parTrans" cxnId="{5B6EC37E-6431-4066-8DC6-FAED4675EC45}">
      <dgm:prSet/>
      <dgm:spPr/>
      <dgm:t>
        <a:bodyPr/>
        <a:lstStyle/>
        <a:p>
          <a:endParaRPr lang="fr-FR"/>
        </a:p>
      </dgm:t>
    </dgm:pt>
    <dgm:pt modelId="{00115337-2A23-469C-B394-EBB7AA814337}" type="sibTrans" cxnId="{5B6EC37E-6431-4066-8DC6-FAED4675EC45}">
      <dgm:prSet/>
      <dgm:spPr/>
      <dgm:t>
        <a:bodyPr/>
        <a:lstStyle/>
        <a:p>
          <a:endParaRPr lang="fr-FR"/>
        </a:p>
      </dgm:t>
    </dgm:pt>
    <dgm:pt modelId="{5214BCB8-5DC3-4495-A128-98B9256401E4}" type="pres">
      <dgm:prSet presAssocID="{B7239ECF-3C76-4393-83BF-015F68F70CEF}" presName="rootnode" presStyleCnt="0">
        <dgm:presLayoutVars>
          <dgm:chMax/>
          <dgm:chPref/>
          <dgm:dir/>
          <dgm:animLvl val="lvl"/>
        </dgm:presLayoutVars>
      </dgm:prSet>
      <dgm:spPr/>
    </dgm:pt>
    <dgm:pt modelId="{023DF525-8CF7-454E-8696-27390C54D8E2}" type="pres">
      <dgm:prSet presAssocID="{E34FF941-08D7-4B30-810D-90BCF1A73169}" presName="composite" presStyleCnt="0"/>
      <dgm:spPr/>
    </dgm:pt>
    <dgm:pt modelId="{42C3AA55-A25E-470F-BE73-3D7F183C0077}" type="pres">
      <dgm:prSet presAssocID="{E34FF941-08D7-4B30-810D-90BCF1A73169}" presName="LShape" presStyleLbl="alignNode1" presStyleIdx="0" presStyleCnt="3"/>
      <dgm:spPr/>
    </dgm:pt>
    <dgm:pt modelId="{5DCFB158-E58B-4A6B-8CD0-E427235559C4}" type="pres">
      <dgm:prSet presAssocID="{E34FF941-08D7-4B30-810D-90BCF1A73169}" presName="Parent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00058EA3-46D3-44E5-9E1A-5512D4D86859}" type="pres">
      <dgm:prSet presAssocID="{E34FF941-08D7-4B30-810D-90BCF1A73169}" presName="Triangle" presStyleLbl="alignNode1" presStyleIdx="1" presStyleCnt="3"/>
      <dgm:spPr/>
    </dgm:pt>
    <dgm:pt modelId="{965CD11A-A93A-47F4-B91F-A27D2EE998D9}" type="pres">
      <dgm:prSet presAssocID="{009B129F-8B8C-4FF0-9371-91E2B8C22CE7}" presName="sibTrans" presStyleCnt="0"/>
      <dgm:spPr/>
    </dgm:pt>
    <dgm:pt modelId="{D33BCFAD-9416-4764-801E-A980B2D972D9}" type="pres">
      <dgm:prSet presAssocID="{009B129F-8B8C-4FF0-9371-91E2B8C22CE7}" presName="space" presStyleCnt="0"/>
      <dgm:spPr/>
    </dgm:pt>
    <dgm:pt modelId="{BADC16DA-CB9B-433F-9670-9597583B54DF}" type="pres">
      <dgm:prSet presAssocID="{027287E0-0B71-4F4C-8806-6830BA9780D8}" presName="composite" presStyleCnt="0"/>
      <dgm:spPr/>
    </dgm:pt>
    <dgm:pt modelId="{859F4E12-4FD3-4E18-BB41-60A1AA7453C7}" type="pres">
      <dgm:prSet presAssocID="{027287E0-0B71-4F4C-8806-6830BA9780D8}" presName="LShape" presStyleLbl="alignNode1" presStyleIdx="2" presStyleCnt="3"/>
      <dgm:spPr/>
    </dgm:pt>
    <dgm:pt modelId="{843F4512-1185-4068-837A-85C6F949DE3F}" type="pres">
      <dgm:prSet presAssocID="{027287E0-0B71-4F4C-8806-6830BA9780D8}" presName="ParentText" presStyleLbl="revTx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214A7200-F8F9-474A-8A2B-E32A82691549}" type="presOf" srcId="{2DA5F488-715D-4BD2-B26D-DA08D2B24911}" destId="{5DCFB158-E58B-4A6B-8CD0-E427235559C4}" srcOrd="0" destOrd="2" presId="urn:microsoft.com/office/officeart/2009/3/layout/StepUpProcess"/>
    <dgm:cxn modelId="{3123E701-35EF-452B-B370-3D5867BE4AD8}" type="presOf" srcId="{73FA4D5D-DFB5-46A2-BA4A-46B084CCB92E}" destId="{5DCFB158-E58B-4A6B-8CD0-E427235559C4}" srcOrd="0" destOrd="1" presId="urn:microsoft.com/office/officeart/2009/3/layout/StepUpProcess"/>
    <dgm:cxn modelId="{116ACC04-83DA-4497-91E2-49C19C5D6B79}" type="presOf" srcId="{027287E0-0B71-4F4C-8806-6830BA9780D8}" destId="{843F4512-1185-4068-837A-85C6F949DE3F}" srcOrd="0" destOrd="0" presId="urn:microsoft.com/office/officeart/2009/3/layout/StepUpProcess"/>
    <dgm:cxn modelId="{FA85E304-0CB8-4ED4-8EC0-40B74C2F823B}" type="presOf" srcId="{36833EFD-0735-434C-BA85-2C3149B5DBE3}" destId="{843F4512-1185-4068-837A-85C6F949DE3F}" srcOrd="0" destOrd="3" presId="urn:microsoft.com/office/officeart/2009/3/layout/StepUpProcess"/>
    <dgm:cxn modelId="{8DDC2511-8765-4A97-ADA1-8D7FAFEBA65A}" srcId="{B7239ECF-3C76-4393-83BF-015F68F70CEF}" destId="{E34FF941-08D7-4B30-810D-90BCF1A73169}" srcOrd="0" destOrd="0" parTransId="{51338146-6CA7-4666-A6C8-781C557E30B9}" sibTransId="{009B129F-8B8C-4FF0-9371-91E2B8C22CE7}"/>
    <dgm:cxn modelId="{44959B19-7128-4793-A05C-24DF5FAFB60B}" srcId="{027287E0-0B71-4F4C-8806-6830BA9780D8}" destId="{5E4ED1D0-0F39-43CD-B40C-7918812F5AFF}" srcOrd="0" destOrd="0" parTransId="{BCD550CB-94EF-47E4-9030-9BAC471C1B62}" sibTransId="{6D474D6D-88D9-4639-BF8D-6BB5108E47CA}"/>
    <dgm:cxn modelId="{F2A2B130-A945-4119-864D-7CD17EF09886}" type="presOf" srcId="{B7239ECF-3C76-4393-83BF-015F68F70CEF}" destId="{5214BCB8-5DC3-4495-A128-98B9256401E4}" srcOrd="0" destOrd="0" presId="urn:microsoft.com/office/officeart/2009/3/layout/StepUpProcess"/>
    <dgm:cxn modelId="{8FD55A31-CFCF-4FBE-B8A5-2D897F4BFEEC}" srcId="{E34FF941-08D7-4B30-810D-90BCF1A73169}" destId="{2DA5F488-715D-4BD2-B26D-DA08D2B24911}" srcOrd="1" destOrd="0" parTransId="{B8364438-776E-42C7-9CDC-DCBF17226615}" sibTransId="{402A8642-155A-47F9-A62B-41B598FEB641}"/>
    <dgm:cxn modelId="{43384139-01BF-44B3-B05A-2534C34B097A}" srcId="{E34FF941-08D7-4B30-810D-90BCF1A73169}" destId="{5F80B92A-A7DA-4CC7-8903-F81C87A3DABB}" srcOrd="2" destOrd="0" parTransId="{6784A50E-05B8-4597-A09A-6D1B2924C6BF}" sibTransId="{4C9670CF-57D6-4547-A34B-CB466DC05C24}"/>
    <dgm:cxn modelId="{5B6EC37E-6431-4066-8DC6-FAED4675EC45}" srcId="{027287E0-0B71-4F4C-8806-6830BA9780D8}" destId="{36833EFD-0735-434C-BA85-2C3149B5DBE3}" srcOrd="2" destOrd="0" parTransId="{578047CD-FA65-4032-8D94-011692336905}" sibTransId="{00115337-2A23-469C-B394-EBB7AA814337}"/>
    <dgm:cxn modelId="{80432697-A688-4C37-8ADB-2CD955CAE39D}" type="presOf" srcId="{5F80B92A-A7DA-4CC7-8903-F81C87A3DABB}" destId="{5DCFB158-E58B-4A6B-8CD0-E427235559C4}" srcOrd="0" destOrd="3" presId="urn:microsoft.com/office/officeart/2009/3/layout/StepUpProcess"/>
    <dgm:cxn modelId="{C2CD87CC-DC9D-4EAB-B633-184BFACEED43}" type="presOf" srcId="{75624F6E-331C-4682-934B-DE1494CC9FD9}" destId="{843F4512-1185-4068-837A-85C6F949DE3F}" srcOrd="0" destOrd="2" presId="urn:microsoft.com/office/officeart/2009/3/layout/StepUpProcess"/>
    <dgm:cxn modelId="{EB98B6CF-C870-48EA-A59B-F4720EFCAA5B}" srcId="{E34FF941-08D7-4B30-810D-90BCF1A73169}" destId="{73FA4D5D-DFB5-46A2-BA4A-46B084CCB92E}" srcOrd="0" destOrd="0" parTransId="{1E94A5C1-20A7-4EA7-BD7C-78FCCE92BAD6}" sibTransId="{2C5F80D0-4AAE-46F3-849C-08FC3467A974}"/>
    <dgm:cxn modelId="{F4F9ECD9-E687-4392-BDDB-C96FEE024F0F}" srcId="{B7239ECF-3C76-4393-83BF-015F68F70CEF}" destId="{027287E0-0B71-4F4C-8806-6830BA9780D8}" srcOrd="1" destOrd="0" parTransId="{37461F9F-BC46-4022-828C-C66786A36D92}" sibTransId="{CBD178D3-42AF-4C09-A053-449BB9431058}"/>
    <dgm:cxn modelId="{1C7101DB-0297-4620-A168-A06C7A08CCC7}" type="presOf" srcId="{E34FF941-08D7-4B30-810D-90BCF1A73169}" destId="{5DCFB158-E58B-4A6B-8CD0-E427235559C4}" srcOrd="0" destOrd="0" presId="urn:microsoft.com/office/officeart/2009/3/layout/StepUpProcess"/>
    <dgm:cxn modelId="{9947EEF2-E34E-459A-9432-69518E73393B}" srcId="{027287E0-0B71-4F4C-8806-6830BA9780D8}" destId="{75624F6E-331C-4682-934B-DE1494CC9FD9}" srcOrd="1" destOrd="0" parTransId="{949F92F4-2FC8-4F97-9E31-DDED7ADD95E9}" sibTransId="{4E064C6F-61E0-4247-BB1B-4D327A654A75}"/>
    <dgm:cxn modelId="{24F385FD-F839-47CE-990C-DB873EAA6720}" type="presOf" srcId="{5E4ED1D0-0F39-43CD-B40C-7918812F5AFF}" destId="{843F4512-1185-4068-837A-85C6F949DE3F}" srcOrd="0" destOrd="1" presId="urn:microsoft.com/office/officeart/2009/3/layout/StepUpProcess"/>
    <dgm:cxn modelId="{6769E799-9AF8-42B4-9FED-5B9C1EAB01D8}" type="presParOf" srcId="{5214BCB8-5DC3-4495-A128-98B9256401E4}" destId="{023DF525-8CF7-454E-8696-27390C54D8E2}" srcOrd="0" destOrd="0" presId="urn:microsoft.com/office/officeart/2009/3/layout/StepUpProcess"/>
    <dgm:cxn modelId="{08BA5834-07F7-498A-B229-12BF0F2728C0}" type="presParOf" srcId="{023DF525-8CF7-454E-8696-27390C54D8E2}" destId="{42C3AA55-A25E-470F-BE73-3D7F183C0077}" srcOrd="0" destOrd="0" presId="urn:microsoft.com/office/officeart/2009/3/layout/StepUpProcess"/>
    <dgm:cxn modelId="{7D108511-393B-4133-9B32-8B820B2D1480}" type="presParOf" srcId="{023DF525-8CF7-454E-8696-27390C54D8E2}" destId="{5DCFB158-E58B-4A6B-8CD0-E427235559C4}" srcOrd="1" destOrd="0" presId="urn:microsoft.com/office/officeart/2009/3/layout/StepUpProcess"/>
    <dgm:cxn modelId="{4AC6D75F-ECCE-4DAD-8E58-F822DFCF81E1}" type="presParOf" srcId="{023DF525-8CF7-454E-8696-27390C54D8E2}" destId="{00058EA3-46D3-44E5-9E1A-5512D4D86859}" srcOrd="2" destOrd="0" presId="urn:microsoft.com/office/officeart/2009/3/layout/StepUpProcess"/>
    <dgm:cxn modelId="{D3E23312-E375-4477-9820-26A05E3A7AA2}" type="presParOf" srcId="{5214BCB8-5DC3-4495-A128-98B9256401E4}" destId="{965CD11A-A93A-47F4-B91F-A27D2EE998D9}" srcOrd="1" destOrd="0" presId="urn:microsoft.com/office/officeart/2009/3/layout/StepUpProcess"/>
    <dgm:cxn modelId="{7ABE7004-64AB-412C-A114-F7602084E339}" type="presParOf" srcId="{965CD11A-A93A-47F4-B91F-A27D2EE998D9}" destId="{D33BCFAD-9416-4764-801E-A980B2D972D9}" srcOrd="0" destOrd="0" presId="urn:microsoft.com/office/officeart/2009/3/layout/StepUpProcess"/>
    <dgm:cxn modelId="{7E943855-A3C6-49B7-9C3B-21927170FFB9}" type="presParOf" srcId="{5214BCB8-5DC3-4495-A128-98B9256401E4}" destId="{BADC16DA-CB9B-433F-9670-9597583B54DF}" srcOrd="2" destOrd="0" presId="urn:microsoft.com/office/officeart/2009/3/layout/StepUpProcess"/>
    <dgm:cxn modelId="{2E9ED84A-5D11-4BAD-A060-D108F1EBCD5B}" type="presParOf" srcId="{BADC16DA-CB9B-433F-9670-9597583B54DF}" destId="{859F4E12-4FD3-4E18-BB41-60A1AA7453C7}" srcOrd="0" destOrd="0" presId="urn:microsoft.com/office/officeart/2009/3/layout/StepUpProcess"/>
    <dgm:cxn modelId="{FB06ADF1-ED47-434E-8FEB-5D11ACF8E00B}" type="presParOf" srcId="{BADC16DA-CB9B-433F-9670-9597583B54DF}" destId="{843F4512-1185-4068-837A-85C6F949DE3F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A0E7ACDF-E710-4EE6-90E7-AF4C196B8024}" type="doc">
      <dgm:prSet loTypeId="urn:microsoft.com/office/officeart/2005/8/layout/vList3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76414CA-1661-451D-9E15-251EA59AFAC2}">
      <dgm:prSet/>
      <dgm:spPr/>
      <dgm:t>
        <a:bodyPr/>
        <a:lstStyle/>
        <a:p>
          <a:r>
            <a:rPr lang="fr-FR" err="1"/>
            <a:t>XGBRegressor</a:t>
          </a:r>
          <a:endParaRPr lang="fr-FR"/>
        </a:p>
      </dgm:t>
    </dgm:pt>
    <dgm:pt modelId="{87FFFCC2-BA4A-4AE1-B6E5-E48A7F80F870}" type="parTrans" cxnId="{84E2645D-0AC7-497F-8873-117B06647F15}">
      <dgm:prSet/>
      <dgm:spPr/>
      <dgm:t>
        <a:bodyPr/>
        <a:lstStyle/>
        <a:p>
          <a:endParaRPr lang="fr-FR"/>
        </a:p>
      </dgm:t>
    </dgm:pt>
    <dgm:pt modelId="{C8119A47-7FE0-4F4E-84EF-CF17233D0010}" type="sibTrans" cxnId="{84E2645D-0AC7-497F-8873-117B06647F15}">
      <dgm:prSet/>
      <dgm:spPr/>
      <dgm:t>
        <a:bodyPr/>
        <a:lstStyle/>
        <a:p>
          <a:endParaRPr lang="fr-FR"/>
        </a:p>
      </dgm:t>
    </dgm:pt>
    <dgm:pt modelId="{BD222947-60E9-4A24-B75A-1BA0E17AD142}" type="pres">
      <dgm:prSet presAssocID="{A0E7ACDF-E710-4EE6-90E7-AF4C196B8024}" presName="linearFlow" presStyleCnt="0">
        <dgm:presLayoutVars>
          <dgm:dir/>
          <dgm:resizeHandles val="exact"/>
        </dgm:presLayoutVars>
      </dgm:prSet>
      <dgm:spPr/>
    </dgm:pt>
    <dgm:pt modelId="{38B239D4-E505-47BA-B259-A5C5A4048088}" type="pres">
      <dgm:prSet presAssocID="{576414CA-1661-451D-9E15-251EA59AFAC2}" presName="composite" presStyleCnt="0"/>
      <dgm:spPr/>
    </dgm:pt>
    <dgm:pt modelId="{89DC159F-687E-495D-9029-5CBD7C08CC57}" type="pres">
      <dgm:prSet presAssocID="{576414CA-1661-451D-9E15-251EA59AFAC2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ophée"/>
        </a:ext>
      </dgm:extLst>
    </dgm:pt>
    <dgm:pt modelId="{DE75B179-B05A-4C3F-9E4A-CBAE19869CD3}" type="pres">
      <dgm:prSet presAssocID="{576414CA-1661-451D-9E15-251EA59AFAC2}" presName="txShp" presStyleLbl="node1" presStyleIdx="0" presStyleCnt="1">
        <dgm:presLayoutVars>
          <dgm:bulletEnabled val="1"/>
        </dgm:presLayoutVars>
      </dgm:prSet>
      <dgm:spPr/>
    </dgm:pt>
  </dgm:ptLst>
  <dgm:cxnLst>
    <dgm:cxn modelId="{84E2645D-0AC7-497F-8873-117B06647F15}" srcId="{A0E7ACDF-E710-4EE6-90E7-AF4C196B8024}" destId="{576414CA-1661-451D-9E15-251EA59AFAC2}" srcOrd="0" destOrd="0" parTransId="{87FFFCC2-BA4A-4AE1-B6E5-E48A7F80F870}" sibTransId="{C8119A47-7FE0-4F4E-84EF-CF17233D0010}"/>
    <dgm:cxn modelId="{3932C84B-F447-45B9-B9BA-268E70AD1618}" type="presOf" srcId="{576414CA-1661-451D-9E15-251EA59AFAC2}" destId="{DE75B179-B05A-4C3F-9E4A-CBAE19869CD3}" srcOrd="0" destOrd="0" presId="urn:microsoft.com/office/officeart/2005/8/layout/vList3"/>
    <dgm:cxn modelId="{F5134C54-FBD3-4C6B-8590-13C2994951B4}" type="presOf" srcId="{A0E7ACDF-E710-4EE6-90E7-AF4C196B8024}" destId="{BD222947-60E9-4A24-B75A-1BA0E17AD142}" srcOrd="0" destOrd="0" presId="urn:microsoft.com/office/officeart/2005/8/layout/vList3"/>
    <dgm:cxn modelId="{6B98CF3C-AAB3-44A5-895F-824C6C7902E3}" type="presParOf" srcId="{BD222947-60E9-4A24-B75A-1BA0E17AD142}" destId="{38B239D4-E505-47BA-B259-A5C5A4048088}" srcOrd="0" destOrd="0" presId="urn:microsoft.com/office/officeart/2005/8/layout/vList3"/>
    <dgm:cxn modelId="{C67B55E7-AB1B-49BB-80D9-24914B264088}" type="presParOf" srcId="{38B239D4-E505-47BA-B259-A5C5A4048088}" destId="{89DC159F-687E-495D-9029-5CBD7C08CC57}" srcOrd="0" destOrd="0" presId="urn:microsoft.com/office/officeart/2005/8/layout/vList3"/>
    <dgm:cxn modelId="{25380ADC-35F6-40DC-8536-2D055A1C88C3}" type="presParOf" srcId="{38B239D4-E505-47BA-B259-A5C5A4048088}" destId="{DE75B179-B05A-4C3F-9E4A-CBAE19869CD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1ED9D4D8-7BFA-4B97-AC5E-0F343D11C162}" type="doc">
      <dgm:prSet loTypeId="urn:microsoft.com/office/officeart/2005/8/layout/h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A931ABCC-09BE-4DA3-8D1D-EDF5B6756DEC}">
      <dgm:prSet/>
      <dgm:spPr/>
      <dgm:t>
        <a:bodyPr/>
        <a:lstStyle/>
        <a:p>
          <a:r>
            <a:rPr lang="fr-FR"/>
            <a:t>GradientBoostingRegressor</a:t>
          </a:r>
        </a:p>
      </dgm:t>
    </dgm:pt>
    <dgm:pt modelId="{204873DF-AB6F-4CC3-B614-0784A1F3B6D8}" type="parTrans" cxnId="{6236C2C6-E3A6-4E66-A48D-4E0F8A4D563D}">
      <dgm:prSet/>
      <dgm:spPr/>
      <dgm:t>
        <a:bodyPr/>
        <a:lstStyle/>
        <a:p>
          <a:endParaRPr lang="fr-FR"/>
        </a:p>
      </dgm:t>
    </dgm:pt>
    <dgm:pt modelId="{466F18D1-6659-40C7-9B54-1B92C476E184}" type="sibTrans" cxnId="{6236C2C6-E3A6-4E66-A48D-4E0F8A4D563D}">
      <dgm:prSet/>
      <dgm:spPr/>
      <dgm:t>
        <a:bodyPr/>
        <a:lstStyle/>
        <a:p>
          <a:endParaRPr lang="fr-FR"/>
        </a:p>
      </dgm:t>
    </dgm:pt>
    <dgm:pt modelId="{658554F7-8B49-47AD-9692-654462D61BD7}">
      <dgm:prSet custT="1"/>
      <dgm:spPr/>
      <dgm:t>
        <a:bodyPr/>
        <a:lstStyle/>
        <a:p>
          <a:r>
            <a:rPr lang="fr-FR" sz="2000"/>
            <a:t>R² = 0,89</a:t>
          </a:r>
        </a:p>
      </dgm:t>
    </dgm:pt>
    <dgm:pt modelId="{5F5988A2-FE38-4E0F-9BD3-9295F9D2F9BD}" type="parTrans" cxnId="{5E0918BE-4EAB-449B-905B-2D9858F21B2A}">
      <dgm:prSet/>
      <dgm:spPr/>
      <dgm:t>
        <a:bodyPr/>
        <a:lstStyle/>
        <a:p>
          <a:endParaRPr lang="fr-FR"/>
        </a:p>
      </dgm:t>
    </dgm:pt>
    <dgm:pt modelId="{4A386122-B9C3-4A22-A0B2-ED5FC387F722}" type="sibTrans" cxnId="{5E0918BE-4EAB-449B-905B-2D9858F21B2A}">
      <dgm:prSet/>
      <dgm:spPr/>
      <dgm:t>
        <a:bodyPr/>
        <a:lstStyle/>
        <a:p>
          <a:endParaRPr lang="fr-FR"/>
        </a:p>
      </dgm:t>
    </dgm:pt>
    <dgm:pt modelId="{E3FC3344-370C-4A2E-B7AF-4FE2DB38823F}">
      <dgm:prSet custT="1"/>
      <dgm:spPr/>
      <dgm:t>
        <a:bodyPr/>
        <a:lstStyle/>
        <a:p>
          <a:r>
            <a:rPr lang="fr-FR" sz="2000"/>
            <a:t>MAE = 0,42</a:t>
          </a:r>
        </a:p>
      </dgm:t>
    </dgm:pt>
    <dgm:pt modelId="{8537A74E-C956-4366-B7DA-4AED23DC3AC6}" type="parTrans" cxnId="{0153C028-D3C3-4E71-93AA-A151529418F4}">
      <dgm:prSet/>
      <dgm:spPr/>
      <dgm:t>
        <a:bodyPr/>
        <a:lstStyle/>
        <a:p>
          <a:endParaRPr lang="fr-FR"/>
        </a:p>
      </dgm:t>
    </dgm:pt>
    <dgm:pt modelId="{8481300D-34A3-4FE8-818E-CAB17B5572D7}" type="sibTrans" cxnId="{0153C028-D3C3-4E71-93AA-A151529418F4}">
      <dgm:prSet/>
      <dgm:spPr/>
      <dgm:t>
        <a:bodyPr/>
        <a:lstStyle/>
        <a:p>
          <a:endParaRPr lang="fr-FR"/>
        </a:p>
      </dgm:t>
    </dgm:pt>
    <dgm:pt modelId="{663D7A5D-E01C-44A1-A341-B085F109B8D8}">
      <dgm:prSet custT="1"/>
      <dgm:spPr/>
      <dgm:t>
        <a:bodyPr/>
        <a:lstStyle/>
        <a:p>
          <a:r>
            <a:rPr lang="fr-FR" sz="2000"/>
            <a:t>MSE = 0,37</a:t>
          </a:r>
        </a:p>
      </dgm:t>
    </dgm:pt>
    <dgm:pt modelId="{6408DCD3-4D28-4C07-87CB-BA4720A5A690}" type="parTrans" cxnId="{CE2FE87A-B4EA-4804-9C3A-E51B6047E51A}">
      <dgm:prSet/>
      <dgm:spPr/>
      <dgm:t>
        <a:bodyPr/>
        <a:lstStyle/>
        <a:p>
          <a:endParaRPr lang="fr-FR"/>
        </a:p>
      </dgm:t>
    </dgm:pt>
    <dgm:pt modelId="{F6DE36CF-339D-4D32-AB20-5C0456984839}" type="sibTrans" cxnId="{CE2FE87A-B4EA-4804-9C3A-E51B6047E51A}">
      <dgm:prSet/>
      <dgm:spPr/>
      <dgm:t>
        <a:bodyPr/>
        <a:lstStyle/>
        <a:p>
          <a:endParaRPr lang="fr-FR"/>
        </a:p>
      </dgm:t>
    </dgm:pt>
    <dgm:pt modelId="{B9D11824-561A-4BF0-A240-9D3FB83E2226}">
      <dgm:prSet custT="1"/>
      <dgm:spPr/>
      <dgm:t>
        <a:bodyPr/>
        <a:lstStyle/>
        <a:p>
          <a:r>
            <a:rPr lang="fr-FR" sz="2000"/>
            <a:t>RMSE = 0,61</a:t>
          </a:r>
        </a:p>
      </dgm:t>
    </dgm:pt>
    <dgm:pt modelId="{40854D2D-8150-4C19-B8E8-6C8A4A946894}" type="parTrans" cxnId="{4BC7B9B3-3A60-4FEC-8485-5AA4FDD684C9}">
      <dgm:prSet/>
      <dgm:spPr/>
      <dgm:t>
        <a:bodyPr/>
        <a:lstStyle/>
        <a:p>
          <a:endParaRPr lang="fr-FR"/>
        </a:p>
      </dgm:t>
    </dgm:pt>
    <dgm:pt modelId="{174283B8-0A75-4C7D-8CC0-D155E9CC95D4}" type="sibTrans" cxnId="{4BC7B9B3-3A60-4FEC-8485-5AA4FDD684C9}">
      <dgm:prSet/>
      <dgm:spPr/>
      <dgm:t>
        <a:bodyPr/>
        <a:lstStyle/>
        <a:p>
          <a:endParaRPr lang="fr-FR"/>
        </a:p>
      </dgm:t>
    </dgm:pt>
    <dgm:pt modelId="{BF1CEC37-284B-4F8D-BF06-1B41AAD2CE44}" type="pres">
      <dgm:prSet presAssocID="{1ED9D4D8-7BFA-4B97-AC5E-0F343D11C162}" presName="composite" presStyleCnt="0">
        <dgm:presLayoutVars>
          <dgm:chMax val="1"/>
          <dgm:dir/>
          <dgm:resizeHandles val="exact"/>
        </dgm:presLayoutVars>
      </dgm:prSet>
      <dgm:spPr/>
    </dgm:pt>
    <dgm:pt modelId="{62CEE468-996D-457C-8D5D-2E3632F978CF}" type="pres">
      <dgm:prSet presAssocID="{A931ABCC-09BE-4DA3-8D1D-EDF5B6756DEC}" presName="roof" presStyleLbl="dkBgShp" presStyleIdx="0" presStyleCnt="2"/>
      <dgm:spPr/>
    </dgm:pt>
    <dgm:pt modelId="{7B3E3667-4F5A-4375-AB43-C3A54431F783}" type="pres">
      <dgm:prSet presAssocID="{A931ABCC-09BE-4DA3-8D1D-EDF5B6756DEC}" presName="pillars" presStyleCnt="0"/>
      <dgm:spPr/>
    </dgm:pt>
    <dgm:pt modelId="{EA93BE28-FF9E-47B1-BFAF-507BF4515526}" type="pres">
      <dgm:prSet presAssocID="{A931ABCC-09BE-4DA3-8D1D-EDF5B6756DEC}" presName="pillar1" presStyleLbl="node1" presStyleIdx="0" presStyleCnt="4">
        <dgm:presLayoutVars>
          <dgm:bulletEnabled val="1"/>
        </dgm:presLayoutVars>
      </dgm:prSet>
      <dgm:spPr/>
    </dgm:pt>
    <dgm:pt modelId="{44289CAF-03AD-4A7D-AEF5-EAC2F06B5F8A}" type="pres">
      <dgm:prSet presAssocID="{E3FC3344-370C-4A2E-B7AF-4FE2DB38823F}" presName="pillarX" presStyleLbl="node1" presStyleIdx="1" presStyleCnt="4">
        <dgm:presLayoutVars>
          <dgm:bulletEnabled val="1"/>
        </dgm:presLayoutVars>
      </dgm:prSet>
      <dgm:spPr/>
    </dgm:pt>
    <dgm:pt modelId="{B485E120-C165-4D10-B6CC-F79C335E216A}" type="pres">
      <dgm:prSet presAssocID="{663D7A5D-E01C-44A1-A341-B085F109B8D8}" presName="pillarX" presStyleLbl="node1" presStyleIdx="2" presStyleCnt="4">
        <dgm:presLayoutVars>
          <dgm:bulletEnabled val="1"/>
        </dgm:presLayoutVars>
      </dgm:prSet>
      <dgm:spPr/>
    </dgm:pt>
    <dgm:pt modelId="{6B78BFBF-733B-4268-A37C-5E851A2D0DDB}" type="pres">
      <dgm:prSet presAssocID="{B9D11824-561A-4BF0-A240-9D3FB83E2226}" presName="pillarX" presStyleLbl="node1" presStyleIdx="3" presStyleCnt="4">
        <dgm:presLayoutVars>
          <dgm:bulletEnabled val="1"/>
        </dgm:presLayoutVars>
      </dgm:prSet>
      <dgm:spPr/>
    </dgm:pt>
    <dgm:pt modelId="{355CEC20-5D81-4E7A-9B22-67DA60BC559A}" type="pres">
      <dgm:prSet presAssocID="{A931ABCC-09BE-4DA3-8D1D-EDF5B6756DEC}" presName="base" presStyleLbl="dkBgShp" presStyleIdx="1" presStyleCnt="2"/>
      <dgm:spPr/>
    </dgm:pt>
  </dgm:ptLst>
  <dgm:cxnLst>
    <dgm:cxn modelId="{EEC4D821-E83D-44A6-9B0E-513C400EBC58}" type="presOf" srcId="{658554F7-8B49-47AD-9692-654462D61BD7}" destId="{EA93BE28-FF9E-47B1-BFAF-507BF4515526}" srcOrd="0" destOrd="0" presId="urn:microsoft.com/office/officeart/2005/8/layout/hList3"/>
    <dgm:cxn modelId="{0153C028-D3C3-4E71-93AA-A151529418F4}" srcId="{A931ABCC-09BE-4DA3-8D1D-EDF5B6756DEC}" destId="{E3FC3344-370C-4A2E-B7AF-4FE2DB38823F}" srcOrd="1" destOrd="0" parTransId="{8537A74E-C956-4366-B7DA-4AED23DC3AC6}" sibTransId="{8481300D-34A3-4FE8-818E-CAB17B5572D7}"/>
    <dgm:cxn modelId="{DD423738-8F41-4CCB-BC49-00417685498B}" type="presOf" srcId="{B9D11824-561A-4BF0-A240-9D3FB83E2226}" destId="{6B78BFBF-733B-4268-A37C-5E851A2D0DDB}" srcOrd="0" destOrd="0" presId="urn:microsoft.com/office/officeart/2005/8/layout/hList3"/>
    <dgm:cxn modelId="{FFE23439-77A4-48CA-89B0-454F425848D9}" type="presOf" srcId="{E3FC3344-370C-4A2E-B7AF-4FE2DB38823F}" destId="{44289CAF-03AD-4A7D-AEF5-EAC2F06B5F8A}" srcOrd="0" destOrd="0" presId="urn:microsoft.com/office/officeart/2005/8/layout/hList3"/>
    <dgm:cxn modelId="{76403176-89A4-42C0-8875-F404FEF8E19E}" type="presOf" srcId="{A931ABCC-09BE-4DA3-8D1D-EDF5B6756DEC}" destId="{62CEE468-996D-457C-8D5D-2E3632F978CF}" srcOrd="0" destOrd="0" presId="urn:microsoft.com/office/officeart/2005/8/layout/hList3"/>
    <dgm:cxn modelId="{CE2FE87A-B4EA-4804-9C3A-E51B6047E51A}" srcId="{A931ABCC-09BE-4DA3-8D1D-EDF5B6756DEC}" destId="{663D7A5D-E01C-44A1-A341-B085F109B8D8}" srcOrd="2" destOrd="0" parTransId="{6408DCD3-4D28-4C07-87CB-BA4720A5A690}" sibTransId="{F6DE36CF-339D-4D32-AB20-5C0456984839}"/>
    <dgm:cxn modelId="{4BC7B9B3-3A60-4FEC-8485-5AA4FDD684C9}" srcId="{A931ABCC-09BE-4DA3-8D1D-EDF5B6756DEC}" destId="{B9D11824-561A-4BF0-A240-9D3FB83E2226}" srcOrd="3" destOrd="0" parTransId="{40854D2D-8150-4C19-B8E8-6C8A4A946894}" sibTransId="{174283B8-0A75-4C7D-8CC0-D155E9CC95D4}"/>
    <dgm:cxn modelId="{C7432BB5-1EF5-4D43-9B60-D1A3EBD47971}" type="presOf" srcId="{1ED9D4D8-7BFA-4B97-AC5E-0F343D11C162}" destId="{BF1CEC37-284B-4F8D-BF06-1B41AAD2CE44}" srcOrd="0" destOrd="0" presId="urn:microsoft.com/office/officeart/2005/8/layout/hList3"/>
    <dgm:cxn modelId="{5E0918BE-4EAB-449B-905B-2D9858F21B2A}" srcId="{A931ABCC-09BE-4DA3-8D1D-EDF5B6756DEC}" destId="{658554F7-8B49-47AD-9692-654462D61BD7}" srcOrd="0" destOrd="0" parTransId="{5F5988A2-FE38-4E0F-9BD3-9295F9D2F9BD}" sibTransId="{4A386122-B9C3-4A22-A0B2-ED5FC387F722}"/>
    <dgm:cxn modelId="{D1C782C3-0220-4645-B781-F3B1DD5A24BE}" type="presOf" srcId="{663D7A5D-E01C-44A1-A341-B085F109B8D8}" destId="{B485E120-C165-4D10-B6CC-F79C335E216A}" srcOrd="0" destOrd="0" presId="urn:microsoft.com/office/officeart/2005/8/layout/hList3"/>
    <dgm:cxn modelId="{6236C2C6-E3A6-4E66-A48D-4E0F8A4D563D}" srcId="{1ED9D4D8-7BFA-4B97-AC5E-0F343D11C162}" destId="{A931ABCC-09BE-4DA3-8D1D-EDF5B6756DEC}" srcOrd="0" destOrd="0" parTransId="{204873DF-AB6F-4CC3-B614-0784A1F3B6D8}" sibTransId="{466F18D1-6659-40C7-9B54-1B92C476E184}"/>
    <dgm:cxn modelId="{E6A564BE-042D-4CB6-88CE-61D0F5947B2D}" type="presParOf" srcId="{BF1CEC37-284B-4F8D-BF06-1B41AAD2CE44}" destId="{62CEE468-996D-457C-8D5D-2E3632F978CF}" srcOrd="0" destOrd="0" presId="urn:microsoft.com/office/officeart/2005/8/layout/hList3"/>
    <dgm:cxn modelId="{2B2B6EAA-A569-4BB9-B9CC-BD60E81CDDC6}" type="presParOf" srcId="{BF1CEC37-284B-4F8D-BF06-1B41AAD2CE44}" destId="{7B3E3667-4F5A-4375-AB43-C3A54431F783}" srcOrd="1" destOrd="0" presId="urn:microsoft.com/office/officeart/2005/8/layout/hList3"/>
    <dgm:cxn modelId="{3517A5ED-5C17-4425-89EA-FD15CBFD361E}" type="presParOf" srcId="{7B3E3667-4F5A-4375-AB43-C3A54431F783}" destId="{EA93BE28-FF9E-47B1-BFAF-507BF4515526}" srcOrd="0" destOrd="0" presId="urn:microsoft.com/office/officeart/2005/8/layout/hList3"/>
    <dgm:cxn modelId="{CFE1DB88-31FA-4A91-8468-7C685D5DB935}" type="presParOf" srcId="{7B3E3667-4F5A-4375-AB43-C3A54431F783}" destId="{44289CAF-03AD-4A7D-AEF5-EAC2F06B5F8A}" srcOrd="1" destOrd="0" presId="urn:microsoft.com/office/officeart/2005/8/layout/hList3"/>
    <dgm:cxn modelId="{F6BE1647-2A3C-4D74-9C3C-6997104DDECC}" type="presParOf" srcId="{7B3E3667-4F5A-4375-AB43-C3A54431F783}" destId="{B485E120-C165-4D10-B6CC-F79C335E216A}" srcOrd="2" destOrd="0" presId="urn:microsoft.com/office/officeart/2005/8/layout/hList3"/>
    <dgm:cxn modelId="{CB976E14-7DAB-4F49-8287-3D278C9A9016}" type="presParOf" srcId="{7B3E3667-4F5A-4375-AB43-C3A54431F783}" destId="{6B78BFBF-733B-4268-A37C-5E851A2D0DDB}" srcOrd="3" destOrd="0" presId="urn:microsoft.com/office/officeart/2005/8/layout/hList3"/>
    <dgm:cxn modelId="{0D8CD3FE-1BE5-4023-9E47-DB20774D6C7F}" type="presParOf" srcId="{BF1CEC37-284B-4F8D-BF06-1B41AAD2CE44}" destId="{355CEC20-5D81-4E7A-9B22-67DA60BC559A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FA42D84D-9DF0-4270-8CA6-42E5080E1876}" type="doc">
      <dgm:prSet loTypeId="urn:microsoft.com/office/officeart/2005/8/layout/h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BDE5D7F-970D-4BD4-88A7-269F114437B4}">
      <dgm:prSet/>
      <dgm:spPr/>
      <dgm:t>
        <a:bodyPr/>
        <a:lstStyle/>
        <a:p>
          <a:r>
            <a:rPr lang="fr-FR" err="1"/>
            <a:t>KNeighborsRegressor</a:t>
          </a:r>
          <a:endParaRPr lang="fr-FR"/>
        </a:p>
      </dgm:t>
    </dgm:pt>
    <dgm:pt modelId="{6C0E15EF-44C5-4A1A-A6CD-3A1662D4B714}" type="parTrans" cxnId="{CCF3933D-60C2-4DED-9233-135BFD58172F}">
      <dgm:prSet/>
      <dgm:spPr/>
      <dgm:t>
        <a:bodyPr/>
        <a:lstStyle/>
        <a:p>
          <a:endParaRPr lang="fr-FR"/>
        </a:p>
      </dgm:t>
    </dgm:pt>
    <dgm:pt modelId="{B22F17D1-A910-4FE2-AA5D-068D577AC28D}" type="sibTrans" cxnId="{CCF3933D-60C2-4DED-9233-135BFD58172F}">
      <dgm:prSet/>
      <dgm:spPr/>
      <dgm:t>
        <a:bodyPr/>
        <a:lstStyle/>
        <a:p>
          <a:endParaRPr lang="fr-FR"/>
        </a:p>
      </dgm:t>
    </dgm:pt>
    <dgm:pt modelId="{DD7DDF17-594A-49F7-A29B-3D8DB2E4FBDE}">
      <dgm:prSet custT="1"/>
      <dgm:spPr/>
      <dgm:t>
        <a:bodyPr/>
        <a:lstStyle/>
        <a:p>
          <a:r>
            <a:rPr lang="fr-FR" sz="2000"/>
            <a:t>R² = 0,44</a:t>
          </a:r>
        </a:p>
      </dgm:t>
    </dgm:pt>
    <dgm:pt modelId="{F7E3B7F3-A4FD-46CD-82E9-E7C9408C8EFA}" type="parTrans" cxnId="{7B03E57B-E2AA-465F-A66F-1DBD2F29B50D}">
      <dgm:prSet/>
      <dgm:spPr/>
      <dgm:t>
        <a:bodyPr/>
        <a:lstStyle/>
        <a:p>
          <a:endParaRPr lang="fr-FR"/>
        </a:p>
      </dgm:t>
    </dgm:pt>
    <dgm:pt modelId="{9ABCB6C3-2185-4B54-AFFD-288FEB622268}" type="sibTrans" cxnId="{7B03E57B-E2AA-465F-A66F-1DBD2F29B50D}">
      <dgm:prSet/>
      <dgm:spPr/>
      <dgm:t>
        <a:bodyPr/>
        <a:lstStyle/>
        <a:p>
          <a:endParaRPr lang="fr-FR"/>
        </a:p>
      </dgm:t>
    </dgm:pt>
    <dgm:pt modelId="{0FF96F84-1F02-411A-8A3D-429B03455FEC}">
      <dgm:prSet custT="1"/>
      <dgm:spPr/>
      <dgm:t>
        <a:bodyPr/>
        <a:lstStyle/>
        <a:p>
          <a:r>
            <a:rPr lang="fr-FR" sz="2000"/>
            <a:t>MAE = 1,0</a:t>
          </a:r>
        </a:p>
      </dgm:t>
    </dgm:pt>
    <dgm:pt modelId="{CD08F559-EB1B-41A9-8B54-198E6B34866D}" type="parTrans" cxnId="{C507A5DB-FF02-4EF1-AEAC-2E1FCB0792FE}">
      <dgm:prSet/>
      <dgm:spPr/>
      <dgm:t>
        <a:bodyPr/>
        <a:lstStyle/>
        <a:p>
          <a:endParaRPr lang="fr-FR"/>
        </a:p>
      </dgm:t>
    </dgm:pt>
    <dgm:pt modelId="{E0DF5354-2562-46B2-B511-C953388E7AED}" type="sibTrans" cxnId="{C507A5DB-FF02-4EF1-AEAC-2E1FCB0792FE}">
      <dgm:prSet/>
      <dgm:spPr/>
      <dgm:t>
        <a:bodyPr/>
        <a:lstStyle/>
        <a:p>
          <a:endParaRPr lang="fr-FR"/>
        </a:p>
      </dgm:t>
    </dgm:pt>
    <dgm:pt modelId="{79B8ED6F-08AC-44EA-9D6F-B5BA8E0FED31}">
      <dgm:prSet custT="1"/>
      <dgm:spPr/>
      <dgm:t>
        <a:bodyPr/>
        <a:lstStyle/>
        <a:p>
          <a:r>
            <a:rPr lang="fr-FR" sz="2000"/>
            <a:t>MSE = 1,85</a:t>
          </a:r>
        </a:p>
      </dgm:t>
    </dgm:pt>
    <dgm:pt modelId="{7C9BB063-1D80-418B-9401-2AA747B6B17A}" type="parTrans" cxnId="{1C5A18C2-FD85-4B5E-BD9E-07945452BF5D}">
      <dgm:prSet/>
      <dgm:spPr/>
      <dgm:t>
        <a:bodyPr/>
        <a:lstStyle/>
        <a:p>
          <a:endParaRPr lang="fr-FR"/>
        </a:p>
      </dgm:t>
    </dgm:pt>
    <dgm:pt modelId="{604AE8D2-CDEA-42D3-AB0B-9CF1A061D745}" type="sibTrans" cxnId="{1C5A18C2-FD85-4B5E-BD9E-07945452BF5D}">
      <dgm:prSet/>
      <dgm:spPr/>
      <dgm:t>
        <a:bodyPr/>
        <a:lstStyle/>
        <a:p>
          <a:endParaRPr lang="fr-FR"/>
        </a:p>
      </dgm:t>
    </dgm:pt>
    <dgm:pt modelId="{61EB82CF-8FF9-4AB4-A63D-47B650298883}">
      <dgm:prSet custT="1"/>
      <dgm:spPr/>
      <dgm:t>
        <a:bodyPr/>
        <a:lstStyle/>
        <a:p>
          <a:r>
            <a:rPr lang="fr-FR" sz="2000"/>
            <a:t>RMSE = 1,36</a:t>
          </a:r>
        </a:p>
      </dgm:t>
    </dgm:pt>
    <dgm:pt modelId="{6B4BE113-70DD-488B-94F8-CA5D35CB3BC0}" type="parTrans" cxnId="{B1ECBB2E-13BA-4D54-8B6E-D7BAA8F6D47D}">
      <dgm:prSet/>
      <dgm:spPr/>
      <dgm:t>
        <a:bodyPr/>
        <a:lstStyle/>
        <a:p>
          <a:endParaRPr lang="fr-FR"/>
        </a:p>
      </dgm:t>
    </dgm:pt>
    <dgm:pt modelId="{5EA8DA38-9D60-4ADB-BC19-9F4FB46225E2}" type="sibTrans" cxnId="{B1ECBB2E-13BA-4D54-8B6E-D7BAA8F6D47D}">
      <dgm:prSet/>
      <dgm:spPr/>
      <dgm:t>
        <a:bodyPr/>
        <a:lstStyle/>
        <a:p>
          <a:endParaRPr lang="fr-FR"/>
        </a:p>
      </dgm:t>
    </dgm:pt>
    <dgm:pt modelId="{8D6C052D-5D6F-4F33-B5F2-C2A0C5D87714}" type="pres">
      <dgm:prSet presAssocID="{FA42D84D-9DF0-4270-8CA6-42E5080E1876}" presName="composite" presStyleCnt="0">
        <dgm:presLayoutVars>
          <dgm:chMax val="1"/>
          <dgm:dir/>
          <dgm:resizeHandles val="exact"/>
        </dgm:presLayoutVars>
      </dgm:prSet>
      <dgm:spPr/>
    </dgm:pt>
    <dgm:pt modelId="{86F019DB-9791-42E1-86CF-98348D87C1E2}" type="pres">
      <dgm:prSet presAssocID="{5BDE5D7F-970D-4BD4-88A7-269F114437B4}" presName="roof" presStyleLbl="dkBgShp" presStyleIdx="0" presStyleCnt="2"/>
      <dgm:spPr/>
    </dgm:pt>
    <dgm:pt modelId="{9D5F2B56-F313-49AC-8190-2C19AFAF7CCA}" type="pres">
      <dgm:prSet presAssocID="{5BDE5D7F-970D-4BD4-88A7-269F114437B4}" presName="pillars" presStyleCnt="0"/>
      <dgm:spPr/>
    </dgm:pt>
    <dgm:pt modelId="{F7DEA0F0-BFB9-4989-A84F-B8F52ED199CC}" type="pres">
      <dgm:prSet presAssocID="{5BDE5D7F-970D-4BD4-88A7-269F114437B4}" presName="pillar1" presStyleLbl="node1" presStyleIdx="0" presStyleCnt="4">
        <dgm:presLayoutVars>
          <dgm:bulletEnabled val="1"/>
        </dgm:presLayoutVars>
      </dgm:prSet>
      <dgm:spPr/>
    </dgm:pt>
    <dgm:pt modelId="{AABA24AA-AD8F-4013-BA67-A450A6966F3A}" type="pres">
      <dgm:prSet presAssocID="{0FF96F84-1F02-411A-8A3D-429B03455FEC}" presName="pillarX" presStyleLbl="node1" presStyleIdx="1" presStyleCnt="4">
        <dgm:presLayoutVars>
          <dgm:bulletEnabled val="1"/>
        </dgm:presLayoutVars>
      </dgm:prSet>
      <dgm:spPr/>
    </dgm:pt>
    <dgm:pt modelId="{66F9040B-26F6-4715-82D9-8AA84646D320}" type="pres">
      <dgm:prSet presAssocID="{79B8ED6F-08AC-44EA-9D6F-B5BA8E0FED31}" presName="pillarX" presStyleLbl="node1" presStyleIdx="2" presStyleCnt="4">
        <dgm:presLayoutVars>
          <dgm:bulletEnabled val="1"/>
        </dgm:presLayoutVars>
      </dgm:prSet>
      <dgm:spPr/>
    </dgm:pt>
    <dgm:pt modelId="{08CBB10C-27C4-4168-8B00-911A06889B7F}" type="pres">
      <dgm:prSet presAssocID="{61EB82CF-8FF9-4AB4-A63D-47B650298883}" presName="pillarX" presStyleLbl="node1" presStyleIdx="3" presStyleCnt="4">
        <dgm:presLayoutVars>
          <dgm:bulletEnabled val="1"/>
        </dgm:presLayoutVars>
      </dgm:prSet>
      <dgm:spPr/>
    </dgm:pt>
    <dgm:pt modelId="{02A8857B-A941-4E52-981A-CE9BA15254C5}" type="pres">
      <dgm:prSet presAssocID="{5BDE5D7F-970D-4BD4-88A7-269F114437B4}" presName="base" presStyleLbl="dkBgShp" presStyleIdx="1" presStyleCnt="2"/>
      <dgm:spPr/>
    </dgm:pt>
  </dgm:ptLst>
  <dgm:cxnLst>
    <dgm:cxn modelId="{B1ECBB2E-13BA-4D54-8B6E-D7BAA8F6D47D}" srcId="{5BDE5D7F-970D-4BD4-88A7-269F114437B4}" destId="{61EB82CF-8FF9-4AB4-A63D-47B650298883}" srcOrd="3" destOrd="0" parTransId="{6B4BE113-70DD-488B-94F8-CA5D35CB3BC0}" sibTransId="{5EA8DA38-9D60-4ADB-BC19-9F4FB46225E2}"/>
    <dgm:cxn modelId="{3840CB34-AF96-4D6C-B941-82804A7BBD26}" type="presOf" srcId="{79B8ED6F-08AC-44EA-9D6F-B5BA8E0FED31}" destId="{66F9040B-26F6-4715-82D9-8AA84646D320}" srcOrd="0" destOrd="0" presId="urn:microsoft.com/office/officeart/2005/8/layout/hList3"/>
    <dgm:cxn modelId="{5A9FDC35-3B7D-4F6A-B379-9E3435B7EEC0}" type="presOf" srcId="{FA42D84D-9DF0-4270-8CA6-42E5080E1876}" destId="{8D6C052D-5D6F-4F33-B5F2-C2A0C5D87714}" srcOrd="0" destOrd="0" presId="urn:microsoft.com/office/officeart/2005/8/layout/hList3"/>
    <dgm:cxn modelId="{CCF3933D-60C2-4DED-9233-135BFD58172F}" srcId="{FA42D84D-9DF0-4270-8CA6-42E5080E1876}" destId="{5BDE5D7F-970D-4BD4-88A7-269F114437B4}" srcOrd="0" destOrd="0" parTransId="{6C0E15EF-44C5-4A1A-A6CD-3A1662D4B714}" sibTransId="{B22F17D1-A910-4FE2-AA5D-068D577AC28D}"/>
    <dgm:cxn modelId="{3BF1744E-1F4C-4E10-B599-ED4A48DC913D}" type="presOf" srcId="{0FF96F84-1F02-411A-8A3D-429B03455FEC}" destId="{AABA24AA-AD8F-4013-BA67-A450A6966F3A}" srcOrd="0" destOrd="0" presId="urn:microsoft.com/office/officeart/2005/8/layout/hList3"/>
    <dgm:cxn modelId="{1E743E7A-8BE4-426C-A805-4D735F1ED905}" type="presOf" srcId="{5BDE5D7F-970D-4BD4-88A7-269F114437B4}" destId="{86F019DB-9791-42E1-86CF-98348D87C1E2}" srcOrd="0" destOrd="0" presId="urn:microsoft.com/office/officeart/2005/8/layout/hList3"/>
    <dgm:cxn modelId="{7B03E57B-E2AA-465F-A66F-1DBD2F29B50D}" srcId="{5BDE5D7F-970D-4BD4-88A7-269F114437B4}" destId="{DD7DDF17-594A-49F7-A29B-3D8DB2E4FBDE}" srcOrd="0" destOrd="0" parTransId="{F7E3B7F3-A4FD-46CD-82E9-E7C9408C8EFA}" sibTransId="{9ABCB6C3-2185-4B54-AFFD-288FEB622268}"/>
    <dgm:cxn modelId="{D5589C92-75D2-4735-80EB-35A85F767E67}" type="presOf" srcId="{DD7DDF17-594A-49F7-A29B-3D8DB2E4FBDE}" destId="{F7DEA0F0-BFB9-4989-A84F-B8F52ED199CC}" srcOrd="0" destOrd="0" presId="urn:microsoft.com/office/officeart/2005/8/layout/hList3"/>
    <dgm:cxn modelId="{1C5A18C2-FD85-4B5E-BD9E-07945452BF5D}" srcId="{5BDE5D7F-970D-4BD4-88A7-269F114437B4}" destId="{79B8ED6F-08AC-44EA-9D6F-B5BA8E0FED31}" srcOrd="2" destOrd="0" parTransId="{7C9BB063-1D80-418B-9401-2AA747B6B17A}" sibTransId="{604AE8D2-CDEA-42D3-AB0B-9CF1A061D745}"/>
    <dgm:cxn modelId="{C507A5DB-FF02-4EF1-AEAC-2E1FCB0792FE}" srcId="{5BDE5D7F-970D-4BD4-88A7-269F114437B4}" destId="{0FF96F84-1F02-411A-8A3D-429B03455FEC}" srcOrd="1" destOrd="0" parTransId="{CD08F559-EB1B-41A9-8B54-198E6B34866D}" sibTransId="{E0DF5354-2562-46B2-B511-C953388E7AED}"/>
    <dgm:cxn modelId="{88674BE2-FCB4-4414-9EFB-7C42ACFC7DC9}" type="presOf" srcId="{61EB82CF-8FF9-4AB4-A63D-47B650298883}" destId="{08CBB10C-27C4-4168-8B00-911A06889B7F}" srcOrd="0" destOrd="0" presId="urn:microsoft.com/office/officeart/2005/8/layout/hList3"/>
    <dgm:cxn modelId="{B40BB547-57D3-4561-A24C-7D8FB2A9F09A}" type="presParOf" srcId="{8D6C052D-5D6F-4F33-B5F2-C2A0C5D87714}" destId="{86F019DB-9791-42E1-86CF-98348D87C1E2}" srcOrd="0" destOrd="0" presId="urn:microsoft.com/office/officeart/2005/8/layout/hList3"/>
    <dgm:cxn modelId="{7B77691B-BF2C-44DB-A90A-7E5C5EB762F9}" type="presParOf" srcId="{8D6C052D-5D6F-4F33-B5F2-C2A0C5D87714}" destId="{9D5F2B56-F313-49AC-8190-2C19AFAF7CCA}" srcOrd="1" destOrd="0" presId="urn:microsoft.com/office/officeart/2005/8/layout/hList3"/>
    <dgm:cxn modelId="{D2323F91-D932-4EDE-8E2D-CB0AFFC3574F}" type="presParOf" srcId="{9D5F2B56-F313-49AC-8190-2C19AFAF7CCA}" destId="{F7DEA0F0-BFB9-4989-A84F-B8F52ED199CC}" srcOrd="0" destOrd="0" presId="urn:microsoft.com/office/officeart/2005/8/layout/hList3"/>
    <dgm:cxn modelId="{0791B633-E653-4BB5-A2A6-D14430265C6A}" type="presParOf" srcId="{9D5F2B56-F313-49AC-8190-2C19AFAF7CCA}" destId="{AABA24AA-AD8F-4013-BA67-A450A6966F3A}" srcOrd="1" destOrd="0" presId="urn:microsoft.com/office/officeart/2005/8/layout/hList3"/>
    <dgm:cxn modelId="{3A4ECE71-7ECC-4E72-97A8-B6AAD68975A8}" type="presParOf" srcId="{9D5F2B56-F313-49AC-8190-2C19AFAF7CCA}" destId="{66F9040B-26F6-4715-82D9-8AA84646D320}" srcOrd="2" destOrd="0" presId="urn:microsoft.com/office/officeart/2005/8/layout/hList3"/>
    <dgm:cxn modelId="{520FE482-5486-48B0-A0A8-72C8C52E241C}" type="presParOf" srcId="{9D5F2B56-F313-49AC-8190-2C19AFAF7CCA}" destId="{08CBB10C-27C4-4168-8B00-911A06889B7F}" srcOrd="3" destOrd="0" presId="urn:microsoft.com/office/officeart/2005/8/layout/hList3"/>
    <dgm:cxn modelId="{8E986625-E65F-4A24-B1A7-86779F1D26AF}" type="presParOf" srcId="{8D6C052D-5D6F-4F33-B5F2-C2A0C5D87714}" destId="{02A8857B-A941-4E52-981A-CE9BA15254C5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346DDDA9-5A8A-462A-8E25-667A09C7489F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9A2FE584-10BF-49FF-A494-544E5D78E9C6}">
      <dgm:prSet/>
      <dgm:spPr/>
      <dgm:t>
        <a:bodyPr/>
        <a:lstStyle/>
        <a:p>
          <a:r>
            <a:rPr lang="fr-FR"/>
            <a:t>Utilisation de l’</a:t>
          </a:r>
          <a:r>
            <a:rPr lang="fr-FR" err="1"/>
            <a:t>ENERGYSTARScore</a:t>
          </a:r>
          <a:endParaRPr lang="fr-FR"/>
        </a:p>
        <a:p>
          <a:r>
            <a:rPr lang="fr-FR"/>
            <a:t>est non pertinent / non rentable</a:t>
          </a:r>
        </a:p>
      </dgm:t>
    </dgm:pt>
    <dgm:pt modelId="{3E8F964D-7A15-40B6-9507-6CDF00EA08C7}" type="parTrans" cxnId="{A15DB0BB-4B9E-418B-A119-80D296E49120}">
      <dgm:prSet/>
      <dgm:spPr/>
      <dgm:t>
        <a:bodyPr/>
        <a:lstStyle/>
        <a:p>
          <a:endParaRPr lang="fr-FR"/>
        </a:p>
      </dgm:t>
    </dgm:pt>
    <dgm:pt modelId="{FA878CD3-6BE5-403D-88A3-60EC186A4095}" type="sibTrans" cxnId="{A15DB0BB-4B9E-418B-A119-80D296E49120}">
      <dgm:prSet/>
      <dgm:spPr/>
      <dgm:t>
        <a:bodyPr/>
        <a:lstStyle/>
        <a:p>
          <a:endParaRPr lang="fr-FR"/>
        </a:p>
      </dgm:t>
    </dgm:pt>
    <dgm:pt modelId="{A3728192-F525-4D22-918E-FAC1A06CE68E}" type="pres">
      <dgm:prSet presAssocID="{346DDDA9-5A8A-462A-8E25-667A09C7489F}" presName="linearFlow" presStyleCnt="0">
        <dgm:presLayoutVars>
          <dgm:dir/>
          <dgm:resizeHandles val="exact"/>
        </dgm:presLayoutVars>
      </dgm:prSet>
      <dgm:spPr/>
    </dgm:pt>
    <dgm:pt modelId="{8F8F4DF7-1457-4291-9F58-1C255B33970D}" type="pres">
      <dgm:prSet presAssocID="{9A2FE584-10BF-49FF-A494-544E5D78E9C6}" presName="composite" presStyleCnt="0"/>
      <dgm:spPr/>
    </dgm:pt>
    <dgm:pt modelId="{71231C74-A17D-42CC-B778-84D47F937A21}" type="pres">
      <dgm:prSet presAssocID="{9A2FE584-10BF-49FF-A494-544E5D78E9C6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sage confus avec remplissage solide"/>
        </a:ext>
      </dgm:extLst>
    </dgm:pt>
    <dgm:pt modelId="{04F84E90-0D7E-41E4-AAEE-8653B546B1A8}" type="pres">
      <dgm:prSet presAssocID="{9A2FE584-10BF-49FF-A494-544E5D78E9C6}" presName="txShp" presStyleLbl="node1" presStyleIdx="0" presStyleCnt="1">
        <dgm:presLayoutVars>
          <dgm:bulletEnabled val="1"/>
        </dgm:presLayoutVars>
      </dgm:prSet>
      <dgm:spPr/>
    </dgm:pt>
  </dgm:ptLst>
  <dgm:cxnLst>
    <dgm:cxn modelId="{BADE592C-59D5-4AB6-8529-4658D55EDE13}" type="presOf" srcId="{9A2FE584-10BF-49FF-A494-544E5D78E9C6}" destId="{04F84E90-0D7E-41E4-AAEE-8653B546B1A8}" srcOrd="0" destOrd="0" presId="urn:microsoft.com/office/officeart/2005/8/layout/vList3"/>
    <dgm:cxn modelId="{E5127A62-D8D6-4450-AB97-8C022F064826}" type="presOf" srcId="{346DDDA9-5A8A-462A-8E25-667A09C7489F}" destId="{A3728192-F525-4D22-918E-FAC1A06CE68E}" srcOrd="0" destOrd="0" presId="urn:microsoft.com/office/officeart/2005/8/layout/vList3"/>
    <dgm:cxn modelId="{A15DB0BB-4B9E-418B-A119-80D296E49120}" srcId="{346DDDA9-5A8A-462A-8E25-667A09C7489F}" destId="{9A2FE584-10BF-49FF-A494-544E5D78E9C6}" srcOrd="0" destOrd="0" parTransId="{3E8F964D-7A15-40B6-9507-6CDF00EA08C7}" sibTransId="{FA878CD3-6BE5-403D-88A3-60EC186A4095}"/>
    <dgm:cxn modelId="{23FE6870-8A45-46D5-9D47-A6C28E12ADBE}" type="presParOf" srcId="{A3728192-F525-4D22-918E-FAC1A06CE68E}" destId="{8F8F4DF7-1457-4291-9F58-1C255B33970D}" srcOrd="0" destOrd="0" presId="urn:microsoft.com/office/officeart/2005/8/layout/vList3"/>
    <dgm:cxn modelId="{E55D264F-272D-40EA-95EC-ECF1D5918074}" type="presParOf" srcId="{8F8F4DF7-1457-4291-9F58-1C255B33970D}" destId="{71231C74-A17D-42CC-B778-84D47F937A21}" srcOrd="0" destOrd="0" presId="urn:microsoft.com/office/officeart/2005/8/layout/vList3"/>
    <dgm:cxn modelId="{A0BA8DAD-0DB3-42C4-ABEF-693B172EADA3}" type="presParOf" srcId="{8F8F4DF7-1457-4291-9F58-1C255B33970D}" destId="{04F84E90-0D7E-41E4-AAEE-8653B546B1A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F2F8B46E-6FAB-4458-992B-439C40DF47B9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CE4BDBFB-7244-4FB9-8774-3E21DDFD33A2}">
      <dgm:prSet/>
      <dgm:spPr/>
      <dgm:t>
        <a:bodyPr/>
        <a:lstStyle/>
        <a:p>
          <a:r>
            <a:rPr lang="fr-FR"/>
            <a:t>Modèle sélectionné : </a:t>
          </a:r>
          <a:r>
            <a:rPr lang="fr-FR" err="1"/>
            <a:t>XGBRegressor</a:t>
          </a:r>
          <a:endParaRPr lang="fr-FR"/>
        </a:p>
      </dgm:t>
    </dgm:pt>
    <dgm:pt modelId="{7697D6E1-9DF5-4FA4-A7FA-36F77BA9B11C}" type="parTrans" cxnId="{B8791D97-AE6B-4F1C-8309-A328B4978D8C}">
      <dgm:prSet/>
      <dgm:spPr/>
      <dgm:t>
        <a:bodyPr/>
        <a:lstStyle/>
        <a:p>
          <a:endParaRPr lang="fr-FR"/>
        </a:p>
      </dgm:t>
    </dgm:pt>
    <dgm:pt modelId="{F6B76BE4-EFF8-434D-BA7D-2792CE8D0BA5}" type="sibTrans" cxnId="{B8791D97-AE6B-4F1C-8309-A328B4978D8C}">
      <dgm:prSet/>
      <dgm:spPr/>
      <dgm:t>
        <a:bodyPr/>
        <a:lstStyle/>
        <a:p>
          <a:endParaRPr lang="fr-FR"/>
        </a:p>
      </dgm:t>
    </dgm:pt>
    <dgm:pt modelId="{7F117152-5622-4B32-B6CD-4A64AA45BD66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/>
            <a:t>Globalement de meilleurs résultats</a:t>
          </a:r>
          <a:br>
            <a:rPr lang="fr-FR"/>
          </a:br>
          <a:br>
            <a:rPr lang="fr-FR"/>
          </a:br>
          <a:br>
            <a:rPr lang="fr-FR"/>
          </a:br>
          <a:br>
            <a:rPr lang="fr-FR"/>
          </a:br>
          <a:endParaRPr lang="fr-FR"/>
        </a:p>
      </dgm:t>
    </dgm:pt>
    <dgm:pt modelId="{C89052E8-FDD2-4F5C-8905-7354D18A7E92}" type="parTrans" cxnId="{D9D8E8B9-EDCC-4A26-B50C-2009E160F3E4}">
      <dgm:prSet/>
      <dgm:spPr/>
      <dgm:t>
        <a:bodyPr/>
        <a:lstStyle/>
        <a:p>
          <a:endParaRPr lang="fr-FR"/>
        </a:p>
      </dgm:t>
    </dgm:pt>
    <dgm:pt modelId="{6FDB0004-EC8D-47AF-BA49-B9FD59EB06D7}" type="sibTrans" cxnId="{D9D8E8B9-EDCC-4A26-B50C-2009E160F3E4}">
      <dgm:prSet/>
      <dgm:spPr/>
      <dgm:t>
        <a:bodyPr/>
        <a:lstStyle/>
        <a:p>
          <a:endParaRPr lang="fr-FR"/>
        </a:p>
      </dgm:t>
    </dgm:pt>
    <dgm:pt modelId="{073A660E-B1FF-4335-BA41-FBFD8A3E520E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/>
            <a:t>Plus de potentiel pour l’optimisation des hyperparamètres</a:t>
          </a:r>
        </a:p>
      </dgm:t>
    </dgm:pt>
    <dgm:pt modelId="{D4F15F05-1351-405D-B84B-85FFA9894DC0}" type="parTrans" cxnId="{F88096E3-1732-40DA-93F1-C279CB11AF19}">
      <dgm:prSet/>
      <dgm:spPr/>
      <dgm:t>
        <a:bodyPr/>
        <a:lstStyle/>
        <a:p>
          <a:endParaRPr lang="fr-FR"/>
        </a:p>
      </dgm:t>
    </dgm:pt>
    <dgm:pt modelId="{1AAB893F-F2A4-4608-8B2A-B29E2DA24448}" type="sibTrans" cxnId="{F88096E3-1732-40DA-93F1-C279CB11AF19}">
      <dgm:prSet/>
      <dgm:spPr/>
      <dgm:t>
        <a:bodyPr/>
        <a:lstStyle/>
        <a:p>
          <a:endParaRPr lang="fr-FR"/>
        </a:p>
      </dgm:t>
    </dgm:pt>
    <dgm:pt modelId="{0E35B80E-6B0A-47B1-B674-DA98FF911B51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/>
            <a:t>Plus rapide à entraîner</a:t>
          </a:r>
        </a:p>
      </dgm:t>
    </dgm:pt>
    <dgm:pt modelId="{C7BD4D25-3A29-4B63-A1B8-ED0C93B06BAA}" type="parTrans" cxnId="{18FA0E07-3231-4F55-BBAD-A75030A2E1E6}">
      <dgm:prSet/>
      <dgm:spPr/>
      <dgm:t>
        <a:bodyPr/>
        <a:lstStyle/>
        <a:p>
          <a:endParaRPr lang="fr-FR"/>
        </a:p>
      </dgm:t>
    </dgm:pt>
    <dgm:pt modelId="{81BE8CEE-E45F-43DF-A62B-E240232459C6}" type="sibTrans" cxnId="{18FA0E07-3231-4F55-BBAD-A75030A2E1E6}">
      <dgm:prSet/>
      <dgm:spPr/>
      <dgm:t>
        <a:bodyPr/>
        <a:lstStyle/>
        <a:p>
          <a:endParaRPr lang="fr-FR"/>
        </a:p>
      </dgm:t>
    </dgm:pt>
    <dgm:pt modelId="{53464BE5-27DE-48E0-80CF-A7D494919E03}">
      <dgm:prSet/>
      <dgm:spPr/>
      <dgm:t>
        <a:bodyPr/>
        <a:lstStyle/>
        <a:p>
          <a:r>
            <a:rPr lang="fr-FR"/>
            <a:t>Utilisation de l’ENERGY STAR Score</a:t>
          </a:r>
        </a:p>
      </dgm:t>
    </dgm:pt>
    <dgm:pt modelId="{A633404C-8CA4-4D88-8CEB-07EE4A427EF6}" type="parTrans" cxnId="{DCFD39EC-269C-4B32-9D6D-DC75BD4FDF9C}">
      <dgm:prSet/>
      <dgm:spPr/>
      <dgm:t>
        <a:bodyPr/>
        <a:lstStyle/>
        <a:p>
          <a:endParaRPr lang="fr-FR"/>
        </a:p>
      </dgm:t>
    </dgm:pt>
    <dgm:pt modelId="{6F1FA267-5A90-4A46-9C11-DA671A9F194B}" type="sibTrans" cxnId="{DCFD39EC-269C-4B32-9D6D-DC75BD4FDF9C}">
      <dgm:prSet/>
      <dgm:spPr/>
      <dgm:t>
        <a:bodyPr/>
        <a:lstStyle/>
        <a:p>
          <a:endParaRPr lang="fr-FR"/>
        </a:p>
      </dgm:t>
    </dgm:pt>
    <dgm:pt modelId="{6C9B6E2B-9909-47E3-841E-F0DF133D7A1B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/>
            <a:t>Améliore jusqu’à 7% la précision </a:t>
          </a:r>
          <a:br>
            <a:rPr lang="fr-FR"/>
          </a:br>
          <a:r>
            <a:rPr lang="fr-FR"/>
            <a:t>des modèles de Machine Learning</a:t>
          </a:r>
        </a:p>
      </dgm:t>
    </dgm:pt>
    <dgm:pt modelId="{29FEAEF4-6F53-48D6-A227-D572DCC4CDE5}" type="parTrans" cxnId="{0F68BE5C-53B2-4F4C-A916-3E27B3292A1E}">
      <dgm:prSet/>
      <dgm:spPr/>
      <dgm:t>
        <a:bodyPr/>
        <a:lstStyle/>
        <a:p>
          <a:endParaRPr lang="fr-FR"/>
        </a:p>
      </dgm:t>
    </dgm:pt>
    <dgm:pt modelId="{9D5AE5EE-7A5F-4B6D-94F0-A5F963A2BFCB}" type="sibTrans" cxnId="{0F68BE5C-53B2-4F4C-A916-3E27B3292A1E}">
      <dgm:prSet/>
      <dgm:spPr/>
      <dgm:t>
        <a:bodyPr/>
        <a:lstStyle/>
        <a:p>
          <a:endParaRPr lang="fr-FR"/>
        </a:p>
      </dgm:t>
    </dgm:pt>
    <dgm:pt modelId="{0A0B550B-AB86-4796-B1BC-D58B51B7C77B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/>
            <a:t>Trop faible amélioration des scores au regard </a:t>
          </a:r>
          <a:br>
            <a:rPr lang="fr-FR"/>
          </a:br>
          <a:r>
            <a:rPr lang="fr-FR"/>
            <a:t>de la complexité pour la calculer avec les méthodes actuelles</a:t>
          </a:r>
        </a:p>
      </dgm:t>
    </dgm:pt>
    <dgm:pt modelId="{2EC64CDE-79DF-4B15-B0D0-DFAE75978AEB}" type="parTrans" cxnId="{C6AFFD54-DA05-47DF-A55F-C441512A8519}">
      <dgm:prSet/>
      <dgm:spPr/>
      <dgm:t>
        <a:bodyPr/>
        <a:lstStyle/>
        <a:p>
          <a:endParaRPr lang="fr-FR"/>
        </a:p>
      </dgm:t>
    </dgm:pt>
    <dgm:pt modelId="{FF5A0C9E-F833-4877-A6E2-C2E6D87B9390}" type="sibTrans" cxnId="{C6AFFD54-DA05-47DF-A55F-C441512A8519}">
      <dgm:prSet/>
      <dgm:spPr/>
      <dgm:t>
        <a:bodyPr/>
        <a:lstStyle/>
        <a:p>
          <a:endParaRPr lang="fr-FR"/>
        </a:p>
      </dgm:t>
    </dgm:pt>
    <dgm:pt modelId="{2C3351D4-F84F-4A17-9182-D7EABD4F6204}" type="pres">
      <dgm:prSet presAssocID="{F2F8B46E-6FAB-4458-992B-439C40DF47B9}" presName="linear" presStyleCnt="0">
        <dgm:presLayoutVars>
          <dgm:animLvl val="lvl"/>
          <dgm:resizeHandles val="exact"/>
        </dgm:presLayoutVars>
      </dgm:prSet>
      <dgm:spPr/>
    </dgm:pt>
    <dgm:pt modelId="{0AD5BD7E-5168-4EE8-8447-71509604B748}" type="pres">
      <dgm:prSet presAssocID="{CE4BDBFB-7244-4FB9-8774-3E21DDFD33A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0540645-8FE8-4F49-8950-5C2639FA82BE}" type="pres">
      <dgm:prSet presAssocID="{CE4BDBFB-7244-4FB9-8774-3E21DDFD33A2}" presName="childText" presStyleLbl="revTx" presStyleIdx="0" presStyleCnt="2">
        <dgm:presLayoutVars>
          <dgm:bulletEnabled val="1"/>
        </dgm:presLayoutVars>
      </dgm:prSet>
      <dgm:spPr/>
    </dgm:pt>
    <dgm:pt modelId="{D5F3E9B3-555A-425F-9647-CAE07AB8871C}" type="pres">
      <dgm:prSet presAssocID="{53464BE5-27DE-48E0-80CF-A7D494919E0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07AAAF9-4374-4CA7-B6D1-577A57D70B63}" type="pres">
      <dgm:prSet presAssocID="{53464BE5-27DE-48E0-80CF-A7D494919E0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A3BEC04-E3E1-4410-914D-B69B91808463}" type="presOf" srcId="{6C9B6E2B-9909-47E3-841E-F0DF133D7A1B}" destId="{D07AAAF9-4374-4CA7-B6D1-577A57D70B63}" srcOrd="0" destOrd="0" presId="urn:microsoft.com/office/officeart/2005/8/layout/vList2"/>
    <dgm:cxn modelId="{18FA0E07-3231-4F55-BBAD-A75030A2E1E6}" srcId="{CE4BDBFB-7244-4FB9-8774-3E21DDFD33A2}" destId="{0E35B80E-6B0A-47B1-B674-DA98FF911B51}" srcOrd="2" destOrd="0" parTransId="{C7BD4D25-3A29-4B63-A1B8-ED0C93B06BAA}" sibTransId="{81BE8CEE-E45F-43DF-A62B-E240232459C6}"/>
    <dgm:cxn modelId="{EB248F09-5ED4-488E-A2B4-109884EDA6BE}" type="presOf" srcId="{53464BE5-27DE-48E0-80CF-A7D494919E03}" destId="{D5F3E9B3-555A-425F-9647-CAE07AB8871C}" srcOrd="0" destOrd="0" presId="urn:microsoft.com/office/officeart/2005/8/layout/vList2"/>
    <dgm:cxn modelId="{0F68BE5C-53B2-4F4C-A916-3E27B3292A1E}" srcId="{53464BE5-27DE-48E0-80CF-A7D494919E03}" destId="{6C9B6E2B-9909-47E3-841E-F0DF133D7A1B}" srcOrd="0" destOrd="0" parTransId="{29FEAEF4-6F53-48D6-A227-D572DCC4CDE5}" sibTransId="{9D5AE5EE-7A5F-4B6D-94F0-A5F963A2BFCB}"/>
    <dgm:cxn modelId="{0DF3DD42-D06A-4559-945C-DF3BF662CFCA}" type="presOf" srcId="{F2F8B46E-6FAB-4458-992B-439C40DF47B9}" destId="{2C3351D4-F84F-4A17-9182-D7EABD4F6204}" srcOrd="0" destOrd="0" presId="urn:microsoft.com/office/officeart/2005/8/layout/vList2"/>
    <dgm:cxn modelId="{C6AFFD54-DA05-47DF-A55F-C441512A8519}" srcId="{53464BE5-27DE-48E0-80CF-A7D494919E03}" destId="{0A0B550B-AB86-4796-B1BC-D58B51B7C77B}" srcOrd="1" destOrd="0" parTransId="{2EC64CDE-79DF-4B15-B0D0-DFAE75978AEB}" sibTransId="{FF5A0C9E-F833-4877-A6E2-C2E6D87B9390}"/>
    <dgm:cxn modelId="{313FE575-0552-4466-BC76-B868F7249623}" type="presOf" srcId="{073A660E-B1FF-4335-BA41-FBFD8A3E520E}" destId="{B0540645-8FE8-4F49-8950-5C2639FA82BE}" srcOrd="0" destOrd="1" presId="urn:microsoft.com/office/officeart/2005/8/layout/vList2"/>
    <dgm:cxn modelId="{30277A56-C8AD-4CA2-B45A-3A913EAA47B3}" type="presOf" srcId="{7F117152-5622-4B32-B6CD-4A64AA45BD66}" destId="{B0540645-8FE8-4F49-8950-5C2639FA82BE}" srcOrd="0" destOrd="0" presId="urn:microsoft.com/office/officeart/2005/8/layout/vList2"/>
    <dgm:cxn modelId="{2D5FCF5A-EC82-4C07-86F0-0F8E59C6E43F}" type="presOf" srcId="{0A0B550B-AB86-4796-B1BC-D58B51B7C77B}" destId="{D07AAAF9-4374-4CA7-B6D1-577A57D70B63}" srcOrd="0" destOrd="1" presId="urn:microsoft.com/office/officeart/2005/8/layout/vList2"/>
    <dgm:cxn modelId="{B8791D97-AE6B-4F1C-8309-A328B4978D8C}" srcId="{F2F8B46E-6FAB-4458-992B-439C40DF47B9}" destId="{CE4BDBFB-7244-4FB9-8774-3E21DDFD33A2}" srcOrd="0" destOrd="0" parTransId="{7697D6E1-9DF5-4FA4-A7FA-36F77BA9B11C}" sibTransId="{F6B76BE4-EFF8-434D-BA7D-2792CE8D0BA5}"/>
    <dgm:cxn modelId="{E056F6AE-1C15-4BAD-B4C2-D02D23B0D222}" type="presOf" srcId="{0E35B80E-6B0A-47B1-B674-DA98FF911B51}" destId="{B0540645-8FE8-4F49-8950-5C2639FA82BE}" srcOrd="0" destOrd="2" presId="urn:microsoft.com/office/officeart/2005/8/layout/vList2"/>
    <dgm:cxn modelId="{D9D8E8B9-EDCC-4A26-B50C-2009E160F3E4}" srcId="{CE4BDBFB-7244-4FB9-8774-3E21DDFD33A2}" destId="{7F117152-5622-4B32-B6CD-4A64AA45BD66}" srcOrd="0" destOrd="0" parTransId="{C89052E8-FDD2-4F5C-8905-7354D18A7E92}" sibTransId="{6FDB0004-EC8D-47AF-BA49-B9FD59EB06D7}"/>
    <dgm:cxn modelId="{F88096E3-1732-40DA-93F1-C279CB11AF19}" srcId="{CE4BDBFB-7244-4FB9-8774-3E21DDFD33A2}" destId="{073A660E-B1FF-4335-BA41-FBFD8A3E520E}" srcOrd="1" destOrd="0" parTransId="{D4F15F05-1351-405D-B84B-85FFA9894DC0}" sibTransId="{1AAB893F-F2A4-4608-8B2A-B29E2DA24448}"/>
    <dgm:cxn modelId="{DCFD39EC-269C-4B32-9D6D-DC75BD4FDF9C}" srcId="{F2F8B46E-6FAB-4458-992B-439C40DF47B9}" destId="{53464BE5-27DE-48E0-80CF-A7D494919E03}" srcOrd="1" destOrd="0" parTransId="{A633404C-8CA4-4D88-8CEB-07EE4A427EF6}" sibTransId="{6F1FA267-5A90-4A46-9C11-DA671A9F194B}"/>
    <dgm:cxn modelId="{A44FADF6-2E5B-48F1-AD38-7FEFD497B205}" type="presOf" srcId="{CE4BDBFB-7244-4FB9-8774-3E21DDFD33A2}" destId="{0AD5BD7E-5168-4EE8-8447-71509604B748}" srcOrd="0" destOrd="0" presId="urn:microsoft.com/office/officeart/2005/8/layout/vList2"/>
    <dgm:cxn modelId="{C3805948-A87A-4480-908B-BF6FE04BD5B5}" type="presParOf" srcId="{2C3351D4-F84F-4A17-9182-D7EABD4F6204}" destId="{0AD5BD7E-5168-4EE8-8447-71509604B748}" srcOrd="0" destOrd="0" presId="urn:microsoft.com/office/officeart/2005/8/layout/vList2"/>
    <dgm:cxn modelId="{3501EB39-1D6F-4F89-BC20-126EF69D42F7}" type="presParOf" srcId="{2C3351D4-F84F-4A17-9182-D7EABD4F6204}" destId="{B0540645-8FE8-4F49-8950-5C2639FA82BE}" srcOrd="1" destOrd="0" presId="urn:microsoft.com/office/officeart/2005/8/layout/vList2"/>
    <dgm:cxn modelId="{C4808429-4FE9-4F28-B674-13136E02D0A2}" type="presParOf" srcId="{2C3351D4-F84F-4A17-9182-D7EABD4F6204}" destId="{D5F3E9B3-555A-425F-9647-CAE07AB8871C}" srcOrd="2" destOrd="0" presId="urn:microsoft.com/office/officeart/2005/8/layout/vList2"/>
    <dgm:cxn modelId="{14D7995E-5D1B-41FF-8382-BDC71D69A292}" type="presParOf" srcId="{2C3351D4-F84F-4A17-9182-D7EABD4F6204}" destId="{D07AAAF9-4374-4CA7-B6D1-577A57D70B6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30133F-EF30-47A5-8692-97031C8F591F}" type="doc">
      <dgm:prSet loTypeId="urn:microsoft.com/office/officeart/2008/layout/Lin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AA92794E-92F7-43FF-BD72-079BCC9FB30C}">
      <dgm:prSet custT="1"/>
      <dgm:spPr/>
      <dgm:t>
        <a:bodyPr/>
        <a:lstStyle/>
        <a:p>
          <a:r>
            <a:rPr lang="fr-FR" sz="2000" err="1"/>
            <a:t>ageBuilding</a:t>
          </a:r>
          <a:r>
            <a:rPr lang="fr-FR" sz="2000"/>
            <a:t> </a:t>
          </a:r>
        </a:p>
      </dgm:t>
    </dgm:pt>
    <dgm:pt modelId="{E5964641-212A-4F01-B6E4-7853E41C4DE1}" type="parTrans" cxnId="{DEF7F98B-2114-4873-8763-6E1E1A3A8F63}">
      <dgm:prSet/>
      <dgm:spPr/>
      <dgm:t>
        <a:bodyPr/>
        <a:lstStyle/>
        <a:p>
          <a:endParaRPr lang="fr-FR" sz="2000"/>
        </a:p>
      </dgm:t>
    </dgm:pt>
    <dgm:pt modelId="{0AE1ACEA-38AA-4EC9-92BE-E47207B97A0C}" type="sibTrans" cxnId="{DEF7F98B-2114-4873-8763-6E1E1A3A8F63}">
      <dgm:prSet/>
      <dgm:spPr/>
      <dgm:t>
        <a:bodyPr/>
        <a:lstStyle/>
        <a:p>
          <a:endParaRPr lang="fr-FR" sz="2000"/>
        </a:p>
      </dgm:t>
    </dgm:pt>
    <dgm:pt modelId="{306337C5-9B98-49FF-8AAB-A1B8BF66B16C}">
      <dgm:prSet custT="1"/>
      <dgm:spPr/>
      <dgm:t>
        <a:bodyPr/>
        <a:lstStyle/>
        <a:p>
          <a:r>
            <a:rPr lang="fr-FR" sz="2000"/>
            <a:t>« </a:t>
          </a:r>
          <a:r>
            <a:rPr lang="fr-FR" sz="2000" err="1"/>
            <a:t>DataYear</a:t>
          </a:r>
          <a:r>
            <a:rPr lang="fr-FR" sz="2000"/>
            <a:t> » - « </a:t>
          </a:r>
          <a:r>
            <a:rPr lang="fr-FR" sz="2000" err="1"/>
            <a:t>YearBuilt</a:t>
          </a:r>
          <a:r>
            <a:rPr lang="fr-FR" sz="2000"/>
            <a:t> »</a:t>
          </a:r>
        </a:p>
      </dgm:t>
    </dgm:pt>
    <dgm:pt modelId="{3F7DD35A-0184-4F34-9393-7EC3DBD5832D}" type="parTrans" cxnId="{2F2CC866-FDDF-4565-8A08-8A60EDE4D2E8}">
      <dgm:prSet/>
      <dgm:spPr/>
      <dgm:t>
        <a:bodyPr/>
        <a:lstStyle/>
        <a:p>
          <a:endParaRPr lang="fr-FR" sz="2000"/>
        </a:p>
      </dgm:t>
    </dgm:pt>
    <dgm:pt modelId="{3F987D62-1CEA-4B8C-A098-FA99E6A636B6}" type="sibTrans" cxnId="{2F2CC866-FDDF-4565-8A08-8A60EDE4D2E8}">
      <dgm:prSet/>
      <dgm:spPr/>
      <dgm:t>
        <a:bodyPr/>
        <a:lstStyle/>
        <a:p>
          <a:endParaRPr lang="fr-FR" sz="2000"/>
        </a:p>
      </dgm:t>
    </dgm:pt>
    <dgm:pt modelId="{629F1A65-796E-48D9-88F5-1AC61C4E6E36}">
      <dgm:prSet custT="1"/>
      <dgm:spPr/>
      <dgm:t>
        <a:bodyPr/>
        <a:lstStyle/>
        <a:p>
          <a:r>
            <a:rPr lang="fr-FR" sz="2000" err="1"/>
            <a:t>Proportion_Electricity</a:t>
          </a:r>
          <a:r>
            <a:rPr lang="fr-FR" sz="2000"/>
            <a:t> </a:t>
          </a:r>
          <a:br>
            <a:rPr lang="fr-FR" sz="2000"/>
          </a:br>
          <a:r>
            <a:rPr lang="fr-FR" sz="2000" err="1"/>
            <a:t>Proportion_NaturalGas</a:t>
          </a:r>
          <a:r>
            <a:rPr lang="fr-FR" sz="2000"/>
            <a:t>  </a:t>
          </a:r>
          <a:br>
            <a:rPr lang="fr-FR" sz="2000"/>
          </a:br>
          <a:r>
            <a:rPr lang="fr-FR" sz="2000" err="1"/>
            <a:t>Proportion_Steam</a:t>
          </a:r>
          <a:endParaRPr lang="fr-FR" sz="2000"/>
        </a:p>
      </dgm:t>
    </dgm:pt>
    <dgm:pt modelId="{AF613CD8-31F8-453B-8769-D6D356348F85}" type="parTrans" cxnId="{3BF7BD69-345B-4366-9847-D2FE727477B6}">
      <dgm:prSet/>
      <dgm:spPr/>
      <dgm:t>
        <a:bodyPr/>
        <a:lstStyle/>
        <a:p>
          <a:endParaRPr lang="fr-FR" sz="2000"/>
        </a:p>
      </dgm:t>
    </dgm:pt>
    <dgm:pt modelId="{76166740-1321-4918-9BCE-DC94368EB78A}" type="sibTrans" cxnId="{3BF7BD69-345B-4366-9847-D2FE727477B6}">
      <dgm:prSet/>
      <dgm:spPr/>
      <dgm:t>
        <a:bodyPr/>
        <a:lstStyle/>
        <a:p>
          <a:endParaRPr lang="fr-FR" sz="2000"/>
        </a:p>
      </dgm:t>
    </dgm:pt>
    <dgm:pt modelId="{66D02D75-D5DB-429D-8BC9-38FF09A2B79B}">
      <dgm:prSet custT="1"/>
      <dgm:spPr/>
      <dgm:t>
        <a:bodyPr/>
        <a:lstStyle/>
        <a:p>
          <a:r>
            <a:rPr lang="fr-FR" sz="2000"/>
            <a:t>Indique, pour chaque bâtiment, la proportion d’utilisation de chaque type d’énergie</a:t>
          </a:r>
        </a:p>
      </dgm:t>
    </dgm:pt>
    <dgm:pt modelId="{EEDA41B1-4527-43BE-9D35-F60E5757FA1E}" type="parTrans" cxnId="{FD67E4A7-D59F-473F-9087-FB214EE7D24E}">
      <dgm:prSet/>
      <dgm:spPr/>
      <dgm:t>
        <a:bodyPr/>
        <a:lstStyle/>
        <a:p>
          <a:endParaRPr lang="fr-FR" sz="2000"/>
        </a:p>
      </dgm:t>
    </dgm:pt>
    <dgm:pt modelId="{910A91F9-B348-4832-A8BD-FE996AEFCCB1}" type="sibTrans" cxnId="{FD67E4A7-D59F-473F-9087-FB214EE7D24E}">
      <dgm:prSet/>
      <dgm:spPr/>
      <dgm:t>
        <a:bodyPr/>
        <a:lstStyle/>
        <a:p>
          <a:endParaRPr lang="fr-FR" sz="2000"/>
        </a:p>
      </dgm:t>
    </dgm:pt>
    <dgm:pt modelId="{4DFC856B-4A02-494B-A4B4-040AB62D2222}">
      <dgm:prSet custT="1"/>
      <dgm:spPr/>
      <dgm:t>
        <a:bodyPr/>
        <a:lstStyle/>
        <a:p>
          <a:r>
            <a:rPr lang="fr-FR" sz="2000"/>
            <a:t>Exemple de calcul</a:t>
          </a:r>
        </a:p>
      </dgm:t>
    </dgm:pt>
    <dgm:pt modelId="{0F96176A-4B86-48FC-8A6D-63C45E08623B}" type="parTrans" cxnId="{5C851A1B-2CE5-4135-A275-ECCB9FF7BB2A}">
      <dgm:prSet/>
      <dgm:spPr/>
      <dgm:t>
        <a:bodyPr/>
        <a:lstStyle/>
        <a:p>
          <a:endParaRPr lang="fr-FR" sz="2000"/>
        </a:p>
      </dgm:t>
    </dgm:pt>
    <dgm:pt modelId="{B7290C3A-7F57-4400-BD12-ED403314F32A}" type="sibTrans" cxnId="{5C851A1B-2CE5-4135-A275-ECCB9FF7BB2A}">
      <dgm:prSet/>
      <dgm:spPr/>
      <dgm:t>
        <a:bodyPr/>
        <a:lstStyle/>
        <a:p>
          <a:endParaRPr lang="fr-FR" sz="2000"/>
        </a:p>
      </dgm:t>
    </dgm:pt>
    <dgm:pt modelId="{3831ED6B-3AC5-4B62-B979-76FFECA22350}">
      <dgm:prSet custT="1"/>
      <dgm:spPr/>
      <dgm:t>
        <a:bodyPr/>
        <a:lstStyle/>
        <a:p>
          <a:r>
            <a:rPr lang="fr-FR" sz="2000" err="1"/>
            <a:t>Proportion_Electricity</a:t>
          </a:r>
          <a:r>
            <a:rPr lang="fr-FR" sz="2000"/>
            <a:t> = </a:t>
          </a:r>
          <a:r>
            <a:rPr lang="fr-FR" sz="2000" err="1"/>
            <a:t>Electricity</a:t>
          </a:r>
          <a:r>
            <a:rPr lang="fr-FR" sz="2000"/>
            <a:t>(</a:t>
          </a:r>
          <a:r>
            <a:rPr lang="fr-FR" sz="2000" err="1"/>
            <a:t>kBtu</a:t>
          </a:r>
          <a:r>
            <a:rPr lang="fr-FR" sz="2000"/>
            <a:t>) / (</a:t>
          </a:r>
          <a:r>
            <a:rPr lang="fr-FR" sz="2000" err="1"/>
            <a:t>Electricity</a:t>
          </a:r>
          <a:r>
            <a:rPr lang="fr-FR" sz="2000"/>
            <a:t>(</a:t>
          </a:r>
          <a:r>
            <a:rPr lang="fr-FR" sz="2000" err="1"/>
            <a:t>kBtu</a:t>
          </a:r>
          <a:r>
            <a:rPr lang="fr-FR" sz="2000"/>
            <a:t>) + </a:t>
          </a:r>
          <a:r>
            <a:rPr lang="fr-FR" sz="2000" err="1"/>
            <a:t>NaturalGas</a:t>
          </a:r>
          <a:r>
            <a:rPr lang="fr-FR" sz="2000"/>
            <a:t>(</a:t>
          </a:r>
          <a:r>
            <a:rPr lang="fr-FR" sz="2000" err="1"/>
            <a:t>kBtu</a:t>
          </a:r>
          <a:r>
            <a:rPr lang="fr-FR" sz="2000"/>
            <a:t>) + </a:t>
          </a:r>
          <a:r>
            <a:rPr lang="fr-FR" sz="2000" err="1"/>
            <a:t>SteamUse</a:t>
          </a:r>
          <a:r>
            <a:rPr lang="fr-FR" sz="2000"/>
            <a:t>(</a:t>
          </a:r>
          <a:r>
            <a:rPr lang="fr-FR" sz="2000" err="1"/>
            <a:t>kBtu</a:t>
          </a:r>
          <a:r>
            <a:rPr lang="fr-FR" sz="2000"/>
            <a:t>) + </a:t>
          </a:r>
          <a:r>
            <a:rPr lang="fr-FR" sz="2000" err="1"/>
            <a:t>OtherFuelUse</a:t>
          </a:r>
          <a:r>
            <a:rPr lang="fr-FR" sz="2000"/>
            <a:t>(</a:t>
          </a:r>
          <a:r>
            <a:rPr lang="fr-FR" sz="2000" err="1"/>
            <a:t>kBtu</a:t>
          </a:r>
          <a:r>
            <a:rPr lang="fr-FR" sz="2000"/>
            <a:t>))</a:t>
          </a:r>
        </a:p>
      </dgm:t>
    </dgm:pt>
    <dgm:pt modelId="{E40EA7A9-09DE-4750-AF82-DAD3E3D981D5}" type="parTrans" cxnId="{01392360-6CB0-46A2-AB07-4A3236210D35}">
      <dgm:prSet/>
      <dgm:spPr/>
      <dgm:t>
        <a:bodyPr/>
        <a:lstStyle/>
        <a:p>
          <a:endParaRPr lang="fr-FR" sz="2000"/>
        </a:p>
      </dgm:t>
    </dgm:pt>
    <dgm:pt modelId="{4E93B8D0-B80D-4C94-9B87-EA27A30816FF}" type="sibTrans" cxnId="{01392360-6CB0-46A2-AB07-4A3236210D35}">
      <dgm:prSet/>
      <dgm:spPr/>
      <dgm:t>
        <a:bodyPr/>
        <a:lstStyle/>
        <a:p>
          <a:endParaRPr lang="fr-FR" sz="2000"/>
        </a:p>
      </dgm:t>
    </dgm:pt>
    <dgm:pt modelId="{4D3D3F41-661B-4A7B-A344-D63DEAECE14A}" type="pres">
      <dgm:prSet presAssocID="{ED30133F-EF30-47A5-8692-97031C8F591F}" presName="vert0" presStyleCnt="0">
        <dgm:presLayoutVars>
          <dgm:dir/>
          <dgm:animOne val="branch"/>
          <dgm:animLvl val="lvl"/>
        </dgm:presLayoutVars>
      </dgm:prSet>
      <dgm:spPr/>
    </dgm:pt>
    <dgm:pt modelId="{0D4A9F88-9FC2-45D1-A21A-7929BB4AFEC3}" type="pres">
      <dgm:prSet presAssocID="{AA92794E-92F7-43FF-BD72-079BCC9FB30C}" presName="thickLine" presStyleLbl="alignNode1" presStyleIdx="0" presStyleCnt="2"/>
      <dgm:spPr/>
    </dgm:pt>
    <dgm:pt modelId="{3D6226EA-7D6D-40BB-B5D6-7E0F2AA3575F}" type="pres">
      <dgm:prSet presAssocID="{AA92794E-92F7-43FF-BD72-079BCC9FB30C}" presName="horz1" presStyleCnt="0"/>
      <dgm:spPr/>
    </dgm:pt>
    <dgm:pt modelId="{5FC2619A-1071-4A4B-97CE-2FE86253330B}" type="pres">
      <dgm:prSet presAssocID="{AA92794E-92F7-43FF-BD72-079BCC9FB30C}" presName="tx1" presStyleLbl="revTx" presStyleIdx="0" presStyleCnt="6" custScaleX="126787"/>
      <dgm:spPr/>
    </dgm:pt>
    <dgm:pt modelId="{233E61CD-4CA3-48BD-99EE-DFC57F889F2B}" type="pres">
      <dgm:prSet presAssocID="{AA92794E-92F7-43FF-BD72-079BCC9FB30C}" presName="vert1" presStyleCnt="0"/>
      <dgm:spPr/>
    </dgm:pt>
    <dgm:pt modelId="{16012146-C381-474B-8FD1-8783CD415F8F}" type="pres">
      <dgm:prSet presAssocID="{306337C5-9B98-49FF-8AAB-A1B8BF66B16C}" presName="vertSpace2a" presStyleCnt="0"/>
      <dgm:spPr/>
    </dgm:pt>
    <dgm:pt modelId="{F56F1AEC-17E5-4C78-88C7-3201FA91CFCE}" type="pres">
      <dgm:prSet presAssocID="{306337C5-9B98-49FF-8AAB-A1B8BF66B16C}" presName="horz2" presStyleCnt="0"/>
      <dgm:spPr/>
    </dgm:pt>
    <dgm:pt modelId="{76910DA1-AFF8-4A1F-AA20-1EC51A5BFB30}" type="pres">
      <dgm:prSet presAssocID="{306337C5-9B98-49FF-8AAB-A1B8BF66B16C}" presName="horzSpace2" presStyleCnt="0"/>
      <dgm:spPr/>
    </dgm:pt>
    <dgm:pt modelId="{C905B5BA-E667-4170-A4CB-3A2F106FD5A1}" type="pres">
      <dgm:prSet presAssocID="{306337C5-9B98-49FF-8AAB-A1B8BF66B16C}" presName="tx2" presStyleLbl="revTx" presStyleIdx="1" presStyleCnt="6" custScaleX="136043"/>
      <dgm:spPr/>
    </dgm:pt>
    <dgm:pt modelId="{BB72D128-5E47-4BF5-B7F8-BAA4B3CE02DC}" type="pres">
      <dgm:prSet presAssocID="{306337C5-9B98-49FF-8AAB-A1B8BF66B16C}" presName="vert2" presStyleCnt="0"/>
      <dgm:spPr/>
    </dgm:pt>
    <dgm:pt modelId="{5B2E200D-3806-4CFE-99B1-761006D1C99E}" type="pres">
      <dgm:prSet presAssocID="{306337C5-9B98-49FF-8AAB-A1B8BF66B16C}" presName="thinLine2b" presStyleLbl="callout" presStyleIdx="0" presStyleCnt="3"/>
      <dgm:spPr/>
    </dgm:pt>
    <dgm:pt modelId="{0298C105-0075-49E6-90B3-A149151A3473}" type="pres">
      <dgm:prSet presAssocID="{306337C5-9B98-49FF-8AAB-A1B8BF66B16C}" presName="vertSpace2b" presStyleCnt="0"/>
      <dgm:spPr/>
    </dgm:pt>
    <dgm:pt modelId="{FB14A257-934C-44B2-A4ED-C5582B87E5C1}" type="pres">
      <dgm:prSet presAssocID="{629F1A65-796E-48D9-88F5-1AC61C4E6E36}" presName="thickLine" presStyleLbl="alignNode1" presStyleIdx="1" presStyleCnt="2"/>
      <dgm:spPr/>
    </dgm:pt>
    <dgm:pt modelId="{28FEC2F5-E847-4971-BE42-59DCC46662EA}" type="pres">
      <dgm:prSet presAssocID="{629F1A65-796E-48D9-88F5-1AC61C4E6E36}" presName="horz1" presStyleCnt="0"/>
      <dgm:spPr/>
    </dgm:pt>
    <dgm:pt modelId="{87B5EA88-3292-457C-88A4-51F241DC5224}" type="pres">
      <dgm:prSet presAssocID="{629F1A65-796E-48D9-88F5-1AC61C4E6E36}" presName="tx1" presStyleLbl="revTx" presStyleIdx="2" presStyleCnt="6" custScaleX="205623"/>
      <dgm:spPr/>
    </dgm:pt>
    <dgm:pt modelId="{98CF31E8-6BDB-4B99-9829-37F22AFD7811}" type="pres">
      <dgm:prSet presAssocID="{629F1A65-796E-48D9-88F5-1AC61C4E6E36}" presName="vert1" presStyleCnt="0"/>
      <dgm:spPr/>
    </dgm:pt>
    <dgm:pt modelId="{3E2F44F0-BC7A-4261-BBB0-E5885C84DC58}" type="pres">
      <dgm:prSet presAssocID="{66D02D75-D5DB-429D-8BC9-38FF09A2B79B}" presName="vertSpace2a" presStyleCnt="0"/>
      <dgm:spPr/>
    </dgm:pt>
    <dgm:pt modelId="{F17F4B1F-7F87-4618-8B7E-29D93411DB54}" type="pres">
      <dgm:prSet presAssocID="{66D02D75-D5DB-429D-8BC9-38FF09A2B79B}" presName="horz2" presStyleCnt="0"/>
      <dgm:spPr/>
    </dgm:pt>
    <dgm:pt modelId="{4146A270-5EF9-4FFF-97C4-D7ABE52B8C96}" type="pres">
      <dgm:prSet presAssocID="{66D02D75-D5DB-429D-8BC9-38FF09A2B79B}" presName="horzSpace2" presStyleCnt="0"/>
      <dgm:spPr/>
    </dgm:pt>
    <dgm:pt modelId="{778C5B30-78C7-46F6-AB56-CDDFEC154D83}" type="pres">
      <dgm:prSet presAssocID="{66D02D75-D5DB-429D-8BC9-38FF09A2B79B}" presName="tx2" presStyleLbl="revTx" presStyleIdx="3" presStyleCnt="6" custScaleX="222397"/>
      <dgm:spPr/>
    </dgm:pt>
    <dgm:pt modelId="{E5304623-90A0-419D-8F21-1691A2C4C486}" type="pres">
      <dgm:prSet presAssocID="{66D02D75-D5DB-429D-8BC9-38FF09A2B79B}" presName="vert2" presStyleCnt="0"/>
      <dgm:spPr/>
    </dgm:pt>
    <dgm:pt modelId="{590CDCEC-B25A-4773-92F7-2C98104A0D2F}" type="pres">
      <dgm:prSet presAssocID="{66D02D75-D5DB-429D-8BC9-38FF09A2B79B}" presName="thinLine2b" presStyleLbl="callout" presStyleIdx="1" presStyleCnt="3"/>
      <dgm:spPr/>
    </dgm:pt>
    <dgm:pt modelId="{E89C8273-16F6-4A80-8C89-79D3A3BAE9B7}" type="pres">
      <dgm:prSet presAssocID="{66D02D75-D5DB-429D-8BC9-38FF09A2B79B}" presName="vertSpace2b" presStyleCnt="0"/>
      <dgm:spPr/>
    </dgm:pt>
    <dgm:pt modelId="{F11380D1-5FC0-4712-8001-2AFA58E6CAC3}" type="pres">
      <dgm:prSet presAssocID="{4DFC856B-4A02-494B-A4B4-040AB62D2222}" presName="horz2" presStyleCnt="0"/>
      <dgm:spPr/>
    </dgm:pt>
    <dgm:pt modelId="{91FE8E34-A291-46C3-A26D-FF7B80846B6E}" type="pres">
      <dgm:prSet presAssocID="{4DFC856B-4A02-494B-A4B4-040AB62D2222}" presName="horzSpace2" presStyleCnt="0"/>
      <dgm:spPr/>
    </dgm:pt>
    <dgm:pt modelId="{373DC5E0-88B6-4EB4-AB43-53EE63EC545E}" type="pres">
      <dgm:prSet presAssocID="{4DFC856B-4A02-494B-A4B4-040AB62D2222}" presName="tx2" presStyleLbl="revTx" presStyleIdx="4" presStyleCnt="6"/>
      <dgm:spPr/>
    </dgm:pt>
    <dgm:pt modelId="{6665396D-C609-4A71-B3A5-0DA1ECC67340}" type="pres">
      <dgm:prSet presAssocID="{4DFC856B-4A02-494B-A4B4-040AB62D2222}" presName="vert2" presStyleCnt="0"/>
      <dgm:spPr/>
    </dgm:pt>
    <dgm:pt modelId="{3BB7422B-B4C7-41A6-91AB-0048EA7570D6}" type="pres">
      <dgm:prSet presAssocID="{3831ED6B-3AC5-4B62-B979-76FFECA22350}" presName="horz3" presStyleCnt="0"/>
      <dgm:spPr/>
    </dgm:pt>
    <dgm:pt modelId="{4F66BA28-7573-4659-A797-7AEFF9635469}" type="pres">
      <dgm:prSet presAssocID="{3831ED6B-3AC5-4B62-B979-76FFECA22350}" presName="horzSpace3" presStyleCnt="0"/>
      <dgm:spPr/>
    </dgm:pt>
    <dgm:pt modelId="{FD730F33-A5FA-41C2-93FE-A25CC0F03C59}" type="pres">
      <dgm:prSet presAssocID="{3831ED6B-3AC5-4B62-B979-76FFECA22350}" presName="tx3" presStyleLbl="revTx" presStyleIdx="5" presStyleCnt="6" custScaleX="227311"/>
      <dgm:spPr/>
    </dgm:pt>
    <dgm:pt modelId="{D8C703A8-1C1B-485A-9533-9351D1BA8514}" type="pres">
      <dgm:prSet presAssocID="{3831ED6B-3AC5-4B62-B979-76FFECA22350}" presName="vert3" presStyleCnt="0"/>
      <dgm:spPr/>
    </dgm:pt>
    <dgm:pt modelId="{7FD11754-E3AB-4666-92A7-B57D3B140AB7}" type="pres">
      <dgm:prSet presAssocID="{4DFC856B-4A02-494B-A4B4-040AB62D2222}" presName="thinLine2b" presStyleLbl="callout" presStyleIdx="2" presStyleCnt="3"/>
      <dgm:spPr/>
    </dgm:pt>
    <dgm:pt modelId="{D4E95588-B678-4809-8243-DCFE4092C5CF}" type="pres">
      <dgm:prSet presAssocID="{4DFC856B-4A02-494B-A4B4-040AB62D2222}" presName="vertSpace2b" presStyleCnt="0"/>
      <dgm:spPr/>
    </dgm:pt>
  </dgm:ptLst>
  <dgm:cxnLst>
    <dgm:cxn modelId="{6F44F309-16C9-4E25-9647-0504F3BD4EFB}" type="presOf" srcId="{66D02D75-D5DB-429D-8BC9-38FF09A2B79B}" destId="{778C5B30-78C7-46F6-AB56-CDDFEC154D83}" srcOrd="0" destOrd="0" presId="urn:microsoft.com/office/officeart/2008/layout/LinedList"/>
    <dgm:cxn modelId="{5C851A1B-2CE5-4135-A275-ECCB9FF7BB2A}" srcId="{629F1A65-796E-48D9-88F5-1AC61C4E6E36}" destId="{4DFC856B-4A02-494B-A4B4-040AB62D2222}" srcOrd="1" destOrd="0" parTransId="{0F96176A-4B86-48FC-8A6D-63C45E08623B}" sibTransId="{B7290C3A-7F57-4400-BD12-ED403314F32A}"/>
    <dgm:cxn modelId="{BEC4AB33-E8B3-4B15-914E-66F1D361A2B4}" type="presOf" srcId="{629F1A65-796E-48D9-88F5-1AC61C4E6E36}" destId="{87B5EA88-3292-457C-88A4-51F241DC5224}" srcOrd="0" destOrd="0" presId="urn:microsoft.com/office/officeart/2008/layout/LinedList"/>
    <dgm:cxn modelId="{389EA636-3BC0-4623-933D-138511EEB2FE}" type="presOf" srcId="{ED30133F-EF30-47A5-8692-97031C8F591F}" destId="{4D3D3F41-661B-4A7B-A344-D63DEAECE14A}" srcOrd="0" destOrd="0" presId="urn:microsoft.com/office/officeart/2008/layout/LinedList"/>
    <dgm:cxn modelId="{01392360-6CB0-46A2-AB07-4A3236210D35}" srcId="{4DFC856B-4A02-494B-A4B4-040AB62D2222}" destId="{3831ED6B-3AC5-4B62-B979-76FFECA22350}" srcOrd="0" destOrd="0" parTransId="{E40EA7A9-09DE-4750-AF82-DAD3E3D981D5}" sibTransId="{4E93B8D0-B80D-4C94-9B87-EA27A30816FF}"/>
    <dgm:cxn modelId="{61E1D962-31DE-4EC7-9531-F06828598092}" type="presOf" srcId="{306337C5-9B98-49FF-8AAB-A1B8BF66B16C}" destId="{C905B5BA-E667-4170-A4CB-3A2F106FD5A1}" srcOrd="0" destOrd="0" presId="urn:microsoft.com/office/officeart/2008/layout/LinedList"/>
    <dgm:cxn modelId="{2F2CC866-FDDF-4565-8A08-8A60EDE4D2E8}" srcId="{AA92794E-92F7-43FF-BD72-079BCC9FB30C}" destId="{306337C5-9B98-49FF-8AAB-A1B8BF66B16C}" srcOrd="0" destOrd="0" parTransId="{3F7DD35A-0184-4F34-9393-7EC3DBD5832D}" sibTransId="{3F987D62-1CEA-4B8C-A098-FA99E6A636B6}"/>
    <dgm:cxn modelId="{3BF7BD69-345B-4366-9847-D2FE727477B6}" srcId="{ED30133F-EF30-47A5-8692-97031C8F591F}" destId="{629F1A65-796E-48D9-88F5-1AC61C4E6E36}" srcOrd="1" destOrd="0" parTransId="{AF613CD8-31F8-453B-8769-D6D356348F85}" sibTransId="{76166740-1321-4918-9BCE-DC94368EB78A}"/>
    <dgm:cxn modelId="{59BE8672-87AB-472E-B2E3-DC7BA1A479FF}" type="presOf" srcId="{AA92794E-92F7-43FF-BD72-079BCC9FB30C}" destId="{5FC2619A-1071-4A4B-97CE-2FE86253330B}" srcOrd="0" destOrd="0" presId="urn:microsoft.com/office/officeart/2008/layout/LinedList"/>
    <dgm:cxn modelId="{DEF7F98B-2114-4873-8763-6E1E1A3A8F63}" srcId="{ED30133F-EF30-47A5-8692-97031C8F591F}" destId="{AA92794E-92F7-43FF-BD72-079BCC9FB30C}" srcOrd="0" destOrd="0" parTransId="{E5964641-212A-4F01-B6E4-7853E41C4DE1}" sibTransId="{0AE1ACEA-38AA-4EC9-92BE-E47207B97A0C}"/>
    <dgm:cxn modelId="{39A74A94-61E5-4E1C-AD43-159A9F91CA6F}" type="presOf" srcId="{4DFC856B-4A02-494B-A4B4-040AB62D2222}" destId="{373DC5E0-88B6-4EB4-AB43-53EE63EC545E}" srcOrd="0" destOrd="0" presId="urn:microsoft.com/office/officeart/2008/layout/LinedList"/>
    <dgm:cxn modelId="{4C7A8497-6B1E-43E9-A325-0E0445B1E33A}" type="presOf" srcId="{3831ED6B-3AC5-4B62-B979-76FFECA22350}" destId="{FD730F33-A5FA-41C2-93FE-A25CC0F03C59}" srcOrd="0" destOrd="0" presId="urn:microsoft.com/office/officeart/2008/layout/LinedList"/>
    <dgm:cxn modelId="{FD67E4A7-D59F-473F-9087-FB214EE7D24E}" srcId="{629F1A65-796E-48D9-88F5-1AC61C4E6E36}" destId="{66D02D75-D5DB-429D-8BC9-38FF09A2B79B}" srcOrd="0" destOrd="0" parTransId="{EEDA41B1-4527-43BE-9D35-F60E5757FA1E}" sibTransId="{910A91F9-B348-4832-A8BD-FE996AEFCCB1}"/>
    <dgm:cxn modelId="{A46AD810-F014-4BE2-B1AC-B9CE25DFC57E}" type="presParOf" srcId="{4D3D3F41-661B-4A7B-A344-D63DEAECE14A}" destId="{0D4A9F88-9FC2-45D1-A21A-7929BB4AFEC3}" srcOrd="0" destOrd="0" presId="urn:microsoft.com/office/officeart/2008/layout/LinedList"/>
    <dgm:cxn modelId="{97164384-5413-4FF8-8751-6617CDD92DD8}" type="presParOf" srcId="{4D3D3F41-661B-4A7B-A344-D63DEAECE14A}" destId="{3D6226EA-7D6D-40BB-B5D6-7E0F2AA3575F}" srcOrd="1" destOrd="0" presId="urn:microsoft.com/office/officeart/2008/layout/LinedList"/>
    <dgm:cxn modelId="{D2025328-0DD4-4B81-BA59-76E0F9139216}" type="presParOf" srcId="{3D6226EA-7D6D-40BB-B5D6-7E0F2AA3575F}" destId="{5FC2619A-1071-4A4B-97CE-2FE86253330B}" srcOrd="0" destOrd="0" presId="urn:microsoft.com/office/officeart/2008/layout/LinedList"/>
    <dgm:cxn modelId="{DD7B651C-34CA-4B2D-B666-71C598D7DB04}" type="presParOf" srcId="{3D6226EA-7D6D-40BB-B5D6-7E0F2AA3575F}" destId="{233E61CD-4CA3-48BD-99EE-DFC57F889F2B}" srcOrd="1" destOrd="0" presId="urn:microsoft.com/office/officeart/2008/layout/LinedList"/>
    <dgm:cxn modelId="{92AC057C-4E06-4639-87C3-D49B3BA28CA9}" type="presParOf" srcId="{233E61CD-4CA3-48BD-99EE-DFC57F889F2B}" destId="{16012146-C381-474B-8FD1-8783CD415F8F}" srcOrd="0" destOrd="0" presId="urn:microsoft.com/office/officeart/2008/layout/LinedList"/>
    <dgm:cxn modelId="{E6C8E8A8-6CC8-4025-B706-AD7D65F612E5}" type="presParOf" srcId="{233E61CD-4CA3-48BD-99EE-DFC57F889F2B}" destId="{F56F1AEC-17E5-4C78-88C7-3201FA91CFCE}" srcOrd="1" destOrd="0" presId="urn:microsoft.com/office/officeart/2008/layout/LinedList"/>
    <dgm:cxn modelId="{7E6F9EEF-AF90-43AE-985A-20647F7A2731}" type="presParOf" srcId="{F56F1AEC-17E5-4C78-88C7-3201FA91CFCE}" destId="{76910DA1-AFF8-4A1F-AA20-1EC51A5BFB30}" srcOrd="0" destOrd="0" presId="urn:microsoft.com/office/officeart/2008/layout/LinedList"/>
    <dgm:cxn modelId="{95759BD3-0B7D-4A71-B046-7FCD9839E55A}" type="presParOf" srcId="{F56F1AEC-17E5-4C78-88C7-3201FA91CFCE}" destId="{C905B5BA-E667-4170-A4CB-3A2F106FD5A1}" srcOrd="1" destOrd="0" presId="urn:microsoft.com/office/officeart/2008/layout/LinedList"/>
    <dgm:cxn modelId="{772C312B-29AA-4BA8-BE27-EF75579193F5}" type="presParOf" srcId="{F56F1AEC-17E5-4C78-88C7-3201FA91CFCE}" destId="{BB72D128-5E47-4BF5-B7F8-BAA4B3CE02DC}" srcOrd="2" destOrd="0" presId="urn:microsoft.com/office/officeart/2008/layout/LinedList"/>
    <dgm:cxn modelId="{5A86EBA4-26BD-4703-BEB2-48E248B554D0}" type="presParOf" srcId="{233E61CD-4CA3-48BD-99EE-DFC57F889F2B}" destId="{5B2E200D-3806-4CFE-99B1-761006D1C99E}" srcOrd="2" destOrd="0" presId="urn:microsoft.com/office/officeart/2008/layout/LinedList"/>
    <dgm:cxn modelId="{85F3355E-9000-466D-B9F4-6E7EE719815C}" type="presParOf" srcId="{233E61CD-4CA3-48BD-99EE-DFC57F889F2B}" destId="{0298C105-0075-49E6-90B3-A149151A3473}" srcOrd="3" destOrd="0" presId="urn:microsoft.com/office/officeart/2008/layout/LinedList"/>
    <dgm:cxn modelId="{52E2A7C7-E6D8-47B9-8845-D4F83EB31891}" type="presParOf" srcId="{4D3D3F41-661B-4A7B-A344-D63DEAECE14A}" destId="{FB14A257-934C-44B2-A4ED-C5582B87E5C1}" srcOrd="2" destOrd="0" presId="urn:microsoft.com/office/officeart/2008/layout/LinedList"/>
    <dgm:cxn modelId="{B1B617AA-B9AF-4B9F-99F7-C565EADABC01}" type="presParOf" srcId="{4D3D3F41-661B-4A7B-A344-D63DEAECE14A}" destId="{28FEC2F5-E847-4971-BE42-59DCC46662EA}" srcOrd="3" destOrd="0" presId="urn:microsoft.com/office/officeart/2008/layout/LinedList"/>
    <dgm:cxn modelId="{1AE28724-6F57-43CE-B262-26F17A3D39AE}" type="presParOf" srcId="{28FEC2F5-E847-4971-BE42-59DCC46662EA}" destId="{87B5EA88-3292-457C-88A4-51F241DC5224}" srcOrd="0" destOrd="0" presId="urn:microsoft.com/office/officeart/2008/layout/LinedList"/>
    <dgm:cxn modelId="{1DF4B40D-0A8D-48D2-80CB-8FF414B95104}" type="presParOf" srcId="{28FEC2F5-E847-4971-BE42-59DCC46662EA}" destId="{98CF31E8-6BDB-4B99-9829-37F22AFD7811}" srcOrd="1" destOrd="0" presId="urn:microsoft.com/office/officeart/2008/layout/LinedList"/>
    <dgm:cxn modelId="{91D72CD1-7483-4D30-B60B-C1B031067DD8}" type="presParOf" srcId="{98CF31E8-6BDB-4B99-9829-37F22AFD7811}" destId="{3E2F44F0-BC7A-4261-BBB0-E5885C84DC58}" srcOrd="0" destOrd="0" presId="urn:microsoft.com/office/officeart/2008/layout/LinedList"/>
    <dgm:cxn modelId="{86AC27C1-BA20-403E-8236-5156E79D229A}" type="presParOf" srcId="{98CF31E8-6BDB-4B99-9829-37F22AFD7811}" destId="{F17F4B1F-7F87-4618-8B7E-29D93411DB54}" srcOrd="1" destOrd="0" presId="urn:microsoft.com/office/officeart/2008/layout/LinedList"/>
    <dgm:cxn modelId="{CF0989CB-CD7D-4B33-937E-094570F9B6FA}" type="presParOf" srcId="{F17F4B1F-7F87-4618-8B7E-29D93411DB54}" destId="{4146A270-5EF9-4FFF-97C4-D7ABE52B8C96}" srcOrd="0" destOrd="0" presId="urn:microsoft.com/office/officeart/2008/layout/LinedList"/>
    <dgm:cxn modelId="{9688AD2F-E0A3-465E-8864-E9A89E24E6CF}" type="presParOf" srcId="{F17F4B1F-7F87-4618-8B7E-29D93411DB54}" destId="{778C5B30-78C7-46F6-AB56-CDDFEC154D83}" srcOrd="1" destOrd="0" presId="urn:microsoft.com/office/officeart/2008/layout/LinedList"/>
    <dgm:cxn modelId="{7DD965CB-D8B1-43AA-B92A-BA9DA83342B0}" type="presParOf" srcId="{F17F4B1F-7F87-4618-8B7E-29D93411DB54}" destId="{E5304623-90A0-419D-8F21-1691A2C4C486}" srcOrd="2" destOrd="0" presId="urn:microsoft.com/office/officeart/2008/layout/LinedList"/>
    <dgm:cxn modelId="{EF5E858B-A62D-4235-B4D4-2C5BD285E81F}" type="presParOf" srcId="{98CF31E8-6BDB-4B99-9829-37F22AFD7811}" destId="{590CDCEC-B25A-4773-92F7-2C98104A0D2F}" srcOrd="2" destOrd="0" presId="urn:microsoft.com/office/officeart/2008/layout/LinedList"/>
    <dgm:cxn modelId="{3AD18260-197E-4B3B-BA8A-C37762486E99}" type="presParOf" srcId="{98CF31E8-6BDB-4B99-9829-37F22AFD7811}" destId="{E89C8273-16F6-4A80-8C89-79D3A3BAE9B7}" srcOrd="3" destOrd="0" presId="urn:microsoft.com/office/officeart/2008/layout/LinedList"/>
    <dgm:cxn modelId="{3BC38D38-A330-41E8-A368-5D4662FD35FD}" type="presParOf" srcId="{98CF31E8-6BDB-4B99-9829-37F22AFD7811}" destId="{F11380D1-5FC0-4712-8001-2AFA58E6CAC3}" srcOrd="4" destOrd="0" presId="urn:microsoft.com/office/officeart/2008/layout/LinedList"/>
    <dgm:cxn modelId="{84A2041A-EECE-4D78-8481-F6926BA8D232}" type="presParOf" srcId="{F11380D1-5FC0-4712-8001-2AFA58E6CAC3}" destId="{91FE8E34-A291-46C3-A26D-FF7B80846B6E}" srcOrd="0" destOrd="0" presId="urn:microsoft.com/office/officeart/2008/layout/LinedList"/>
    <dgm:cxn modelId="{678D9A60-AF01-482F-BDB6-F283AFBFC5EB}" type="presParOf" srcId="{F11380D1-5FC0-4712-8001-2AFA58E6CAC3}" destId="{373DC5E0-88B6-4EB4-AB43-53EE63EC545E}" srcOrd="1" destOrd="0" presId="urn:microsoft.com/office/officeart/2008/layout/LinedList"/>
    <dgm:cxn modelId="{AD743FB5-042F-4F6F-967C-1E21C7EAB254}" type="presParOf" srcId="{F11380D1-5FC0-4712-8001-2AFA58E6CAC3}" destId="{6665396D-C609-4A71-B3A5-0DA1ECC67340}" srcOrd="2" destOrd="0" presId="urn:microsoft.com/office/officeart/2008/layout/LinedList"/>
    <dgm:cxn modelId="{1E8C54F4-1FD3-4B06-885A-B560B941B0E9}" type="presParOf" srcId="{6665396D-C609-4A71-B3A5-0DA1ECC67340}" destId="{3BB7422B-B4C7-41A6-91AB-0048EA7570D6}" srcOrd="0" destOrd="0" presId="urn:microsoft.com/office/officeart/2008/layout/LinedList"/>
    <dgm:cxn modelId="{E0F3DAC6-571E-4374-8BCE-ECDE072D50D0}" type="presParOf" srcId="{3BB7422B-B4C7-41A6-91AB-0048EA7570D6}" destId="{4F66BA28-7573-4659-A797-7AEFF9635469}" srcOrd="0" destOrd="0" presId="urn:microsoft.com/office/officeart/2008/layout/LinedList"/>
    <dgm:cxn modelId="{34D8EBDD-3B56-4A47-90A2-86BC223FFADE}" type="presParOf" srcId="{3BB7422B-B4C7-41A6-91AB-0048EA7570D6}" destId="{FD730F33-A5FA-41C2-93FE-A25CC0F03C59}" srcOrd="1" destOrd="0" presId="urn:microsoft.com/office/officeart/2008/layout/LinedList"/>
    <dgm:cxn modelId="{C8169F1D-CB76-41D2-8B0E-06DB5738EB06}" type="presParOf" srcId="{3BB7422B-B4C7-41A6-91AB-0048EA7570D6}" destId="{D8C703A8-1C1B-485A-9533-9351D1BA8514}" srcOrd="2" destOrd="0" presId="urn:microsoft.com/office/officeart/2008/layout/LinedList"/>
    <dgm:cxn modelId="{EAE328AE-E518-4D2C-8A6D-D42FEBD63CDA}" type="presParOf" srcId="{98CF31E8-6BDB-4B99-9829-37F22AFD7811}" destId="{7FD11754-E3AB-4666-92A7-B57D3B140AB7}" srcOrd="5" destOrd="0" presId="urn:microsoft.com/office/officeart/2008/layout/LinedList"/>
    <dgm:cxn modelId="{80683E59-024B-4227-9A47-7F616A095A6B}" type="presParOf" srcId="{98CF31E8-6BDB-4B99-9829-37F22AFD7811}" destId="{D4E95588-B678-4809-8243-DCFE4092C5CF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01ECE1B4-13F0-44BB-8C81-CD5B556CE680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443F8D5-539C-4BB7-8867-C2A121DB832B}">
      <dgm:prSet/>
      <dgm:spPr/>
      <dgm:t>
        <a:bodyPr/>
        <a:lstStyle/>
        <a:p>
          <a:r>
            <a:rPr lang="fr-FR" baseline="0"/>
            <a:t>Merci</a:t>
          </a:r>
          <a:endParaRPr lang="fr-FR"/>
        </a:p>
      </dgm:t>
    </dgm:pt>
    <dgm:pt modelId="{0FF6EF4A-365A-48C1-922E-D1C66D598C58}" type="parTrans" cxnId="{292A3A54-C30C-4A6E-9837-E92DB54341AE}">
      <dgm:prSet/>
      <dgm:spPr/>
      <dgm:t>
        <a:bodyPr/>
        <a:lstStyle/>
        <a:p>
          <a:endParaRPr lang="fr-FR"/>
        </a:p>
      </dgm:t>
    </dgm:pt>
    <dgm:pt modelId="{0F48994A-58D6-4CB0-821C-651CA5CDF4A7}" type="sibTrans" cxnId="{292A3A54-C30C-4A6E-9837-E92DB54341AE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Intelligence artificielle"/>
        </a:ext>
      </dgm:extLst>
    </dgm:pt>
    <dgm:pt modelId="{08B2744A-02BA-4FD8-9B80-E59FFE8AFCCA}" type="pres">
      <dgm:prSet presAssocID="{01ECE1B4-13F0-44BB-8C81-CD5B556CE680}" presName="Name0" presStyleCnt="0">
        <dgm:presLayoutVars>
          <dgm:chMax val="7"/>
          <dgm:chPref val="7"/>
          <dgm:dir/>
        </dgm:presLayoutVars>
      </dgm:prSet>
      <dgm:spPr/>
    </dgm:pt>
    <dgm:pt modelId="{84C5C29F-3415-4C17-A2D1-9EF391280A9B}" type="pres">
      <dgm:prSet presAssocID="{01ECE1B4-13F0-44BB-8C81-CD5B556CE680}" presName="Name1" presStyleCnt="0"/>
      <dgm:spPr/>
    </dgm:pt>
    <dgm:pt modelId="{D24CFDA4-CD66-4551-99C3-1F09CCC57DCB}" type="pres">
      <dgm:prSet presAssocID="{0F48994A-58D6-4CB0-821C-651CA5CDF4A7}" presName="picture_1" presStyleCnt="0"/>
      <dgm:spPr/>
    </dgm:pt>
    <dgm:pt modelId="{14C84211-15C9-4CE7-97FB-6A88DC64DB67}" type="pres">
      <dgm:prSet presAssocID="{0F48994A-58D6-4CB0-821C-651CA5CDF4A7}" presName="pictureRepeatNode" presStyleLbl="alignImgPlace1" presStyleIdx="0" presStyleCnt="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07EE2361-5357-490D-8338-CC353F8D9086}" type="pres">
      <dgm:prSet presAssocID="{7443F8D5-539C-4BB7-8867-C2A121DB832B}" presName="text_1" presStyleLbl="node1" presStyleIdx="0" presStyleCnt="0">
        <dgm:presLayoutVars>
          <dgm:bulletEnabled val="1"/>
        </dgm:presLayoutVars>
      </dgm:prSet>
      <dgm:spPr/>
    </dgm:pt>
  </dgm:ptLst>
  <dgm:cxnLst>
    <dgm:cxn modelId="{78D9E00B-0B43-4222-A3D8-E1269A02C300}" type="presOf" srcId="{0F48994A-58D6-4CB0-821C-651CA5CDF4A7}" destId="{14C84211-15C9-4CE7-97FB-6A88DC64DB67}" srcOrd="0" destOrd="0" presId="urn:microsoft.com/office/officeart/2008/layout/CircularPictureCallout"/>
    <dgm:cxn modelId="{292A3A54-C30C-4A6E-9837-E92DB54341AE}" srcId="{01ECE1B4-13F0-44BB-8C81-CD5B556CE680}" destId="{7443F8D5-539C-4BB7-8867-C2A121DB832B}" srcOrd="0" destOrd="0" parTransId="{0FF6EF4A-365A-48C1-922E-D1C66D598C58}" sibTransId="{0F48994A-58D6-4CB0-821C-651CA5CDF4A7}"/>
    <dgm:cxn modelId="{A58D67A4-EF08-4A5F-B14C-F3E89DEB3578}" type="presOf" srcId="{01ECE1B4-13F0-44BB-8C81-CD5B556CE680}" destId="{08B2744A-02BA-4FD8-9B80-E59FFE8AFCCA}" srcOrd="0" destOrd="0" presId="urn:microsoft.com/office/officeart/2008/layout/CircularPictureCallout"/>
    <dgm:cxn modelId="{B25634EE-84D9-4547-845F-A1D7EEEAD3EF}" type="presOf" srcId="{7443F8D5-539C-4BB7-8867-C2A121DB832B}" destId="{07EE2361-5357-490D-8338-CC353F8D9086}" srcOrd="0" destOrd="0" presId="urn:microsoft.com/office/officeart/2008/layout/CircularPictureCallout"/>
    <dgm:cxn modelId="{68815FF6-B338-43D2-A054-09EF20134E37}" type="presParOf" srcId="{08B2744A-02BA-4FD8-9B80-E59FFE8AFCCA}" destId="{84C5C29F-3415-4C17-A2D1-9EF391280A9B}" srcOrd="0" destOrd="0" presId="urn:microsoft.com/office/officeart/2008/layout/CircularPictureCallout"/>
    <dgm:cxn modelId="{3ECC6E19-1B5D-4560-9BD6-432FF023B318}" type="presParOf" srcId="{84C5C29F-3415-4C17-A2D1-9EF391280A9B}" destId="{D24CFDA4-CD66-4551-99C3-1F09CCC57DCB}" srcOrd="0" destOrd="0" presId="urn:microsoft.com/office/officeart/2008/layout/CircularPictureCallout"/>
    <dgm:cxn modelId="{C03141CC-44D7-4890-8F28-067987F5C4B7}" type="presParOf" srcId="{D24CFDA4-CD66-4551-99C3-1F09CCC57DCB}" destId="{14C84211-15C9-4CE7-97FB-6A88DC64DB67}" srcOrd="0" destOrd="0" presId="urn:microsoft.com/office/officeart/2008/layout/CircularPictureCallout"/>
    <dgm:cxn modelId="{ECA355D6-B3D9-481C-B438-32184EA93272}" type="presParOf" srcId="{84C5C29F-3415-4C17-A2D1-9EF391280A9B}" destId="{07EE2361-5357-490D-8338-CC353F8D9086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4B5E4F-9603-4FAC-BB94-1EDC6CF2708B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3A359C59-6570-42A5-BD4D-F165897CD427}">
      <dgm:prSet/>
      <dgm:spPr/>
      <dgm:t>
        <a:bodyPr/>
        <a:lstStyle/>
        <a:p>
          <a:r>
            <a:rPr lang="fr-FR"/>
            <a:t>Suppression des données Résidentielles</a:t>
          </a:r>
        </a:p>
      </dgm:t>
    </dgm:pt>
    <dgm:pt modelId="{FD66E499-D8FD-46A9-B322-B7F9113F67F9}" type="parTrans" cxnId="{80A455F2-9976-46C7-8B4C-683E5127476A}">
      <dgm:prSet/>
      <dgm:spPr/>
      <dgm:t>
        <a:bodyPr/>
        <a:lstStyle/>
        <a:p>
          <a:endParaRPr lang="fr-FR"/>
        </a:p>
      </dgm:t>
    </dgm:pt>
    <dgm:pt modelId="{54A94A15-056F-4B20-8368-A2CA2ED9B218}" type="sibTrans" cxnId="{80A455F2-9976-46C7-8B4C-683E5127476A}">
      <dgm:prSet/>
      <dgm:spPr/>
      <dgm:t>
        <a:bodyPr/>
        <a:lstStyle/>
        <a:p>
          <a:endParaRPr lang="fr-FR"/>
        </a:p>
      </dgm:t>
    </dgm:pt>
    <dgm:pt modelId="{EBCBC75E-3CA9-4053-91A5-7C609A50BB03}">
      <dgm:prSet/>
      <dgm:spPr/>
      <dgm:t>
        <a:bodyPr/>
        <a:lstStyle/>
        <a:p>
          <a:r>
            <a:rPr lang="fr-FR"/>
            <a:t>Suppression des données provenant d’un relevé réalisé par un agent de terrain</a:t>
          </a:r>
        </a:p>
      </dgm:t>
    </dgm:pt>
    <dgm:pt modelId="{CF0D9E99-8433-4DED-B74F-FA352FE1512F}" type="parTrans" cxnId="{C1C4FF21-6260-42AE-89B4-170FF5A691E8}">
      <dgm:prSet/>
      <dgm:spPr/>
      <dgm:t>
        <a:bodyPr/>
        <a:lstStyle/>
        <a:p>
          <a:endParaRPr lang="fr-FR"/>
        </a:p>
      </dgm:t>
    </dgm:pt>
    <dgm:pt modelId="{A394E306-5076-4FAB-88B2-DD635DA7EE73}" type="sibTrans" cxnId="{C1C4FF21-6260-42AE-89B4-170FF5A691E8}">
      <dgm:prSet/>
      <dgm:spPr/>
      <dgm:t>
        <a:bodyPr/>
        <a:lstStyle/>
        <a:p>
          <a:endParaRPr lang="fr-FR"/>
        </a:p>
      </dgm:t>
    </dgm:pt>
    <dgm:pt modelId="{7ADFEB98-9D30-4951-BAE5-35A0A09D7C3D}">
      <dgm:prSet/>
      <dgm:spPr/>
      <dgm:t>
        <a:bodyPr/>
        <a:lstStyle/>
        <a:p>
          <a:r>
            <a:rPr lang="fr-FR" sz="1000"/>
            <a:t>Suppression manuelle des colonnes inutiles</a:t>
          </a:r>
        </a:p>
      </dgm:t>
    </dgm:pt>
    <dgm:pt modelId="{72E4324F-A1C3-43AD-BECC-96C4D4B5001C}" type="parTrans" cxnId="{617A88E7-44F7-46B9-8370-ED5E8FEC32BF}">
      <dgm:prSet/>
      <dgm:spPr/>
      <dgm:t>
        <a:bodyPr/>
        <a:lstStyle/>
        <a:p>
          <a:endParaRPr lang="fr-FR"/>
        </a:p>
      </dgm:t>
    </dgm:pt>
    <dgm:pt modelId="{E0D4B9D7-E36B-4889-A9AF-3B46DDF56D8B}" type="sibTrans" cxnId="{617A88E7-44F7-46B9-8370-ED5E8FEC32BF}">
      <dgm:prSet/>
      <dgm:spPr/>
      <dgm:t>
        <a:bodyPr/>
        <a:lstStyle/>
        <a:p>
          <a:endParaRPr lang="fr-FR"/>
        </a:p>
      </dgm:t>
    </dgm:pt>
    <dgm:pt modelId="{1B80DD63-1DAB-4359-AE34-4C7BF6F4F367}">
      <dgm:prSet/>
      <dgm:spPr/>
      <dgm:t>
        <a:bodyPr/>
        <a:lstStyle/>
        <a:p>
          <a:r>
            <a:rPr lang="fr-FR"/>
            <a:t>Nettoyage des </a:t>
          </a:r>
          <a:r>
            <a:rPr lang="fr-FR" err="1"/>
            <a:t>Targets</a:t>
          </a:r>
          <a:endParaRPr lang="fr-FR"/>
        </a:p>
      </dgm:t>
    </dgm:pt>
    <dgm:pt modelId="{A58C0C30-73E7-46B9-A052-3C5EBC274758}" type="parTrans" cxnId="{E4959F12-F452-472D-BBB2-97F8179843CD}">
      <dgm:prSet/>
      <dgm:spPr/>
      <dgm:t>
        <a:bodyPr/>
        <a:lstStyle/>
        <a:p>
          <a:endParaRPr lang="fr-FR"/>
        </a:p>
      </dgm:t>
    </dgm:pt>
    <dgm:pt modelId="{F806134C-596E-4565-94B8-17A8C628BDE9}" type="sibTrans" cxnId="{E4959F12-F452-472D-BBB2-97F8179843CD}">
      <dgm:prSet/>
      <dgm:spPr/>
      <dgm:t>
        <a:bodyPr/>
        <a:lstStyle/>
        <a:p>
          <a:endParaRPr lang="fr-FR"/>
        </a:p>
      </dgm:t>
    </dgm:pt>
    <dgm:pt modelId="{2F53FCB0-AEAD-4565-A49C-33C15FCB606C}">
      <dgm:prSet/>
      <dgm:spPr/>
      <dgm:t>
        <a:bodyPr/>
        <a:lstStyle/>
        <a:p>
          <a:r>
            <a:rPr lang="fr-FR"/>
            <a:t>Suppression </a:t>
          </a:r>
          <a:br>
            <a:rPr lang="fr-FR"/>
          </a:br>
          <a:r>
            <a:rPr lang="fr-FR"/>
            <a:t>des valeurs ≤ 0</a:t>
          </a:r>
        </a:p>
      </dgm:t>
    </dgm:pt>
    <dgm:pt modelId="{FBDBAFC4-8772-44EB-A948-A91502A745BB}" type="parTrans" cxnId="{3A9A55F6-0046-429A-B893-8B0F9A25EF9F}">
      <dgm:prSet/>
      <dgm:spPr/>
      <dgm:t>
        <a:bodyPr/>
        <a:lstStyle/>
        <a:p>
          <a:endParaRPr lang="fr-FR"/>
        </a:p>
      </dgm:t>
    </dgm:pt>
    <dgm:pt modelId="{CF23079C-B76D-4D3E-BEBE-43811361B167}" type="sibTrans" cxnId="{3A9A55F6-0046-429A-B893-8B0F9A25EF9F}">
      <dgm:prSet/>
      <dgm:spPr/>
      <dgm:t>
        <a:bodyPr/>
        <a:lstStyle/>
        <a:p>
          <a:endParaRPr lang="fr-FR"/>
        </a:p>
      </dgm:t>
    </dgm:pt>
    <dgm:pt modelId="{E35F5980-93BB-4876-B15E-109C476CB64C}" type="pres">
      <dgm:prSet presAssocID="{084B5E4F-9603-4FAC-BB94-1EDC6CF2708B}" presName="CompostProcess" presStyleCnt="0">
        <dgm:presLayoutVars>
          <dgm:dir/>
          <dgm:resizeHandles val="exact"/>
        </dgm:presLayoutVars>
      </dgm:prSet>
      <dgm:spPr/>
    </dgm:pt>
    <dgm:pt modelId="{85F7CB13-D73A-4875-8FC8-E57FF142F2C8}" type="pres">
      <dgm:prSet presAssocID="{084B5E4F-9603-4FAC-BB94-1EDC6CF2708B}" presName="arrow" presStyleLbl="bgShp" presStyleIdx="0" presStyleCnt="1"/>
      <dgm:spPr/>
    </dgm:pt>
    <dgm:pt modelId="{C51B5E5F-EE7E-48C6-BA95-77ED7D09BEDC}" type="pres">
      <dgm:prSet presAssocID="{084B5E4F-9603-4FAC-BB94-1EDC6CF2708B}" presName="linearProcess" presStyleCnt="0"/>
      <dgm:spPr/>
    </dgm:pt>
    <dgm:pt modelId="{F8A5F3B2-97A6-4766-9B24-3F5670187E8C}" type="pres">
      <dgm:prSet presAssocID="{3A359C59-6570-42A5-BD4D-F165897CD427}" presName="textNode" presStyleLbl="node1" presStyleIdx="0" presStyleCnt="4">
        <dgm:presLayoutVars>
          <dgm:bulletEnabled val="1"/>
        </dgm:presLayoutVars>
      </dgm:prSet>
      <dgm:spPr/>
    </dgm:pt>
    <dgm:pt modelId="{0DC2224D-5599-4616-AB88-834887EE84CE}" type="pres">
      <dgm:prSet presAssocID="{54A94A15-056F-4B20-8368-A2CA2ED9B218}" presName="sibTrans" presStyleCnt="0"/>
      <dgm:spPr/>
    </dgm:pt>
    <dgm:pt modelId="{C3C224BC-0C00-425A-A001-49953EFFEDA5}" type="pres">
      <dgm:prSet presAssocID="{EBCBC75E-3CA9-4053-91A5-7C609A50BB03}" presName="textNode" presStyleLbl="node1" presStyleIdx="1" presStyleCnt="4">
        <dgm:presLayoutVars>
          <dgm:bulletEnabled val="1"/>
        </dgm:presLayoutVars>
      </dgm:prSet>
      <dgm:spPr/>
    </dgm:pt>
    <dgm:pt modelId="{913F4754-D844-4A70-9306-72EFA529FC55}" type="pres">
      <dgm:prSet presAssocID="{A394E306-5076-4FAB-88B2-DD635DA7EE73}" presName="sibTrans" presStyleCnt="0"/>
      <dgm:spPr/>
    </dgm:pt>
    <dgm:pt modelId="{B5E43695-A9BB-424D-B48E-8B4420D8FDBB}" type="pres">
      <dgm:prSet presAssocID="{7ADFEB98-9D30-4951-BAE5-35A0A09D7C3D}" presName="textNode" presStyleLbl="node1" presStyleIdx="2" presStyleCnt="4">
        <dgm:presLayoutVars>
          <dgm:bulletEnabled val="1"/>
        </dgm:presLayoutVars>
      </dgm:prSet>
      <dgm:spPr/>
    </dgm:pt>
    <dgm:pt modelId="{03B430F8-EE32-4DF1-B6D5-F218FCEF9165}" type="pres">
      <dgm:prSet presAssocID="{E0D4B9D7-E36B-4889-A9AF-3B46DDF56D8B}" presName="sibTrans" presStyleCnt="0"/>
      <dgm:spPr/>
    </dgm:pt>
    <dgm:pt modelId="{7C731CB4-6CB2-4EB3-8851-3DBE4784B8B5}" type="pres">
      <dgm:prSet presAssocID="{1B80DD63-1DAB-4359-AE34-4C7BF6F4F367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E4959F12-F452-472D-BBB2-97F8179843CD}" srcId="{084B5E4F-9603-4FAC-BB94-1EDC6CF2708B}" destId="{1B80DD63-1DAB-4359-AE34-4C7BF6F4F367}" srcOrd="3" destOrd="0" parTransId="{A58C0C30-73E7-46B9-A052-3C5EBC274758}" sibTransId="{F806134C-596E-4565-94B8-17A8C628BDE9}"/>
    <dgm:cxn modelId="{F0868D19-9319-4D0F-96A5-88375491458F}" type="presOf" srcId="{1B80DD63-1DAB-4359-AE34-4C7BF6F4F367}" destId="{7C731CB4-6CB2-4EB3-8851-3DBE4784B8B5}" srcOrd="0" destOrd="0" presId="urn:microsoft.com/office/officeart/2005/8/layout/hProcess9"/>
    <dgm:cxn modelId="{C1C4FF21-6260-42AE-89B4-170FF5A691E8}" srcId="{084B5E4F-9603-4FAC-BB94-1EDC6CF2708B}" destId="{EBCBC75E-3CA9-4053-91A5-7C609A50BB03}" srcOrd="1" destOrd="0" parTransId="{CF0D9E99-8433-4DED-B74F-FA352FE1512F}" sibTransId="{A394E306-5076-4FAB-88B2-DD635DA7EE73}"/>
    <dgm:cxn modelId="{F1667122-6839-4650-9BC2-37D16398D789}" type="presOf" srcId="{2F53FCB0-AEAD-4565-A49C-33C15FCB606C}" destId="{7C731CB4-6CB2-4EB3-8851-3DBE4784B8B5}" srcOrd="0" destOrd="1" presId="urn:microsoft.com/office/officeart/2005/8/layout/hProcess9"/>
    <dgm:cxn modelId="{C489A53D-39E2-419B-A4D5-EFF3515F8154}" type="presOf" srcId="{7ADFEB98-9D30-4951-BAE5-35A0A09D7C3D}" destId="{B5E43695-A9BB-424D-B48E-8B4420D8FDBB}" srcOrd="0" destOrd="0" presId="urn:microsoft.com/office/officeart/2005/8/layout/hProcess9"/>
    <dgm:cxn modelId="{4DBD2F3E-982C-488A-ADB0-A7B215039DB8}" type="presOf" srcId="{3A359C59-6570-42A5-BD4D-F165897CD427}" destId="{F8A5F3B2-97A6-4766-9B24-3F5670187E8C}" srcOrd="0" destOrd="0" presId="urn:microsoft.com/office/officeart/2005/8/layout/hProcess9"/>
    <dgm:cxn modelId="{86E1E341-CDCB-415B-8804-D21A284CBB78}" type="presOf" srcId="{EBCBC75E-3CA9-4053-91A5-7C609A50BB03}" destId="{C3C224BC-0C00-425A-A001-49953EFFEDA5}" srcOrd="0" destOrd="0" presId="urn:microsoft.com/office/officeart/2005/8/layout/hProcess9"/>
    <dgm:cxn modelId="{E11D657B-9937-43DA-87AA-251806879543}" type="presOf" srcId="{084B5E4F-9603-4FAC-BB94-1EDC6CF2708B}" destId="{E35F5980-93BB-4876-B15E-109C476CB64C}" srcOrd="0" destOrd="0" presId="urn:microsoft.com/office/officeart/2005/8/layout/hProcess9"/>
    <dgm:cxn modelId="{617A88E7-44F7-46B9-8370-ED5E8FEC32BF}" srcId="{084B5E4F-9603-4FAC-BB94-1EDC6CF2708B}" destId="{7ADFEB98-9D30-4951-BAE5-35A0A09D7C3D}" srcOrd="2" destOrd="0" parTransId="{72E4324F-A1C3-43AD-BECC-96C4D4B5001C}" sibTransId="{E0D4B9D7-E36B-4889-A9AF-3B46DDF56D8B}"/>
    <dgm:cxn modelId="{80A455F2-9976-46C7-8B4C-683E5127476A}" srcId="{084B5E4F-9603-4FAC-BB94-1EDC6CF2708B}" destId="{3A359C59-6570-42A5-BD4D-F165897CD427}" srcOrd="0" destOrd="0" parTransId="{FD66E499-D8FD-46A9-B322-B7F9113F67F9}" sibTransId="{54A94A15-056F-4B20-8368-A2CA2ED9B218}"/>
    <dgm:cxn modelId="{3A9A55F6-0046-429A-B893-8B0F9A25EF9F}" srcId="{1B80DD63-1DAB-4359-AE34-4C7BF6F4F367}" destId="{2F53FCB0-AEAD-4565-A49C-33C15FCB606C}" srcOrd="0" destOrd="0" parTransId="{FBDBAFC4-8772-44EB-A948-A91502A745BB}" sibTransId="{CF23079C-B76D-4D3E-BEBE-43811361B167}"/>
    <dgm:cxn modelId="{86590E5D-8BF0-4731-B7AE-7F65C57F0BD3}" type="presParOf" srcId="{E35F5980-93BB-4876-B15E-109C476CB64C}" destId="{85F7CB13-D73A-4875-8FC8-E57FF142F2C8}" srcOrd="0" destOrd="0" presId="urn:microsoft.com/office/officeart/2005/8/layout/hProcess9"/>
    <dgm:cxn modelId="{EB525B17-3710-426E-A1DC-2684219DF05A}" type="presParOf" srcId="{E35F5980-93BB-4876-B15E-109C476CB64C}" destId="{C51B5E5F-EE7E-48C6-BA95-77ED7D09BEDC}" srcOrd="1" destOrd="0" presId="urn:microsoft.com/office/officeart/2005/8/layout/hProcess9"/>
    <dgm:cxn modelId="{333A723B-FA39-42A2-B47D-0676746B0F49}" type="presParOf" srcId="{C51B5E5F-EE7E-48C6-BA95-77ED7D09BEDC}" destId="{F8A5F3B2-97A6-4766-9B24-3F5670187E8C}" srcOrd="0" destOrd="0" presId="urn:microsoft.com/office/officeart/2005/8/layout/hProcess9"/>
    <dgm:cxn modelId="{4A25CFF0-1CF8-44D1-82BA-1548797200D2}" type="presParOf" srcId="{C51B5E5F-EE7E-48C6-BA95-77ED7D09BEDC}" destId="{0DC2224D-5599-4616-AB88-834887EE84CE}" srcOrd="1" destOrd="0" presId="urn:microsoft.com/office/officeart/2005/8/layout/hProcess9"/>
    <dgm:cxn modelId="{466E7924-2026-4EE6-BBC1-E904455C613C}" type="presParOf" srcId="{C51B5E5F-EE7E-48C6-BA95-77ED7D09BEDC}" destId="{C3C224BC-0C00-425A-A001-49953EFFEDA5}" srcOrd="2" destOrd="0" presId="urn:microsoft.com/office/officeart/2005/8/layout/hProcess9"/>
    <dgm:cxn modelId="{06E248A5-D16C-4696-87E2-ACB16E95C746}" type="presParOf" srcId="{C51B5E5F-EE7E-48C6-BA95-77ED7D09BEDC}" destId="{913F4754-D844-4A70-9306-72EFA529FC55}" srcOrd="3" destOrd="0" presId="urn:microsoft.com/office/officeart/2005/8/layout/hProcess9"/>
    <dgm:cxn modelId="{3C3AC073-BAB1-48F3-8A77-4FB392092F38}" type="presParOf" srcId="{C51B5E5F-EE7E-48C6-BA95-77ED7D09BEDC}" destId="{B5E43695-A9BB-424D-B48E-8B4420D8FDBB}" srcOrd="4" destOrd="0" presId="urn:microsoft.com/office/officeart/2005/8/layout/hProcess9"/>
    <dgm:cxn modelId="{81273702-5ABB-4913-AF36-4282E2DED209}" type="presParOf" srcId="{C51B5E5F-EE7E-48C6-BA95-77ED7D09BEDC}" destId="{03B430F8-EE32-4DF1-B6D5-F218FCEF9165}" srcOrd="5" destOrd="0" presId="urn:microsoft.com/office/officeart/2005/8/layout/hProcess9"/>
    <dgm:cxn modelId="{01B8FABE-073F-4E14-A542-9CA5FDB6E1C1}" type="presParOf" srcId="{C51B5E5F-EE7E-48C6-BA95-77ED7D09BEDC}" destId="{7C731CB4-6CB2-4EB3-8851-3DBE4784B8B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5D7CC5C-5E6C-4C58-A7B0-A96F53BC7707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D7117FD6-314A-4659-B67C-85074BC07E9F}">
      <dgm:prSet/>
      <dgm:spPr/>
      <dgm:t>
        <a:bodyPr/>
        <a:lstStyle/>
        <a:p>
          <a:r>
            <a:rPr lang="fr-FR">
              <a:solidFill>
                <a:schemeClr val="tx1"/>
              </a:solidFill>
            </a:rPr>
            <a:t>Objectif</a:t>
          </a:r>
        </a:p>
      </dgm:t>
    </dgm:pt>
    <dgm:pt modelId="{CCCA70F8-D02A-444F-8831-2D609577240C}" type="parTrans" cxnId="{DDDD7BD0-5861-40B5-9EA8-A15AACD83D54}">
      <dgm:prSet/>
      <dgm:spPr/>
      <dgm:t>
        <a:bodyPr/>
        <a:lstStyle/>
        <a:p>
          <a:endParaRPr lang="fr-FR"/>
        </a:p>
      </dgm:t>
    </dgm:pt>
    <dgm:pt modelId="{F5A7EA8A-12C0-4C23-847C-1693D6A08C61}" type="sibTrans" cxnId="{DDDD7BD0-5861-40B5-9EA8-A15AACD83D54}">
      <dgm:prSet/>
      <dgm:spPr/>
      <dgm:t>
        <a:bodyPr/>
        <a:lstStyle/>
        <a:p>
          <a:endParaRPr lang="fr-FR"/>
        </a:p>
      </dgm:t>
    </dgm:pt>
    <dgm:pt modelId="{A399AE1D-F320-49AF-87E6-EF5E8D8C0B91}">
      <dgm:prSet/>
      <dgm:spPr/>
      <dgm:t>
        <a:bodyPr/>
        <a:lstStyle/>
        <a:p>
          <a:r>
            <a:rPr lang="fr-FR">
              <a:solidFill>
                <a:schemeClr val="tx1"/>
              </a:solidFill>
            </a:rPr>
            <a:t>Aligner le nom des variables du </a:t>
          </a:r>
          <a:r>
            <a:rPr lang="fr-FR" err="1">
              <a:solidFill>
                <a:schemeClr val="tx1"/>
              </a:solidFill>
            </a:rPr>
            <a:t>dataset</a:t>
          </a:r>
          <a:r>
            <a:rPr lang="fr-FR">
              <a:solidFill>
                <a:schemeClr val="tx1"/>
              </a:solidFill>
            </a:rPr>
            <a:t> 2015 et 2016</a:t>
          </a:r>
        </a:p>
      </dgm:t>
    </dgm:pt>
    <dgm:pt modelId="{BAC2A4E3-5071-4F95-8AB4-561BF37C1182}" type="parTrans" cxnId="{75F3EB91-0A1C-45C2-A434-46757CBAE038}">
      <dgm:prSet/>
      <dgm:spPr/>
      <dgm:t>
        <a:bodyPr/>
        <a:lstStyle/>
        <a:p>
          <a:endParaRPr lang="fr-FR"/>
        </a:p>
      </dgm:t>
    </dgm:pt>
    <dgm:pt modelId="{E8254C6A-FC81-4C24-854A-FBACEA56E164}" type="sibTrans" cxnId="{75F3EB91-0A1C-45C2-A434-46757CBAE038}">
      <dgm:prSet/>
      <dgm:spPr/>
      <dgm:t>
        <a:bodyPr/>
        <a:lstStyle/>
        <a:p>
          <a:endParaRPr lang="fr-FR"/>
        </a:p>
      </dgm:t>
    </dgm:pt>
    <dgm:pt modelId="{424F2E66-AE1F-4B14-ADD4-F46789D357DC}">
      <dgm:prSet/>
      <dgm:spPr/>
      <dgm:t>
        <a:bodyPr/>
        <a:lstStyle/>
        <a:p>
          <a:r>
            <a:rPr lang="fr-FR">
              <a:solidFill>
                <a:schemeClr val="tx1"/>
              </a:solidFill>
            </a:rPr>
            <a:t>Corriger les </a:t>
          </a:r>
          <a:br>
            <a:rPr lang="fr-FR">
              <a:solidFill>
                <a:schemeClr val="tx1"/>
              </a:solidFill>
            </a:rPr>
          </a:br>
          <a:r>
            <a:rPr lang="fr-FR">
              <a:solidFill>
                <a:schemeClr val="tx1"/>
              </a:solidFill>
            </a:rPr>
            <a:t>erreurs d’entrée</a:t>
          </a:r>
        </a:p>
      </dgm:t>
    </dgm:pt>
    <dgm:pt modelId="{9E841AC2-059F-4083-83CF-1CBB7EA83641}" type="parTrans" cxnId="{50BAC1CE-0B8F-4092-9C58-4041DE6AC3C8}">
      <dgm:prSet/>
      <dgm:spPr/>
      <dgm:t>
        <a:bodyPr/>
        <a:lstStyle/>
        <a:p>
          <a:endParaRPr lang="fr-FR"/>
        </a:p>
      </dgm:t>
    </dgm:pt>
    <dgm:pt modelId="{C30FF1D7-DF7B-426C-A668-16E0E6A3A7E4}" type="sibTrans" cxnId="{50BAC1CE-0B8F-4092-9C58-4041DE6AC3C8}">
      <dgm:prSet/>
      <dgm:spPr/>
      <dgm:t>
        <a:bodyPr/>
        <a:lstStyle/>
        <a:p>
          <a:endParaRPr lang="fr-FR"/>
        </a:p>
      </dgm:t>
    </dgm:pt>
    <dgm:pt modelId="{4472EA5F-2339-4E1E-B766-8D65DBCDC37C}" type="pres">
      <dgm:prSet presAssocID="{F5D7CC5C-5E6C-4C58-A7B0-A96F53BC770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662D11A-07DE-4EA0-8D22-CE07A3A9DF2A}" type="pres">
      <dgm:prSet presAssocID="{D7117FD6-314A-4659-B67C-85074BC07E9F}" presName="hierRoot1" presStyleCnt="0">
        <dgm:presLayoutVars>
          <dgm:hierBranch val="init"/>
        </dgm:presLayoutVars>
      </dgm:prSet>
      <dgm:spPr/>
    </dgm:pt>
    <dgm:pt modelId="{1192FF7A-E7F4-4615-8D38-95F46714AA9C}" type="pres">
      <dgm:prSet presAssocID="{D7117FD6-314A-4659-B67C-85074BC07E9F}" presName="rootComposite1" presStyleCnt="0"/>
      <dgm:spPr/>
    </dgm:pt>
    <dgm:pt modelId="{A5106A46-44BD-4352-BE5C-5E4C794C62E6}" type="pres">
      <dgm:prSet presAssocID="{D7117FD6-314A-4659-B67C-85074BC07E9F}" presName="rootText1" presStyleLbl="alignAcc1" presStyleIdx="0" presStyleCnt="0">
        <dgm:presLayoutVars>
          <dgm:chPref val="3"/>
        </dgm:presLayoutVars>
      </dgm:prSet>
      <dgm:spPr/>
    </dgm:pt>
    <dgm:pt modelId="{64151CDC-AC37-4354-86BD-DF1B48A0093C}" type="pres">
      <dgm:prSet presAssocID="{D7117FD6-314A-4659-B67C-85074BC07E9F}" presName="topArc1" presStyleLbl="parChTrans1D1" presStyleIdx="0" presStyleCnt="6"/>
      <dgm:spPr/>
    </dgm:pt>
    <dgm:pt modelId="{6FF06834-F5A7-478D-A0C0-5DADCEB33F3D}" type="pres">
      <dgm:prSet presAssocID="{D7117FD6-314A-4659-B67C-85074BC07E9F}" presName="bottomArc1" presStyleLbl="parChTrans1D1" presStyleIdx="1" presStyleCnt="6"/>
      <dgm:spPr/>
    </dgm:pt>
    <dgm:pt modelId="{8E24BB65-FED0-4BB1-908E-2F3DC48D1718}" type="pres">
      <dgm:prSet presAssocID="{D7117FD6-314A-4659-B67C-85074BC07E9F}" presName="topConnNode1" presStyleLbl="node1" presStyleIdx="0" presStyleCnt="0"/>
      <dgm:spPr/>
    </dgm:pt>
    <dgm:pt modelId="{0FF4B086-D466-413F-8712-B5858BBE5F4E}" type="pres">
      <dgm:prSet presAssocID="{D7117FD6-314A-4659-B67C-85074BC07E9F}" presName="hierChild2" presStyleCnt="0"/>
      <dgm:spPr/>
    </dgm:pt>
    <dgm:pt modelId="{197ED52D-16AA-4458-BCBB-782A22C33B9D}" type="pres">
      <dgm:prSet presAssocID="{BAC2A4E3-5071-4F95-8AB4-561BF37C1182}" presName="Name28" presStyleLbl="parChTrans1D2" presStyleIdx="0" presStyleCnt="2"/>
      <dgm:spPr/>
    </dgm:pt>
    <dgm:pt modelId="{B606539F-0B9A-4532-8838-3E8C7EC88D55}" type="pres">
      <dgm:prSet presAssocID="{A399AE1D-F320-49AF-87E6-EF5E8D8C0B91}" presName="hierRoot2" presStyleCnt="0">
        <dgm:presLayoutVars>
          <dgm:hierBranch val="init"/>
        </dgm:presLayoutVars>
      </dgm:prSet>
      <dgm:spPr/>
    </dgm:pt>
    <dgm:pt modelId="{51C6C647-CA79-4428-8F7F-E112E10FD037}" type="pres">
      <dgm:prSet presAssocID="{A399AE1D-F320-49AF-87E6-EF5E8D8C0B91}" presName="rootComposite2" presStyleCnt="0"/>
      <dgm:spPr/>
    </dgm:pt>
    <dgm:pt modelId="{AE979F27-52CF-4D0B-8005-CD58FD105BF4}" type="pres">
      <dgm:prSet presAssocID="{A399AE1D-F320-49AF-87E6-EF5E8D8C0B91}" presName="rootText2" presStyleLbl="alignAcc1" presStyleIdx="0" presStyleCnt="0">
        <dgm:presLayoutVars>
          <dgm:chPref val="3"/>
        </dgm:presLayoutVars>
      </dgm:prSet>
      <dgm:spPr/>
    </dgm:pt>
    <dgm:pt modelId="{FCE9A6C4-018C-452D-BD7C-6626A5283883}" type="pres">
      <dgm:prSet presAssocID="{A399AE1D-F320-49AF-87E6-EF5E8D8C0B91}" presName="topArc2" presStyleLbl="parChTrans1D1" presStyleIdx="2" presStyleCnt="6"/>
      <dgm:spPr/>
    </dgm:pt>
    <dgm:pt modelId="{0C4BF7C7-58E8-4C79-AA16-FEA45006BAF0}" type="pres">
      <dgm:prSet presAssocID="{A399AE1D-F320-49AF-87E6-EF5E8D8C0B91}" presName="bottomArc2" presStyleLbl="parChTrans1D1" presStyleIdx="3" presStyleCnt="6"/>
      <dgm:spPr/>
    </dgm:pt>
    <dgm:pt modelId="{220FED79-4498-4EA2-B576-E36EF6FF0CCA}" type="pres">
      <dgm:prSet presAssocID="{A399AE1D-F320-49AF-87E6-EF5E8D8C0B91}" presName="topConnNode2" presStyleLbl="node2" presStyleIdx="0" presStyleCnt="0"/>
      <dgm:spPr/>
    </dgm:pt>
    <dgm:pt modelId="{311BDB02-2462-4F93-8B65-6F51414EEB0C}" type="pres">
      <dgm:prSet presAssocID="{A399AE1D-F320-49AF-87E6-EF5E8D8C0B91}" presName="hierChild4" presStyleCnt="0"/>
      <dgm:spPr/>
    </dgm:pt>
    <dgm:pt modelId="{A1378501-DFEC-4669-893C-17F744250E0B}" type="pres">
      <dgm:prSet presAssocID="{A399AE1D-F320-49AF-87E6-EF5E8D8C0B91}" presName="hierChild5" presStyleCnt="0"/>
      <dgm:spPr/>
    </dgm:pt>
    <dgm:pt modelId="{965584B6-8CCC-4378-8D1C-A6CADEE7FD88}" type="pres">
      <dgm:prSet presAssocID="{9E841AC2-059F-4083-83CF-1CBB7EA83641}" presName="Name28" presStyleLbl="parChTrans1D2" presStyleIdx="1" presStyleCnt="2"/>
      <dgm:spPr/>
    </dgm:pt>
    <dgm:pt modelId="{D1642F97-CA3F-4C95-AE97-B062A7FBE34A}" type="pres">
      <dgm:prSet presAssocID="{424F2E66-AE1F-4B14-ADD4-F46789D357DC}" presName="hierRoot2" presStyleCnt="0">
        <dgm:presLayoutVars>
          <dgm:hierBranch val="init"/>
        </dgm:presLayoutVars>
      </dgm:prSet>
      <dgm:spPr/>
    </dgm:pt>
    <dgm:pt modelId="{22E8555B-DFCF-4E38-A31B-818C50039F0B}" type="pres">
      <dgm:prSet presAssocID="{424F2E66-AE1F-4B14-ADD4-F46789D357DC}" presName="rootComposite2" presStyleCnt="0"/>
      <dgm:spPr/>
    </dgm:pt>
    <dgm:pt modelId="{DE357ECB-3F0B-4724-8D13-A6799D2E6494}" type="pres">
      <dgm:prSet presAssocID="{424F2E66-AE1F-4B14-ADD4-F46789D357DC}" presName="rootText2" presStyleLbl="alignAcc1" presStyleIdx="0" presStyleCnt="0">
        <dgm:presLayoutVars>
          <dgm:chPref val="3"/>
        </dgm:presLayoutVars>
      </dgm:prSet>
      <dgm:spPr/>
    </dgm:pt>
    <dgm:pt modelId="{B1D5786D-B4E4-4BAB-AF51-5638FB044F14}" type="pres">
      <dgm:prSet presAssocID="{424F2E66-AE1F-4B14-ADD4-F46789D357DC}" presName="topArc2" presStyleLbl="parChTrans1D1" presStyleIdx="4" presStyleCnt="6"/>
      <dgm:spPr/>
    </dgm:pt>
    <dgm:pt modelId="{679BA4E8-5F68-435A-87C8-A8D617E5A261}" type="pres">
      <dgm:prSet presAssocID="{424F2E66-AE1F-4B14-ADD4-F46789D357DC}" presName="bottomArc2" presStyleLbl="parChTrans1D1" presStyleIdx="5" presStyleCnt="6"/>
      <dgm:spPr/>
    </dgm:pt>
    <dgm:pt modelId="{A33B1033-768B-4188-99A0-8E1B0E9896D8}" type="pres">
      <dgm:prSet presAssocID="{424F2E66-AE1F-4B14-ADD4-F46789D357DC}" presName="topConnNode2" presStyleLbl="node2" presStyleIdx="0" presStyleCnt="0"/>
      <dgm:spPr/>
    </dgm:pt>
    <dgm:pt modelId="{EA404D60-B837-4317-AF63-5B8EA0A35925}" type="pres">
      <dgm:prSet presAssocID="{424F2E66-AE1F-4B14-ADD4-F46789D357DC}" presName="hierChild4" presStyleCnt="0"/>
      <dgm:spPr/>
    </dgm:pt>
    <dgm:pt modelId="{B758BB54-C41F-4804-8408-5CB69C6D1931}" type="pres">
      <dgm:prSet presAssocID="{424F2E66-AE1F-4B14-ADD4-F46789D357DC}" presName="hierChild5" presStyleCnt="0"/>
      <dgm:spPr/>
    </dgm:pt>
    <dgm:pt modelId="{D147FA81-A895-45E0-9372-18A9C951E2DD}" type="pres">
      <dgm:prSet presAssocID="{D7117FD6-314A-4659-B67C-85074BC07E9F}" presName="hierChild3" presStyleCnt="0"/>
      <dgm:spPr/>
    </dgm:pt>
  </dgm:ptLst>
  <dgm:cxnLst>
    <dgm:cxn modelId="{7EDCF32D-9CDC-4E91-A59E-7183333A2988}" type="presOf" srcId="{A399AE1D-F320-49AF-87E6-EF5E8D8C0B91}" destId="{220FED79-4498-4EA2-B576-E36EF6FF0CCA}" srcOrd="1" destOrd="0" presId="urn:microsoft.com/office/officeart/2008/layout/HalfCircleOrganizationChart"/>
    <dgm:cxn modelId="{13B1433E-3BE0-4D8D-A718-BA9AA9B82F5D}" type="presOf" srcId="{A399AE1D-F320-49AF-87E6-EF5E8D8C0B91}" destId="{AE979F27-52CF-4D0B-8005-CD58FD105BF4}" srcOrd="0" destOrd="0" presId="urn:microsoft.com/office/officeart/2008/layout/HalfCircleOrganizationChart"/>
    <dgm:cxn modelId="{92026F45-47A9-412A-8E82-997F5C548783}" type="presOf" srcId="{BAC2A4E3-5071-4F95-8AB4-561BF37C1182}" destId="{197ED52D-16AA-4458-BCBB-782A22C33B9D}" srcOrd="0" destOrd="0" presId="urn:microsoft.com/office/officeart/2008/layout/HalfCircleOrganizationChart"/>
    <dgm:cxn modelId="{49BBA179-79F7-4F88-8916-19842FFE7716}" type="presOf" srcId="{424F2E66-AE1F-4B14-ADD4-F46789D357DC}" destId="{DE357ECB-3F0B-4724-8D13-A6799D2E6494}" srcOrd="0" destOrd="0" presId="urn:microsoft.com/office/officeart/2008/layout/HalfCircleOrganizationChart"/>
    <dgm:cxn modelId="{75F3EB91-0A1C-45C2-A434-46757CBAE038}" srcId="{D7117FD6-314A-4659-B67C-85074BC07E9F}" destId="{A399AE1D-F320-49AF-87E6-EF5E8D8C0B91}" srcOrd="0" destOrd="0" parTransId="{BAC2A4E3-5071-4F95-8AB4-561BF37C1182}" sibTransId="{E8254C6A-FC81-4C24-854A-FBACEA56E164}"/>
    <dgm:cxn modelId="{1838A79F-7BE9-462A-B4ED-7E9D50242F3C}" type="presOf" srcId="{D7117FD6-314A-4659-B67C-85074BC07E9F}" destId="{8E24BB65-FED0-4BB1-908E-2F3DC48D1718}" srcOrd="1" destOrd="0" presId="urn:microsoft.com/office/officeart/2008/layout/HalfCircleOrganizationChart"/>
    <dgm:cxn modelId="{CFE35BB2-09AC-4765-A4A7-C9B0A9EE3E5F}" type="presOf" srcId="{424F2E66-AE1F-4B14-ADD4-F46789D357DC}" destId="{A33B1033-768B-4188-99A0-8E1B0E9896D8}" srcOrd="1" destOrd="0" presId="urn:microsoft.com/office/officeart/2008/layout/HalfCircleOrganizationChart"/>
    <dgm:cxn modelId="{5DE515BC-3FAB-4C5F-9D21-A3E0A0E56BED}" type="presOf" srcId="{F5D7CC5C-5E6C-4C58-A7B0-A96F53BC7707}" destId="{4472EA5F-2339-4E1E-B766-8D65DBCDC37C}" srcOrd="0" destOrd="0" presId="urn:microsoft.com/office/officeart/2008/layout/HalfCircleOrganizationChart"/>
    <dgm:cxn modelId="{F932ADC7-6D66-4F7F-802A-89E9599C26F3}" type="presOf" srcId="{D7117FD6-314A-4659-B67C-85074BC07E9F}" destId="{A5106A46-44BD-4352-BE5C-5E4C794C62E6}" srcOrd="0" destOrd="0" presId="urn:microsoft.com/office/officeart/2008/layout/HalfCircleOrganizationChart"/>
    <dgm:cxn modelId="{50BAC1CE-0B8F-4092-9C58-4041DE6AC3C8}" srcId="{D7117FD6-314A-4659-B67C-85074BC07E9F}" destId="{424F2E66-AE1F-4B14-ADD4-F46789D357DC}" srcOrd="1" destOrd="0" parTransId="{9E841AC2-059F-4083-83CF-1CBB7EA83641}" sibTransId="{C30FF1D7-DF7B-426C-A668-16E0E6A3A7E4}"/>
    <dgm:cxn modelId="{DDDD7BD0-5861-40B5-9EA8-A15AACD83D54}" srcId="{F5D7CC5C-5E6C-4C58-A7B0-A96F53BC7707}" destId="{D7117FD6-314A-4659-B67C-85074BC07E9F}" srcOrd="0" destOrd="0" parTransId="{CCCA70F8-D02A-444F-8831-2D609577240C}" sibTransId="{F5A7EA8A-12C0-4C23-847C-1693D6A08C61}"/>
    <dgm:cxn modelId="{2B258DD8-B6AC-4C72-A791-938BEC0766F0}" type="presOf" srcId="{9E841AC2-059F-4083-83CF-1CBB7EA83641}" destId="{965584B6-8CCC-4378-8D1C-A6CADEE7FD88}" srcOrd="0" destOrd="0" presId="urn:microsoft.com/office/officeart/2008/layout/HalfCircleOrganizationChart"/>
    <dgm:cxn modelId="{F1DBB427-F40D-4100-8C01-3DEE018C3E5F}" type="presParOf" srcId="{4472EA5F-2339-4E1E-B766-8D65DBCDC37C}" destId="{3662D11A-07DE-4EA0-8D22-CE07A3A9DF2A}" srcOrd="0" destOrd="0" presId="urn:microsoft.com/office/officeart/2008/layout/HalfCircleOrganizationChart"/>
    <dgm:cxn modelId="{519F3701-35B5-4256-B1B0-34801739214D}" type="presParOf" srcId="{3662D11A-07DE-4EA0-8D22-CE07A3A9DF2A}" destId="{1192FF7A-E7F4-4615-8D38-95F46714AA9C}" srcOrd="0" destOrd="0" presId="urn:microsoft.com/office/officeart/2008/layout/HalfCircleOrganizationChart"/>
    <dgm:cxn modelId="{7200D698-EB6B-401D-98B7-81E22EFED9E2}" type="presParOf" srcId="{1192FF7A-E7F4-4615-8D38-95F46714AA9C}" destId="{A5106A46-44BD-4352-BE5C-5E4C794C62E6}" srcOrd="0" destOrd="0" presId="urn:microsoft.com/office/officeart/2008/layout/HalfCircleOrganizationChart"/>
    <dgm:cxn modelId="{068D5756-D7F2-4CC0-B95A-AA9A9670D809}" type="presParOf" srcId="{1192FF7A-E7F4-4615-8D38-95F46714AA9C}" destId="{64151CDC-AC37-4354-86BD-DF1B48A0093C}" srcOrd="1" destOrd="0" presId="urn:microsoft.com/office/officeart/2008/layout/HalfCircleOrganizationChart"/>
    <dgm:cxn modelId="{B6C807A4-CB97-44ED-BD30-487866B3A941}" type="presParOf" srcId="{1192FF7A-E7F4-4615-8D38-95F46714AA9C}" destId="{6FF06834-F5A7-478D-A0C0-5DADCEB33F3D}" srcOrd="2" destOrd="0" presId="urn:microsoft.com/office/officeart/2008/layout/HalfCircleOrganizationChart"/>
    <dgm:cxn modelId="{412A5C9F-D486-4192-8CFB-EA9CDF4D34A0}" type="presParOf" srcId="{1192FF7A-E7F4-4615-8D38-95F46714AA9C}" destId="{8E24BB65-FED0-4BB1-908E-2F3DC48D1718}" srcOrd="3" destOrd="0" presId="urn:microsoft.com/office/officeart/2008/layout/HalfCircleOrganizationChart"/>
    <dgm:cxn modelId="{41232C64-6143-4691-A49E-83DA15773E24}" type="presParOf" srcId="{3662D11A-07DE-4EA0-8D22-CE07A3A9DF2A}" destId="{0FF4B086-D466-413F-8712-B5858BBE5F4E}" srcOrd="1" destOrd="0" presId="urn:microsoft.com/office/officeart/2008/layout/HalfCircleOrganizationChart"/>
    <dgm:cxn modelId="{8DB42B9C-167C-4280-B63C-B46B83433560}" type="presParOf" srcId="{0FF4B086-D466-413F-8712-B5858BBE5F4E}" destId="{197ED52D-16AA-4458-BCBB-782A22C33B9D}" srcOrd="0" destOrd="0" presId="urn:microsoft.com/office/officeart/2008/layout/HalfCircleOrganizationChart"/>
    <dgm:cxn modelId="{E670F829-9031-4C38-8025-DE3552D984D3}" type="presParOf" srcId="{0FF4B086-D466-413F-8712-B5858BBE5F4E}" destId="{B606539F-0B9A-4532-8838-3E8C7EC88D55}" srcOrd="1" destOrd="0" presId="urn:microsoft.com/office/officeart/2008/layout/HalfCircleOrganizationChart"/>
    <dgm:cxn modelId="{F3B2CB33-8627-42D0-A67C-625D57E13FF1}" type="presParOf" srcId="{B606539F-0B9A-4532-8838-3E8C7EC88D55}" destId="{51C6C647-CA79-4428-8F7F-E112E10FD037}" srcOrd="0" destOrd="0" presId="urn:microsoft.com/office/officeart/2008/layout/HalfCircleOrganizationChart"/>
    <dgm:cxn modelId="{7539B3BE-74CA-4584-AB67-9109E9E43BD6}" type="presParOf" srcId="{51C6C647-CA79-4428-8F7F-E112E10FD037}" destId="{AE979F27-52CF-4D0B-8005-CD58FD105BF4}" srcOrd="0" destOrd="0" presId="urn:microsoft.com/office/officeart/2008/layout/HalfCircleOrganizationChart"/>
    <dgm:cxn modelId="{CBAFCF6B-78D4-43AC-B864-37E23DDF3C8F}" type="presParOf" srcId="{51C6C647-CA79-4428-8F7F-E112E10FD037}" destId="{FCE9A6C4-018C-452D-BD7C-6626A5283883}" srcOrd="1" destOrd="0" presId="urn:microsoft.com/office/officeart/2008/layout/HalfCircleOrganizationChart"/>
    <dgm:cxn modelId="{71101494-82FC-4581-AF5E-1C608E1AE222}" type="presParOf" srcId="{51C6C647-CA79-4428-8F7F-E112E10FD037}" destId="{0C4BF7C7-58E8-4C79-AA16-FEA45006BAF0}" srcOrd="2" destOrd="0" presId="urn:microsoft.com/office/officeart/2008/layout/HalfCircleOrganizationChart"/>
    <dgm:cxn modelId="{F7DD94A3-5C57-4227-82F7-952B491C99DD}" type="presParOf" srcId="{51C6C647-CA79-4428-8F7F-E112E10FD037}" destId="{220FED79-4498-4EA2-B576-E36EF6FF0CCA}" srcOrd="3" destOrd="0" presId="urn:microsoft.com/office/officeart/2008/layout/HalfCircleOrganizationChart"/>
    <dgm:cxn modelId="{44A3A44F-A018-48B8-A827-D7F8BD8DE88B}" type="presParOf" srcId="{B606539F-0B9A-4532-8838-3E8C7EC88D55}" destId="{311BDB02-2462-4F93-8B65-6F51414EEB0C}" srcOrd="1" destOrd="0" presId="urn:microsoft.com/office/officeart/2008/layout/HalfCircleOrganizationChart"/>
    <dgm:cxn modelId="{6C72B56D-0C18-41E0-97A0-CE8B501A4F53}" type="presParOf" srcId="{B606539F-0B9A-4532-8838-3E8C7EC88D55}" destId="{A1378501-DFEC-4669-893C-17F744250E0B}" srcOrd="2" destOrd="0" presId="urn:microsoft.com/office/officeart/2008/layout/HalfCircleOrganizationChart"/>
    <dgm:cxn modelId="{A1ADE487-CC62-4025-8A68-18B6AA501B05}" type="presParOf" srcId="{0FF4B086-D466-413F-8712-B5858BBE5F4E}" destId="{965584B6-8CCC-4378-8D1C-A6CADEE7FD88}" srcOrd="2" destOrd="0" presId="urn:microsoft.com/office/officeart/2008/layout/HalfCircleOrganizationChart"/>
    <dgm:cxn modelId="{40BCB778-A959-480A-BA86-A1714942E036}" type="presParOf" srcId="{0FF4B086-D466-413F-8712-B5858BBE5F4E}" destId="{D1642F97-CA3F-4C95-AE97-B062A7FBE34A}" srcOrd="3" destOrd="0" presId="urn:microsoft.com/office/officeart/2008/layout/HalfCircleOrganizationChart"/>
    <dgm:cxn modelId="{3193F347-03F3-4D93-AF22-2AA3A614FD60}" type="presParOf" srcId="{D1642F97-CA3F-4C95-AE97-B062A7FBE34A}" destId="{22E8555B-DFCF-4E38-A31B-818C50039F0B}" srcOrd="0" destOrd="0" presId="urn:microsoft.com/office/officeart/2008/layout/HalfCircleOrganizationChart"/>
    <dgm:cxn modelId="{5DBF51E8-E6A7-4C55-94AC-50B4EF492AFA}" type="presParOf" srcId="{22E8555B-DFCF-4E38-A31B-818C50039F0B}" destId="{DE357ECB-3F0B-4724-8D13-A6799D2E6494}" srcOrd="0" destOrd="0" presId="urn:microsoft.com/office/officeart/2008/layout/HalfCircleOrganizationChart"/>
    <dgm:cxn modelId="{9E12C0D6-9B02-4546-A443-6D38AEBB811E}" type="presParOf" srcId="{22E8555B-DFCF-4E38-A31B-818C50039F0B}" destId="{B1D5786D-B4E4-4BAB-AF51-5638FB044F14}" srcOrd="1" destOrd="0" presId="urn:microsoft.com/office/officeart/2008/layout/HalfCircleOrganizationChart"/>
    <dgm:cxn modelId="{39F35ECB-3ED6-4A38-9C92-53F1FBB6CC12}" type="presParOf" srcId="{22E8555B-DFCF-4E38-A31B-818C50039F0B}" destId="{679BA4E8-5F68-435A-87C8-A8D617E5A261}" srcOrd="2" destOrd="0" presId="urn:microsoft.com/office/officeart/2008/layout/HalfCircleOrganizationChart"/>
    <dgm:cxn modelId="{0D91AB22-D744-4081-A567-01866F733B73}" type="presParOf" srcId="{22E8555B-DFCF-4E38-A31B-818C50039F0B}" destId="{A33B1033-768B-4188-99A0-8E1B0E9896D8}" srcOrd="3" destOrd="0" presId="urn:microsoft.com/office/officeart/2008/layout/HalfCircleOrganizationChart"/>
    <dgm:cxn modelId="{FA917867-50EB-48A5-BD5B-4A87172E8B42}" type="presParOf" srcId="{D1642F97-CA3F-4C95-AE97-B062A7FBE34A}" destId="{EA404D60-B837-4317-AF63-5B8EA0A35925}" srcOrd="1" destOrd="0" presId="urn:microsoft.com/office/officeart/2008/layout/HalfCircleOrganizationChart"/>
    <dgm:cxn modelId="{A57F2E10-DCC1-4399-B016-19C4E19C7334}" type="presParOf" srcId="{D1642F97-CA3F-4C95-AE97-B062A7FBE34A}" destId="{B758BB54-C41F-4804-8408-5CB69C6D1931}" srcOrd="2" destOrd="0" presId="urn:microsoft.com/office/officeart/2008/layout/HalfCircleOrganizationChart"/>
    <dgm:cxn modelId="{D1C09114-1372-4C4E-BFC0-E630AF2E9A71}" type="presParOf" srcId="{3662D11A-07DE-4EA0-8D22-CE07A3A9DF2A}" destId="{D147FA81-A895-45E0-9372-18A9C951E2DD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72AE2B7-5DB3-46EB-9D85-96761ACA91C4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2C2A50C2-D87B-4B7F-BF2F-5443074DEABF}">
      <dgm:prSet/>
      <dgm:spPr/>
      <dgm:t>
        <a:bodyPr/>
        <a:lstStyle/>
        <a:p>
          <a:r>
            <a:rPr lang="fr-FR" b="1" err="1"/>
            <a:t>LargestPropertyUseType</a:t>
          </a:r>
          <a:endParaRPr lang="fr-FR" b="1"/>
        </a:p>
      </dgm:t>
    </dgm:pt>
    <dgm:pt modelId="{27DC3531-6A88-4CFC-91B6-B157849CE3B1}" type="parTrans" cxnId="{8535603E-F475-4D3C-954E-A23B0D7F5E3E}">
      <dgm:prSet/>
      <dgm:spPr/>
      <dgm:t>
        <a:bodyPr/>
        <a:lstStyle/>
        <a:p>
          <a:endParaRPr lang="fr-FR"/>
        </a:p>
      </dgm:t>
    </dgm:pt>
    <dgm:pt modelId="{14A6EE71-E0EF-479D-A09A-21A3767B9DB9}" type="sibTrans" cxnId="{8535603E-F475-4D3C-954E-A23B0D7F5E3E}">
      <dgm:prSet/>
      <dgm:spPr/>
      <dgm:t>
        <a:bodyPr/>
        <a:lstStyle/>
        <a:p>
          <a:endParaRPr lang="fr-FR"/>
        </a:p>
      </dgm:t>
    </dgm:pt>
    <dgm:pt modelId="{6A468F04-6428-4A20-BCF3-D5D745B3E732}">
      <dgm:prSet/>
      <dgm:spPr/>
      <dgm:t>
        <a:bodyPr/>
        <a:lstStyle/>
        <a:p>
          <a:r>
            <a:rPr lang="fr-FR" b="1"/>
            <a:t>SecondLargestPropertyUseType</a:t>
          </a:r>
          <a:endParaRPr lang="fr-FR"/>
        </a:p>
      </dgm:t>
    </dgm:pt>
    <dgm:pt modelId="{FA60A818-653C-4CC7-ACB1-9C3591864C23}" type="parTrans" cxnId="{E4399429-C0EF-4D19-95FA-64759DD5C76A}">
      <dgm:prSet/>
      <dgm:spPr/>
      <dgm:t>
        <a:bodyPr/>
        <a:lstStyle/>
        <a:p>
          <a:endParaRPr lang="fr-FR"/>
        </a:p>
      </dgm:t>
    </dgm:pt>
    <dgm:pt modelId="{AB287E91-43CB-44E8-8863-08E3BA8F2A48}" type="sibTrans" cxnId="{E4399429-C0EF-4D19-95FA-64759DD5C76A}">
      <dgm:prSet/>
      <dgm:spPr/>
      <dgm:t>
        <a:bodyPr/>
        <a:lstStyle/>
        <a:p>
          <a:endParaRPr lang="fr-FR"/>
        </a:p>
      </dgm:t>
    </dgm:pt>
    <dgm:pt modelId="{789ABD48-AE42-4838-AAA1-1C8789117243}">
      <dgm:prSet/>
      <dgm:spPr/>
      <dgm:t>
        <a:bodyPr/>
        <a:lstStyle/>
        <a:p>
          <a:r>
            <a:rPr lang="fr-FR" b="1"/>
            <a:t>ThirdLargestPropertyUseType</a:t>
          </a:r>
          <a:endParaRPr lang="fr-FR"/>
        </a:p>
      </dgm:t>
    </dgm:pt>
    <dgm:pt modelId="{71778B33-3E5A-46DE-9E38-6C6FD36E0057}" type="parTrans" cxnId="{6E809256-D03B-44D3-A30C-25CF6A920DF0}">
      <dgm:prSet/>
      <dgm:spPr/>
      <dgm:t>
        <a:bodyPr/>
        <a:lstStyle/>
        <a:p>
          <a:endParaRPr lang="fr-FR"/>
        </a:p>
      </dgm:t>
    </dgm:pt>
    <dgm:pt modelId="{D3ED2782-6E17-4AA9-9AD7-5AA6E2842626}" type="sibTrans" cxnId="{6E809256-D03B-44D3-A30C-25CF6A920DF0}">
      <dgm:prSet/>
      <dgm:spPr/>
      <dgm:t>
        <a:bodyPr/>
        <a:lstStyle/>
        <a:p>
          <a:endParaRPr lang="fr-FR"/>
        </a:p>
      </dgm:t>
    </dgm:pt>
    <dgm:pt modelId="{EB57D30D-E922-4B94-B650-11C306721C68}">
      <dgm:prSet/>
      <dgm:spPr/>
      <dgm:t>
        <a:bodyPr/>
        <a:lstStyle/>
        <a:p>
          <a:r>
            <a:rPr lang="fr-FR" b="1"/>
            <a:t>LargestPropertyUseTypeGFA</a:t>
          </a:r>
          <a:endParaRPr lang="fr-FR"/>
        </a:p>
      </dgm:t>
    </dgm:pt>
    <dgm:pt modelId="{B953F5F0-E218-4CB7-89DA-1B9C33AD272B}" type="parTrans" cxnId="{F53561C4-6CF9-4B32-8CCC-A9A7434480FE}">
      <dgm:prSet/>
      <dgm:spPr/>
      <dgm:t>
        <a:bodyPr/>
        <a:lstStyle/>
        <a:p>
          <a:endParaRPr lang="fr-FR"/>
        </a:p>
      </dgm:t>
    </dgm:pt>
    <dgm:pt modelId="{1A1FA13B-05EE-4246-86E4-4B80A51C7D3A}" type="sibTrans" cxnId="{F53561C4-6CF9-4B32-8CCC-A9A7434480FE}">
      <dgm:prSet/>
      <dgm:spPr/>
      <dgm:t>
        <a:bodyPr/>
        <a:lstStyle/>
        <a:p>
          <a:endParaRPr lang="fr-FR"/>
        </a:p>
      </dgm:t>
    </dgm:pt>
    <dgm:pt modelId="{8ECC0D88-D315-48EB-BA57-170C024E3B89}">
      <dgm:prSet/>
      <dgm:spPr/>
      <dgm:t>
        <a:bodyPr/>
        <a:lstStyle/>
        <a:p>
          <a:r>
            <a:rPr lang="fr-FR" b="1"/>
            <a:t>SecondLargestPropertyUseTypeGFA</a:t>
          </a:r>
          <a:endParaRPr lang="fr-FR"/>
        </a:p>
      </dgm:t>
    </dgm:pt>
    <dgm:pt modelId="{C5B72760-B91D-4C56-9F8E-AF711078FAFC}" type="parTrans" cxnId="{3188EFB6-08BA-4026-80AE-4CC1DB0A60FC}">
      <dgm:prSet/>
      <dgm:spPr/>
      <dgm:t>
        <a:bodyPr/>
        <a:lstStyle/>
        <a:p>
          <a:endParaRPr lang="fr-FR"/>
        </a:p>
      </dgm:t>
    </dgm:pt>
    <dgm:pt modelId="{DA991D2E-699A-45CA-ACED-362364694C95}" type="sibTrans" cxnId="{3188EFB6-08BA-4026-80AE-4CC1DB0A60FC}">
      <dgm:prSet/>
      <dgm:spPr/>
      <dgm:t>
        <a:bodyPr/>
        <a:lstStyle/>
        <a:p>
          <a:endParaRPr lang="fr-FR"/>
        </a:p>
      </dgm:t>
    </dgm:pt>
    <dgm:pt modelId="{26BBE3D2-A5DC-4D94-AF85-60FA990BFE21}">
      <dgm:prSet/>
      <dgm:spPr/>
      <dgm:t>
        <a:bodyPr/>
        <a:lstStyle/>
        <a:p>
          <a:r>
            <a:rPr lang="fr-FR" b="1"/>
            <a:t>ThirdLargestPropertyUseTypeGFA</a:t>
          </a:r>
          <a:endParaRPr lang="fr-FR"/>
        </a:p>
      </dgm:t>
    </dgm:pt>
    <dgm:pt modelId="{69EE59CD-54D3-4677-BD38-1F3201637A59}" type="parTrans" cxnId="{D0EF70C6-54FE-4974-8AF3-57A7323C76DF}">
      <dgm:prSet/>
      <dgm:spPr/>
      <dgm:t>
        <a:bodyPr/>
        <a:lstStyle/>
        <a:p>
          <a:endParaRPr lang="fr-FR"/>
        </a:p>
      </dgm:t>
    </dgm:pt>
    <dgm:pt modelId="{40C3431D-2032-4B9C-BFE3-C04537175FA9}" type="sibTrans" cxnId="{D0EF70C6-54FE-4974-8AF3-57A7323C76DF}">
      <dgm:prSet/>
      <dgm:spPr/>
      <dgm:t>
        <a:bodyPr/>
        <a:lstStyle/>
        <a:p>
          <a:endParaRPr lang="fr-FR"/>
        </a:p>
      </dgm:t>
    </dgm:pt>
    <dgm:pt modelId="{C623B7A8-1F29-4907-991D-F28BA6CEA7BC}" type="pres">
      <dgm:prSet presAssocID="{F72AE2B7-5DB3-46EB-9D85-96761ACA91C4}" presName="Name0" presStyleCnt="0">
        <dgm:presLayoutVars>
          <dgm:dir/>
        </dgm:presLayoutVars>
      </dgm:prSet>
      <dgm:spPr/>
    </dgm:pt>
    <dgm:pt modelId="{F30B1F54-73C8-4E68-B301-88147B7BB0B1}" type="pres">
      <dgm:prSet presAssocID="{2C2A50C2-D87B-4B7F-BF2F-5443074DEABF}" presName="noChildren" presStyleCnt="0"/>
      <dgm:spPr/>
    </dgm:pt>
    <dgm:pt modelId="{4C07EBE5-ADEA-4B1C-B4CA-A88D90BCBA8D}" type="pres">
      <dgm:prSet presAssocID="{2C2A50C2-D87B-4B7F-BF2F-5443074DEABF}" presName="gap" presStyleCnt="0"/>
      <dgm:spPr/>
    </dgm:pt>
    <dgm:pt modelId="{FB45C3BA-9A1F-4596-B8F1-46FA7CFD3228}" type="pres">
      <dgm:prSet presAssocID="{2C2A50C2-D87B-4B7F-BF2F-5443074DEABF}" presName="medCircle2" presStyleLbl="vennNode1" presStyleIdx="0" presStyleCnt="6"/>
      <dgm:spPr>
        <a:solidFill>
          <a:srgbClr val="0070C0">
            <a:alpha val="50000"/>
          </a:srgbClr>
        </a:solidFill>
      </dgm:spPr>
    </dgm:pt>
    <dgm:pt modelId="{310C34B9-CEBB-454C-805F-7726DC1114EB}" type="pres">
      <dgm:prSet presAssocID="{2C2A50C2-D87B-4B7F-BF2F-5443074DEABF}" presName="txLvlOnly1" presStyleLbl="revTx" presStyleIdx="0" presStyleCnt="6"/>
      <dgm:spPr/>
    </dgm:pt>
    <dgm:pt modelId="{258336B7-74AC-4943-98E0-56DD286BC2AC}" type="pres">
      <dgm:prSet presAssocID="{6A468F04-6428-4A20-BCF3-D5D745B3E732}" presName="noChildren" presStyleCnt="0"/>
      <dgm:spPr/>
    </dgm:pt>
    <dgm:pt modelId="{FF0BD3A1-D1CA-4B86-A4E8-ECD4440968B9}" type="pres">
      <dgm:prSet presAssocID="{6A468F04-6428-4A20-BCF3-D5D745B3E732}" presName="gap" presStyleCnt="0"/>
      <dgm:spPr/>
    </dgm:pt>
    <dgm:pt modelId="{45D275B8-BC6F-4210-89E3-9E29239268C5}" type="pres">
      <dgm:prSet presAssocID="{6A468F04-6428-4A20-BCF3-D5D745B3E732}" presName="medCircle2" presStyleLbl="vennNode1" presStyleIdx="1" presStyleCnt="6"/>
      <dgm:spPr>
        <a:solidFill>
          <a:srgbClr val="0070C0">
            <a:alpha val="50000"/>
          </a:srgbClr>
        </a:solidFill>
      </dgm:spPr>
    </dgm:pt>
    <dgm:pt modelId="{9CB5C6ED-B08B-4C9C-96A2-0DBD1B27B2DC}" type="pres">
      <dgm:prSet presAssocID="{6A468F04-6428-4A20-BCF3-D5D745B3E732}" presName="txLvlOnly1" presStyleLbl="revTx" presStyleIdx="1" presStyleCnt="6"/>
      <dgm:spPr/>
    </dgm:pt>
    <dgm:pt modelId="{F9FA97E8-7E25-4325-8853-28744EDB7401}" type="pres">
      <dgm:prSet presAssocID="{789ABD48-AE42-4838-AAA1-1C8789117243}" presName="noChildren" presStyleCnt="0"/>
      <dgm:spPr/>
    </dgm:pt>
    <dgm:pt modelId="{E0955B2D-364D-46EB-BE1A-C833B042A33E}" type="pres">
      <dgm:prSet presAssocID="{789ABD48-AE42-4838-AAA1-1C8789117243}" presName="gap" presStyleCnt="0"/>
      <dgm:spPr/>
    </dgm:pt>
    <dgm:pt modelId="{84BDCEC3-E6BB-4083-B19A-B6A8B815C99C}" type="pres">
      <dgm:prSet presAssocID="{789ABD48-AE42-4838-AAA1-1C8789117243}" presName="medCircle2" presStyleLbl="vennNode1" presStyleIdx="2" presStyleCnt="6"/>
      <dgm:spPr>
        <a:solidFill>
          <a:srgbClr val="0070C0">
            <a:alpha val="50000"/>
          </a:srgbClr>
        </a:solidFill>
      </dgm:spPr>
    </dgm:pt>
    <dgm:pt modelId="{46E41A33-78B9-4C8C-97DE-27DDAF8DC7A9}" type="pres">
      <dgm:prSet presAssocID="{789ABD48-AE42-4838-AAA1-1C8789117243}" presName="txLvlOnly1" presStyleLbl="revTx" presStyleIdx="2" presStyleCnt="6"/>
      <dgm:spPr/>
    </dgm:pt>
    <dgm:pt modelId="{BFD5C02E-B160-4EE9-A453-2A8A2DC99E03}" type="pres">
      <dgm:prSet presAssocID="{EB57D30D-E922-4B94-B650-11C306721C68}" presName="noChildren" presStyleCnt="0"/>
      <dgm:spPr/>
    </dgm:pt>
    <dgm:pt modelId="{3D68B859-1CF3-47A3-A8B7-ACB41919E269}" type="pres">
      <dgm:prSet presAssocID="{EB57D30D-E922-4B94-B650-11C306721C68}" presName="gap" presStyleCnt="0"/>
      <dgm:spPr/>
    </dgm:pt>
    <dgm:pt modelId="{A55FF9E7-6145-4D75-8CB9-C8360F5A980C}" type="pres">
      <dgm:prSet presAssocID="{EB57D30D-E922-4B94-B650-11C306721C68}" presName="medCircle2" presStyleLbl="vennNode1" presStyleIdx="3" presStyleCnt="6"/>
      <dgm:spPr>
        <a:solidFill>
          <a:schemeClr val="accent4">
            <a:lumMod val="75000"/>
            <a:alpha val="50000"/>
          </a:schemeClr>
        </a:solidFill>
      </dgm:spPr>
    </dgm:pt>
    <dgm:pt modelId="{3CF508E4-8239-4261-ABC1-5E9C74FF29D7}" type="pres">
      <dgm:prSet presAssocID="{EB57D30D-E922-4B94-B650-11C306721C68}" presName="txLvlOnly1" presStyleLbl="revTx" presStyleIdx="3" presStyleCnt="6"/>
      <dgm:spPr/>
    </dgm:pt>
    <dgm:pt modelId="{0D938D02-ED42-4E16-9003-7309ECFDBE83}" type="pres">
      <dgm:prSet presAssocID="{8ECC0D88-D315-48EB-BA57-170C024E3B89}" presName="noChildren" presStyleCnt="0"/>
      <dgm:spPr/>
    </dgm:pt>
    <dgm:pt modelId="{D42383CA-B03F-44E4-9AFF-EECCDAFA937F}" type="pres">
      <dgm:prSet presAssocID="{8ECC0D88-D315-48EB-BA57-170C024E3B89}" presName="gap" presStyleCnt="0"/>
      <dgm:spPr/>
    </dgm:pt>
    <dgm:pt modelId="{48075971-C300-4757-A773-D621C37CB73E}" type="pres">
      <dgm:prSet presAssocID="{8ECC0D88-D315-48EB-BA57-170C024E3B89}" presName="medCircle2" presStyleLbl="vennNode1" presStyleIdx="4" presStyleCnt="6"/>
      <dgm:spPr>
        <a:solidFill>
          <a:schemeClr val="accent4">
            <a:lumMod val="75000"/>
            <a:alpha val="50000"/>
          </a:schemeClr>
        </a:solidFill>
      </dgm:spPr>
    </dgm:pt>
    <dgm:pt modelId="{91E21DFE-2993-45A9-B20E-2F0501D5DC9E}" type="pres">
      <dgm:prSet presAssocID="{8ECC0D88-D315-48EB-BA57-170C024E3B89}" presName="txLvlOnly1" presStyleLbl="revTx" presStyleIdx="4" presStyleCnt="6"/>
      <dgm:spPr/>
    </dgm:pt>
    <dgm:pt modelId="{5FA3151C-9EBA-41EE-B8BC-67417F7F1C91}" type="pres">
      <dgm:prSet presAssocID="{26BBE3D2-A5DC-4D94-AF85-60FA990BFE21}" presName="noChildren" presStyleCnt="0"/>
      <dgm:spPr/>
    </dgm:pt>
    <dgm:pt modelId="{3ED0612C-D2AA-4675-BDA7-4876A5CFA8A8}" type="pres">
      <dgm:prSet presAssocID="{26BBE3D2-A5DC-4D94-AF85-60FA990BFE21}" presName="gap" presStyleCnt="0"/>
      <dgm:spPr/>
    </dgm:pt>
    <dgm:pt modelId="{B0C75B78-3EBC-46C7-9C8D-2C3BA55EBF03}" type="pres">
      <dgm:prSet presAssocID="{26BBE3D2-A5DC-4D94-AF85-60FA990BFE21}" presName="medCircle2" presStyleLbl="vennNode1" presStyleIdx="5" presStyleCnt="6"/>
      <dgm:spPr>
        <a:solidFill>
          <a:schemeClr val="accent4">
            <a:lumMod val="75000"/>
            <a:alpha val="50000"/>
          </a:schemeClr>
        </a:solidFill>
      </dgm:spPr>
    </dgm:pt>
    <dgm:pt modelId="{7ACF207D-A561-48B4-83FF-806FDD4754DF}" type="pres">
      <dgm:prSet presAssocID="{26BBE3D2-A5DC-4D94-AF85-60FA990BFE21}" presName="txLvlOnly1" presStyleLbl="revTx" presStyleIdx="5" presStyleCnt="6"/>
      <dgm:spPr/>
    </dgm:pt>
  </dgm:ptLst>
  <dgm:cxnLst>
    <dgm:cxn modelId="{E4399429-C0EF-4D19-95FA-64759DD5C76A}" srcId="{F72AE2B7-5DB3-46EB-9D85-96761ACA91C4}" destId="{6A468F04-6428-4A20-BCF3-D5D745B3E732}" srcOrd="1" destOrd="0" parTransId="{FA60A818-653C-4CC7-ACB1-9C3591864C23}" sibTransId="{AB287E91-43CB-44E8-8863-08E3BA8F2A48}"/>
    <dgm:cxn modelId="{8535603E-F475-4D3C-954E-A23B0D7F5E3E}" srcId="{F72AE2B7-5DB3-46EB-9D85-96761ACA91C4}" destId="{2C2A50C2-D87B-4B7F-BF2F-5443074DEABF}" srcOrd="0" destOrd="0" parTransId="{27DC3531-6A88-4CFC-91B6-B157849CE3B1}" sibTransId="{14A6EE71-E0EF-479D-A09A-21A3767B9DB9}"/>
    <dgm:cxn modelId="{517C1746-9911-4B2B-8ED6-96431BF9DB73}" type="presOf" srcId="{8ECC0D88-D315-48EB-BA57-170C024E3B89}" destId="{91E21DFE-2993-45A9-B20E-2F0501D5DC9E}" srcOrd="0" destOrd="0" presId="urn:microsoft.com/office/officeart/2008/layout/VerticalCircleList"/>
    <dgm:cxn modelId="{CDB77C52-1954-44AE-BB43-A285CD79AC90}" type="presOf" srcId="{26BBE3D2-A5DC-4D94-AF85-60FA990BFE21}" destId="{7ACF207D-A561-48B4-83FF-806FDD4754DF}" srcOrd="0" destOrd="0" presId="urn:microsoft.com/office/officeart/2008/layout/VerticalCircleList"/>
    <dgm:cxn modelId="{6E809256-D03B-44D3-A30C-25CF6A920DF0}" srcId="{F72AE2B7-5DB3-46EB-9D85-96761ACA91C4}" destId="{789ABD48-AE42-4838-AAA1-1C8789117243}" srcOrd="2" destOrd="0" parTransId="{71778B33-3E5A-46DE-9E38-6C6FD36E0057}" sibTransId="{D3ED2782-6E17-4AA9-9AD7-5AA6E2842626}"/>
    <dgm:cxn modelId="{14A52A88-258A-4EBB-9BAB-1FE0967CEE1A}" type="presOf" srcId="{F72AE2B7-5DB3-46EB-9D85-96761ACA91C4}" destId="{C623B7A8-1F29-4907-991D-F28BA6CEA7BC}" srcOrd="0" destOrd="0" presId="urn:microsoft.com/office/officeart/2008/layout/VerticalCircleList"/>
    <dgm:cxn modelId="{E413CA8A-E5AB-4F2C-8360-BA8068B200A3}" type="presOf" srcId="{789ABD48-AE42-4838-AAA1-1C8789117243}" destId="{46E41A33-78B9-4C8C-97DE-27DDAF8DC7A9}" srcOrd="0" destOrd="0" presId="urn:microsoft.com/office/officeart/2008/layout/VerticalCircleList"/>
    <dgm:cxn modelId="{90B27BA4-8B46-41BC-B8C1-FA088FE9A3D3}" type="presOf" srcId="{2C2A50C2-D87B-4B7F-BF2F-5443074DEABF}" destId="{310C34B9-CEBB-454C-805F-7726DC1114EB}" srcOrd="0" destOrd="0" presId="urn:microsoft.com/office/officeart/2008/layout/VerticalCircleList"/>
    <dgm:cxn modelId="{3188EFB6-08BA-4026-80AE-4CC1DB0A60FC}" srcId="{F72AE2B7-5DB3-46EB-9D85-96761ACA91C4}" destId="{8ECC0D88-D315-48EB-BA57-170C024E3B89}" srcOrd="4" destOrd="0" parTransId="{C5B72760-B91D-4C56-9F8E-AF711078FAFC}" sibTransId="{DA991D2E-699A-45CA-ACED-362364694C95}"/>
    <dgm:cxn modelId="{CE7ABAB7-2AC6-4A99-9FF2-FF45FDBAB38E}" type="presOf" srcId="{EB57D30D-E922-4B94-B650-11C306721C68}" destId="{3CF508E4-8239-4261-ABC1-5E9C74FF29D7}" srcOrd="0" destOrd="0" presId="urn:microsoft.com/office/officeart/2008/layout/VerticalCircleList"/>
    <dgm:cxn modelId="{286B5EBE-2338-4305-9304-92D9CAD3CF42}" type="presOf" srcId="{6A468F04-6428-4A20-BCF3-D5D745B3E732}" destId="{9CB5C6ED-B08B-4C9C-96A2-0DBD1B27B2DC}" srcOrd="0" destOrd="0" presId="urn:microsoft.com/office/officeart/2008/layout/VerticalCircleList"/>
    <dgm:cxn modelId="{F53561C4-6CF9-4B32-8CCC-A9A7434480FE}" srcId="{F72AE2B7-5DB3-46EB-9D85-96761ACA91C4}" destId="{EB57D30D-E922-4B94-B650-11C306721C68}" srcOrd="3" destOrd="0" parTransId="{B953F5F0-E218-4CB7-89DA-1B9C33AD272B}" sibTransId="{1A1FA13B-05EE-4246-86E4-4B80A51C7D3A}"/>
    <dgm:cxn modelId="{D0EF70C6-54FE-4974-8AF3-57A7323C76DF}" srcId="{F72AE2B7-5DB3-46EB-9D85-96761ACA91C4}" destId="{26BBE3D2-A5DC-4D94-AF85-60FA990BFE21}" srcOrd="5" destOrd="0" parTransId="{69EE59CD-54D3-4677-BD38-1F3201637A59}" sibTransId="{40C3431D-2032-4B9C-BFE3-C04537175FA9}"/>
    <dgm:cxn modelId="{39807104-C4D6-4874-BFFA-C4D2CA14BE06}" type="presParOf" srcId="{C623B7A8-1F29-4907-991D-F28BA6CEA7BC}" destId="{F30B1F54-73C8-4E68-B301-88147B7BB0B1}" srcOrd="0" destOrd="0" presId="urn:microsoft.com/office/officeart/2008/layout/VerticalCircleList"/>
    <dgm:cxn modelId="{9CA0A394-8255-45A3-8906-F6C928C33683}" type="presParOf" srcId="{F30B1F54-73C8-4E68-B301-88147B7BB0B1}" destId="{4C07EBE5-ADEA-4B1C-B4CA-A88D90BCBA8D}" srcOrd="0" destOrd="0" presId="urn:microsoft.com/office/officeart/2008/layout/VerticalCircleList"/>
    <dgm:cxn modelId="{F870C183-A549-46CB-8A59-7FBC275A3485}" type="presParOf" srcId="{F30B1F54-73C8-4E68-B301-88147B7BB0B1}" destId="{FB45C3BA-9A1F-4596-B8F1-46FA7CFD3228}" srcOrd="1" destOrd="0" presId="urn:microsoft.com/office/officeart/2008/layout/VerticalCircleList"/>
    <dgm:cxn modelId="{06F6DFE9-44A6-40C0-88A4-AA3E4AFD00F9}" type="presParOf" srcId="{F30B1F54-73C8-4E68-B301-88147B7BB0B1}" destId="{310C34B9-CEBB-454C-805F-7726DC1114EB}" srcOrd="2" destOrd="0" presId="urn:microsoft.com/office/officeart/2008/layout/VerticalCircleList"/>
    <dgm:cxn modelId="{171C6EC8-9595-4129-9012-8D63FBC9C56F}" type="presParOf" srcId="{C623B7A8-1F29-4907-991D-F28BA6CEA7BC}" destId="{258336B7-74AC-4943-98E0-56DD286BC2AC}" srcOrd="1" destOrd="0" presId="urn:microsoft.com/office/officeart/2008/layout/VerticalCircleList"/>
    <dgm:cxn modelId="{0C64875D-BD3A-4B3D-A0B6-A19F871558C5}" type="presParOf" srcId="{258336B7-74AC-4943-98E0-56DD286BC2AC}" destId="{FF0BD3A1-D1CA-4B86-A4E8-ECD4440968B9}" srcOrd="0" destOrd="0" presId="urn:microsoft.com/office/officeart/2008/layout/VerticalCircleList"/>
    <dgm:cxn modelId="{F4FDF76E-86FA-4F39-AF1E-0A8A2DF30FB5}" type="presParOf" srcId="{258336B7-74AC-4943-98E0-56DD286BC2AC}" destId="{45D275B8-BC6F-4210-89E3-9E29239268C5}" srcOrd="1" destOrd="0" presId="urn:microsoft.com/office/officeart/2008/layout/VerticalCircleList"/>
    <dgm:cxn modelId="{4004EAB0-4EE4-4B38-A14A-755626932378}" type="presParOf" srcId="{258336B7-74AC-4943-98E0-56DD286BC2AC}" destId="{9CB5C6ED-B08B-4C9C-96A2-0DBD1B27B2DC}" srcOrd="2" destOrd="0" presId="urn:microsoft.com/office/officeart/2008/layout/VerticalCircleList"/>
    <dgm:cxn modelId="{BD13E878-2836-4A86-9FF5-4174D8D83A1A}" type="presParOf" srcId="{C623B7A8-1F29-4907-991D-F28BA6CEA7BC}" destId="{F9FA97E8-7E25-4325-8853-28744EDB7401}" srcOrd="2" destOrd="0" presId="urn:microsoft.com/office/officeart/2008/layout/VerticalCircleList"/>
    <dgm:cxn modelId="{B45172B7-9705-44B5-AE7A-9084642CFE57}" type="presParOf" srcId="{F9FA97E8-7E25-4325-8853-28744EDB7401}" destId="{E0955B2D-364D-46EB-BE1A-C833B042A33E}" srcOrd="0" destOrd="0" presId="urn:microsoft.com/office/officeart/2008/layout/VerticalCircleList"/>
    <dgm:cxn modelId="{6D836B52-8E72-4033-B44C-8D0D393F478F}" type="presParOf" srcId="{F9FA97E8-7E25-4325-8853-28744EDB7401}" destId="{84BDCEC3-E6BB-4083-B19A-B6A8B815C99C}" srcOrd="1" destOrd="0" presId="urn:microsoft.com/office/officeart/2008/layout/VerticalCircleList"/>
    <dgm:cxn modelId="{85E86DCF-1E4A-480E-AF6A-E19C873DD117}" type="presParOf" srcId="{F9FA97E8-7E25-4325-8853-28744EDB7401}" destId="{46E41A33-78B9-4C8C-97DE-27DDAF8DC7A9}" srcOrd="2" destOrd="0" presId="urn:microsoft.com/office/officeart/2008/layout/VerticalCircleList"/>
    <dgm:cxn modelId="{AA1BD63B-4773-443F-81E1-53846215158C}" type="presParOf" srcId="{C623B7A8-1F29-4907-991D-F28BA6CEA7BC}" destId="{BFD5C02E-B160-4EE9-A453-2A8A2DC99E03}" srcOrd="3" destOrd="0" presId="urn:microsoft.com/office/officeart/2008/layout/VerticalCircleList"/>
    <dgm:cxn modelId="{4F49FD4F-E909-4FBA-9DCB-BEDD4F7144BC}" type="presParOf" srcId="{BFD5C02E-B160-4EE9-A453-2A8A2DC99E03}" destId="{3D68B859-1CF3-47A3-A8B7-ACB41919E269}" srcOrd="0" destOrd="0" presId="urn:microsoft.com/office/officeart/2008/layout/VerticalCircleList"/>
    <dgm:cxn modelId="{E467DDF4-12F2-4610-9382-9650340B6D54}" type="presParOf" srcId="{BFD5C02E-B160-4EE9-A453-2A8A2DC99E03}" destId="{A55FF9E7-6145-4D75-8CB9-C8360F5A980C}" srcOrd="1" destOrd="0" presId="urn:microsoft.com/office/officeart/2008/layout/VerticalCircleList"/>
    <dgm:cxn modelId="{2A2EDAF3-1867-4F71-AC93-74391F21F0C9}" type="presParOf" srcId="{BFD5C02E-B160-4EE9-A453-2A8A2DC99E03}" destId="{3CF508E4-8239-4261-ABC1-5E9C74FF29D7}" srcOrd="2" destOrd="0" presId="urn:microsoft.com/office/officeart/2008/layout/VerticalCircleList"/>
    <dgm:cxn modelId="{1354B527-2F29-4886-9007-F7692CEFF729}" type="presParOf" srcId="{C623B7A8-1F29-4907-991D-F28BA6CEA7BC}" destId="{0D938D02-ED42-4E16-9003-7309ECFDBE83}" srcOrd="4" destOrd="0" presId="urn:microsoft.com/office/officeart/2008/layout/VerticalCircleList"/>
    <dgm:cxn modelId="{AF970A4A-D1D1-42EB-A520-411D99EF5962}" type="presParOf" srcId="{0D938D02-ED42-4E16-9003-7309ECFDBE83}" destId="{D42383CA-B03F-44E4-9AFF-EECCDAFA937F}" srcOrd="0" destOrd="0" presId="urn:microsoft.com/office/officeart/2008/layout/VerticalCircleList"/>
    <dgm:cxn modelId="{3195AD5F-D430-4975-B120-034A3905B834}" type="presParOf" srcId="{0D938D02-ED42-4E16-9003-7309ECFDBE83}" destId="{48075971-C300-4757-A773-D621C37CB73E}" srcOrd="1" destOrd="0" presId="urn:microsoft.com/office/officeart/2008/layout/VerticalCircleList"/>
    <dgm:cxn modelId="{BEFBD065-363F-4075-98F2-DB5A0C5F8627}" type="presParOf" srcId="{0D938D02-ED42-4E16-9003-7309ECFDBE83}" destId="{91E21DFE-2993-45A9-B20E-2F0501D5DC9E}" srcOrd="2" destOrd="0" presId="urn:microsoft.com/office/officeart/2008/layout/VerticalCircleList"/>
    <dgm:cxn modelId="{D548734F-B346-4371-8705-74693153F8DD}" type="presParOf" srcId="{C623B7A8-1F29-4907-991D-F28BA6CEA7BC}" destId="{5FA3151C-9EBA-41EE-B8BC-67417F7F1C91}" srcOrd="5" destOrd="0" presId="urn:microsoft.com/office/officeart/2008/layout/VerticalCircleList"/>
    <dgm:cxn modelId="{A2566732-0966-4BC7-8D62-0844C84F9EF3}" type="presParOf" srcId="{5FA3151C-9EBA-41EE-B8BC-67417F7F1C91}" destId="{3ED0612C-D2AA-4675-BDA7-4876A5CFA8A8}" srcOrd="0" destOrd="0" presId="urn:microsoft.com/office/officeart/2008/layout/VerticalCircleList"/>
    <dgm:cxn modelId="{5E392BD5-DBC8-488F-BDB6-6DCE8C04EC96}" type="presParOf" srcId="{5FA3151C-9EBA-41EE-B8BC-67417F7F1C91}" destId="{B0C75B78-3EBC-46C7-9C8D-2C3BA55EBF03}" srcOrd="1" destOrd="0" presId="urn:microsoft.com/office/officeart/2008/layout/VerticalCircleList"/>
    <dgm:cxn modelId="{840CACFF-E268-4BCD-80AD-36231BDE374B}" type="presParOf" srcId="{5FA3151C-9EBA-41EE-B8BC-67417F7F1C91}" destId="{7ACF207D-A561-48B4-83FF-806FDD4754DF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73AC8B0-2F90-47AC-AED3-C3462125CCDD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9FFB714-A8AA-4D7F-BD3A-149A8FC2C9E0}">
      <dgm:prSet/>
      <dgm:spPr/>
      <dgm:t>
        <a:bodyPr/>
        <a:lstStyle/>
        <a:p>
          <a:r>
            <a:rPr lang="fr-FR"/>
            <a:t>Renseignées en fonction de </a:t>
          </a:r>
          <a:r>
            <a:rPr lang="fr-FR" b="1" i="0" err="1"/>
            <a:t>PrimaryPropertyType</a:t>
          </a:r>
          <a:r>
            <a:rPr lang="fr-FR"/>
            <a:t> et </a:t>
          </a:r>
          <a:r>
            <a:rPr lang="fr-FR" b="1" i="0" err="1"/>
            <a:t>ListOfAllPropertyUseTypes</a:t>
          </a:r>
          <a:r>
            <a:rPr lang="fr-FR" b="1" i="0"/>
            <a:t> </a:t>
          </a:r>
          <a:endParaRPr lang="fr-FR"/>
        </a:p>
      </dgm:t>
    </dgm:pt>
    <dgm:pt modelId="{013DB3BF-C50D-4328-9653-75921397EDE0}" type="parTrans" cxnId="{FF39A5C4-F02D-4232-BDF3-4E8623896850}">
      <dgm:prSet/>
      <dgm:spPr/>
      <dgm:t>
        <a:bodyPr/>
        <a:lstStyle/>
        <a:p>
          <a:endParaRPr lang="fr-FR"/>
        </a:p>
      </dgm:t>
    </dgm:pt>
    <dgm:pt modelId="{14134553-5627-4A14-9068-1BCE913E412B}" type="sibTrans" cxnId="{FF39A5C4-F02D-4232-BDF3-4E8623896850}">
      <dgm:prSet/>
      <dgm:spPr/>
      <dgm:t>
        <a:bodyPr/>
        <a:lstStyle/>
        <a:p>
          <a:endParaRPr lang="fr-FR"/>
        </a:p>
      </dgm:t>
    </dgm:pt>
    <dgm:pt modelId="{E5E89633-DE0B-4771-B844-5450604983FF}" type="pres">
      <dgm:prSet presAssocID="{973AC8B0-2F90-47AC-AED3-C3462125CCDD}" presName="rootnode" presStyleCnt="0">
        <dgm:presLayoutVars>
          <dgm:chMax/>
          <dgm:chPref/>
          <dgm:dir/>
          <dgm:animLvl val="lvl"/>
        </dgm:presLayoutVars>
      </dgm:prSet>
      <dgm:spPr/>
    </dgm:pt>
    <dgm:pt modelId="{C92A8742-E03C-4112-9A93-F879B562335B}" type="pres">
      <dgm:prSet presAssocID="{69FFB714-A8AA-4D7F-BD3A-149A8FC2C9E0}" presName="composite" presStyleCnt="0"/>
      <dgm:spPr/>
    </dgm:pt>
    <dgm:pt modelId="{82BB6E20-35B0-4874-BD90-7C705C5ED40D}" type="pres">
      <dgm:prSet presAssocID="{69FFB714-A8AA-4D7F-BD3A-149A8FC2C9E0}" presName="LShape" presStyleLbl="alignNode1" presStyleIdx="0" presStyleCnt="1"/>
      <dgm:spPr>
        <a:solidFill>
          <a:srgbClr val="0070C0"/>
        </a:solidFill>
      </dgm:spPr>
    </dgm:pt>
    <dgm:pt modelId="{5B08B95C-6788-4FF4-9C52-5F922C301242}" type="pres">
      <dgm:prSet presAssocID="{69FFB714-A8AA-4D7F-BD3A-149A8FC2C9E0}" presName="ParentText" presStyleLbl="revTx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2339CA36-73A3-45BC-BEF6-841BB6B99E9C}" type="presOf" srcId="{973AC8B0-2F90-47AC-AED3-C3462125CCDD}" destId="{E5E89633-DE0B-4771-B844-5450604983FF}" srcOrd="0" destOrd="0" presId="urn:microsoft.com/office/officeart/2009/3/layout/StepUpProcess"/>
    <dgm:cxn modelId="{FF39A5C4-F02D-4232-BDF3-4E8623896850}" srcId="{973AC8B0-2F90-47AC-AED3-C3462125CCDD}" destId="{69FFB714-A8AA-4D7F-BD3A-149A8FC2C9E0}" srcOrd="0" destOrd="0" parTransId="{013DB3BF-C50D-4328-9653-75921397EDE0}" sibTransId="{14134553-5627-4A14-9068-1BCE913E412B}"/>
    <dgm:cxn modelId="{265CCAFF-8175-4CCF-B6BF-D8CEAAABFBB7}" type="presOf" srcId="{69FFB714-A8AA-4D7F-BD3A-149A8FC2C9E0}" destId="{5B08B95C-6788-4FF4-9C52-5F922C301242}" srcOrd="0" destOrd="0" presId="urn:microsoft.com/office/officeart/2009/3/layout/StepUpProcess"/>
    <dgm:cxn modelId="{59935D47-CB50-4E3E-93DC-516CA1767D7E}" type="presParOf" srcId="{E5E89633-DE0B-4771-B844-5450604983FF}" destId="{C92A8742-E03C-4112-9A93-F879B562335B}" srcOrd="0" destOrd="0" presId="urn:microsoft.com/office/officeart/2009/3/layout/StepUpProcess"/>
    <dgm:cxn modelId="{B1E73D6D-19D0-4C6A-9B1F-9A69FA424242}" type="presParOf" srcId="{C92A8742-E03C-4112-9A93-F879B562335B}" destId="{82BB6E20-35B0-4874-BD90-7C705C5ED40D}" srcOrd="0" destOrd="0" presId="urn:microsoft.com/office/officeart/2009/3/layout/StepUpProcess"/>
    <dgm:cxn modelId="{A30302CF-FF80-475A-925F-F2DCD449A6AB}" type="presParOf" srcId="{C92A8742-E03C-4112-9A93-F879B562335B}" destId="{5B08B95C-6788-4FF4-9C52-5F922C30124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EC3ADF1-4030-4AC3-B137-BA7CF559B603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BE04712-C221-415D-9860-0AA8B72172A6}">
      <dgm:prSet custT="1"/>
      <dgm:spPr/>
      <dgm:t>
        <a:bodyPr/>
        <a:lstStyle/>
        <a:p>
          <a:r>
            <a:rPr lang="fr-FR" sz="1900"/>
            <a:t>Renseignées à partir de </a:t>
          </a:r>
          <a:br>
            <a:rPr lang="fr-FR" sz="1900"/>
          </a:br>
          <a:r>
            <a:rPr lang="fr-FR" sz="1900"/>
            <a:t>la valeur médiane de </a:t>
          </a:r>
          <a:r>
            <a:rPr lang="fr-FR" sz="1900" b="1" i="0"/>
            <a:t>chaque type de « </a:t>
          </a:r>
          <a:r>
            <a:rPr lang="fr-FR" sz="1900" b="1" i="0" err="1"/>
            <a:t>PropertyUseType</a:t>
          </a:r>
          <a:r>
            <a:rPr lang="fr-FR" sz="1900" b="1" i="0"/>
            <a:t> »</a:t>
          </a:r>
          <a:endParaRPr lang="fr-FR" sz="1900"/>
        </a:p>
      </dgm:t>
    </dgm:pt>
    <dgm:pt modelId="{D91A76CA-F87A-4036-8918-F2A571329C86}" type="parTrans" cxnId="{62A65669-6F8B-4729-A0BB-B09CED4D162D}">
      <dgm:prSet/>
      <dgm:spPr/>
      <dgm:t>
        <a:bodyPr/>
        <a:lstStyle/>
        <a:p>
          <a:endParaRPr lang="fr-FR"/>
        </a:p>
      </dgm:t>
    </dgm:pt>
    <dgm:pt modelId="{08DE69BA-72EA-4762-8ECD-7A53261A8458}" type="sibTrans" cxnId="{62A65669-6F8B-4729-A0BB-B09CED4D162D}">
      <dgm:prSet/>
      <dgm:spPr/>
      <dgm:t>
        <a:bodyPr/>
        <a:lstStyle/>
        <a:p>
          <a:endParaRPr lang="fr-FR"/>
        </a:p>
      </dgm:t>
    </dgm:pt>
    <dgm:pt modelId="{866E335D-196A-4E23-B93B-40436DCD8A57}" type="pres">
      <dgm:prSet presAssocID="{4EC3ADF1-4030-4AC3-B137-BA7CF559B603}" presName="rootnode" presStyleCnt="0">
        <dgm:presLayoutVars>
          <dgm:chMax/>
          <dgm:chPref/>
          <dgm:dir/>
          <dgm:animLvl val="lvl"/>
        </dgm:presLayoutVars>
      </dgm:prSet>
      <dgm:spPr/>
    </dgm:pt>
    <dgm:pt modelId="{40FA3395-7EC5-40F7-A1E2-A545641791C9}" type="pres">
      <dgm:prSet presAssocID="{2BE04712-C221-415D-9860-0AA8B72172A6}" presName="composite" presStyleCnt="0"/>
      <dgm:spPr/>
    </dgm:pt>
    <dgm:pt modelId="{DAD490DD-7977-4C8D-9B32-570661BDEF95}" type="pres">
      <dgm:prSet presAssocID="{2BE04712-C221-415D-9860-0AA8B72172A6}" presName="LShape" presStyleLbl="alignNode1" presStyleIdx="0" presStyleCnt="1"/>
      <dgm:spPr>
        <a:solidFill>
          <a:schemeClr val="accent4">
            <a:lumMod val="50000"/>
          </a:schemeClr>
        </a:solidFill>
      </dgm:spPr>
    </dgm:pt>
    <dgm:pt modelId="{D570BE34-9ABA-465D-9662-755DE1D62983}" type="pres">
      <dgm:prSet presAssocID="{2BE04712-C221-415D-9860-0AA8B72172A6}" presName="ParentText" presStyleLbl="revTx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2A65669-6F8B-4729-A0BB-B09CED4D162D}" srcId="{4EC3ADF1-4030-4AC3-B137-BA7CF559B603}" destId="{2BE04712-C221-415D-9860-0AA8B72172A6}" srcOrd="0" destOrd="0" parTransId="{D91A76CA-F87A-4036-8918-F2A571329C86}" sibTransId="{08DE69BA-72EA-4762-8ECD-7A53261A8458}"/>
    <dgm:cxn modelId="{D49B718A-AD35-4AD9-BBE3-1DF681B1E260}" type="presOf" srcId="{2BE04712-C221-415D-9860-0AA8B72172A6}" destId="{D570BE34-9ABA-465D-9662-755DE1D62983}" srcOrd="0" destOrd="0" presId="urn:microsoft.com/office/officeart/2009/3/layout/StepUpProcess"/>
    <dgm:cxn modelId="{280F309E-1BB6-4FB7-ACC9-12875F3DD528}" type="presOf" srcId="{4EC3ADF1-4030-4AC3-B137-BA7CF559B603}" destId="{866E335D-196A-4E23-B93B-40436DCD8A57}" srcOrd="0" destOrd="0" presId="urn:microsoft.com/office/officeart/2009/3/layout/StepUpProcess"/>
    <dgm:cxn modelId="{3F5E8C79-A8CC-4E27-9E24-8DAAA948DF5C}" type="presParOf" srcId="{866E335D-196A-4E23-B93B-40436DCD8A57}" destId="{40FA3395-7EC5-40F7-A1E2-A545641791C9}" srcOrd="0" destOrd="0" presId="urn:microsoft.com/office/officeart/2009/3/layout/StepUpProcess"/>
    <dgm:cxn modelId="{1B5E114B-3EEE-4231-8E60-C723227B1504}" type="presParOf" srcId="{40FA3395-7EC5-40F7-A1E2-A545641791C9}" destId="{DAD490DD-7977-4C8D-9B32-570661BDEF95}" srcOrd="0" destOrd="0" presId="urn:microsoft.com/office/officeart/2009/3/layout/StepUpProcess"/>
    <dgm:cxn modelId="{6A0CB271-6681-472B-B632-66331C82AFF4}" type="presParOf" srcId="{40FA3395-7EC5-40F7-A1E2-A545641791C9}" destId="{D570BE34-9ABA-465D-9662-755DE1D62983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9C7953-3D8A-4336-9BC2-0B45B0EE9A77}">
      <dsp:nvSpPr>
        <dsp:cNvPr id="0" name=""/>
        <dsp:cNvSpPr/>
      </dsp:nvSpPr>
      <dsp:spPr>
        <a:xfrm>
          <a:off x="707776" y="589530"/>
          <a:ext cx="1252520" cy="125252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025B84-95A6-4179-ABB1-CCD0FC0CDC6F}">
      <dsp:nvSpPr>
        <dsp:cNvPr id="0" name=""/>
        <dsp:cNvSpPr/>
      </dsp:nvSpPr>
      <dsp:spPr>
        <a:xfrm>
          <a:off x="974707" y="856461"/>
          <a:ext cx="718659" cy="71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4B18F-C8E0-4983-88F6-2F9F78196EF4}">
      <dsp:nvSpPr>
        <dsp:cNvPr id="0" name=""/>
        <dsp:cNvSpPr/>
      </dsp:nvSpPr>
      <dsp:spPr>
        <a:xfrm>
          <a:off x="307380" y="223218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400" kern="1200"/>
            <a:t>Introduction</a:t>
          </a:r>
          <a:endParaRPr lang="en-US" sz="2400" kern="1200"/>
        </a:p>
      </dsp:txBody>
      <dsp:txXfrm>
        <a:off x="307380" y="2232181"/>
        <a:ext cx="2053312" cy="720000"/>
      </dsp:txXfrm>
    </dsp:sp>
    <dsp:sp modelId="{6F2B51F2-05E5-4CED-8FAB-8A138547A2AB}">
      <dsp:nvSpPr>
        <dsp:cNvPr id="0" name=""/>
        <dsp:cNvSpPr/>
      </dsp:nvSpPr>
      <dsp:spPr>
        <a:xfrm>
          <a:off x="3120418" y="589530"/>
          <a:ext cx="1252520" cy="125252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979200-0A07-4100-897D-72FD5FA4C3C7}">
      <dsp:nvSpPr>
        <dsp:cNvPr id="0" name=""/>
        <dsp:cNvSpPr/>
      </dsp:nvSpPr>
      <dsp:spPr>
        <a:xfrm>
          <a:off x="3387349" y="856461"/>
          <a:ext cx="718659" cy="718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76A77-551D-47B0-B095-638CE56A4B7B}">
      <dsp:nvSpPr>
        <dsp:cNvPr id="0" name=""/>
        <dsp:cNvSpPr/>
      </dsp:nvSpPr>
      <dsp:spPr>
        <a:xfrm>
          <a:off x="2720022" y="223218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400" kern="1200"/>
            <a:t>Préparation des données</a:t>
          </a:r>
          <a:endParaRPr lang="en-US" sz="2400" kern="1200"/>
        </a:p>
      </dsp:txBody>
      <dsp:txXfrm>
        <a:off x="2720022" y="2232181"/>
        <a:ext cx="2053312" cy="720000"/>
      </dsp:txXfrm>
    </dsp:sp>
    <dsp:sp modelId="{3B406514-8865-4BE2-85D0-ECC196F96F4C}">
      <dsp:nvSpPr>
        <dsp:cNvPr id="0" name=""/>
        <dsp:cNvSpPr/>
      </dsp:nvSpPr>
      <dsp:spPr>
        <a:xfrm>
          <a:off x="5533060" y="589530"/>
          <a:ext cx="1252520" cy="125252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B299E7-CA4D-4B06-B9F1-290ABB8C7EC7}">
      <dsp:nvSpPr>
        <dsp:cNvPr id="0" name=""/>
        <dsp:cNvSpPr/>
      </dsp:nvSpPr>
      <dsp:spPr>
        <a:xfrm>
          <a:off x="5799991" y="856461"/>
          <a:ext cx="718659" cy="718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403C6-9A04-4BBB-A8A9-EB2F2ED3E4E5}">
      <dsp:nvSpPr>
        <dsp:cNvPr id="0" name=""/>
        <dsp:cNvSpPr/>
      </dsp:nvSpPr>
      <dsp:spPr>
        <a:xfrm>
          <a:off x="5132664" y="223218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400" kern="1200"/>
            <a:t>Modélisation des données</a:t>
          </a:r>
          <a:endParaRPr lang="en-US" sz="2400" kern="1200"/>
        </a:p>
      </dsp:txBody>
      <dsp:txXfrm>
        <a:off x="5132664" y="2232181"/>
        <a:ext cx="2053312" cy="720000"/>
      </dsp:txXfrm>
    </dsp:sp>
    <dsp:sp modelId="{31D6DB7D-3976-43ED-9C24-5334B1719777}">
      <dsp:nvSpPr>
        <dsp:cNvPr id="0" name=""/>
        <dsp:cNvSpPr/>
      </dsp:nvSpPr>
      <dsp:spPr>
        <a:xfrm>
          <a:off x="7945702" y="589530"/>
          <a:ext cx="1252520" cy="125252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C9482C-A219-42EE-9707-508678E786FD}">
      <dsp:nvSpPr>
        <dsp:cNvPr id="0" name=""/>
        <dsp:cNvSpPr/>
      </dsp:nvSpPr>
      <dsp:spPr>
        <a:xfrm>
          <a:off x="8212633" y="856461"/>
          <a:ext cx="718659" cy="71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57AD4-30E2-4610-8B79-DFBB01819BBA}">
      <dsp:nvSpPr>
        <dsp:cNvPr id="0" name=""/>
        <dsp:cNvSpPr/>
      </dsp:nvSpPr>
      <dsp:spPr>
        <a:xfrm>
          <a:off x="7545307" y="223218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400" kern="1200"/>
            <a:t>Conclusion</a:t>
          </a:r>
          <a:endParaRPr lang="en-US" sz="2400" kern="1200"/>
        </a:p>
      </dsp:txBody>
      <dsp:txXfrm>
        <a:off x="7545307" y="2232181"/>
        <a:ext cx="2053312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E8C3A1-C45C-48AF-B4E6-6FFD4DC85F00}">
      <dsp:nvSpPr>
        <dsp:cNvPr id="0" name=""/>
        <dsp:cNvSpPr/>
      </dsp:nvSpPr>
      <dsp:spPr>
        <a:xfrm>
          <a:off x="0" y="0"/>
          <a:ext cx="99059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714F2-0A29-4C10-9D9A-DF16A44A7AD4}">
      <dsp:nvSpPr>
        <dsp:cNvPr id="0" name=""/>
        <dsp:cNvSpPr/>
      </dsp:nvSpPr>
      <dsp:spPr>
        <a:xfrm>
          <a:off x="0" y="0"/>
          <a:ext cx="4089914" cy="2052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fr-FR" sz="2800" kern="1200"/>
          </a:br>
          <a:r>
            <a:rPr lang="fr-FR" sz="2800" b="1" kern="1200" err="1"/>
            <a:t>TotalGHGEmissions</a:t>
          </a:r>
          <a:r>
            <a:rPr lang="fr-FR" sz="2800" kern="1200"/>
            <a:t> </a:t>
          </a:r>
          <a:br>
            <a:rPr lang="fr-FR" sz="2800" kern="1200"/>
          </a:br>
          <a:br>
            <a:rPr lang="fr-FR" sz="2800" kern="1200"/>
          </a:br>
          <a:r>
            <a:rPr lang="fr-FR" sz="2800" b="1" kern="1200" err="1"/>
            <a:t>SiteEnergyUse</a:t>
          </a:r>
          <a:endParaRPr lang="fr-FR" sz="2800" b="1" kern="1200"/>
        </a:p>
      </dsp:txBody>
      <dsp:txXfrm>
        <a:off x="0" y="0"/>
        <a:ext cx="4089914" cy="2052547"/>
      </dsp:txXfrm>
    </dsp:sp>
    <dsp:sp modelId="{5D53C23E-F2BD-482D-97DE-6A242A88F17F}">
      <dsp:nvSpPr>
        <dsp:cNvPr id="0" name=""/>
        <dsp:cNvSpPr/>
      </dsp:nvSpPr>
      <dsp:spPr>
        <a:xfrm>
          <a:off x="4198890" y="93206"/>
          <a:ext cx="5703059" cy="1864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fr-FR" sz="2800" kern="1200"/>
          </a:br>
          <a:br>
            <a:rPr lang="fr-FR" sz="2800" kern="1200"/>
          </a:br>
          <a:r>
            <a:rPr lang="fr-FR" sz="2800" kern="1200"/>
            <a:t>Suppression des valeurs </a:t>
          </a:r>
          <a:r>
            <a:rPr lang="fr-FR" sz="2800" kern="1200" err="1"/>
            <a:t>Null</a:t>
          </a:r>
          <a:endParaRPr lang="fr-FR" sz="2800" kern="1200"/>
        </a:p>
      </dsp:txBody>
      <dsp:txXfrm>
        <a:off x="4198890" y="93206"/>
        <a:ext cx="5703059" cy="1864129"/>
      </dsp:txXfrm>
    </dsp:sp>
    <dsp:sp modelId="{291687CA-C882-4B0D-9D1D-70FD02EED013}">
      <dsp:nvSpPr>
        <dsp:cNvPr id="0" name=""/>
        <dsp:cNvSpPr/>
      </dsp:nvSpPr>
      <dsp:spPr>
        <a:xfrm>
          <a:off x="4089914" y="1957336"/>
          <a:ext cx="581203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6CC8BB-959D-4BA6-B527-4A1914AEF277}">
      <dsp:nvSpPr>
        <dsp:cNvPr id="0" name=""/>
        <dsp:cNvSpPr/>
      </dsp:nvSpPr>
      <dsp:spPr>
        <a:xfrm>
          <a:off x="0" y="0"/>
          <a:ext cx="990599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1B33D1-BDF5-46B5-AFC3-013491D429AF}">
      <dsp:nvSpPr>
        <dsp:cNvPr id="0" name=""/>
        <dsp:cNvSpPr/>
      </dsp:nvSpPr>
      <dsp:spPr>
        <a:xfrm>
          <a:off x="0" y="0"/>
          <a:ext cx="3133023" cy="3541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err="1"/>
            <a:t>ENERGYSTARScore</a:t>
          </a:r>
          <a:endParaRPr lang="fr-FR" sz="2800" kern="1200"/>
        </a:p>
      </dsp:txBody>
      <dsp:txXfrm>
        <a:off x="0" y="0"/>
        <a:ext cx="3133023" cy="3541714"/>
      </dsp:txXfrm>
    </dsp:sp>
    <dsp:sp modelId="{5C314A2F-8DD6-4002-9A51-4EACBC7C1CBE}">
      <dsp:nvSpPr>
        <dsp:cNvPr id="0" name=""/>
        <dsp:cNvSpPr/>
      </dsp:nvSpPr>
      <dsp:spPr>
        <a:xfrm>
          <a:off x="3259847" y="153220"/>
          <a:ext cx="6637116" cy="1020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Aucune stratégie retenue pour </a:t>
          </a:r>
          <a:br>
            <a:rPr lang="fr-FR" sz="2800" kern="1200"/>
          </a:br>
          <a:r>
            <a:rPr lang="fr-FR" sz="2800" kern="1200"/>
            <a:t>compléter cette colonne</a:t>
          </a:r>
        </a:p>
      </dsp:txBody>
      <dsp:txXfrm>
        <a:off x="3259847" y="153220"/>
        <a:ext cx="6637116" cy="1020112"/>
      </dsp:txXfrm>
    </dsp:sp>
    <dsp:sp modelId="{334D569D-FFDC-4BF8-BF71-17C8059D3BE7}">
      <dsp:nvSpPr>
        <dsp:cNvPr id="0" name=""/>
        <dsp:cNvSpPr/>
      </dsp:nvSpPr>
      <dsp:spPr>
        <a:xfrm>
          <a:off x="3133023" y="1173332"/>
          <a:ext cx="676393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05A82C-C63C-4A94-9DBA-2BDC5E0D2F61}">
      <dsp:nvSpPr>
        <dsp:cNvPr id="0" name=""/>
        <dsp:cNvSpPr/>
      </dsp:nvSpPr>
      <dsp:spPr>
        <a:xfrm>
          <a:off x="3259847" y="1326553"/>
          <a:ext cx="6637116" cy="2058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Les tests de Machine Learning utilisant </a:t>
          </a:r>
          <a:br>
            <a:rPr lang="fr-FR" sz="2800" kern="1200"/>
          </a:br>
          <a:r>
            <a:rPr lang="fr-FR" sz="2800" kern="1200"/>
            <a:t>cette colonne seront réalisés en filtrant </a:t>
          </a:r>
          <a:br>
            <a:rPr lang="fr-FR" sz="2800" kern="1200"/>
          </a:br>
          <a:r>
            <a:rPr lang="fr-FR" sz="2800" kern="1200"/>
            <a:t>les enregistrements pour lesquels la valeur </a:t>
          </a:r>
          <a:br>
            <a:rPr lang="fr-FR" sz="2800" kern="1200"/>
          </a:br>
          <a:r>
            <a:rPr lang="fr-FR" sz="2800" kern="1200"/>
            <a:t>de </a:t>
          </a:r>
          <a:r>
            <a:rPr lang="fr-FR" sz="2800" kern="1200" err="1"/>
            <a:t>ENERGYSTARScore</a:t>
          </a:r>
          <a:r>
            <a:rPr lang="fr-FR" sz="2800" kern="1200"/>
            <a:t> </a:t>
          </a:r>
          <a:r>
            <a:rPr lang="fr-FR" sz="2800" u="sng" kern="1200"/>
            <a:t>est Non </a:t>
          </a:r>
          <a:r>
            <a:rPr lang="fr-FR" sz="2800" u="sng" kern="1200" err="1"/>
            <a:t>Null</a:t>
          </a:r>
          <a:endParaRPr lang="fr-FR" sz="2800" u="sng" kern="1200"/>
        </a:p>
      </dsp:txBody>
      <dsp:txXfrm>
        <a:off x="3259847" y="1326553"/>
        <a:ext cx="6637116" cy="2058733"/>
      </dsp:txXfrm>
    </dsp:sp>
    <dsp:sp modelId="{F3395231-495C-4EA3-AF04-D32BBE2AB6C7}">
      <dsp:nvSpPr>
        <dsp:cNvPr id="0" name=""/>
        <dsp:cNvSpPr/>
      </dsp:nvSpPr>
      <dsp:spPr>
        <a:xfrm>
          <a:off x="3133023" y="3385287"/>
          <a:ext cx="676393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D9C1AA-0DF2-464F-897A-F938B72E1904}">
      <dsp:nvSpPr>
        <dsp:cNvPr id="0" name=""/>
        <dsp:cNvSpPr/>
      </dsp:nvSpPr>
      <dsp:spPr>
        <a:xfrm>
          <a:off x="0" y="296"/>
          <a:ext cx="9905999" cy="0"/>
        </a:xfrm>
        <a:prstGeom prst="lin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531A8-8EF7-4EA0-950F-CAE37171DACF}">
      <dsp:nvSpPr>
        <dsp:cNvPr id="0" name=""/>
        <dsp:cNvSpPr/>
      </dsp:nvSpPr>
      <dsp:spPr>
        <a:xfrm>
          <a:off x="0" y="296"/>
          <a:ext cx="9905999" cy="1256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Les doublons potentiels sont les immeubles contrôlés </a:t>
          </a:r>
          <a:br>
            <a:rPr lang="fr-FR" sz="2800" kern="1200"/>
          </a:br>
          <a:r>
            <a:rPr lang="fr-FR" sz="2800" kern="1200"/>
            <a:t>plusieurs fois dans le jeu de données (en 2015 et 2016).</a:t>
          </a:r>
        </a:p>
      </dsp:txBody>
      <dsp:txXfrm>
        <a:off x="0" y="296"/>
        <a:ext cx="9905999" cy="1256296"/>
      </dsp:txXfrm>
    </dsp:sp>
    <dsp:sp modelId="{4A3FE392-62FA-4E3B-87D2-B84D45253302}">
      <dsp:nvSpPr>
        <dsp:cNvPr id="0" name=""/>
        <dsp:cNvSpPr/>
      </dsp:nvSpPr>
      <dsp:spPr>
        <a:xfrm>
          <a:off x="0" y="1256592"/>
          <a:ext cx="9905999" cy="0"/>
        </a:xfrm>
        <a:prstGeom prst="line">
          <a:avLst/>
        </a:prstGeom>
        <a:solidFill>
          <a:schemeClr val="accent3">
            <a:shade val="80000"/>
            <a:hueOff val="-231497"/>
            <a:satOff val="4442"/>
            <a:lumOff val="22345"/>
            <a:alphaOff val="0"/>
          </a:schemeClr>
        </a:solidFill>
        <a:ln w="15875" cap="flat" cmpd="sng" algn="ctr">
          <a:solidFill>
            <a:schemeClr val="accent3">
              <a:shade val="80000"/>
              <a:hueOff val="-231497"/>
              <a:satOff val="4442"/>
              <a:lumOff val="223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07FDD-1E98-458A-A46F-9045E001FFB4}">
      <dsp:nvSpPr>
        <dsp:cNvPr id="0" name=""/>
        <dsp:cNvSpPr/>
      </dsp:nvSpPr>
      <dsp:spPr>
        <a:xfrm>
          <a:off x="0" y="1256592"/>
          <a:ext cx="3583204" cy="3120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Est un doublon si :</a:t>
          </a:r>
        </a:p>
      </dsp:txBody>
      <dsp:txXfrm>
        <a:off x="0" y="1256592"/>
        <a:ext cx="3583204" cy="3120846"/>
      </dsp:txXfrm>
    </dsp:sp>
    <dsp:sp modelId="{163D3AFA-05E9-4C63-9E03-85712C775D03}">
      <dsp:nvSpPr>
        <dsp:cNvPr id="0" name=""/>
        <dsp:cNvSpPr/>
      </dsp:nvSpPr>
      <dsp:spPr>
        <a:xfrm>
          <a:off x="3701612" y="1344214"/>
          <a:ext cx="6196666" cy="1103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ID « </a:t>
          </a:r>
          <a:r>
            <a:rPr lang="fr-FR" sz="2800" b="1" i="0" kern="1200" err="1"/>
            <a:t>OSEBuildingID</a:t>
          </a:r>
          <a:r>
            <a:rPr lang="fr-FR" sz="2800" kern="1200"/>
            <a:t> » identique</a:t>
          </a:r>
        </a:p>
      </dsp:txBody>
      <dsp:txXfrm>
        <a:off x="3701612" y="1344214"/>
        <a:ext cx="6196666" cy="1103959"/>
      </dsp:txXfrm>
    </dsp:sp>
    <dsp:sp modelId="{9B19CD28-88A0-412D-A6C1-76798B8D61AE}">
      <dsp:nvSpPr>
        <dsp:cNvPr id="0" name=""/>
        <dsp:cNvSpPr/>
      </dsp:nvSpPr>
      <dsp:spPr>
        <a:xfrm>
          <a:off x="3583204" y="2448174"/>
          <a:ext cx="631507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17A6C0-0ABD-49E6-A1C1-54FD0B10092F}">
      <dsp:nvSpPr>
        <dsp:cNvPr id="0" name=""/>
        <dsp:cNvSpPr/>
      </dsp:nvSpPr>
      <dsp:spPr>
        <a:xfrm>
          <a:off x="3701612" y="2535795"/>
          <a:ext cx="6196666" cy="1752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Pas de modification de </a:t>
          </a:r>
          <a:br>
            <a:rPr lang="fr-FR" sz="2800" kern="1200"/>
          </a:br>
          <a:r>
            <a:rPr lang="fr-FR" sz="2800" kern="1200"/>
            <a:t>la surface (pas de travaux, …)</a:t>
          </a:r>
          <a:br>
            <a:rPr lang="fr-FR" sz="2800" kern="1200"/>
          </a:br>
          <a:r>
            <a:rPr lang="fr-FR" sz="2800" kern="1200"/>
            <a:t>entre 2015 et 2016</a:t>
          </a:r>
        </a:p>
      </dsp:txBody>
      <dsp:txXfrm>
        <a:off x="3701612" y="2535795"/>
        <a:ext cx="6196666" cy="1752428"/>
      </dsp:txXfrm>
    </dsp:sp>
    <dsp:sp modelId="{8390F521-9E56-4521-AF83-177BA657E599}">
      <dsp:nvSpPr>
        <dsp:cNvPr id="0" name=""/>
        <dsp:cNvSpPr/>
      </dsp:nvSpPr>
      <dsp:spPr>
        <a:xfrm>
          <a:off x="3583204" y="4288224"/>
          <a:ext cx="631507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68F0E-A831-4D5D-AF03-EB7AF067C193}">
      <dsp:nvSpPr>
        <dsp:cNvPr id="0" name=""/>
        <dsp:cNvSpPr/>
      </dsp:nvSpPr>
      <dsp:spPr>
        <a:xfrm>
          <a:off x="0" y="2137"/>
          <a:ext cx="99059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8C6E7-5C88-4ACA-BE0B-D5626C15CDDE}">
      <dsp:nvSpPr>
        <dsp:cNvPr id="0" name=""/>
        <dsp:cNvSpPr/>
      </dsp:nvSpPr>
      <dsp:spPr>
        <a:xfrm>
          <a:off x="0" y="2137"/>
          <a:ext cx="1416248" cy="437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 </a:t>
          </a:r>
        </a:p>
      </dsp:txBody>
      <dsp:txXfrm>
        <a:off x="0" y="2137"/>
        <a:ext cx="1416248" cy="4373460"/>
      </dsp:txXfrm>
    </dsp:sp>
    <dsp:sp modelId="{2B22E006-61C0-44E9-BB77-B7B2C146E241}">
      <dsp:nvSpPr>
        <dsp:cNvPr id="0" name=""/>
        <dsp:cNvSpPr/>
      </dsp:nvSpPr>
      <dsp:spPr>
        <a:xfrm>
          <a:off x="1522466" y="94176"/>
          <a:ext cx="8381923" cy="1041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Si les 2 doublons ont le même ‘statut’ </a:t>
          </a:r>
          <a:br>
            <a:rPr lang="fr-FR" sz="2000" kern="1200"/>
          </a:br>
          <a:r>
            <a:rPr lang="fr-FR" sz="2000" b="1" kern="1200" err="1"/>
            <a:t>ENERGYSTARScore</a:t>
          </a:r>
          <a:r>
            <a:rPr lang="fr-FR" sz="2000" kern="1200"/>
            <a:t> (renseigné/non renseigné)</a:t>
          </a:r>
        </a:p>
      </dsp:txBody>
      <dsp:txXfrm>
        <a:off x="1522466" y="94176"/>
        <a:ext cx="8381923" cy="1041478"/>
      </dsp:txXfrm>
    </dsp:sp>
    <dsp:sp modelId="{F28B1291-63D5-46B0-9D86-130423DCED1E}">
      <dsp:nvSpPr>
        <dsp:cNvPr id="0" name=""/>
        <dsp:cNvSpPr/>
      </dsp:nvSpPr>
      <dsp:spPr>
        <a:xfrm>
          <a:off x="1416248" y="1135654"/>
          <a:ext cx="566499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3B6E4F-0766-48D9-893C-9A797ED2E06B}">
      <dsp:nvSpPr>
        <dsp:cNvPr id="0" name=""/>
        <dsp:cNvSpPr/>
      </dsp:nvSpPr>
      <dsp:spPr>
        <a:xfrm>
          <a:off x="1522466" y="1227693"/>
          <a:ext cx="1781640" cy="1840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>
              <a:solidFill>
                <a:schemeClr val="accent6">
                  <a:lumMod val="75000"/>
                </a:schemeClr>
              </a:solidFill>
            </a:rPr>
            <a:t>Alors</a:t>
          </a:r>
          <a:endParaRPr lang="fr-FR" sz="2000" kern="1200"/>
        </a:p>
      </dsp:txBody>
      <dsp:txXfrm>
        <a:off x="1522466" y="1227693"/>
        <a:ext cx="1781640" cy="1840782"/>
      </dsp:txXfrm>
    </dsp:sp>
    <dsp:sp modelId="{6B3A25E5-D613-47F1-98BF-644C689568C2}">
      <dsp:nvSpPr>
        <dsp:cNvPr id="0" name=""/>
        <dsp:cNvSpPr/>
      </dsp:nvSpPr>
      <dsp:spPr>
        <a:xfrm>
          <a:off x="3410325" y="1227693"/>
          <a:ext cx="5012075" cy="612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Si les 2 doublons ont le même </a:t>
          </a:r>
          <a:r>
            <a:rPr lang="fr-FR" sz="2000" b="1" kern="1200" err="1"/>
            <a:t>DefaultData</a:t>
          </a:r>
          <a:endParaRPr lang="fr-FR" sz="2000" kern="1200"/>
        </a:p>
      </dsp:txBody>
      <dsp:txXfrm>
        <a:off x="3410325" y="1227693"/>
        <a:ext cx="5012075" cy="612995"/>
      </dsp:txXfrm>
    </dsp:sp>
    <dsp:sp modelId="{408816F0-6C26-40E6-8D54-B125A1B5BDA0}">
      <dsp:nvSpPr>
        <dsp:cNvPr id="0" name=""/>
        <dsp:cNvSpPr/>
      </dsp:nvSpPr>
      <dsp:spPr>
        <a:xfrm>
          <a:off x="3304107" y="1840689"/>
          <a:ext cx="377571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6135A-B00C-45E8-A396-BEEA07DA40DC}">
      <dsp:nvSpPr>
        <dsp:cNvPr id="0" name=""/>
        <dsp:cNvSpPr/>
      </dsp:nvSpPr>
      <dsp:spPr>
        <a:xfrm>
          <a:off x="3410325" y="1840689"/>
          <a:ext cx="1781640" cy="612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>
              <a:solidFill>
                <a:schemeClr val="accent6">
                  <a:lumMod val="75000"/>
                </a:schemeClr>
              </a:solidFill>
            </a:rPr>
            <a:t>Alors</a:t>
          </a:r>
          <a:endParaRPr lang="fr-FR" sz="2000" kern="1200"/>
        </a:p>
      </dsp:txBody>
      <dsp:txXfrm>
        <a:off x="3410325" y="1840689"/>
        <a:ext cx="1781640" cy="612995"/>
      </dsp:txXfrm>
    </dsp:sp>
    <dsp:sp modelId="{AC939E3D-91C1-4CDD-A7FA-E210D828173A}">
      <dsp:nvSpPr>
        <dsp:cNvPr id="0" name=""/>
        <dsp:cNvSpPr/>
      </dsp:nvSpPr>
      <dsp:spPr>
        <a:xfrm>
          <a:off x="5298184" y="1840689"/>
          <a:ext cx="3902006" cy="612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On conserve l’enregistrement </a:t>
          </a:r>
          <a:br>
            <a:rPr lang="fr-FR" sz="2000" kern="1200"/>
          </a:br>
          <a:r>
            <a:rPr lang="fr-FR" sz="2000" kern="1200"/>
            <a:t>le plus récent</a:t>
          </a:r>
        </a:p>
      </dsp:txBody>
      <dsp:txXfrm>
        <a:off x="5298184" y="1840689"/>
        <a:ext cx="3902006" cy="612995"/>
      </dsp:txXfrm>
    </dsp:sp>
    <dsp:sp modelId="{99949294-2ADF-442B-8758-4DA5E3BF4EDE}">
      <dsp:nvSpPr>
        <dsp:cNvPr id="0" name=""/>
        <dsp:cNvSpPr/>
      </dsp:nvSpPr>
      <dsp:spPr>
        <a:xfrm>
          <a:off x="3304107" y="2453684"/>
          <a:ext cx="377571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E2A08A-DBF6-4184-8D5C-DA66DD1F40FC}">
      <dsp:nvSpPr>
        <dsp:cNvPr id="0" name=""/>
        <dsp:cNvSpPr/>
      </dsp:nvSpPr>
      <dsp:spPr>
        <a:xfrm>
          <a:off x="3410325" y="2453684"/>
          <a:ext cx="1781640" cy="612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>
              <a:solidFill>
                <a:schemeClr val="accent4">
                  <a:lumMod val="75000"/>
                </a:schemeClr>
              </a:solidFill>
            </a:rPr>
            <a:t>Sinon</a:t>
          </a:r>
          <a:endParaRPr lang="fr-FR" sz="2000" kern="1200"/>
        </a:p>
      </dsp:txBody>
      <dsp:txXfrm>
        <a:off x="3410325" y="2453684"/>
        <a:ext cx="1781640" cy="612995"/>
      </dsp:txXfrm>
    </dsp:sp>
    <dsp:sp modelId="{22EEB968-4493-47C8-9BD9-A17356B64C11}">
      <dsp:nvSpPr>
        <dsp:cNvPr id="0" name=""/>
        <dsp:cNvSpPr/>
      </dsp:nvSpPr>
      <dsp:spPr>
        <a:xfrm>
          <a:off x="5298184" y="2453684"/>
          <a:ext cx="3958769" cy="612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On conserve l’enregistrement </a:t>
          </a:r>
          <a:br>
            <a:rPr lang="fr-FR" sz="2000" kern="1200"/>
          </a:br>
          <a:r>
            <a:rPr lang="fr-FR" sz="2000" kern="1200"/>
            <a:t>avec </a:t>
          </a:r>
          <a:r>
            <a:rPr lang="fr-FR" sz="2000" b="1" kern="1200" err="1"/>
            <a:t>DefaultData</a:t>
          </a:r>
          <a:r>
            <a:rPr lang="fr-FR" sz="2000" kern="1200"/>
            <a:t> à </a:t>
          </a:r>
          <a:r>
            <a:rPr lang="fr-FR" sz="2000" b="1" kern="1200"/>
            <a:t>False</a:t>
          </a:r>
          <a:r>
            <a:rPr lang="fr-FR" sz="2000" kern="1200"/>
            <a:t>.</a:t>
          </a:r>
        </a:p>
      </dsp:txBody>
      <dsp:txXfrm>
        <a:off x="5298184" y="2453684"/>
        <a:ext cx="3958769" cy="612995"/>
      </dsp:txXfrm>
    </dsp:sp>
    <dsp:sp modelId="{05800F03-A872-4140-955D-FA48B130F625}">
      <dsp:nvSpPr>
        <dsp:cNvPr id="0" name=""/>
        <dsp:cNvSpPr/>
      </dsp:nvSpPr>
      <dsp:spPr>
        <a:xfrm>
          <a:off x="1416248" y="3068476"/>
          <a:ext cx="566499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9EF12B-AA3A-46C7-8041-1711F4305670}">
      <dsp:nvSpPr>
        <dsp:cNvPr id="0" name=""/>
        <dsp:cNvSpPr/>
      </dsp:nvSpPr>
      <dsp:spPr>
        <a:xfrm>
          <a:off x="1522466" y="3160515"/>
          <a:ext cx="1781640" cy="1024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>
              <a:solidFill>
                <a:schemeClr val="accent4">
                  <a:lumMod val="75000"/>
                </a:schemeClr>
              </a:solidFill>
            </a:rPr>
            <a:t>Sinon</a:t>
          </a:r>
          <a:endParaRPr lang="fr-FR" sz="2000" kern="1200"/>
        </a:p>
      </dsp:txBody>
      <dsp:txXfrm>
        <a:off x="1522466" y="3160515"/>
        <a:ext cx="1781640" cy="1024542"/>
      </dsp:txXfrm>
    </dsp:sp>
    <dsp:sp modelId="{5F3AB72D-21DF-434A-95C4-18B0C22E8472}">
      <dsp:nvSpPr>
        <dsp:cNvPr id="0" name=""/>
        <dsp:cNvSpPr/>
      </dsp:nvSpPr>
      <dsp:spPr>
        <a:xfrm>
          <a:off x="3410325" y="3257435"/>
          <a:ext cx="6301216" cy="1120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On conserve l’enregistrement avec </a:t>
          </a:r>
          <a:br>
            <a:rPr lang="fr-FR" sz="2000" kern="1200"/>
          </a:br>
          <a:r>
            <a:rPr lang="fr-FR" sz="2000" b="1" kern="1200" err="1"/>
            <a:t>ENERGYSTARScore</a:t>
          </a:r>
          <a:r>
            <a:rPr lang="fr-FR" sz="2000" kern="1200"/>
            <a:t> renseigné</a:t>
          </a:r>
        </a:p>
      </dsp:txBody>
      <dsp:txXfrm>
        <a:off x="3410325" y="3257435"/>
        <a:ext cx="6301216" cy="1120300"/>
      </dsp:txXfrm>
    </dsp:sp>
    <dsp:sp modelId="{01A45736-0706-445B-814C-B61D8213EF5D}">
      <dsp:nvSpPr>
        <dsp:cNvPr id="0" name=""/>
        <dsp:cNvSpPr/>
      </dsp:nvSpPr>
      <dsp:spPr>
        <a:xfrm>
          <a:off x="1416248" y="4280816"/>
          <a:ext cx="566499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48FE6-4CDF-4CDF-8E15-32423F4F2AB4}">
      <dsp:nvSpPr>
        <dsp:cNvPr id="0" name=""/>
        <dsp:cNvSpPr/>
      </dsp:nvSpPr>
      <dsp:spPr>
        <a:xfrm>
          <a:off x="1443000" y="20373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3A0A7-7A46-4D5D-8E65-E6248266FE2F}">
      <dsp:nvSpPr>
        <dsp:cNvPr id="0" name=""/>
        <dsp:cNvSpPr/>
      </dsp:nvSpPr>
      <dsp:spPr>
        <a:xfrm>
          <a:off x="255000" y="261797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Filtrage manuel</a:t>
          </a:r>
          <a:endParaRPr lang="en-US" sz="2800" kern="1200"/>
        </a:p>
      </dsp:txBody>
      <dsp:txXfrm>
        <a:off x="255000" y="2617978"/>
        <a:ext cx="4320000" cy="720000"/>
      </dsp:txXfrm>
    </dsp:sp>
    <dsp:sp modelId="{D6623DD6-BE45-41D7-B06A-B1794109F433}">
      <dsp:nvSpPr>
        <dsp:cNvPr id="0" name=""/>
        <dsp:cNvSpPr/>
      </dsp:nvSpPr>
      <dsp:spPr>
        <a:xfrm>
          <a:off x="6519000" y="20373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EE4AC-B9DC-4D90-BF9A-941CA4C7E601}">
      <dsp:nvSpPr>
        <dsp:cNvPr id="0" name=""/>
        <dsp:cNvSpPr/>
      </dsp:nvSpPr>
      <dsp:spPr>
        <a:xfrm>
          <a:off x="5331000" y="261797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Filtrage en utilisant </a:t>
          </a:r>
          <a:br>
            <a:rPr lang="fr-FR" sz="2800" kern="1200"/>
          </a:br>
          <a:r>
            <a:rPr lang="fr-FR" sz="2800" kern="1200"/>
            <a:t>la Distance de Cook</a:t>
          </a:r>
          <a:endParaRPr lang="en-US" sz="2800" kern="1200"/>
        </a:p>
      </dsp:txBody>
      <dsp:txXfrm>
        <a:off x="5331000" y="2617978"/>
        <a:ext cx="4320000" cy="7200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18E2F-E111-4B65-BB8B-07C3CB92DBEF}">
      <dsp:nvSpPr>
        <dsp:cNvPr id="0" name=""/>
        <dsp:cNvSpPr/>
      </dsp:nvSpPr>
      <dsp:spPr>
        <a:xfrm>
          <a:off x="0" y="0"/>
          <a:ext cx="7924799" cy="7791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«  </a:t>
          </a:r>
          <a:r>
            <a:rPr lang="fr-FR" sz="2400" kern="1200" err="1"/>
            <a:t>LargestPropertyUseTypeGFA</a:t>
          </a:r>
          <a:r>
            <a:rPr lang="fr-FR" sz="2400" kern="1200"/>
            <a:t>  » inférieur ou égal à 0</a:t>
          </a:r>
        </a:p>
      </dsp:txBody>
      <dsp:txXfrm>
        <a:off x="22821" y="22821"/>
        <a:ext cx="7018166" cy="733535"/>
      </dsp:txXfrm>
    </dsp:sp>
    <dsp:sp modelId="{8F5EBED8-25F6-4141-B44C-4F9A7087122F}">
      <dsp:nvSpPr>
        <dsp:cNvPr id="0" name=""/>
        <dsp:cNvSpPr/>
      </dsp:nvSpPr>
      <dsp:spPr>
        <a:xfrm>
          <a:off x="663701" y="920845"/>
          <a:ext cx="7924799" cy="77917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« </a:t>
          </a:r>
          <a:r>
            <a:rPr lang="fr-FR" sz="2100" kern="1200" err="1"/>
            <a:t>NumberOfFloors</a:t>
          </a:r>
          <a:r>
            <a:rPr lang="fr-FR" sz="2100" kern="1200"/>
            <a:t> » supérieur à 76</a:t>
          </a:r>
          <a:endParaRPr lang="fr-FR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Le plus haut immeuble de Seattle à 76 étages </a:t>
          </a:r>
          <a:r>
            <a:rPr lang="fr-FR" sz="1200" kern="1200">
              <a:solidFill>
                <a:schemeClr val="tx1">
                  <a:lumMod val="85000"/>
                </a:schemeClr>
              </a:solidFill>
            </a:rPr>
            <a:t>(</a:t>
          </a:r>
          <a:r>
            <a:rPr lang="fr-FR" sz="1200" u="sng" kern="1200">
              <a:solidFill>
                <a:schemeClr val="tx1">
                  <a:lumMod val="85000"/>
                </a:schemeClr>
              </a:solidFill>
            </a:rPr>
            <a:t>Source</a:t>
          </a:r>
          <a:r>
            <a:rPr lang="fr-FR" sz="1200" kern="1200">
              <a:solidFill>
                <a:schemeClr val="tx1">
                  <a:lumMod val="85000"/>
                </a:schemeClr>
              </a:solidFill>
            </a:rPr>
            <a:t>: Wikipédia)</a:t>
          </a:r>
          <a:endParaRPr lang="fr-FR" sz="1600" kern="1200">
            <a:solidFill>
              <a:schemeClr val="tx1">
                <a:lumMod val="85000"/>
              </a:schemeClr>
            </a:solidFill>
          </a:endParaRPr>
        </a:p>
      </dsp:txBody>
      <dsp:txXfrm>
        <a:off x="686522" y="943666"/>
        <a:ext cx="6708990" cy="733535"/>
      </dsp:txXfrm>
    </dsp:sp>
    <dsp:sp modelId="{A3D7C565-F947-4134-8C4E-8F023AA167B4}">
      <dsp:nvSpPr>
        <dsp:cNvPr id="0" name=""/>
        <dsp:cNvSpPr/>
      </dsp:nvSpPr>
      <dsp:spPr>
        <a:xfrm>
          <a:off x="1317497" y="1841691"/>
          <a:ext cx="7924799" cy="77917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« </a:t>
          </a:r>
          <a:r>
            <a:rPr lang="fr-FR" sz="1800" kern="1200" err="1"/>
            <a:t>LargestPropertyUseTypeGFA</a:t>
          </a:r>
          <a:r>
            <a:rPr lang="fr-FR" sz="1800" kern="1200"/>
            <a:t> » supérieur à « </a:t>
          </a:r>
          <a:r>
            <a:rPr lang="fr-FR" sz="1800" kern="1200" err="1"/>
            <a:t>PropertyGFATotal</a:t>
          </a:r>
          <a:r>
            <a:rPr lang="fr-FR" sz="1800" kern="1200"/>
            <a:t> »</a:t>
          </a:r>
        </a:p>
      </dsp:txBody>
      <dsp:txXfrm>
        <a:off x="1340318" y="1864512"/>
        <a:ext cx="6718896" cy="733535"/>
      </dsp:txXfrm>
    </dsp:sp>
    <dsp:sp modelId="{249C7FE8-BFF6-4FBD-A287-E77A83F89AE2}">
      <dsp:nvSpPr>
        <dsp:cNvPr id="0" name=""/>
        <dsp:cNvSpPr/>
      </dsp:nvSpPr>
      <dsp:spPr>
        <a:xfrm>
          <a:off x="1981199" y="2762536"/>
          <a:ext cx="7924799" cy="77917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Une surface (*GFA) strictement négative</a:t>
          </a:r>
        </a:p>
      </dsp:txBody>
      <dsp:txXfrm>
        <a:off x="2004020" y="2785357"/>
        <a:ext cx="6708990" cy="733535"/>
      </dsp:txXfrm>
    </dsp:sp>
    <dsp:sp modelId="{2C167E8F-A022-42DE-ABBE-213148EE3554}">
      <dsp:nvSpPr>
        <dsp:cNvPr id="0" name=""/>
        <dsp:cNvSpPr/>
      </dsp:nvSpPr>
      <dsp:spPr>
        <a:xfrm>
          <a:off x="7418334" y="596778"/>
          <a:ext cx="506465" cy="50646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500" kern="1200"/>
        </a:p>
      </dsp:txBody>
      <dsp:txXfrm>
        <a:off x="7532289" y="596778"/>
        <a:ext cx="278555" cy="381115"/>
      </dsp:txXfrm>
    </dsp:sp>
    <dsp:sp modelId="{10D03808-AF12-4475-B9E2-45A22E4CE0A2}">
      <dsp:nvSpPr>
        <dsp:cNvPr id="0" name=""/>
        <dsp:cNvSpPr/>
      </dsp:nvSpPr>
      <dsp:spPr>
        <a:xfrm>
          <a:off x="8082036" y="1517624"/>
          <a:ext cx="506465" cy="50646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500" kern="1200"/>
        </a:p>
      </dsp:txBody>
      <dsp:txXfrm>
        <a:off x="8195991" y="1517624"/>
        <a:ext cx="278555" cy="381115"/>
      </dsp:txXfrm>
    </dsp:sp>
    <dsp:sp modelId="{1931CF2A-7AA5-455F-A9C6-A8FF655B6987}">
      <dsp:nvSpPr>
        <dsp:cNvPr id="0" name=""/>
        <dsp:cNvSpPr/>
      </dsp:nvSpPr>
      <dsp:spPr>
        <a:xfrm>
          <a:off x="8735831" y="2438470"/>
          <a:ext cx="506465" cy="506465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500" kern="1200"/>
        </a:p>
      </dsp:txBody>
      <dsp:txXfrm>
        <a:off x="8849786" y="2438470"/>
        <a:ext cx="278555" cy="38111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6AAEA-305A-47A9-9E4F-4440576333B4}">
      <dsp:nvSpPr>
        <dsp:cNvPr id="0" name=""/>
        <dsp:cNvSpPr/>
      </dsp:nvSpPr>
      <dsp:spPr>
        <a:xfrm rot="5400000">
          <a:off x="1877588" y="220610"/>
          <a:ext cx="2833371" cy="310049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2400" kern="1200"/>
            <a:t>Qui pèse exagérément </a:t>
          </a:r>
          <a:br>
            <a:rPr lang="fr-FR" sz="2400" kern="1200"/>
          </a:br>
          <a:r>
            <a:rPr lang="fr-FR" sz="2400" kern="1200"/>
            <a:t>dans la régression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2400" kern="1200"/>
            <a:t>C’est-à-dire que les résultats de la régression seront </a:t>
          </a:r>
          <a:br>
            <a:rPr lang="fr-FR" sz="2400" kern="1200"/>
          </a:br>
          <a:r>
            <a:rPr lang="fr-FR" sz="2400" kern="1200"/>
            <a:t>très différents sans ces points</a:t>
          </a:r>
        </a:p>
      </dsp:txBody>
      <dsp:txXfrm rot="-5400000">
        <a:off x="1744027" y="492485"/>
        <a:ext cx="2962179" cy="2556743"/>
      </dsp:txXfrm>
    </dsp:sp>
    <dsp:sp modelId="{4949C2EF-10CD-4030-97BA-CF108BE28371}">
      <dsp:nvSpPr>
        <dsp:cNvPr id="0" name=""/>
        <dsp:cNvSpPr/>
      </dsp:nvSpPr>
      <dsp:spPr>
        <a:xfrm>
          <a:off x="0" y="0"/>
          <a:ext cx="1744027" cy="35417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Permet de détecter les observations très influentes dans une régression</a:t>
          </a:r>
        </a:p>
      </dsp:txBody>
      <dsp:txXfrm>
        <a:off x="85136" y="85136"/>
        <a:ext cx="1573755" cy="337144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3CB81-6AC7-4CD9-B03A-3A3A64EE38F4}">
      <dsp:nvSpPr>
        <dsp:cNvPr id="0" name=""/>
        <dsp:cNvSpPr/>
      </dsp:nvSpPr>
      <dsp:spPr>
        <a:xfrm rot="10800000">
          <a:off x="2049763" y="437"/>
          <a:ext cx="6587489" cy="1562032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813" tIns="163830" rIns="305816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/>
            <a:t>Encodage des Variables Catégorielles</a:t>
          </a:r>
        </a:p>
      </dsp:txBody>
      <dsp:txXfrm rot="10800000">
        <a:off x="2440271" y="437"/>
        <a:ext cx="6196981" cy="1562032"/>
      </dsp:txXfrm>
    </dsp:sp>
    <dsp:sp modelId="{93DB4F60-2B2D-4FA4-8A0D-0C6D2441876A}">
      <dsp:nvSpPr>
        <dsp:cNvPr id="0" name=""/>
        <dsp:cNvSpPr/>
      </dsp:nvSpPr>
      <dsp:spPr>
        <a:xfrm>
          <a:off x="1268746" y="437"/>
          <a:ext cx="1562032" cy="156203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B95E40-B4FB-4295-A1EB-DDE14241CB95}">
      <dsp:nvSpPr>
        <dsp:cNvPr id="0" name=""/>
        <dsp:cNvSpPr/>
      </dsp:nvSpPr>
      <dsp:spPr>
        <a:xfrm rot="10800000">
          <a:off x="2049763" y="1979243"/>
          <a:ext cx="6587489" cy="1562032"/>
        </a:xfrm>
        <a:prstGeom prst="homePlate">
          <a:avLst/>
        </a:prstGeom>
        <a:solidFill>
          <a:schemeClr val="accent3">
            <a:hueOff val="4014525"/>
            <a:satOff val="8342"/>
            <a:lumOff val="-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813" tIns="163830" rIns="305816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/>
            <a:t>Standardisation des Variables Continues</a:t>
          </a:r>
        </a:p>
      </dsp:txBody>
      <dsp:txXfrm rot="10800000">
        <a:off x="2440271" y="1979243"/>
        <a:ext cx="6196981" cy="1562032"/>
      </dsp:txXfrm>
    </dsp:sp>
    <dsp:sp modelId="{FBD188E7-71D2-4EFA-AED0-EC99D133FA7A}">
      <dsp:nvSpPr>
        <dsp:cNvPr id="0" name=""/>
        <dsp:cNvSpPr/>
      </dsp:nvSpPr>
      <dsp:spPr>
        <a:xfrm>
          <a:off x="1268746" y="1979243"/>
          <a:ext cx="1562032" cy="156203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22853D-5272-433E-B691-02A775D5E9B0}">
      <dsp:nvSpPr>
        <dsp:cNvPr id="0" name=""/>
        <dsp:cNvSpPr/>
      </dsp:nvSpPr>
      <dsp:spPr>
        <a:xfrm>
          <a:off x="0" y="0"/>
          <a:ext cx="81655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3CEE2-5387-4FD4-B671-1A05F443C91E}">
      <dsp:nvSpPr>
        <dsp:cNvPr id="0" name=""/>
        <dsp:cNvSpPr/>
      </dsp:nvSpPr>
      <dsp:spPr>
        <a:xfrm>
          <a:off x="0" y="0"/>
          <a:ext cx="1633116" cy="1444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Encodage Ordinal</a:t>
          </a:r>
        </a:p>
      </dsp:txBody>
      <dsp:txXfrm>
        <a:off x="0" y="0"/>
        <a:ext cx="1633116" cy="1444206"/>
      </dsp:txXfrm>
    </dsp:sp>
    <dsp:sp modelId="{81697A91-EE14-47E4-8D1A-AA34E3E1D176}">
      <dsp:nvSpPr>
        <dsp:cNvPr id="0" name=""/>
        <dsp:cNvSpPr/>
      </dsp:nvSpPr>
      <dsp:spPr>
        <a:xfrm>
          <a:off x="1755599" y="33566"/>
          <a:ext cx="6409980" cy="671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Notion d’ordre</a:t>
          </a:r>
        </a:p>
      </dsp:txBody>
      <dsp:txXfrm>
        <a:off x="1755599" y="33566"/>
        <a:ext cx="6409980" cy="671330"/>
      </dsp:txXfrm>
    </dsp:sp>
    <dsp:sp modelId="{B86512F4-0194-4578-B7FC-22B05334A189}">
      <dsp:nvSpPr>
        <dsp:cNvPr id="0" name=""/>
        <dsp:cNvSpPr/>
      </dsp:nvSpPr>
      <dsp:spPr>
        <a:xfrm>
          <a:off x="1633116" y="704896"/>
          <a:ext cx="653246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D7187C-ADB0-4DF6-9C4F-7865EEA6294A}">
      <dsp:nvSpPr>
        <dsp:cNvPr id="0" name=""/>
        <dsp:cNvSpPr/>
      </dsp:nvSpPr>
      <dsp:spPr>
        <a:xfrm>
          <a:off x="1755599" y="738463"/>
          <a:ext cx="6409980" cy="671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Pas de notion de distance</a:t>
          </a:r>
        </a:p>
      </dsp:txBody>
      <dsp:txXfrm>
        <a:off x="1755599" y="738463"/>
        <a:ext cx="6409980" cy="671330"/>
      </dsp:txXfrm>
    </dsp:sp>
    <dsp:sp modelId="{2FA8191B-9E14-4A3A-8B9E-ACF00A569E66}">
      <dsp:nvSpPr>
        <dsp:cNvPr id="0" name=""/>
        <dsp:cNvSpPr/>
      </dsp:nvSpPr>
      <dsp:spPr>
        <a:xfrm>
          <a:off x="1633116" y="1409793"/>
          <a:ext cx="653246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07C98-D18B-4A92-B039-1C61162FB528}">
      <dsp:nvSpPr>
        <dsp:cNvPr id="0" name=""/>
        <dsp:cNvSpPr/>
      </dsp:nvSpPr>
      <dsp:spPr>
        <a:xfrm>
          <a:off x="0" y="1444206"/>
          <a:ext cx="816558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48097-851C-42B4-8242-1F5094BE4EFE}">
      <dsp:nvSpPr>
        <dsp:cNvPr id="0" name=""/>
        <dsp:cNvSpPr/>
      </dsp:nvSpPr>
      <dsp:spPr>
        <a:xfrm>
          <a:off x="0" y="1444206"/>
          <a:ext cx="1633116" cy="1444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Encodage One-Hot</a:t>
          </a:r>
        </a:p>
      </dsp:txBody>
      <dsp:txXfrm>
        <a:off x="0" y="1444206"/>
        <a:ext cx="1633116" cy="1444206"/>
      </dsp:txXfrm>
    </dsp:sp>
    <dsp:sp modelId="{6C10820A-85B0-493F-8042-4AAFFC690090}">
      <dsp:nvSpPr>
        <dsp:cNvPr id="0" name=""/>
        <dsp:cNvSpPr/>
      </dsp:nvSpPr>
      <dsp:spPr>
        <a:xfrm>
          <a:off x="1755599" y="1477772"/>
          <a:ext cx="6409980" cy="671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Pas de notion d’ordre</a:t>
          </a:r>
        </a:p>
      </dsp:txBody>
      <dsp:txXfrm>
        <a:off x="1755599" y="1477772"/>
        <a:ext cx="6409980" cy="671330"/>
      </dsp:txXfrm>
    </dsp:sp>
    <dsp:sp modelId="{5CDA84ED-1E0B-45DF-B6B1-80530BF19424}">
      <dsp:nvSpPr>
        <dsp:cNvPr id="0" name=""/>
        <dsp:cNvSpPr/>
      </dsp:nvSpPr>
      <dsp:spPr>
        <a:xfrm>
          <a:off x="1633116" y="2149102"/>
          <a:ext cx="653246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64E54-62CC-4955-ABE5-6275B01F4227}">
      <dsp:nvSpPr>
        <dsp:cNvPr id="0" name=""/>
        <dsp:cNvSpPr/>
      </dsp:nvSpPr>
      <dsp:spPr>
        <a:xfrm>
          <a:off x="1755599" y="2182669"/>
          <a:ext cx="6409980" cy="671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Pas de notion de distance</a:t>
          </a:r>
        </a:p>
      </dsp:txBody>
      <dsp:txXfrm>
        <a:off x="1755599" y="2182669"/>
        <a:ext cx="6409980" cy="671330"/>
      </dsp:txXfrm>
    </dsp:sp>
    <dsp:sp modelId="{DB18F58B-899B-47FD-B2CA-6530FAFE7252}">
      <dsp:nvSpPr>
        <dsp:cNvPr id="0" name=""/>
        <dsp:cNvSpPr/>
      </dsp:nvSpPr>
      <dsp:spPr>
        <a:xfrm>
          <a:off x="1633116" y="2853999"/>
          <a:ext cx="653246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EED7D-DCD3-4A2B-B503-BA2D2F2277E6}">
      <dsp:nvSpPr>
        <dsp:cNvPr id="0" name=""/>
        <dsp:cNvSpPr/>
      </dsp:nvSpPr>
      <dsp:spPr>
        <a:xfrm rot="10800000">
          <a:off x="2303638" y="0"/>
          <a:ext cx="8107680" cy="1045915"/>
        </a:xfrm>
        <a:prstGeom prst="homePlat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219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Création d’une fonction qui ne conserve que les modalités qui représentent au moins 80%* des échantillons puis encode la variable avec One-Hot-Encoder</a:t>
          </a:r>
        </a:p>
      </dsp:txBody>
      <dsp:txXfrm rot="10800000">
        <a:off x="2565117" y="0"/>
        <a:ext cx="7846201" cy="1045915"/>
      </dsp:txXfrm>
    </dsp:sp>
    <dsp:sp modelId="{5812CC1D-8020-4EAF-9ABF-E41BB1298920}">
      <dsp:nvSpPr>
        <dsp:cNvPr id="0" name=""/>
        <dsp:cNvSpPr/>
      </dsp:nvSpPr>
      <dsp:spPr>
        <a:xfrm>
          <a:off x="1780681" y="0"/>
          <a:ext cx="1045915" cy="104591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DE29D-03A6-44A1-9F4D-55E10AEF2303}">
      <dsp:nvSpPr>
        <dsp:cNvPr id="0" name=""/>
        <dsp:cNvSpPr/>
      </dsp:nvSpPr>
      <dsp:spPr>
        <a:xfrm>
          <a:off x="259587" y="0"/>
          <a:ext cx="1510523" cy="14009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3BB30-7C36-4938-8F77-FDF6D219A999}">
      <dsp:nvSpPr>
        <dsp:cNvPr id="0" name=""/>
        <dsp:cNvSpPr/>
      </dsp:nvSpPr>
      <dsp:spPr>
        <a:xfrm>
          <a:off x="259587" y="1526246"/>
          <a:ext cx="4315781" cy="600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3200" kern="1200"/>
            <a:t>Objectif à atteindre</a:t>
          </a:r>
        </a:p>
      </dsp:txBody>
      <dsp:txXfrm>
        <a:off x="259587" y="1526246"/>
        <a:ext cx="4315781" cy="600392"/>
      </dsp:txXfrm>
    </dsp:sp>
    <dsp:sp modelId="{0E680D18-D568-4DDE-AC1D-653299E989D7}">
      <dsp:nvSpPr>
        <dsp:cNvPr id="0" name=""/>
        <dsp:cNvSpPr/>
      </dsp:nvSpPr>
      <dsp:spPr>
        <a:xfrm>
          <a:off x="259587" y="2184932"/>
          <a:ext cx="4315781" cy="9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FR" sz="1700" kern="1200"/>
            <a:t>1) Tenter de prédire les émissions de CO2 et la </a:t>
          </a:r>
          <a:br>
            <a:rPr lang="fr-FR" sz="1700" kern="1200"/>
          </a:br>
          <a:r>
            <a:rPr lang="fr-FR" sz="1700" kern="1200"/>
            <a:t>consommation totale d’énergie des bâtiments </a:t>
          </a:r>
          <a:br>
            <a:rPr lang="fr-FR" sz="1700" kern="1200"/>
          </a:br>
          <a:r>
            <a:rPr lang="fr-FR" sz="1700" kern="1200"/>
            <a:t>non résidentiels de la ville de Seattle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2) Evaluer l’intérêt de l’ENERGY STAR Score</a:t>
          </a:r>
        </a:p>
      </dsp:txBody>
      <dsp:txXfrm>
        <a:off x="259587" y="2184932"/>
        <a:ext cx="4315781" cy="957788"/>
      </dsp:txXfrm>
    </dsp:sp>
    <dsp:sp modelId="{8E5FA6DB-E343-4C3B-8490-EE07BE449C6F}">
      <dsp:nvSpPr>
        <dsp:cNvPr id="0" name=""/>
        <dsp:cNvSpPr/>
      </dsp:nvSpPr>
      <dsp:spPr>
        <a:xfrm>
          <a:off x="5330630" y="0"/>
          <a:ext cx="1510523" cy="14009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6F2A3-942A-4AEA-81FC-A9C4165223BD}">
      <dsp:nvSpPr>
        <dsp:cNvPr id="0" name=""/>
        <dsp:cNvSpPr/>
      </dsp:nvSpPr>
      <dsp:spPr>
        <a:xfrm>
          <a:off x="5330630" y="1526246"/>
          <a:ext cx="4315781" cy="600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3200" kern="1200"/>
            <a:t>Moyens mis à disposition</a:t>
          </a:r>
        </a:p>
      </dsp:txBody>
      <dsp:txXfrm>
        <a:off x="5330630" y="1526246"/>
        <a:ext cx="4315781" cy="600392"/>
      </dsp:txXfrm>
    </dsp:sp>
    <dsp:sp modelId="{CD678760-25BC-4846-A99B-7F2B36436225}">
      <dsp:nvSpPr>
        <dsp:cNvPr id="0" name=""/>
        <dsp:cNvSpPr/>
      </dsp:nvSpPr>
      <dsp:spPr>
        <a:xfrm>
          <a:off x="5330630" y="2184932"/>
          <a:ext cx="4315781" cy="9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1) Les données déclaratives du permis</a:t>
          </a:r>
          <a:br>
            <a:rPr lang="fr-FR" sz="1700" kern="1200"/>
          </a:br>
          <a:r>
            <a:rPr lang="fr-FR" sz="1700" kern="1200"/>
            <a:t> d'exploitation commerciale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2) Les relevés des agents en 2015 et 2016</a:t>
          </a:r>
        </a:p>
      </dsp:txBody>
      <dsp:txXfrm>
        <a:off x="5330630" y="2184932"/>
        <a:ext cx="4315781" cy="95778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22853D-5272-433E-B691-02A775D5E9B0}">
      <dsp:nvSpPr>
        <dsp:cNvPr id="0" name=""/>
        <dsp:cNvSpPr/>
      </dsp:nvSpPr>
      <dsp:spPr>
        <a:xfrm>
          <a:off x="0" y="0"/>
          <a:ext cx="707680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3CEE2-5387-4FD4-B671-1A05F443C91E}">
      <dsp:nvSpPr>
        <dsp:cNvPr id="0" name=""/>
        <dsp:cNvSpPr/>
      </dsp:nvSpPr>
      <dsp:spPr>
        <a:xfrm>
          <a:off x="0" y="0"/>
          <a:ext cx="1415360" cy="1849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Transformation </a:t>
          </a:r>
          <a:r>
            <a:rPr lang="fr-FR" sz="1600" kern="1200" err="1"/>
            <a:t>StandardScaler</a:t>
          </a:r>
          <a:endParaRPr lang="fr-FR" sz="1600" kern="1200"/>
        </a:p>
      </dsp:txBody>
      <dsp:txXfrm>
        <a:off x="0" y="0"/>
        <a:ext cx="1415360" cy="1849035"/>
      </dsp:txXfrm>
    </dsp:sp>
    <dsp:sp modelId="{D4245BC6-DEAF-4EA7-90BE-4D13C67032AF}">
      <dsp:nvSpPr>
        <dsp:cNvPr id="0" name=""/>
        <dsp:cNvSpPr/>
      </dsp:nvSpPr>
      <dsp:spPr>
        <a:xfrm>
          <a:off x="1521512" y="83964"/>
          <a:ext cx="2724568" cy="1679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Données Centrées Réduites</a:t>
          </a:r>
        </a:p>
      </dsp:txBody>
      <dsp:txXfrm>
        <a:off x="1521512" y="83964"/>
        <a:ext cx="2724568" cy="1679299"/>
      </dsp:txXfrm>
    </dsp:sp>
    <dsp:sp modelId="{B1D69795-9773-491F-B461-99943ECD957F}">
      <dsp:nvSpPr>
        <dsp:cNvPr id="0" name=""/>
        <dsp:cNvSpPr/>
      </dsp:nvSpPr>
      <dsp:spPr>
        <a:xfrm>
          <a:off x="4352233" y="83964"/>
          <a:ext cx="2724568" cy="839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Moyenne égale à 0</a:t>
          </a:r>
        </a:p>
      </dsp:txBody>
      <dsp:txXfrm>
        <a:off x="4352233" y="83964"/>
        <a:ext cx="2724568" cy="839649"/>
      </dsp:txXfrm>
    </dsp:sp>
    <dsp:sp modelId="{5CA14A34-EBD8-456F-8413-B5B682EE51FA}">
      <dsp:nvSpPr>
        <dsp:cNvPr id="0" name=""/>
        <dsp:cNvSpPr/>
      </dsp:nvSpPr>
      <dsp:spPr>
        <a:xfrm>
          <a:off x="4246081" y="923614"/>
          <a:ext cx="27245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91A738-9C38-4945-BBE5-83DB8B223B25}">
      <dsp:nvSpPr>
        <dsp:cNvPr id="0" name=""/>
        <dsp:cNvSpPr/>
      </dsp:nvSpPr>
      <dsp:spPr>
        <a:xfrm>
          <a:off x="4352233" y="923614"/>
          <a:ext cx="2724568" cy="839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Ecart-Type égal à 1</a:t>
          </a:r>
        </a:p>
      </dsp:txBody>
      <dsp:txXfrm>
        <a:off x="4352233" y="923614"/>
        <a:ext cx="2724568" cy="839649"/>
      </dsp:txXfrm>
    </dsp:sp>
    <dsp:sp modelId="{3D3839FB-4F20-4DB7-AFAC-4F5B288C73A0}">
      <dsp:nvSpPr>
        <dsp:cNvPr id="0" name=""/>
        <dsp:cNvSpPr/>
      </dsp:nvSpPr>
      <dsp:spPr>
        <a:xfrm>
          <a:off x="1415360" y="1763264"/>
          <a:ext cx="566144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07C98-D18B-4A92-B039-1C61162FB528}">
      <dsp:nvSpPr>
        <dsp:cNvPr id="0" name=""/>
        <dsp:cNvSpPr/>
      </dsp:nvSpPr>
      <dsp:spPr>
        <a:xfrm>
          <a:off x="0" y="1849035"/>
          <a:ext cx="707680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48097-851C-42B4-8242-1F5094BE4EFE}">
      <dsp:nvSpPr>
        <dsp:cNvPr id="0" name=""/>
        <dsp:cNvSpPr/>
      </dsp:nvSpPr>
      <dsp:spPr>
        <a:xfrm>
          <a:off x="0" y="1849035"/>
          <a:ext cx="1415360" cy="1849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Transformation </a:t>
          </a:r>
          <a:r>
            <a:rPr lang="fr-FR" sz="1600" kern="1200" err="1"/>
            <a:t>BoxCox</a:t>
          </a:r>
          <a:endParaRPr lang="fr-FR" sz="1600" kern="1200"/>
        </a:p>
      </dsp:txBody>
      <dsp:txXfrm>
        <a:off x="0" y="1849035"/>
        <a:ext cx="1415360" cy="1849035"/>
      </dsp:txXfrm>
    </dsp:sp>
    <dsp:sp modelId="{6C10820A-85B0-493F-8042-4AAFFC690090}">
      <dsp:nvSpPr>
        <dsp:cNvPr id="0" name=""/>
        <dsp:cNvSpPr/>
      </dsp:nvSpPr>
      <dsp:spPr>
        <a:xfrm>
          <a:off x="1521512" y="1892010"/>
          <a:ext cx="2724568" cy="859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Passage au Log</a:t>
          </a:r>
        </a:p>
      </dsp:txBody>
      <dsp:txXfrm>
        <a:off x="1521512" y="1892010"/>
        <a:ext cx="2724568" cy="859512"/>
      </dsp:txXfrm>
    </dsp:sp>
    <dsp:sp modelId="{5CDA84ED-1E0B-45DF-B6B1-80530BF19424}">
      <dsp:nvSpPr>
        <dsp:cNvPr id="0" name=""/>
        <dsp:cNvSpPr/>
      </dsp:nvSpPr>
      <dsp:spPr>
        <a:xfrm>
          <a:off x="1415360" y="2751522"/>
          <a:ext cx="566144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64E54-62CC-4955-ABE5-6275B01F4227}">
      <dsp:nvSpPr>
        <dsp:cNvPr id="0" name=""/>
        <dsp:cNvSpPr/>
      </dsp:nvSpPr>
      <dsp:spPr>
        <a:xfrm>
          <a:off x="1521512" y="2794498"/>
          <a:ext cx="2724568" cy="859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Ajout 0,00001 </a:t>
          </a:r>
          <a:br>
            <a:rPr lang="fr-FR" sz="1600" kern="1200"/>
          </a:br>
          <a:r>
            <a:rPr lang="fr-FR" sz="1600" kern="1200"/>
            <a:t>aux variables nulles</a:t>
          </a:r>
        </a:p>
      </dsp:txBody>
      <dsp:txXfrm>
        <a:off x="1521512" y="2794498"/>
        <a:ext cx="2724568" cy="859512"/>
      </dsp:txXfrm>
    </dsp:sp>
    <dsp:sp modelId="{DB18F58B-899B-47FD-B2CA-6530FAFE7252}">
      <dsp:nvSpPr>
        <dsp:cNvPr id="0" name=""/>
        <dsp:cNvSpPr/>
      </dsp:nvSpPr>
      <dsp:spPr>
        <a:xfrm>
          <a:off x="1415360" y="3654010"/>
          <a:ext cx="566144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22853D-5272-433E-B691-02A775D5E9B0}">
      <dsp:nvSpPr>
        <dsp:cNvPr id="0" name=""/>
        <dsp:cNvSpPr/>
      </dsp:nvSpPr>
      <dsp:spPr>
        <a:xfrm>
          <a:off x="0" y="0"/>
          <a:ext cx="695488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3CEE2-5387-4FD4-B671-1A05F443C91E}">
      <dsp:nvSpPr>
        <dsp:cNvPr id="0" name=""/>
        <dsp:cNvSpPr/>
      </dsp:nvSpPr>
      <dsp:spPr>
        <a:xfrm>
          <a:off x="0" y="0"/>
          <a:ext cx="1390976" cy="1179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Transformation </a:t>
          </a:r>
          <a:r>
            <a:rPr lang="fr-FR" sz="1600" kern="1200" err="1"/>
            <a:t>StandardScaler</a:t>
          </a:r>
          <a:endParaRPr lang="fr-FR" sz="1600" kern="1200"/>
        </a:p>
      </dsp:txBody>
      <dsp:txXfrm>
        <a:off x="0" y="0"/>
        <a:ext cx="1390976" cy="1179116"/>
      </dsp:txXfrm>
    </dsp:sp>
    <dsp:sp modelId="{D4245BC6-DEAF-4EA7-90BE-4D13C67032AF}">
      <dsp:nvSpPr>
        <dsp:cNvPr id="0" name=""/>
        <dsp:cNvSpPr/>
      </dsp:nvSpPr>
      <dsp:spPr>
        <a:xfrm>
          <a:off x="1495299" y="53543"/>
          <a:ext cx="2677629" cy="1070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Données Centrées Réduites</a:t>
          </a:r>
        </a:p>
      </dsp:txBody>
      <dsp:txXfrm>
        <a:off x="1495299" y="53543"/>
        <a:ext cx="2677629" cy="1070876"/>
      </dsp:txXfrm>
    </dsp:sp>
    <dsp:sp modelId="{B1D69795-9773-491F-B461-99943ECD957F}">
      <dsp:nvSpPr>
        <dsp:cNvPr id="0" name=""/>
        <dsp:cNvSpPr/>
      </dsp:nvSpPr>
      <dsp:spPr>
        <a:xfrm>
          <a:off x="4277252" y="53543"/>
          <a:ext cx="2677629" cy="535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Moyenne égale à 0</a:t>
          </a:r>
        </a:p>
      </dsp:txBody>
      <dsp:txXfrm>
        <a:off x="4277252" y="53543"/>
        <a:ext cx="2677629" cy="535438"/>
      </dsp:txXfrm>
    </dsp:sp>
    <dsp:sp modelId="{5CA14A34-EBD8-456F-8413-B5B682EE51FA}">
      <dsp:nvSpPr>
        <dsp:cNvPr id="0" name=""/>
        <dsp:cNvSpPr/>
      </dsp:nvSpPr>
      <dsp:spPr>
        <a:xfrm>
          <a:off x="4172929" y="588982"/>
          <a:ext cx="26776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91A738-9C38-4945-BBE5-83DB8B223B25}">
      <dsp:nvSpPr>
        <dsp:cNvPr id="0" name=""/>
        <dsp:cNvSpPr/>
      </dsp:nvSpPr>
      <dsp:spPr>
        <a:xfrm>
          <a:off x="4277252" y="588982"/>
          <a:ext cx="2677629" cy="535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Ecart-Type égal à 1</a:t>
          </a:r>
        </a:p>
      </dsp:txBody>
      <dsp:txXfrm>
        <a:off x="4277252" y="588982"/>
        <a:ext cx="2677629" cy="535438"/>
      </dsp:txXfrm>
    </dsp:sp>
    <dsp:sp modelId="{3D3839FB-4F20-4DB7-AFAC-4F5B288C73A0}">
      <dsp:nvSpPr>
        <dsp:cNvPr id="0" name=""/>
        <dsp:cNvSpPr/>
      </dsp:nvSpPr>
      <dsp:spPr>
        <a:xfrm>
          <a:off x="1390976" y="1124420"/>
          <a:ext cx="556390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07C98-D18B-4A92-B039-1C61162FB528}">
      <dsp:nvSpPr>
        <dsp:cNvPr id="0" name=""/>
        <dsp:cNvSpPr/>
      </dsp:nvSpPr>
      <dsp:spPr>
        <a:xfrm>
          <a:off x="0" y="0"/>
          <a:ext cx="673716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48097-851C-42B4-8242-1F5094BE4EFE}">
      <dsp:nvSpPr>
        <dsp:cNvPr id="0" name=""/>
        <dsp:cNvSpPr/>
      </dsp:nvSpPr>
      <dsp:spPr>
        <a:xfrm>
          <a:off x="0" y="0"/>
          <a:ext cx="2297929" cy="1132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Transformation </a:t>
          </a:r>
          <a:r>
            <a:rPr lang="fr-FR" sz="1600" kern="1200" err="1"/>
            <a:t>BoxCox</a:t>
          </a:r>
          <a:endParaRPr lang="fr-FR" sz="1600" kern="1200"/>
        </a:p>
      </dsp:txBody>
      <dsp:txXfrm>
        <a:off x="0" y="0"/>
        <a:ext cx="2297929" cy="1132391"/>
      </dsp:txXfrm>
    </dsp:sp>
    <dsp:sp modelId="{6C10820A-85B0-493F-8042-4AAFFC690090}">
      <dsp:nvSpPr>
        <dsp:cNvPr id="0" name=""/>
        <dsp:cNvSpPr/>
      </dsp:nvSpPr>
      <dsp:spPr>
        <a:xfrm>
          <a:off x="2381123" y="26319"/>
          <a:ext cx="4353861" cy="526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Passage au Log</a:t>
          </a:r>
        </a:p>
      </dsp:txBody>
      <dsp:txXfrm>
        <a:off x="2381123" y="26319"/>
        <a:ext cx="4353861" cy="526384"/>
      </dsp:txXfrm>
    </dsp:sp>
    <dsp:sp modelId="{5CDA84ED-1E0B-45DF-B6B1-80530BF19424}">
      <dsp:nvSpPr>
        <dsp:cNvPr id="0" name=""/>
        <dsp:cNvSpPr/>
      </dsp:nvSpPr>
      <dsp:spPr>
        <a:xfrm>
          <a:off x="2297929" y="552704"/>
          <a:ext cx="443705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64E54-62CC-4955-ABE5-6275B01F4227}">
      <dsp:nvSpPr>
        <dsp:cNvPr id="0" name=""/>
        <dsp:cNvSpPr/>
      </dsp:nvSpPr>
      <dsp:spPr>
        <a:xfrm>
          <a:off x="2381123" y="579023"/>
          <a:ext cx="4353861" cy="526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Ajout 0,00001 </a:t>
          </a:r>
          <a:br>
            <a:rPr lang="fr-FR" sz="1600" kern="1200"/>
          </a:br>
          <a:r>
            <a:rPr lang="fr-FR" sz="1600" kern="1200"/>
            <a:t>aux variables nulles</a:t>
          </a:r>
        </a:p>
      </dsp:txBody>
      <dsp:txXfrm>
        <a:off x="2381123" y="579023"/>
        <a:ext cx="4353861" cy="526384"/>
      </dsp:txXfrm>
    </dsp:sp>
    <dsp:sp modelId="{DB18F58B-899B-47FD-B2CA-6530FAFE7252}">
      <dsp:nvSpPr>
        <dsp:cNvPr id="0" name=""/>
        <dsp:cNvSpPr/>
      </dsp:nvSpPr>
      <dsp:spPr>
        <a:xfrm>
          <a:off x="2297929" y="1105408"/>
          <a:ext cx="443705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25ABD-3EF6-4F2B-806E-D6CF9ADD5026}">
      <dsp:nvSpPr>
        <dsp:cNvPr id="0" name=""/>
        <dsp:cNvSpPr/>
      </dsp:nvSpPr>
      <dsp:spPr>
        <a:xfrm>
          <a:off x="10498" y="25639"/>
          <a:ext cx="3223071" cy="96692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94" tIns="254694" rIns="254694" bIns="25469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/>
            <a:t>Transformation </a:t>
          </a:r>
          <a:br>
            <a:rPr lang="fr-FR" sz="1800" b="0" i="0" kern="1200"/>
          </a:br>
          <a:r>
            <a:rPr lang="fr-FR" sz="1800" b="0" i="0" kern="1200"/>
            <a:t>Standard </a:t>
          </a:r>
          <a:r>
            <a:rPr lang="fr-FR" sz="1800" b="0" i="0" kern="1200" err="1"/>
            <a:t>Scaler</a:t>
          </a:r>
          <a:endParaRPr lang="en-US" sz="1800" kern="1200"/>
        </a:p>
      </dsp:txBody>
      <dsp:txXfrm>
        <a:off x="10498" y="25639"/>
        <a:ext cx="3223071" cy="966921"/>
      </dsp:txXfrm>
    </dsp:sp>
    <dsp:sp modelId="{03D09C57-9FA2-40DD-ADF6-7C4F94A92CC6}">
      <dsp:nvSpPr>
        <dsp:cNvPr id="0" name=""/>
        <dsp:cNvSpPr/>
      </dsp:nvSpPr>
      <dsp:spPr>
        <a:xfrm>
          <a:off x="10498" y="992561"/>
          <a:ext cx="3223071" cy="212451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8368" tIns="318368" rIns="318368" bIns="318368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US" sz="1100" kern="1200"/>
        </a:p>
      </dsp:txBody>
      <dsp:txXfrm>
        <a:off x="10498" y="992561"/>
        <a:ext cx="3223071" cy="2124519"/>
      </dsp:txXfrm>
    </dsp:sp>
    <dsp:sp modelId="{36BBF109-4A2B-40D5-BD01-F150C5311B08}">
      <dsp:nvSpPr>
        <dsp:cNvPr id="0" name=""/>
        <dsp:cNvSpPr/>
      </dsp:nvSpPr>
      <dsp:spPr>
        <a:xfrm>
          <a:off x="3341464" y="25639"/>
          <a:ext cx="3223071" cy="96692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94" tIns="254694" rIns="254694" bIns="25469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/>
            <a:t>Transformation </a:t>
          </a:r>
          <a:br>
            <a:rPr lang="fr-FR" sz="1800" b="0" i="0" kern="1200"/>
          </a:br>
          <a:r>
            <a:rPr lang="fr-FR" sz="1800" b="0" i="0" kern="1200"/>
            <a:t>Box-Cox</a:t>
          </a:r>
          <a:endParaRPr lang="en-US" sz="1800" kern="1200"/>
        </a:p>
      </dsp:txBody>
      <dsp:txXfrm>
        <a:off x="3341464" y="25639"/>
        <a:ext cx="3223071" cy="966921"/>
      </dsp:txXfrm>
    </dsp:sp>
    <dsp:sp modelId="{25DEF161-63B5-4666-B3E9-E8FE51E67715}">
      <dsp:nvSpPr>
        <dsp:cNvPr id="0" name=""/>
        <dsp:cNvSpPr/>
      </dsp:nvSpPr>
      <dsp:spPr>
        <a:xfrm>
          <a:off x="3341464" y="992561"/>
          <a:ext cx="3223071" cy="212451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8368" tIns="318368" rIns="318368" bIns="318368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341464" y="992561"/>
        <a:ext cx="3223071" cy="2124519"/>
      </dsp:txXfrm>
    </dsp:sp>
    <dsp:sp modelId="{D8AE96B5-E475-4D0B-8E92-EEA1729932A2}">
      <dsp:nvSpPr>
        <dsp:cNvPr id="0" name=""/>
        <dsp:cNvSpPr/>
      </dsp:nvSpPr>
      <dsp:spPr>
        <a:xfrm>
          <a:off x="6672430" y="25639"/>
          <a:ext cx="3223071" cy="96692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94" tIns="254694" rIns="254694" bIns="25469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/>
            <a:t>Suppression </a:t>
          </a:r>
          <a:br>
            <a:rPr lang="fr-FR" sz="1800" b="0" i="0" kern="1200"/>
          </a:br>
          <a:r>
            <a:rPr lang="fr-FR" sz="1800" b="0" i="0" kern="1200"/>
            <a:t>des variables</a:t>
          </a:r>
          <a:endParaRPr lang="en-US" sz="1800" kern="1200"/>
        </a:p>
      </dsp:txBody>
      <dsp:txXfrm>
        <a:off x="6672430" y="25639"/>
        <a:ext cx="3223071" cy="966921"/>
      </dsp:txXfrm>
    </dsp:sp>
    <dsp:sp modelId="{1B1907A2-20FB-4E36-B7C3-57FC0AD12816}">
      <dsp:nvSpPr>
        <dsp:cNvPr id="0" name=""/>
        <dsp:cNvSpPr/>
      </dsp:nvSpPr>
      <dsp:spPr>
        <a:xfrm>
          <a:off x="6672430" y="992561"/>
          <a:ext cx="3223071" cy="212451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8368" tIns="318368" rIns="318368" bIns="318368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672430" y="992561"/>
        <a:ext cx="3223071" cy="2124519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46729-A122-4043-8D85-C58F98B8277A}">
      <dsp:nvSpPr>
        <dsp:cNvPr id="0" name=""/>
        <dsp:cNvSpPr/>
      </dsp:nvSpPr>
      <dsp:spPr>
        <a:xfrm>
          <a:off x="0" y="12508"/>
          <a:ext cx="3125753" cy="250965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i="0" kern="1200" err="1"/>
            <a:t>ageBuilding</a:t>
          </a:r>
          <a:endParaRPr lang="fr-FR" sz="1100" kern="1200"/>
        </a:p>
      </dsp:txBody>
      <dsp:txXfrm>
        <a:off x="12251" y="24759"/>
        <a:ext cx="3101251" cy="226463"/>
      </dsp:txXfrm>
    </dsp:sp>
    <dsp:sp modelId="{44DC60F0-97DE-4B47-9612-208BBF18EBD7}">
      <dsp:nvSpPr>
        <dsp:cNvPr id="0" name=""/>
        <dsp:cNvSpPr/>
      </dsp:nvSpPr>
      <dsp:spPr>
        <a:xfrm>
          <a:off x="0" y="295153"/>
          <a:ext cx="3125753" cy="250965"/>
        </a:xfrm>
        <a:prstGeom prst="roundRect">
          <a:avLst/>
        </a:prstGeom>
        <a:solidFill>
          <a:schemeClr val="accent2">
            <a:shade val="80000"/>
            <a:hueOff val="35732"/>
            <a:satOff val="1262"/>
            <a:lumOff val="386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i="0" kern="1200"/>
            <a:t>ENERGYSTARScore</a:t>
          </a:r>
          <a:endParaRPr lang="fr-FR" sz="1100" kern="1200"/>
        </a:p>
      </dsp:txBody>
      <dsp:txXfrm>
        <a:off x="12251" y="307404"/>
        <a:ext cx="3101251" cy="226463"/>
      </dsp:txXfrm>
    </dsp:sp>
    <dsp:sp modelId="{E7C32A34-DE40-424E-99D7-71AE7EA44492}">
      <dsp:nvSpPr>
        <dsp:cNvPr id="0" name=""/>
        <dsp:cNvSpPr/>
      </dsp:nvSpPr>
      <dsp:spPr>
        <a:xfrm>
          <a:off x="0" y="577798"/>
          <a:ext cx="3125753" cy="250965"/>
        </a:xfrm>
        <a:prstGeom prst="roundRect">
          <a:avLst/>
        </a:prstGeom>
        <a:solidFill>
          <a:schemeClr val="accent2">
            <a:shade val="80000"/>
            <a:hueOff val="71464"/>
            <a:satOff val="2524"/>
            <a:lumOff val="772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i="0" kern="1200"/>
            <a:t>Latitude</a:t>
          </a:r>
          <a:endParaRPr lang="fr-FR" sz="1100" kern="1200"/>
        </a:p>
      </dsp:txBody>
      <dsp:txXfrm>
        <a:off x="12251" y="590049"/>
        <a:ext cx="3101251" cy="226463"/>
      </dsp:txXfrm>
    </dsp:sp>
    <dsp:sp modelId="{76816ECF-64CD-44BE-B92A-8FDD8438B3BC}">
      <dsp:nvSpPr>
        <dsp:cNvPr id="0" name=""/>
        <dsp:cNvSpPr/>
      </dsp:nvSpPr>
      <dsp:spPr>
        <a:xfrm>
          <a:off x="0" y="860443"/>
          <a:ext cx="3125753" cy="250965"/>
        </a:xfrm>
        <a:prstGeom prst="roundRect">
          <a:avLst/>
        </a:prstGeom>
        <a:solidFill>
          <a:schemeClr val="accent2">
            <a:shade val="80000"/>
            <a:hueOff val="107195"/>
            <a:satOff val="3785"/>
            <a:lumOff val="1157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i="0" kern="1200"/>
            <a:t>Longitude</a:t>
          </a:r>
          <a:endParaRPr lang="fr-FR" sz="1100" kern="1200"/>
        </a:p>
      </dsp:txBody>
      <dsp:txXfrm>
        <a:off x="12251" y="872694"/>
        <a:ext cx="3101251" cy="226463"/>
      </dsp:txXfrm>
    </dsp:sp>
    <dsp:sp modelId="{6382C0D2-B52E-4003-A05E-C07E6F2EC060}">
      <dsp:nvSpPr>
        <dsp:cNvPr id="0" name=""/>
        <dsp:cNvSpPr/>
      </dsp:nvSpPr>
      <dsp:spPr>
        <a:xfrm>
          <a:off x="0" y="1143088"/>
          <a:ext cx="3125753" cy="250965"/>
        </a:xfrm>
        <a:prstGeom prst="roundRect">
          <a:avLst/>
        </a:prstGeom>
        <a:solidFill>
          <a:schemeClr val="accent2">
            <a:shade val="80000"/>
            <a:hueOff val="142927"/>
            <a:satOff val="5047"/>
            <a:lumOff val="154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i="0" kern="1200"/>
            <a:t>Proportion_Electricity</a:t>
          </a:r>
          <a:endParaRPr lang="fr-FR" sz="1100" kern="1200"/>
        </a:p>
      </dsp:txBody>
      <dsp:txXfrm>
        <a:off x="12251" y="1155339"/>
        <a:ext cx="3101251" cy="226463"/>
      </dsp:txXfrm>
    </dsp:sp>
    <dsp:sp modelId="{68D17711-5966-4E37-B6DE-B4E4D0861C0F}">
      <dsp:nvSpPr>
        <dsp:cNvPr id="0" name=""/>
        <dsp:cNvSpPr/>
      </dsp:nvSpPr>
      <dsp:spPr>
        <a:xfrm>
          <a:off x="0" y="1425733"/>
          <a:ext cx="3125753" cy="250965"/>
        </a:xfrm>
        <a:prstGeom prst="roundRect">
          <a:avLst/>
        </a:prstGeom>
        <a:solidFill>
          <a:schemeClr val="accent2">
            <a:shade val="80000"/>
            <a:hueOff val="178659"/>
            <a:satOff val="6309"/>
            <a:lumOff val="192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i="0" kern="1200"/>
            <a:t>Proportion_NaturalGas</a:t>
          </a:r>
          <a:endParaRPr lang="fr-FR" sz="1100" kern="1200"/>
        </a:p>
      </dsp:txBody>
      <dsp:txXfrm>
        <a:off x="12251" y="1437984"/>
        <a:ext cx="3101251" cy="226463"/>
      </dsp:txXfrm>
    </dsp:sp>
    <dsp:sp modelId="{E64FEC1F-15CF-41A3-A00B-24443407AB14}">
      <dsp:nvSpPr>
        <dsp:cNvPr id="0" name=""/>
        <dsp:cNvSpPr/>
      </dsp:nvSpPr>
      <dsp:spPr>
        <a:xfrm>
          <a:off x="0" y="1708378"/>
          <a:ext cx="3125753" cy="250965"/>
        </a:xfrm>
        <a:prstGeom prst="roundRect">
          <a:avLst/>
        </a:prstGeom>
        <a:solidFill>
          <a:schemeClr val="accent2">
            <a:shade val="80000"/>
            <a:hueOff val="214391"/>
            <a:satOff val="7571"/>
            <a:lumOff val="231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i="0" kern="1200"/>
            <a:t>Proportion_Steam</a:t>
          </a:r>
          <a:endParaRPr lang="fr-FR" sz="1100" kern="1200"/>
        </a:p>
      </dsp:txBody>
      <dsp:txXfrm>
        <a:off x="12251" y="1720629"/>
        <a:ext cx="3101251" cy="226463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AF041-514F-4F35-8F63-F95EE3A7B656}">
      <dsp:nvSpPr>
        <dsp:cNvPr id="0" name=""/>
        <dsp:cNvSpPr/>
      </dsp:nvSpPr>
      <dsp:spPr>
        <a:xfrm>
          <a:off x="0" y="45067"/>
          <a:ext cx="3125752" cy="250965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i="0" kern="1200"/>
            <a:t>NumberofFloors</a:t>
          </a:r>
          <a:endParaRPr lang="fr-FR" sz="1100" kern="1200"/>
        </a:p>
      </dsp:txBody>
      <dsp:txXfrm>
        <a:off x="12251" y="57318"/>
        <a:ext cx="3101250" cy="226463"/>
      </dsp:txXfrm>
    </dsp:sp>
    <dsp:sp modelId="{1F709CB3-6E93-4C07-B388-751D70F7775A}">
      <dsp:nvSpPr>
        <dsp:cNvPr id="0" name=""/>
        <dsp:cNvSpPr/>
      </dsp:nvSpPr>
      <dsp:spPr>
        <a:xfrm>
          <a:off x="0" y="327712"/>
          <a:ext cx="3125752" cy="250965"/>
        </a:xfrm>
        <a:prstGeom prst="roundRect">
          <a:avLst/>
        </a:prstGeom>
        <a:solidFill>
          <a:schemeClr val="accent3">
            <a:shade val="80000"/>
            <a:hueOff val="-46299"/>
            <a:satOff val="888"/>
            <a:lumOff val="44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i="0" kern="1200"/>
            <a:t>PropertyGFATotal</a:t>
          </a:r>
          <a:endParaRPr lang="fr-FR" sz="1100" kern="1200"/>
        </a:p>
      </dsp:txBody>
      <dsp:txXfrm>
        <a:off x="12251" y="339963"/>
        <a:ext cx="3101250" cy="226463"/>
      </dsp:txXfrm>
    </dsp:sp>
    <dsp:sp modelId="{ED0EFF67-82D9-4300-B6C5-C5EEAAD3A6CB}">
      <dsp:nvSpPr>
        <dsp:cNvPr id="0" name=""/>
        <dsp:cNvSpPr/>
      </dsp:nvSpPr>
      <dsp:spPr>
        <a:xfrm>
          <a:off x="0" y="610357"/>
          <a:ext cx="3125752" cy="250965"/>
        </a:xfrm>
        <a:prstGeom prst="roundRect">
          <a:avLst/>
        </a:prstGeom>
        <a:solidFill>
          <a:schemeClr val="accent3">
            <a:shade val="80000"/>
            <a:hueOff val="-92599"/>
            <a:satOff val="1777"/>
            <a:lumOff val="893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i="0" kern="1200"/>
            <a:t>PropertyGFABuilding</a:t>
          </a:r>
          <a:endParaRPr lang="fr-FR" sz="1100" kern="1200"/>
        </a:p>
      </dsp:txBody>
      <dsp:txXfrm>
        <a:off x="12251" y="622608"/>
        <a:ext cx="3101250" cy="226463"/>
      </dsp:txXfrm>
    </dsp:sp>
    <dsp:sp modelId="{EBE7E691-940D-4F3F-9F07-A3D13B64A3EC}">
      <dsp:nvSpPr>
        <dsp:cNvPr id="0" name=""/>
        <dsp:cNvSpPr/>
      </dsp:nvSpPr>
      <dsp:spPr>
        <a:xfrm>
          <a:off x="0" y="893002"/>
          <a:ext cx="3125752" cy="250965"/>
        </a:xfrm>
        <a:prstGeom prst="roundRect">
          <a:avLst/>
        </a:prstGeom>
        <a:solidFill>
          <a:schemeClr val="accent3">
            <a:shade val="80000"/>
            <a:hueOff val="-138898"/>
            <a:satOff val="2665"/>
            <a:lumOff val="1340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i="0" kern="1200"/>
            <a:t>LargestPropertyUseTypeGFA</a:t>
          </a:r>
          <a:endParaRPr lang="fr-FR" sz="1100" kern="1200"/>
        </a:p>
      </dsp:txBody>
      <dsp:txXfrm>
        <a:off x="12251" y="905253"/>
        <a:ext cx="3101250" cy="226463"/>
      </dsp:txXfrm>
    </dsp:sp>
    <dsp:sp modelId="{E9962747-2D63-4073-99DF-9A6FAC04D4E4}">
      <dsp:nvSpPr>
        <dsp:cNvPr id="0" name=""/>
        <dsp:cNvSpPr/>
      </dsp:nvSpPr>
      <dsp:spPr>
        <a:xfrm>
          <a:off x="0" y="1175648"/>
          <a:ext cx="3125752" cy="250965"/>
        </a:xfrm>
        <a:prstGeom prst="roundRect">
          <a:avLst/>
        </a:prstGeom>
        <a:solidFill>
          <a:schemeClr val="accent3">
            <a:shade val="80000"/>
            <a:hueOff val="-185197"/>
            <a:satOff val="3554"/>
            <a:lumOff val="1787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i="0" kern="1200"/>
            <a:t>TotalGHGEmissions</a:t>
          </a:r>
          <a:endParaRPr lang="fr-FR" sz="1100" kern="1200"/>
        </a:p>
      </dsp:txBody>
      <dsp:txXfrm>
        <a:off x="12251" y="1187899"/>
        <a:ext cx="3101250" cy="226463"/>
      </dsp:txXfrm>
    </dsp:sp>
    <dsp:sp modelId="{BDEA7F01-6D91-4C5E-AA78-B273CA70AA7F}">
      <dsp:nvSpPr>
        <dsp:cNvPr id="0" name=""/>
        <dsp:cNvSpPr/>
      </dsp:nvSpPr>
      <dsp:spPr>
        <a:xfrm>
          <a:off x="0" y="1458293"/>
          <a:ext cx="3125752" cy="250965"/>
        </a:xfrm>
        <a:prstGeom prst="roundRect">
          <a:avLst/>
        </a:prstGeom>
        <a:solidFill>
          <a:schemeClr val="accent3">
            <a:shade val="80000"/>
            <a:hueOff val="-231497"/>
            <a:satOff val="4442"/>
            <a:lumOff val="223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i="0" kern="1200"/>
            <a:t>SiteEnergyUse</a:t>
          </a:r>
          <a:endParaRPr lang="fr-FR" sz="1100" kern="1200"/>
        </a:p>
      </dsp:txBody>
      <dsp:txXfrm>
        <a:off x="12251" y="1470544"/>
        <a:ext cx="3101250" cy="226463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C3A4C-8843-49AE-93B9-49AB3461ED8F}">
      <dsp:nvSpPr>
        <dsp:cNvPr id="0" name=""/>
        <dsp:cNvSpPr/>
      </dsp:nvSpPr>
      <dsp:spPr>
        <a:xfrm>
          <a:off x="0" y="764"/>
          <a:ext cx="3125750" cy="273779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0" i="0" kern="1200"/>
            <a:t>PropertyGFAParking</a:t>
          </a:r>
          <a:endParaRPr lang="fr-FR" sz="1200" kern="1200"/>
        </a:p>
      </dsp:txBody>
      <dsp:txXfrm>
        <a:off x="13365" y="14129"/>
        <a:ext cx="3099020" cy="247049"/>
      </dsp:txXfrm>
    </dsp:sp>
    <dsp:sp modelId="{DF154A71-CF62-4474-976C-BA5C4720EB87}">
      <dsp:nvSpPr>
        <dsp:cNvPr id="0" name=""/>
        <dsp:cNvSpPr/>
      </dsp:nvSpPr>
      <dsp:spPr>
        <a:xfrm>
          <a:off x="0" y="309104"/>
          <a:ext cx="3125750" cy="273779"/>
        </a:xfrm>
        <a:prstGeom prst="roundRect">
          <a:avLst/>
        </a:prstGeom>
        <a:solidFill>
          <a:schemeClr val="accent4">
            <a:shade val="80000"/>
            <a:hueOff val="92007"/>
            <a:satOff val="1705"/>
            <a:lumOff val="78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0" i="0" kern="1200"/>
            <a:t>SecondLargestPropertyUseTypeGFA</a:t>
          </a:r>
          <a:endParaRPr lang="fr-FR" sz="1200" kern="1200"/>
        </a:p>
      </dsp:txBody>
      <dsp:txXfrm>
        <a:off x="13365" y="322469"/>
        <a:ext cx="3099020" cy="247049"/>
      </dsp:txXfrm>
    </dsp:sp>
    <dsp:sp modelId="{99117E8C-E55D-4FB5-B140-F3981B786930}">
      <dsp:nvSpPr>
        <dsp:cNvPr id="0" name=""/>
        <dsp:cNvSpPr/>
      </dsp:nvSpPr>
      <dsp:spPr>
        <a:xfrm>
          <a:off x="0" y="617444"/>
          <a:ext cx="3125750" cy="273779"/>
        </a:xfrm>
        <a:prstGeom prst="roundRect">
          <a:avLst/>
        </a:prstGeom>
        <a:solidFill>
          <a:schemeClr val="accent4">
            <a:shade val="80000"/>
            <a:hueOff val="184014"/>
            <a:satOff val="3410"/>
            <a:lumOff val="157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0" i="0" kern="1200"/>
            <a:t>ThirdLargestPropertyUseTypeGFA</a:t>
          </a:r>
          <a:endParaRPr lang="fr-FR" sz="1200" kern="1200"/>
        </a:p>
      </dsp:txBody>
      <dsp:txXfrm>
        <a:off x="13365" y="630809"/>
        <a:ext cx="3099020" cy="247049"/>
      </dsp:txXfrm>
    </dsp:sp>
    <dsp:sp modelId="{0319C83F-249B-4BD0-AFB3-F6A912CF67A9}">
      <dsp:nvSpPr>
        <dsp:cNvPr id="0" name=""/>
        <dsp:cNvSpPr/>
      </dsp:nvSpPr>
      <dsp:spPr>
        <a:xfrm>
          <a:off x="0" y="925784"/>
          <a:ext cx="3125750" cy="273779"/>
        </a:xfrm>
        <a:prstGeom prst="roundRect">
          <a:avLst/>
        </a:prstGeom>
        <a:solidFill>
          <a:schemeClr val="accent4">
            <a:shade val="80000"/>
            <a:hueOff val="276021"/>
            <a:satOff val="5115"/>
            <a:lumOff val="2368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0" i="0" kern="1200"/>
            <a:t>NbListOfAllPropertyUseTypes</a:t>
          </a:r>
          <a:endParaRPr lang="fr-FR" sz="1200" kern="1200"/>
        </a:p>
      </dsp:txBody>
      <dsp:txXfrm>
        <a:off x="13365" y="939149"/>
        <a:ext cx="3099020" cy="247049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E3AD0E-1349-4806-BAC9-F932F6C9BFEF}">
      <dsp:nvSpPr>
        <dsp:cNvPr id="0" name=""/>
        <dsp:cNvSpPr/>
      </dsp:nvSpPr>
      <dsp:spPr>
        <a:xfrm rot="10800000">
          <a:off x="2049763" y="437"/>
          <a:ext cx="6587489" cy="1562032"/>
        </a:xfrm>
        <a:prstGeom prst="homePlate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813" tIns="182880" rIns="341376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/>
            <a:t>Variables Corrélées aux </a:t>
          </a:r>
          <a:r>
            <a:rPr lang="fr-FR" sz="4800" kern="1200" err="1"/>
            <a:t>Targets</a:t>
          </a:r>
          <a:endParaRPr lang="fr-FR" sz="4800" kern="1200"/>
        </a:p>
      </dsp:txBody>
      <dsp:txXfrm rot="10800000">
        <a:off x="2440271" y="437"/>
        <a:ext cx="6196981" cy="1562032"/>
      </dsp:txXfrm>
    </dsp:sp>
    <dsp:sp modelId="{5705DE09-C4BD-490C-B83D-8A1C2128C32C}">
      <dsp:nvSpPr>
        <dsp:cNvPr id="0" name=""/>
        <dsp:cNvSpPr/>
      </dsp:nvSpPr>
      <dsp:spPr>
        <a:xfrm>
          <a:off x="1268746" y="437"/>
          <a:ext cx="1562032" cy="156203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EB2B7-3BC1-480F-A3A5-3DDB2F4673FA}">
      <dsp:nvSpPr>
        <dsp:cNvPr id="0" name=""/>
        <dsp:cNvSpPr/>
      </dsp:nvSpPr>
      <dsp:spPr>
        <a:xfrm rot="10800000">
          <a:off x="2049763" y="1979243"/>
          <a:ext cx="6587489" cy="1562032"/>
        </a:xfrm>
        <a:prstGeom prst="homePlate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813" tIns="182880" rIns="341376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/>
            <a:t>Variables Corrélées entre-elles</a:t>
          </a:r>
        </a:p>
      </dsp:txBody>
      <dsp:txXfrm rot="10800000">
        <a:off x="2440271" y="1979243"/>
        <a:ext cx="6196981" cy="1562032"/>
      </dsp:txXfrm>
    </dsp:sp>
    <dsp:sp modelId="{69840CC9-E564-4CE6-883F-CB7E26D75419}">
      <dsp:nvSpPr>
        <dsp:cNvPr id="0" name=""/>
        <dsp:cNvSpPr/>
      </dsp:nvSpPr>
      <dsp:spPr>
        <a:xfrm>
          <a:off x="1268746" y="1979243"/>
          <a:ext cx="1562032" cy="156203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3BFC93-9B8F-40FE-A3AC-80D65552ADEB}">
      <dsp:nvSpPr>
        <dsp:cNvPr id="0" name=""/>
        <dsp:cNvSpPr/>
      </dsp:nvSpPr>
      <dsp:spPr>
        <a:xfrm>
          <a:off x="820008" y="2040"/>
          <a:ext cx="2021504" cy="10107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TotalGHGEmissions</a:t>
          </a:r>
        </a:p>
      </dsp:txBody>
      <dsp:txXfrm>
        <a:off x="849612" y="31644"/>
        <a:ext cx="1962296" cy="951544"/>
      </dsp:txXfrm>
    </dsp:sp>
    <dsp:sp modelId="{81C0E084-E939-4C46-86D1-537159C1D269}">
      <dsp:nvSpPr>
        <dsp:cNvPr id="0" name=""/>
        <dsp:cNvSpPr/>
      </dsp:nvSpPr>
      <dsp:spPr>
        <a:xfrm>
          <a:off x="1022159" y="1012792"/>
          <a:ext cx="202150" cy="758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8064"/>
              </a:lnTo>
              <a:lnTo>
                <a:pt x="202150" y="758064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927676-CDEF-4056-9B0B-B79886045F32}">
      <dsp:nvSpPr>
        <dsp:cNvPr id="0" name=""/>
        <dsp:cNvSpPr/>
      </dsp:nvSpPr>
      <dsp:spPr>
        <a:xfrm>
          <a:off x="1224309" y="1265480"/>
          <a:ext cx="1617203" cy="101075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Fortement corrélé à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900" kern="1200" err="1"/>
            <a:t>PropertyGFATotal</a:t>
          </a:r>
          <a:endParaRPr lang="fr-FR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900" kern="1200" err="1"/>
            <a:t>PropertyGFABuilding</a:t>
          </a:r>
          <a:endParaRPr lang="fr-FR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900" kern="1200" err="1"/>
            <a:t>LargestPropertyUseTypeGFA</a:t>
          </a:r>
          <a:endParaRPr lang="fr-FR" sz="900" kern="1200"/>
        </a:p>
      </dsp:txBody>
      <dsp:txXfrm>
        <a:off x="1253913" y="1295084"/>
        <a:ext cx="1557995" cy="951544"/>
      </dsp:txXfrm>
    </dsp:sp>
    <dsp:sp modelId="{D1BFAC1F-B501-40E2-94D1-14DFE1646DA9}">
      <dsp:nvSpPr>
        <dsp:cNvPr id="0" name=""/>
        <dsp:cNvSpPr/>
      </dsp:nvSpPr>
      <dsp:spPr>
        <a:xfrm>
          <a:off x="1022159" y="1012792"/>
          <a:ext cx="202150" cy="2021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1504"/>
              </a:lnTo>
              <a:lnTo>
                <a:pt x="202150" y="2021504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5DE2FE-10F4-43DA-B474-A16F035AACBF}">
      <dsp:nvSpPr>
        <dsp:cNvPr id="0" name=""/>
        <dsp:cNvSpPr/>
      </dsp:nvSpPr>
      <dsp:spPr>
        <a:xfrm>
          <a:off x="1224309" y="2528921"/>
          <a:ext cx="1617203" cy="101075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15875" cap="flat" cmpd="sng" algn="ctr">
          <a:solidFill>
            <a:schemeClr val="accent2">
              <a:hueOff val="2394041"/>
              <a:satOff val="-7276"/>
              <a:lumOff val="-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Fortement anti-corrélé à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900" kern="1200" err="1"/>
            <a:t>Proportion_Electricity</a:t>
          </a:r>
          <a:endParaRPr lang="fr-FR" sz="900" kern="1200"/>
        </a:p>
      </dsp:txBody>
      <dsp:txXfrm>
        <a:off x="1253913" y="2558525"/>
        <a:ext cx="1557995" cy="951544"/>
      </dsp:txXfrm>
    </dsp:sp>
    <dsp:sp modelId="{D063263F-0764-43B8-B024-5B3AE557DD2F}">
      <dsp:nvSpPr>
        <dsp:cNvPr id="0" name=""/>
        <dsp:cNvSpPr/>
      </dsp:nvSpPr>
      <dsp:spPr>
        <a:xfrm>
          <a:off x="3346889" y="2040"/>
          <a:ext cx="2021504" cy="1010752"/>
        </a:xfrm>
        <a:prstGeom prst="roundRect">
          <a:avLst>
            <a:gd name="adj" fmla="val 10000"/>
          </a:avLst>
        </a:prstGeom>
        <a:solidFill>
          <a:schemeClr val="accent2">
            <a:hueOff val="4788082"/>
            <a:satOff val="-14551"/>
            <a:lumOff val="-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err="1"/>
            <a:t>SiteEnergyUse</a:t>
          </a:r>
          <a:endParaRPr lang="fr-FR" sz="1900" kern="1200"/>
        </a:p>
      </dsp:txBody>
      <dsp:txXfrm>
        <a:off x="3376493" y="31644"/>
        <a:ext cx="1962296" cy="951544"/>
      </dsp:txXfrm>
    </dsp:sp>
    <dsp:sp modelId="{D471AD5D-00EF-4FDA-AD68-528969263628}">
      <dsp:nvSpPr>
        <dsp:cNvPr id="0" name=""/>
        <dsp:cNvSpPr/>
      </dsp:nvSpPr>
      <dsp:spPr>
        <a:xfrm>
          <a:off x="3549039" y="1012792"/>
          <a:ext cx="202150" cy="758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8064"/>
              </a:lnTo>
              <a:lnTo>
                <a:pt x="202150" y="758064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5494B-43A7-45A3-AB61-985704028AF9}">
      <dsp:nvSpPr>
        <dsp:cNvPr id="0" name=""/>
        <dsp:cNvSpPr/>
      </dsp:nvSpPr>
      <dsp:spPr>
        <a:xfrm>
          <a:off x="3751189" y="1265480"/>
          <a:ext cx="1617203" cy="1010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4788082"/>
              <a:satOff val="-14551"/>
              <a:lumOff val="-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Fortement corrélé à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900" kern="1200" err="1"/>
            <a:t>PropertyGFATotal</a:t>
          </a:r>
          <a:endParaRPr lang="fr-FR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900" kern="1200" err="1"/>
            <a:t>PropertyGFABuilding</a:t>
          </a:r>
          <a:endParaRPr lang="fr-FR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900" kern="1200" err="1"/>
            <a:t>LargestPropertyUseTypeGFA</a:t>
          </a:r>
          <a:endParaRPr lang="fr-FR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900" kern="1200" err="1"/>
            <a:t>NumberOfFloors</a:t>
          </a:r>
          <a:endParaRPr lang="fr-FR" sz="900" kern="1200"/>
        </a:p>
      </dsp:txBody>
      <dsp:txXfrm>
        <a:off x="3780793" y="1295084"/>
        <a:ext cx="1557995" cy="951544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426C9-7F5B-4A6D-AA34-6EF02461E252}">
      <dsp:nvSpPr>
        <dsp:cNvPr id="0" name=""/>
        <dsp:cNvSpPr/>
      </dsp:nvSpPr>
      <dsp:spPr>
        <a:xfrm rot="5400000">
          <a:off x="-286899" y="289736"/>
          <a:ext cx="1912663" cy="133886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Variables très corrélées </a:t>
          </a:r>
          <a:br>
            <a:rPr lang="fr-FR" sz="1400" kern="1200"/>
          </a:br>
          <a:r>
            <a:rPr lang="fr-FR" sz="1400" kern="1200"/>
            <a:t>entre-elles</a:t>
          </a:r>
        </a:p>
      </dsp:txBody>
      <dsp:txXfrm rot="-5400000">
        <a:off x="1" y="672268"/>
        <a:ext cx="1338864" cy="573799"/>
      </dsp:txXfrm>
    </dsp:sp>
    <dsp:sp modelId="{9709233E-C1E3-4FCB-ADF0-828FF94AD21B}">
      <dsp:nvSpPr>
        <dsp:cNvPr id="0" name=""/>
        <dsp:cNvSpPr/>
      </dsp:nvSpPr>
      <dsp:spPr>
        <a:xfrm rot="5400000">
          <a:off x="2791016" y="-1449314"/>
          <a:ext cx="1243231" cy="4147535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900" kern="1200" err="1"/>
            <a:t>PropertyGFATotal</a:t>
          </a:r>
          <a:endParaRPr lang="fr-FR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900" kern="1200" err="1"/>
            <a:t>PropertyGFABuilding</a:t>
          </a:r>
          <a:endParaRPr lang="fr-FR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900" kern="1200" err="1"/>
            <a:t>LargestPropertyUseTypeGFA</a:t>
          </a:r>
          <a:endParaRPr lang="fr-FR" sz="1900" kern="1200"/>
        </a:p>
      </dsp:txBody>
      <dsp:txXfrm rot="-5400000">
        <a:off x="1338864" y="63528"/>
        <a:ext cx="4086845" cy="1121851"/>
      </dsp:txXfrm>
    </dsp:sp>
    <dsp:sp modelId="{8255BD91-7D61-4361-B609-6D76393DD274}">
      <dsp:nvSpPr>
        <dsp:cNvPr id="0" name=""/>
        <dsp:cNvSpPr/>
      </dsp:nvSpPr>
      <dsp:spPr>
        <a:xfrm rot="5400000">
          <a:off x="-286899" y="1913112"/>
          <a:ext cx="1912663" cy="133886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Variables très anti-corrélées entre-elles</a:t>
          </a:r>
        </a:p>
      </dsp:txBody>
      <dsp:txXfrm rot="-5400000">
        <a:off x="1" y="2295644"/>
        <a:ext cx="1338864" cy="573799"/>
      </dsp:txXfrm>
    </dsp:sp>
    <dsp:sp modelId="{0D04F25C-0173-4806-95BB-7E08189BA920}">
      <dsp:nvSpPr>
        <dsp:cNvPr id="0" name=""/>
        <dsp:cNvSpPr/>
      </dsp:nvSpPr>
      <dsp:spPr>
        <a:xfrm rot="5400000">
          <a:off x="2791016" y="174061"/>
          <a:ext cx="1243231" cy="4147535"/>
        </a:xfrm>
        <a:prstGeom prst="round2SameRect">
          <a:avLst/>
        </a:prstGeom>
        <a:solidFill>
          <a:schemeClr val="accent3">
            <a:lumMod val="20000"/>
            <a:lumOff val="80000"/>
            <a:alpha val="9000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900" kern="1200" err="1"/>
            <a:t>Proportion_Electricity</a:t>
          </a:r>
          <a:endParaRPr lang="fr-FR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900" kern="1200" err="1"/>
            <a:t>Proportion_NaturalGas</a:t>
          </a:r>
          <a:endParaRPr lang="fr-FR" sz="1900" kern="1200"/>
        </a:p>
      </dsp:txBody>
      <dsp:txXfrm rot="-5400000">
        <a:off x="1338864" y="1686903"/>
        <a:ext cx="4086845" cy="11218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D1754-D392-4C2E-8E9B-CD6ED86F8437}">
      <dsp:nvSpPr>
        <dsp:cNvPr id="0" name=""/>
        <dsp:cNvSpPr/>
      </dsp:nvSpPr>
      <dsp:spPr>
        <a:xfrm>
          <a:off x="0" y="0"/>
          <a:ext cx="99059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BDF34-8B90-41AB-A28E-FDE723EEF605}">
      <dsp:nvSpPr>
        <dsp:cNvPr id="0" name=""/>
        <dsp:cNvSpPr/>
      </dsp:nvSpPr>
      <dsp:spPr>
        <a:xfrm>
          <a:off x="0" y="0"/>
          <a:ext cx="2089181" cy="1770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err="1"/>
            <a:t>TotalGHGEmissions</a:t>
          </a:r>
          <a:endParaRPr lang="fr-FR" sz="2000" kern="1200"/>
        </a:p>
      </dsp:txBody>
      <dsp:txXfrm>
        <a:off x="0" y="0"/>
        <a:ext cx="2089181" cy="1770857"/>
      </dsp:txXfrm>
    </dsp:sp>
    <dsp:sp modelId="{C3C3C8C9-1689-400C-9C51-32925CB9D64C}">
      <dsp:nvSpPr>
        <dsp:cNvPr id="0" name=""/>
        <dsp:cNvSpPr/>
      </dsp:nvSpPr>
      <dsp:spPr>
        <a:xfrm>
          <a:off x="2235739" y="41158"/>
          <a:ext cx="3761667" cy="823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Quantité totale des émissions </a:t>
          </a:r>
          <a:br>
            <a:rPr lang="fr-FR" sz="2000" kern="1200"/>
          </a:br>
          <a:r>
            <a:rPr lang="fr-FR" sz="2000" kern="1200"/>
            <a:t>de gaz à effet de serre, suite à la consommation d'énergie sur le site</a:t>
          </a:r>
        </a:p>
      </dsp:txBody>
      <dsp:txXfrm>
        <a:off x="2235739" y="41158"/>
        <a:ext cx="3761667" cy="823171"/>
      </dsp:txXfrm>
    </dsp:sp>
    <dsp:sp modelId="{91397B91-7AB0-4A91-8385-EF6744E1E776}">
      <dsp:nvSpPr>
        <dsp:cNvPr id="0" name=""/>
        <dsp:cNvSpPr/>
      </dsp:nvSpPr>
      <dsp:spPr>
        <a:xfrm>
          <a:off x="2089181" y="864330"/>
          <a:ext cx="781645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B7E48-0FB9-4BEF-9BA4-9C43F7F68A3D}">
      <dsp:nvSpPr>
        <dsp:cNvPr id="0" name=""/>
        <dsp:cNvSpPr/>
      </dsp:nvSpPr>
      <dsp:spPr>
        <a:xfrm>
          <a:off x="2235739" y="905488"/>
          <a:ext cx="3761667" cy="823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Mesurée en tonne d'équivalent dioxyde de carbone.</a:t>
          </a:r>
        </a:p>
      </dsp:txBody>
      <dsp:txXfrm>
        <a:off x="2235739" y="905488"/>
        <a:ext cx="3761667" cy="823171"/>
      </dsp:txXfrm>
    </dsp:sp>
    <dsp:sp modelId="{0442473B-3F15-49B1-B6D7-D693EC8A5619}">
      <dsp:nvSpPr>
        <dsp:cNvPr id="0" name=""/>
        <dsp:cNvSpPr/>
      </dsp:nvSpPr>
      <dsp:spPr>
        <a:xfrm>
          <a:off x="2089181" y="1728660"/>
          <a:ext cx="781645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04BC7-E912-42FC-8C63-6ABB6D045CDC}">
      <dsp:nvSpPr>
        <dsp:cNvPr id="0" name=""/>
        <dsp:cNvSpPr/>
      </dsp:nvSpPr>
      <dsp:spPr>
        <a:xfrm>
          <a:off x="0" y="1770857"/>
          <a:ext cx="99059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19923-AD4B-4574-A809-709F9955A53B}">
      <dsp:nvSpPr>
        <dsp:cNvPr id="0" name=""/>
        <dsp:cNvSpPr/>
      </dsp:nvSpPr>
      <dsp:spPr>
        <a:xfrm>
          <a:off x="0" y="1770857"/>
          <a:ext cx="2128635" cy="1770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err="1"/>
            <a:t>SiteEnergyUse</a:t>
          </a:r>
          <a:endParaRPr lang="fr-FR" sz="2000" kern="1200"/>
        </a:p>
      </dsp:txBody>
      <dsp:txXfrm>
        <a:off x="0" y="1770857"/>
        <a:ext cx="2128635" cy="1770857"/>
      </dsp:txXfrm>
    </dsp:sp>
    <dsp:sp modelId="{D83D13AD-E639-4C86-AD93-4D177C56C675}">
      <dsp:nvSpPr>
        <dsp:cNvPr id="0" name=""/>
        <dsp:cNvSpPr/>
      </dsp:nvSpPr>
      <dsp:spPr>
        <a:xfrm>
          <a:off x="2274323" y="1812015"/>
          <a:ext cx="3739321" cy="823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Quantité annuelle d'énergie consommée, toutes sources d'énergie confondues.</a:t>
          </a:r>
        </a:p>
      </dsp:txBody>
      <dsp:txXfrm>
        <a:off x="2274323" y="1812015"/>
        <a:ext cx="3739321" cy="823171"/>
      </dsp:txXfrm>
    </dsp:sp>
    <dsp:sp modelId="{2884FD71-E5FF-4BA5-8C75-B0380FCFFEAE}">
      <dsp:nvSpPr>
        <dsp:cNvPr id="0" name=""/>
        <dsp:cNvSpPr/>
      </dsp:nvSpPr>
      <dsp:spPr>
        <a:xfrm>
          <a:off x="2128635" y="2635187"/>
          <a:ext cx="777001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1BCD53-D855-4A1C-A854-1A1B43A9DC5C}">
      <dsp:nvSpPr>
        <dsp:cNvPr id="0" name=""/>
        <dsp:cNvSpPr/>
      </dsp:nvSpPr>
      <dsp:spPr>
        <a:xfrm>
          <a:off x="2274323" y="2676345"/>
          <a:ext cx="3739321" cy="823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Mesuré en </a:t>
          </a:r>
          <a:r>
            <a:rPr lang="fr-FR" sz="2000" kern="1200" err="1"/>
            <a:t>kBtu</a:t>
          </a:r>
          <a:endParaRPr lang="fr-FR" sz="2000" kern="1200"/>
        </a:p>
      </dsp:txBody>
      <dsp:txXfrm>
        <a:off x="2274323" y="2676345"/>
        <a:ext cx="3739321" cy="823171"/>
      </dsp:txXfrm>
    </dsp:sp>
    <dsp:sp modelId="{6D050471-FCBD-4655-A55C-5477AFFA0485}">
      <dsp:nvSpPr>
        <dsp:cNvPr id="0" name=""/>
        <dsp:cNvSpPr/>
      </dsp:nvSpPr>
      <dsp:spPr>
        <a:xfrm>
          <a:off x="6159332" y="2676345"/>
          <a:ext cx="3739321" cy="274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Signifie kilo British thermal unit </a:t>
          </a:r>
        </a:p>
      </dsp:txBody>
      <dsp:txXfrm>
        <a:off x="6159332" y="2676345"/>
        <a:ext cx="3739321" cy="274122"/>
      </dsp:txXfrm>
    </dsp:sp>
    <dsp:sp modelId="{D111264F-81B0-4955-9071-520035C9956E}">
      <dsp:nvSpPr>
        <dsp:cNvPr id="0" name=""/>
        <dsp:cNvSpPr/>
      </dsp:nvSpPr>
      <dsp:spPr>
        <a:xfrm>
          <a:off x="6013644" y="2950468"/>
          <a:ext cx="373932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26B9B0-D805-4D98-848E-D09649AFDDD3}">
      <dsp:nvSpPr>
        <dsp:cNvPr id="0" name=""/>
        <dsp:cNvSpPr/>
      </dsp:nvSpPr>
      <dsp:spPr>
        <a:xfrm>
          <a:off x="6159332" y="2950468"/>
          <a:ext cx="3739321" cy="274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400" kern="1200"/>
            <a:t>1 Btu = 0.0002930701797575255 kwh</a:t>
          </a:r>
          <a:endParaRPr lang="fr-FR" sz="1400" kern="1200"/>
        </a:p>
      </dsp:txBody>
      <dsp:txXfrm>
        <a:off x="6159332" y="2950468"/>
        <a:ext cx="3739321" cy="274122"/>
      </dsp:txXfrm>
    </dsp:sp>
    <dsp:sp modelId="{C4F2929E-E0E4-4ABC-9C8E-FEBF7EA2D843}">
      <dsp:nvSpPr>
        <dsp:cNvPr id="0" name=""/>
        <dsp:cNvSpPr/>
      </dsp:nvSpPr>
      <dsp:spPr>
        <a:xfrm>
          <a:off x="6013644" y="3224591"/>
          <a:ext cx="373932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5A8455-A0BB-4743-A7C3-24420F4B3C1F}">
      <dsp:nvSpPr>
        <dsp:cNvPr id="0" name=""/>
        <dsp:cNvSpPr/>
      </dsp:nvSpPr>
      <dsp:spPr>
        <a:xfrm>
          <a:off x="6159332" y="3224591"/>
          <a:ext cx="3739321" cy="274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400" kern="1200"/>
            <a:t>1 Btu = 1055.56 joules</a:t>
          </a:r>
          <a:endParaRPr lang="fr-FR" sz="1400" kern="1200"/>
        </a:p>
      </dsp:txBody>
      <dsp:txXfrm>
        <a:off x="6159332" y="3224591"/>
        <a:ext cx="3739321" cy="274122"/>
      </dsp:txXfrm>
    </dsp:sp>
    <dsp:sp modelId="{EF51E64B-6CE6-47B1-8C87-56DC0C11724C}">
      <dsp:nvSpPr>
        <dsp:cNvPr id="0" name=""/>
        <dsp:cNvSpPr/>
      </dsp:nvSpPr>
      <dsp:spPr>
        <a:xfrm>
          <a:off x="2128635" y="3499517"/>
          <a:ext cx="777001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BF97C-5E0D-4008-B807-44CBCE2C2DD9}">
      <dsp:nvSpPr>
        <dsp:cNvPr id="0" name=""/>
        <dsp:cNvSpPr/>
      </dsp:nvSpPr>
      <dsp:spPr>
        <a:xfrm>
          <a:off x="1236597" y="0"/>
          <a:ext cx="1773873" cy="177387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Utilisation de l’algorithme LassoCV</a:t>
          </a:r>
        </a:p>
      </dsp:txBody>
      <dsp:txXfrm>
        <a:off x="1496375" y="259778"/>
        <a:ext cx="1254317" cy="1254317"/>
      </dsp:txXfrm>
    </dsp:sp>
    <dsp:sp modelId="{3FCB3C18-138B-4F27-A699-43652EE9DF61}">
      <dsp:nvSpPr>
        <dsp:cNvPr id="0" name=""/>
        <dsp:cNvSpPr/>
      </dsp:nvSpPr>
      <dsp:spPr>
        <a:xfrm rot="20662622">
          <a:off x="3140073" y="670488"/>
          <a:ext cx="128885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88856" y="0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D8CE4-411A-40EB-AB27-7C673326D26C}">
      <dsp:nvSpPr>
        <dsp:cNvPr id="0" name=""/>
        <dsp:cNvSpPr/>
      </dsp:nvSpPr>
      <dsp:spPr>
        <a:xfrm>
          <a:off x="4405121" y="496940"/>
          <a:ext cx="496392" cy="0"/>
        </a:xfrm>
        <a:prstGeom prst="line">
          <a:avLst/>
        </a:pr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3FD51B-054C-4FC7-AA8D-AF90826D6A4E}">
      <dsp:nvSpPr>
        <dsp:cNvPr id="0" name=""/>
        <dsp:cNvSpPr/>
      </dsp:nvSpPr>
      <dsp:spPr>
        <a:xfrm>
          <a:off x="4901514" y="229"/>
          <a:ext cx="3519875" cy="99342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Recherche du meilleur alpha</a:t>
          </a:r>
        </a:p>
      </dsp:txBody>
      <dsp:txXfrm>
        <a:off x="4901514" y="229"/>
        <a:ext cx="3519875" cy="993422"/>
      </dsp:txXfrm>
    </dsp:sp>
    <dsp:sp modelId="{63A656DF-A951-4A17-8B45-36B9E98F5B18}">
      <dsp:nvSpPr>
        <dsp:cNvPr id="0" name=""/>
        <dsp:cNvSpPr/>
      </dsp:nvSpPr>
      <dsp:spPr>
        <a:xfrm rot="1405304">
          <a:off x="3090782" y="1162611"/>
          <a:ext cx="111214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2144" y="0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E5081-112B-4675-A540-A4F898A51B52}">
      <dsp:nvSpPr>
        <dsp:cNvPr id="0" name=""/>
        <dsp:cNvSpPr/>
      </dsp:nvSpPr>
      <dsp:spPr>
        <a:xfrm>
          <a:off x="4157109" y="1383647"/>
          <a:ext cx="557698" cy="0"/>
        </a:xfrm>
        <a:prstGeom prst="line">
          <a:avLst/>
        </a:pr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22683E-F9D5-41C4-9741-033BF8BD1577}">
      <dsp:nvSpPr>
        <dsp:cNvPr id="0" name=""/>
        <dsp:cNvSpPr/>
      </dsp:nvSpPr>
      <dsp:spPr>
        <a:xfrm>
          <a:off x="4714808" y="993651"/>
          <a:ext cx="3954592" cy="77999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Les variables avec un coefficient à 0 pour l’alpha choisi sont éliminées</a:t>
          </a:r>
        </a:p>
      </dsp:txBody>
      <dsp:txXfrm>
        <a:off x="4714808" y="993651"/>
        <a:ext cx="3954592" cy="779991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923BB-BB03-485B-90C6-9AF11CAE578E}">
      <dsp:nvSpPr>
        <dsp:cNvPr id="0" name=""/>
        <dsp:cNvSpPr/>
      </dsp:nvSpPr>
      <dsp:spPr>
        <a:xfrm>
          <a:off x="0" y="0"/>
          <a:ext cx="990599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B8B24-BE1A-4357-98BB-E08B9C24C5C9}">
      <dsp:nvSpPr>
        <dsp:cNvPr id="0" name=""/>
        <dsp:cNvSpPr/>
      </dsp:nvSpPr>
      <dsp:spPr>
        <a:xfrm>
          <a:off x="0" y="0"/>
          <a:ext cx="1981199" cy="886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DataFrame dédié TotalGHGEmissions</a:t>
          </a:r>
        </a:p>
      </dsp:txBody>
      <dsp:txXfrm>
        <a:off x="0" y="0"/>
        <a:ext cx="1981199" cy="886936"/>
      </dsp:txXfrm>
    </dsp:sp>
    <dsp:sp modelId="{07C9AC29-5768-4663-AD54-B1C489654D38}">
      <dsp:nvSpPr>
        <dsp:cNvPr id="0" name=""/>
        <dsp:cNvSpPr/>
      </dsp:nvSpPr>
      <dsp:spPr>
        <a:xfrm>
          <a:off x="2129789" y="20614"/>
          <a:ext cx="7776209" cy="412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Variables conservées : 154</a:t>
          </a:r>
        </a:p>
      </dsp:txBody>
      <dsp:txXfrm>
        <a:off x="2129789" y="20614"/>
        <a:ext cx="7776209" cy="412286"/>
      </dsp:txXfrm>
    </dsp:sp>
    <dsp:sp modelId="{1E0FF641-E9E5-43C2-971A-2C38ABF73426}">
      <dsp:nvSpPr>
        <dsp:cNvPr id="0" name=""/>
        <dsp:cNvSpPr/>
      </dsp:nvSpPr>
      <dsp:spPr>
        <a:xfrm>
          <a:off x="1981199" y="432901"/>
          <a:ext cx="792479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8CCD0-3DD9-4400-BD98-ACED1B7A6C52}">
      <dsp:nvSpPr>
        <dsp:cNvPr id="0" name=""/>
        <dsp:cNvSpPr/>
      </dsp:nvSpPr>
      <dsp:spPr>
        <a:xfrm>
          <a:off x="2129789" y="453515"/>
          <a:ext cx="7776209" cy="412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Variables supprimées : 29</a:t>
          </a:r>
        </a:p>
      </dsp:txBody>
      <dsp:txXfrm>
        <a:off x="2129789" y="453515"/>
        <a:ext cx="7776209" cy="412286"/>
      </dsp:txXfrm>
    </dsp:sp>
    <dsp:sp modelId="{36FBD699-72DA-461A-9143-F1C9F6A6A4EB}">
      <dsp:nvSpPr>
        <dsp:cNvPr id="0" name=""/>
        <dsp:cNvSpPr/>
      </dsp:nvSpPr>
      <dsp:spPr>
        <a:xfrm>
          <a:off x="1981199" y="865802"/>
          <a:ext cx="792479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2B621-0C5B-4942-B798-7BE6D86C8206}">
      <dsp:nvSpPr>
        <dsp:cNvPr id="0" name=""/>
        <dsp:cNvSpPr/>
      </dsp:nvSpPr>
      <dsp:spPr>
        <a:xfrm>
          <a:off x="0" y="886936"/>
          <a:ext cx="9905999" cy="0"/>
        </a:xfrm>
        <a:prstGeom prst="line">
          <a:avLst/>
        </a:prstGeom>
        <a:solidFill>
          <a:schemeClr val="accent4">
            <a:hueOff val="-19197957"/>
            <a:satOff val="14879"/>
            <a:lumOff val="392"/>
            <a:alphaOff val="0"/>
          </a:schemeClr>
        </a:solidFill>
        <a:ln w="15875" cap="flat" cmpd="sng" algn="ctr">
          <a:solidFill>
            <a:schemeClr val="accent4">
              <a:hueOff val="-19197957"/>
              <a:satOff val="14879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6993B-7193-4E45-B248-7AAF20B98244}">
      <dsp:nvSpPr>
        <dsp:cNvPr id="0" name=""/>
        <dsp:cNvSpPr/>
      </dsp:nvSpPr>
      <dsp:spPr>
        <a:xfrm>
          <a:off x="0" y="886936"/>
          <a:ext cx="1981199" cy="886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DataFrame dédié SiteEnergyUse</a:t>
          </a:r>
        </a:p>
      </dsp:txBody>
      <dsp:txXfrm>
        <a:off x="0" y="886936"/>
        <a:ext cx="1981199" cy="886936"/>
      </dsp:txXfrm>
    </dsp:sp>
    <dsp:sp modelId="{770FBDC3-11F5-47FC-8021-5BDDD24E060C}">
      <dsp:nvSpPr>
        <dsp:cNvPr id="0" name=""/>
        <dsp:cNvSpPr/>
      </dsp:nvSpPr>
      <dsp:spPr>
        <a:xfrm>
          <a:off x="2129789" y="907550"/>
          <a:ext cx="7776209" cy="412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Variables conservées : 133</a:t>
          </a:r>
        </a:p>
      </dsp:txBody>
      <dsp:txXfrm>
        <a:off x="2129789" y="907550"/>
        <a:ext cx="7776209" cy="412286"/>
      </dsp:txXfrm>
    </dsp:sp>
    <dsp:sp modelId="{FAC1C51F-EFAD-49A3-992B-79AC5586B07D}">
      <dsp:nvSpPr>
        <dsp:cNvPr id="0" name=""/>
        <dsp:cNvSpPr/>
      </dsp:nvSpPr>
      <dsp:spPr>
        <a:xfrm>
          <a:off x="1981199" y="1319837"/>
          <a:ext cx="792479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C05431-D728-4A3E-9018-0D281E9F0CF0}">
      <dsp:nvSpPr>
        <dsp:cNvPr id="0" name=""/>
        <dsp:cNvSpPr/>
      </dsp:nvSpPr>
      <dsp:spPr>
        <a:xfrm>
          <a:off x="2129789" y="1340452"/>
          <a:ext cx="7776209" cy="412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Variables supprimées : 50</a:t>
          </a:r>
        </a:p>
      </dsp:txBody>
      <dsp:txXfrm>
        <a:off x="2129789" y="1340452"/>
        <a:ext cx="7776209" cy="412286"/>
      </dsp:txXfrm>
    </dsp:sp>
    <dsp:sp modelId="{91D1E7AA-09A2-4702-B33D-AA01E30E1794}">
      <dsp:nvSpPr>
        <dsp:cNvPr id="0" name=""/>
        <dsp:cNvSpPr/>
      </dsp:nvSpPr>
      <dsp:spPr>
        <a:xfrm>
          <a:off x="1981199" y="1752738"/>
          <a:ext cx="792479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C99CE-5DCD-448E-96BF-A7E0C0ECE66F}">
      <dsp:nvSpPr>
        <dsp:cNvPr id="0" name=""/>
        <dsp:cNvSpPr/>
      </dsp:nvSpPr>
      <dsp:spPr>
        <a:xfrm>
          <a:off x="425957" y="146273"/>
          <a:ext cx="1624583" cy="162458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798518E-6E81-47C1-A949-4BF0D6D63635}">
      <dsp:nvSpPr>
        <dsp:cNvPr id="0" name=""/>
        <dsp:cNvSpPr/>
      </dsp:nvSpPr>
      <dsp:spPr>
        <a:xfrm>
          <a:off x="1238249" y="146273"/>
          <a:ext cx="8667749" cy="1624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5880" rIns="0" bIns="5588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/>
            <a:t>Déterminer quel est </a:t>
          </a:r>
          <a:br>
            <a:rPr lang="fr-FR" sz="4400" kern="1200"/>
          </a:br>
          <a:r>
            <a:rPr lang="fr-FR" sz="4400" kern="1200"/>
            <a:t>le meilleur Algorithme</a:t>
          </a:r>
        </a:p>
      </dsp:txBody>
      <dsp:txXfrm>
        <a:off x="1238249" y="146273"/>
        <a:ext cx="8667749" cy="1624583"/>
      </dsp:txXfrm>
    </dsp:sp>
    <dsp:sp modelId="{47A4A73C-B128-4514-908C-B49B8C0FF62D}">
      <dsp:nvSpPr>
        <dsp:cNvPr id="0" name=""/>
        <dsp:cNvSpPr/>
      </dsp:nvSpPr>
      <dsp:spPr>
        <a:xfrm>
          <a:off x="425957" y="1770857"/>
          <a:ext cx="1624583" cy="1624583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49795B1-5113-42E5-A79B-A35D7037DC5E}">
      <dsp:nvSpPr>
        <dsp:cNvPr id="0" name=""/>
        <dsp:cNvSpPr/>
      </dsp:nvSpPr>
      <dsp:spPr>
        <a:xfrm>
          <a:off x="1238249" y="1770857"/>
          <a:ext cx="8667749" cy="1624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5880" rIns="0" bIns="5588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/>
            <a:t>Evaluer la pertinence </a:t>
          </a:r>
          <a:br>
            <a:rPr lang="fr-FR" sz="4400" kern="1200"/>
          </a:br>
          <a:r>
            <a:rPr lang="fr-FR" sz="4400" kern="1200"/>
            <a:t>de l’</a:t>
          </a:r>
          <a:r>
            <a:rPr lang="fr-FR" sz="4400" kern="1200" err="1"/>
            <a:t>ENERGYSTARScore</a:t>
          </a:r>
          <a:endParaRPr lang="fr-FR" sz="4400" kern="1200"/>
        </a:p>
      </dsp:txBody>
      <dsp:txXfrm>
        <a:off x="1238249" y="1770857"/>
        <a:ext cx="8667749" cy="1624583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F4327-A0A9-4789-A61F-D52195046BA8}">
      <dsp:nvSpPr>
        <dsp:cNvPr id="0" name=""/>
        <dsp:cNvSpPr/>
      </dsp:nvSpPr>
      <dsp:spPr>
        <a:xfrm>
          <a:off x="0" y="224701"/>
          <a:ext cx="9905999" cy="532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270764" rIns="76881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300" b="0" i="0" kern="1200"/>
            <a:t>Représente la proportion de variance expliquée par notre modèle.</a:t>
          </a:r>
          <a:endParaRPr lang="fr-FR" sz="1300" kern="1200"/>
        </a:p>
      </dsp:txBody>
      <dsp:txXfrm>
        <a:off x="0" y="224701"/>
        <a:ext cx="9905999" cy="532350"/>
      </dsp:txXfrm>
    </dsp:sp>
    <dsp:sp modelId="{38946DBD-0513-410B-99B9-5EDED8B0FDA1}">
      <dsp:nvSpPr>
        <dsp:cNvPr id="0" name=""/>
        <dsp:cNvSpPr/>
      </dsp:nvSpPr>
      <dsp:spPr>
        <a:xfrm>
          <a:off x="495299" y="32821"/>
          <a:ext cx="6934199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i="0" kern="1200"/>
            <a:t>R²</a:t>
          </a:r>
          <a:endParaRPr lang="fr-FR" sz="1300" kern="1200"/>
        </a:p>
      </dsp:txBody>
      <dsp:txXfrm>
        <a:off x="514033" y="51555"/>
        <a:ext cx="6896731" cy="346292"/>
      </dsp:txXfrm>
    </dsp:sp>
    <dsp:sp modelId="{10F5DF8D-E691-4A14-A875-CEAFE4BDA97D}">
      <dsp:nvSpPr>
        <dsp:cNvPr id="0" name=""/>
        <dsp:cNvSpPr/>
      </dsp:nvSpPr>
      <dsp:spPr>
        <a:xfrm>
          <a:off x="0" y="1019131"/>
          <a:ext cx="9905999" cy="532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270764" rIns="76881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300" b="0" i="0" kern="1200"/>
            <a:t>« À quelle distance étions-nous en moyenne dans nos prédictions ? »</a:t>
          </a:r>
          <a:endParaRPr lang="fr-FR" sz="1300" kern="1200"/>
        </a:p>
      </dsp:txBody>
      <dsp:txXfrm>
        <a:off x="0" y="1019131"/>
        <a:ext cx="9905999" cy="532350"/>
      </dsp:txXfrm>
    </dsp:sp>
    <dsp:sp modelId="{46AAD395-3F94-4A60-8322-DFDEA4F07DC1}">
      <dsp:nvSpPr>
        <dsp:cNvPr id="0" name=""/>
        <dsp:cNvSpPr/>
      </dsp:nvSpPr>
      <dsp:spPr>
        <a:xfrm>
          <a:off x="495299" y="827251"/>
          <a:ext cx="6934199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i="0" kern="1200"/>
            <a:t>MAE (Mean Absolute Error)</a:t>
          </a:r>
          <a:endParaRPr lang="fr-FR" sz="1300" kern="1200"/>
        </a:p>
      </dsp:txBody>
      <dsp:txXfrm>
        <a:off x="514033" y="845985"/>
        <a:ext cx="6896731" cy="346292"/>
      </dsp:txXfrm>
    </dsp:sp>
    <dsp:sp modelId="{841B5C26-388D-4B81-A68A-FD056B154C92}">
      <dsp:nvSpPr>
        <dsp:cNvPr id="0" name=""/>
        <dsp:cNvSpPr/>
      </dsp:nvSpPr>
      <dsp:spPr>
        <a:xfrm>
          <a:off x="0" y="1813562"/>
          <a:ext cx="9905999" cy="71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270764" rIns="76881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300" b="0" i="0" kern="1200"/>
            <a:t>Pénalise les grandes erreurs</a:t>
          </a:r>
          <a:endParaRPr lang="fr-FR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300" b="0" i="0" kern="1200"/>
            <a:t>Plus difficile à interpréter</a:t>
          </a:r>
          <a:endParaRPr lang="fr-FR" sz="1300" kern="1200"/>
        </a:p>
      </dsp:txBody>
      <dsp:txXfrm>
        <a:off x="0" y="1813562"/>
        <a:ext cx="9905999" cy="716625"/>
      </dsp:txXfrm>
    </dsp:sp>
    <dsp:sp modelId="{11871C64-BBD9-4478-96E4-E22A5C93093E}">
      <dsp:nvSpPr>
        <dsp:cNvPr id="0" name=""/>
        <dsp:cNvSpPr/>
      </dsp:nvSpPr>
      <dsp:spPr>
        <a:xfrm>
          <a:off x="495299" y="1621682"/>
          <a:ext cx="6934199" cy="383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i="0" kern="1200"/>
            <a:t>MSE (Mean Squared Error)</a:t>
          </a:r>
          <a:endParaRPr lang="fr-FR" sz="1300" kern="1200"/>
        </a:p>
      </dsp:txBody>
      <dsp:txXfrm>
        <a:off x="514033" y="1640416"/>
        <a:ext cx="6896731" cy="346292"/>
      </dsp:txXfrm>
    </dsp:sp>
    <dsp:sp modelId="{88211009-6A2B-42ED-BFE1-4EFB5EA9DEFA}">
      <dsp:nvSpPr>
        <dsp:cNvPr id="0" name=""/>
        <dsp:cNvSpPr/>
      </dsp:nvSpPr>
      <dsp:spPr>
        <a:xfrm>
          <a:off x="0" y="2792266"/>
          <a:ext cx="9905999" cy="71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270764" rIns="76881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300" kern="1200"/>
            <a:t>Pénalise les grandes erreurs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300" b="0" i="0" kern="1200"/>
            <a:t>Résultat dans la même unité que la </a:t>
          </a:r>
          <a:r>
            <a:rPr lang="fr-FR" sz="1300" b="0" i="0" kern="1200" err="1"/>
            <a:t>target</a:t>
          </a:r>
          <a:endParaRPr lang="fr-FR" sz="1300" kern="1200"/>
        </a:p>
      </dsp:txBody>
      <dsp:txXfrm>
        <a:off x="0" y="2792266"/>
        <a:ext cx="9905999" cy="716625"/>
      </dsp:txXfrm>
    </dsp:sp>
    <dsp:sp modelId="{DA09C9A0-8ED2-46F0-A58F-164F61CE309C}">
      <dsp:nvSpPr>
        <dsp:cNvPr id="0" name=""/>
        <dsp:cNvSpPr/>
      </dsp:nvSpPr>
      <dsp:spPr>
        <a:xfrm>
          <a:off x="495299" y="2600387"/>
          <a:ext cx="6934199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i="0" kern="1200"/>
            <a:t>RMSE (Root </a:t>
          </a:r>
          <a:r>
            <a:rPr lang="fr-FR" sz="1300" b="0" i="0" kern="1200" err="1"/>
            <a:t>Mean</a:t>
          </a:r>
          <a:r>
            <a:rPr lang="fr-FR" sz="1300" b="0" i="0" kern="1200"/>
            <a:t> </a:t>
          </a:r>
          <a:r>
            <a:rPr lang="fr-FR" sz="1300" b="0" i="0" kern="1200" err="1"/>
            <a:t>Squared</a:t>
          </a:r>
          <a:r>
            <a:rPr lang="fr-FR" sz="1300" b="0" i="0" kern="1200"/>
            <a:t> </a:t>
          </a:r>
          <a:r>
            <a:rPr lang="fr-FR" sz="1300" b="0" i="0" kern="1200" err="1"/>
            <a:t>Error</a:t>
          </a:r>
          <a:r>
            <a:rPr lang="fr-FR" sz="1300" b="0" i="0" kern="1200"/>
            <a:t>)</a:t>
          </a:r>
          <a:endParaRPr lang="fr-FR" sz="1300" kern="1200"/>
        </a:p>
      </dsp:txBody>
      <dsp:txXfrm>
        <a:off x="514033" y="2619121"/>
        <a:ext cx="6896731" cy="346292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C3AA55-A25E-470F-BE73-3D7F183C0077}">
      <dsp:nvSpPr>
        <dsp:cNvPr id="0" name=""/>
        <dsp:cNvSpPr/>
      </dsp:nvSpPr>
      <dsp:spPr>
        <a:xfrm rot="5400000">
          <a:off x="943009" y="253454"/>
          <a:ext cx="2048269" cy="3408275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FB158-E58B-4A6B-8CD0-E427235559C4}">
      <dsp:nvSpPr>
        <dsp:cNvPr id="0" name=""/>
        <dsp:cNvSpPr/>
      </dsp:nvSpPr>
      <dsp:spPr>
        <a:xfrm>
          <a:off x="601102" y="1271794"/>
          <a:ext cx="3077010" cy="2697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GridSearchCV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fr-FR" sz="1600" kern="1200"/>
            <a:t>Teste l’ensemble des hyperparamètres fournis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fr-FR" sz="1600" kern="1200"/>
            <a:t>Meilleure efficacité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fr-FR" sz="1600" kern="1200"/>
            <a:t>Peut nécessiter beaucoup </a:t>
          </a:r>
          <a:br>
            <a:rPr lang="fr-FR" sz="1600" kern="1200"/>
          </a:br>
          <a:r>
            <a:rPr lang="fr-FR" sz="1600" kern="1200"/>
            <a:t>de temps</a:t>
          </a:r>
        </a:p>
      </dsp:txBody>
      <dsp:txXfrm>
        <a:off x="601102" y="1271794"/>
        <a:ext cx="3077010" cy="2697179"/>
      </dsp:txXfrm>
    </dsp:sp>
    <dsp:sp modelId="{00058EA3-46D3-44E5-9E1A-5512D4D86859}">
      <dsp:nvSpPr>
        <dsp:cNvPr id="0" name=""/>
        <dsp:cNvSpPr/>
      </dsp:nvSpPr>
      <dsp:spPr>
        <a:xfrm>
          <a:off x="3097544" y="2533"/>
          <a:ext cx="580567" cy="580567"/>
        </a:xfrm>
        <a:prstGeom prst="triangle">
          <a:avLst>
            <a:gd name="adj" fmla="val 100000"/>
          </a:avLst>
        </a:prstGeom>
        <a:solidFill>
          <a:schemeClr val="accent2">
            <a:hueOff val="2394041"/>
            <a:satOff val="-7276"/>
            <a:lumOff val="-98"/>
            <a:alphaOff val="0"/>
          </a:schemeClr>
        </a:solidFill>
        <a:ln w="15875" cap="flat" cmpd="sng" algn="ctr">
          <a:solidFill>
            <a:schemeClr val="accent2">
              <a:hueOff val="2394041"/>
              <a:satOff val="-7276"/>
              <a:lumOff val="-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F4E12-4FD3-4E18-BB41-60A1AA7453C7}">
      <dsp:nvSpPr>
        <dsp:cNvPr id="0" name=""/>
        <dsp:cNvSpPr/>
      </dsp:nvSpPr>
      <dsp:spPr>
        <a:xfrm rot="5400000">
          <a:off x="4709871" y="-678658"/>
          <a:ext cx="2048269" cy="3408275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4788082"/>
            <a:satOff val="-14551"/>
            <a:lumOff val="-196"/>
            <a:alphaOff val="0"/>
          </a:schemeClr>
        </a:solidFill>
        <a:ln w="15875" cap="flat" cmpd="sng" algn="ctr">
          <a:solidFill>
            <a:schemeClr val="accent2">
              <a:hueOff val="4788082"/>
              <a:satOff val="-14551"/>
              <a:lumOff val="-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F4512-1185-4068-837A-85C6F949DE3F}">
      <dsp:nvSpPr>
        <dsp:cNvPr id="0" name=""/>
        <dsp:cNvSpPr/>
      </dsp:nvSpPr>
      <dsp:spPr>
        <a:xfrm>
          <a:off x="4367963" y="339681"/>
          <a:ext cx="3077010" cy="2697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err="1"/>
            <a:t>RandomizedSearchCV</a:t>
          </a:r>
          <a:endParaRPr lang="fr-FR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fr-FR" sz="1600" kern="1200"/>
            <a:t>Effectue une recherche aléatoire parmi les hyperparamètres fournis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fr-FR" sz="1600" kern="1200"/>
            <a:t>Le nombre d’itération est </a:t>
          </a:r>
          <a:br>
            <a:rPr lang="fr-FR" sz="1600" kern="1200"/>
          </a:br>
          <a:r>
            <a:rPr lang="fr-FR" sz="1600" kern="1200"/>
            <a:t>défini par l’utilisateur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fr-FR" sz="1600" kern="1200"/>
            <a:t>Très efficace si tester l’ensemble des hyperparamètres </a:t>
          </a:r>
          <a:br>
            <a:rPr lang="fr-FR" sz="1600" kern="1200"/>
          </a:br>
          <a:r>
            <a:rPr lang="fr-FR" sz="1600" kern="1200"/>
            <a:t>demande trop de puissance </a:t>
          </a:r>
          <a:br>
            <a:rPr lang="fr-FR" sz="1600" kern="1200"/>
          </a:br>
          <a:r>
            <a:rPr lang="fr-FR" sz="1600" kern="1200"/>
            <a:t>de calcul ou de temps</a:t>
          </a:r>
        </a:p>
      </dsp:txBody>
      <dsp:txXfrm>
        <a:off x="4367963" y="339681"/>
        <a:ext cx="3077010" cy="2697179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5B179-B05A-4C3F-9E4A-CBAE19869CD3}">
      <dsp:nvSpPr>
        <dsp:cNvPr id="0" name=""/>
        <dsp:cNvSpPr/>
      </dsp:nvSpPr>
      <dsp:spPr>
        <a:xfrm rot="10800000">
          <a:off x="1507726" y="0"/>
          <a:ext cx="5320344" cy="670559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698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err="1"/>
            <a:t>XGBRegressor</a:t>
          </a:r>
          <a:endParaRPr lang="fr-FR" sz="3300" kern="1200"/>
        </a:p>
      </dsp:txBody>
      <dsp:txXfrm rot="10800000">
        <a:off x="1675366" y="0"/>
        <a:ext cx="5152704" cy="670559"/>
      </dsp:txXfrm>
    </dsp:sp>
    <dsp:sp modelId="{89DC159F-687E-495D-9029-5CBD7C08CC57}">
      <dsp:nvSpPr>
        <dsp:cNvPr id="0" name=""/>
        <dsp:cNvSpPr/>
      </dsp:nvSpPr>
      <dsp:spPr>
        <a:xfrm>
          <a:off x="1172446" y="0"/>
          <a:ext cx="670559" cy="67055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EE468-996D-457C-8D5D-2E3632F978CF}">
      <dsp:nvSpPr>
        <dsp:cNvPr id="0" name=""/>
        <dsp:cNvSpPr/>
      </dsp:nvSpPr>
      <dsp:spPr>
        <a:xfrm>
          <a:off x="0" y="0"/>
          <a:ext cx="6487199" cy="526297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GradientBoostingRegressor</a:t>
          </a:r>
        </a:p>
      </dsp:txBody>
      <dsp:txXfrm>
        <a:off x="0" y="0"/>
        <a:ext cx="6487199" cy="526297"/>
      </dsp:txXfrm>
    </dsp:sp>
    <dsp:sp modelId="{EA93BE28-FF9E-47B1-BFAF-507BF4515526}">
      <dsp:nvSpPr>
        <dsp:cNvPr id="0" name=""/>
        <dsp:cNvSpPr/>
      </dsp:nvSpPr>
      <dsp:spPr>
        <a:xfrm>
          <a:off x="0" y="526297"/>
          <a:ext cx="1621799" cy="11052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R² = 0,89</a:t>
          </a:r>
        </a:p>
      </dsp:txBody>
      <dsp:txXfrm>
        <a:off x="0" y="526297"/>
        <a:ext cx="1621799" cy="1105225"/>
      </dsp:txXfrm>
    </dsp:sp>
    <dsp:sp modelId="{44289CAF-03AD-4A7D-AEF5-EAC2F06B5F8A}">
      <dsp:nvSpPr>
        <dsp:cNvPr id="0" name=""/>
        <dsp:cNvSpPr/>
      </dsp:nvSpPr>
      <dsp:spPr>
        <a:xfrm>
          <a:off x="1621799" y="526297"/>
          <a:ext cx="1621799" cy="11052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MAE = 0,42</a:t>
          </a:r>
        </a:p>
      </dsp:txBody>
      <dsp:txXfrm>
        <a:off x="1621799" y="526297"/>
        <a:ext cx="1621799" cy="1105225"/>
      </dsp:txXfrm>
    </dsp:sp>
    <dsp:sp modelId="{B485E120-C165-4D10-B6CC-F79C335E216A}">
      <dsp:nvSpPr>
        <dsp:cNvPr id="0" name=""/>
        <dsp:cNvSpPr/>
      </dsp:nvSpPr>
      <dsp:spPr>
        <a:xfrm>
          <a:off x="3243599" y="526297"/>
          <a:ext cx="1621799" cy="11052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MSE = 0,37</a:t>
          </a:r>
        </a:p>
      </dsp:txBody>
      <dsp:txXfrm>
        <a:off x="3243599" y="526297"/>
        <a:ext cx="1621799" cy="1105225"/>
      </dsp:txXfrm>
    </dsp:sp>
    <dsp:sp modelId="{6B78BFBF-733B-4268-A37C-5E851A2D0DDB}">
      <dsp:nvSpPr>
        <dsp:cNvPr id="0" name=""/>
        <dsp:cNvSpPr/>
      </dsp:nvSpPr>
      <dsp:spPr>
        <a:xfrm>
          <a:off x="4865399" y="526297"/>
          <a:ext cx="1621799" cy="11052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RMSE = 0,61</a:t>
          </a:r>
        </a:p>
      </dsp:txBody>
      <dsp:txXfrm>
        <a:off x="4865399" y="526297"/>
        <a:ext cx="1621799" cy="1105225"/>
      </dsp:txXfrm>
    </dsp:sp>
    <dsp:sp modelId="{355CEC20-5D81-4E7A-9B22-67DA60BC559A}">
      <dsp:nvSpPr>
        <dsp:cNvPr id="0" name=""/>
        <dsp:cNvSpPr/>
      </dsp:nvSpPr>
      <dsp:spPr>
        <a:xfrm>
          <a:off x="0" y="1631523"/>
          <a:ext cx="6487199" cy="122802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019DB-9791-42E1-86CF-98348D87C1E2}">
      <dsp:nvSpPr>
        <dsp:cNvPr id="0" name=""/>
        <dsp:cNvSpPr/>
      </dsp:nvSpPr>
      <dsp:spPr>
        <a:xfrm>
          <a:off x="0" y="0"/>
          <a:ext cx="6486169" cy="526297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err="1"/>
            <a:t>KNeighborsRegressor</a:t>
          </a:r>
          <a:endParaRPr lang="fr-FR" sz="2600" kern="1200"/>
        </a:p>
      </dsp:txBody>
      <dsp:txXfrm>
        <a:off x="0" y="0"/>
        <a:ext cx="6486169" cy="526297"/>
      </dsp:txXfrm>
    </dsp:sp>
    <dsp:sp modelId="{F7DEA0F0-BFB9-4989-A84F-B8F52ED199CC}">
      <dsp:nvSpPr>
        <dsp:cNvPr id="0" name=""/>
        <dsp:cNvSpPr/>
      </dsp:nvSpPr>
      <dsp:spPr>
        <a:xfrm>
          <a:off x="0" y="526297"/>
          <a:ext cx="1621542" cy="11052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R² = 0,44</a:t>
          </a:r>
        </a:p>
      </dsp:txBody>
      <dsp:txXfrm>
        <a:off x="0" y="526297"/>
        <a:ext cx="1621542" cy="1105225"/>
      </dsp:txXfrm>
    </dsp:sp>
    <dsp:sp modelId="{AABA24AA-AD8F-4013-BA67-A450A6966F3A}">
      <dsp:nvSpPr>
        <dsp:cNvPr id="0" name=""/>
        <dsp:cNvSpPr/>
      </dsp:nvSpPr>
      <dsp:spPr>
        <a:xfrm>
          <a:off x="1621542" y="526297"/>
          <a:ext cx="1621542" cy="11052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MAE = 1,0</a:t>
          </a:r>
        </a:p>
      </dsp:txBody>
      <dsp:txXfrm>
        <a:off x="1621542" y="526297"/>
        <a:ext cx="1621542" cy="1105225"/>
      </dsp:txXfrm>
    </dsp:sp>
    <dsp:sp modelId="{66F9040B-26F6-4715-82D9-8AA84646D320}">
      <dsp:nvSpPr>
        <dsp:cNvPr id="0" name=""/>
        <dsp:cNvSpPr/>
      </dsp:nvSpPr>
      <dsp:spPr>
        <a:xfrm>
          <a:off x="3243084" y="526297"/>
          <a:ext cx="1621542" cy="11052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MSE = 1,85</a:t>
          </a:r>
        </a:p>
      </dsp:txBody>
      <dsp:txXfrm>
        <a:off x="3243084" y="526297"/>
        <a:ext cx="1621542" cy="1105225"/>
      </dsp:txXfrm>
    </dsp:sp>
    <dsp:sp modelId="{08CBB10C-27C4-4168-8B00-911A06889B7F}">
      <dsp:nvSpPr>
        <dsp:cNvPr id="0" name=""/>
        <dsp:cNvSpPr/>
      </dsp:nvSpPr>
      <dsp:spPr>
        <a:xfrm>
          <a:off x="4864626" y="526297"/>
          <a:ext cx="1621542" cy="11052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RMSE = 1,36</a:t>
          </a:r>
        </a:p>
      </dsp:txBody>
      <dsp:txXfrm>
        <a:off x="4864626" y="526297"/>
        <a:ext cx="1621542" cy="1105225"/>
      </dsp:txXfrm>
    </dsp:sp>
    <dsp:sp modelId="{02A8857B-A941-4E52-981A-CE9BA15254C5}">
      <dsp:nvSpPr>
        <dsp:cNvPr id="0" name=""/>
        <dsp:cNvSpPr/>
      </dsp:nvSpPr>
      <dsp:spPr>
        <a:xfrm>
          <a:off x="0" y="1631523"/>
          <a:ext cx="6486169" cy="122802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84E90-0D7E-41E4-AAEE-8653B546B1A8}">
      <dsp:nvSpPr>
        <dsp:cNvPr id="0" name=""/>
        <dsp:cNvSpPr/>
      </dsp:nvSpPr>
      <dsp:spPr>
        <a:xfrm rot="10800000">
          <a:off x="1311924" y="0"/>
          <a:ext cx="4451593" cy="762632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300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Utilisation de l’</a:t>
          </a:r>
          <a:r>
            <a:rPr lang="fr-FR" sz="2000" kern="1200" err="1"/>
            <a:t>ENERGYSTARScore</a:t>
          </a:r>
          <a:endParaRPr lang="fr-FR" sz="2000" kern="120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est non pertinent / non rentable</a:t>
          </a:r>
        </a:p>
      </dsp:txBody>
      <dsp:txXfrm rot="10800000">
        <a:off x="1502582" y="0"/>
        <a:ext cx="4260935" cy="762632"/>
      </dsp:txXfrm>
    </dsp:sp>
    <dsp:sp modelId="{71231C74-A17D-42CC-B778-84D47F937A21}">
      <dsp:nvSpPr>
        <dsp:cNvPr id="0" name=""/>
        <dsp:cNvSpPr/>
      </dsp:nvSpPr>
      <dsp:spPr>
        <a:xfrm>
          <a:off x="930607" y="0"/>
          <a:ext cx="762632" cy="76263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5BD7E-5168-4EE8-8447-71509604B748}">
      <dsp:nvSpPr>
        <dsp:cNvPr id="0" name=""/>
        <dsp:cNvSpPr/>
      </dsp:nvSpPr>
      <dsp:spPr>
        <a:xfrm>
          <a:off x="0" y="66247"/>
          <a:ext cx="8786152" cy="54755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Modèle sélectionné : </a:t>
          </a:r>
          <a:r>
            <a:rPr lang="fr-FR" sz="2400" kern="1200" err="1"/>
            <a:t>XGBRegressor</a:t>
          </a:r>
          <a:endParaRPr lang="fr-FR" sz="2400" kern="1200"/>
        </a:p>
      </dsp:txBody>
      <dsp:txXfrm>
        <a:off x="26730" y="92977"/>
        <a:ext cx="8732692" cy="494099"/>
      </dsp:txXfrm>
    </dsp:sp>
    <dsp:sp modelId="{B0540645-8FE8-4F49-8950-5C2639FA82BE}">
      <dsp:nvSpPr>
        <dsp:cNvPr id="0" name=""/>
        <dsp:cNvSpPr/>
      </dsp:nvSpPr>
      <dsp:spPr>
        <a:xfrm>
          <a:off x="0" y="613807"/>
          <a:ext cx="8786152" cy="1838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96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fr-FR" sz="1900" kern="1200"/>
            <a:t>Globalement de meilleurs résultats</a:t>
          </a:r>
          <a:br>
            <a:rPr lang="fr-FR" sz="1900" kern="1200"/>
          </a:br>
          <a:br>
            <a:rPr lang="fr-FR" sz="1900" kern="1200"/>
          </a:br>
          <a:br>
            <a:rPr lang="fr-FR" sz="1900" kern="1200"/>
          </a:br>
          <a:br>
            <a:rPr lang="fr-FR" sz="1900" kern="1200"/>
          </a:br>
          <a:endParaRPr lang="fr-FR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fr-FR" sz="1900" kern="1200"/>
            <a:t>Plus de potentiel pour l’optimisation des hyperparamètres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fr-FR" sz="1900" kern="1200"/>
            <a:t>Plus rapide à entraîner</a:t>
          </a:r>
        </a:p>
      </dsp:txBody>
      <dsp:txXfrm>
        <a:off x="0" y="613807"/>
        <a:ext cx="8786152" cy="1838160"/>
      </dsp:txXfrm>
    </dsp:sp>
    <dsp:sp modelId="{D5F3E9B3-555A-425F-9647-CAE07AB8871C}">
      <dsp:nvSpPr>
        <dsp:cNvPr id="0" name=""/>
        <dsp:cNvSpPr/>
      </dsp:nvSpPr>
      <dsp:spPr>
        <a:xfrm>
          <a:off x="0" y="2451967"/>
          <a:ext cx="8786152" cy="547559"/>
        </a:xfrm>
        <a:prstGeom prst="roundRect">
          <a:avLst/>
        </a:prstGeom>
        <a:solidFill>
          <a:schemeClr val="accent4">
            <a:hueOff val="-19197957"/>
            <a:satOff val="14879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Utilisation de l’ENERGY STAR Score</a:t>
          </a:r>
        </a:p>
      </dsp:txBody>
      <dsp:txXfrm>
        <a:off x="26730" y="2478697"/>
        <a:ext cx="8732692" cy="494099"/>
      </dsp:txXfrm>
    </dsp:sp>
    <dsp:sp modelId="{D07AAAF9-4374-4CA7-B6D1-577A57D70B63}">
      <dsp:nvSpPr>
        <dsp:cNvPr id="0" name=""/>
        <dsp:cNvSpPr/>
      </dsp:nvSpPr>
      <dsp:spPr>
        <a:xfrm>
          <a:off x="0" y="2999527"/>
          <a:ext cx="8786152" cy="1068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96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fr-FR" sz="1900" kern="1200"/>
            <a:t>Améliore jusqu’à 7% la précision </a:t>
          </a:r>
          <a:br>
            <a:rPr lang="fr-FR" sz="1900" kern="1200"/>
          </a:br>
          <a:r>
            <a:rPr lang="fr-FR" sz="1900" kern="1200"/>
            <a:t>des modèles de Machine Learning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fr-FR" sz="1900" kern="1200"/>
            <a:t>Trop faible amélioration des scores au regard </a:t>
          </a:r>
          <a:br>
            <a:rPr lang="fr-FR" sz="1900" kern="1200"/>
          </a:br>
          <a:r>
            <a:rPr lang="fr-FR" sz="1900" kern="1200"/>
            <a:t>de la complexité pour la calculer avec les méthodes actuelles</a:t>
          </a:r>
        </a:p>
      </dsp:txBody>
      <dsp:txXfrm>
        <a:off x="0" y="2999527"/>
        <a:ext cx="8786152" cy="1068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A9F88-9FC2-45D1-A21A-7929BB4AFEC3}">
      <dsp:nvSpPr>
        <dsp:cNvPr id="0" name=""/>
        <dsp:cNvSpPr/>
      </dsp:nvSpPr>
      <dsp:spPr>
        <a:xfrm>
          <a:off x="0" y="0"/>
          <a:ext cx="1061515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2619A-1071-4A4B-97CE-2FE86253330B}">
      <dsp:nvSpPr>
        <dsp:cNvPr id="0" name=""/>
        <dsp:cNvSpPr/>
      </dsp:nvSpPr>
      <dsp:spPr>
        <a:xfrm>
          <a:off x="0" y="0"/>
          <a:ext cx="2552410" cy="2032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err="1"/>
            <a:t>ageBuilding</a:t>
          </a:r>
          <a:r>
            <a:rPr lang="fr-FR" sz="2000" kern="1200"/>
            <a:t> </a:t>
          </a:r>
        </a:p>
      </dsp:txBody>
      <dsp:txXfrm>
        <a:off x="0" y="0"/>
        <a:ext cx="2552410" cy="2032113"/>
      </dsp:txXfrm>
    </dsp:sp>
    <dsp:sp modelId="{C905B5BA-E667-4170-A4CB-3A2F106FD5A1}">
      <dsp:nvSpPr>
        <dsp:cNvPr id="0" name=""/>
        <dsp:cNvSpPr/>
      </dsp:nvSpPr>
      <dsp:spPr>
        <a:xfrm>
          <a:off x="2703396" y="92278"/>
          <a:ext cx="5272088" cy="1845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« </a:t>
          </a:r>
          <a:r>
            <a:rPr lang="fr-FR" sz="2000" kern="1200" err="1"/>
            <a:t>DataYear</a:t>
          </a:r>
          <a:r>
            <a:rPr lang="fr-FR" sz="2000" kern="1200"/>
            <a:t> » - « </a:t>
          </a:r>
          <a:r>
            <a:rPr lang="fr-FR" sz="2000" kern="1200" err="1"/>
            <a:t>YearBuilt</a:t>
          </a:r>
          <a:r>
            <a:rPr lang="fr-FR" sz="2000" kern="1200"/>
            <a:t> »</a:t>
          </a:r>
        </a:p>
      </dsp:txBody>
      <dsp:txXfrm>
        <a:off x="2703396" y="92278"/>
        <a:ext cx="5272088" cy="1845571"/>
      </dsp:txXfrm>
    </dsp:sp>
    <dsp:sp modelId="{5B2E200D-3806-4CFE-99B1-761006D1C99E}">
      <dsp:nvSpPr>
        <dsp:cNvPr id="0" name=""/>
        <dsp:cNvSpPr/>
      </dsp:nvSpPr>
      <dsp:spPr>
        <a:xfrm>
          <a:off x="2552410" y="1937850"/>
          <a:ext cx="805259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14A257-934C-44B2-A4ED-C5582B87E5C1}">
      <dsp:nvSpPr>
        <dsp:cNvPr id="0" name=""/>
        <dsp:cNvSpPr/>
      </dsp:nvSpPr>
      <dsp:spPr>
        <a:xfrm>
          <a:off x="0" y="2032113"/>
          <a:ext cx="10615159" cy="0"/>
        </a:xfrm>
        <a:prstGeom prst="line">
          <a:avLst/>
        </a:prstGeom>
        <a:solidFill>
          <a:schemeClr val="accent4">
            <a:hueOff val="-19197957"/>
            <a:satOff val="14879"/>
            <a:lumOff val="392"/>
            <a:alphaOff val="0"/>
          </a:schemeClr>
        </a:solidFill>
        <a:ln w="15875" cap="flat" cmpd="sng" algn="ctr">
          <a:solidFill>
            <a:schemeClr val="accent4">
              <a:hueOff val="-19197957"/>
              <a:satOff val="14879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B5EA88-3292-457C-88A4-51F241DC5224}">
      <dsp:nvSpPr>
        <dsp:cNvPr id="0" name=""/>
        <dsp:cNvSpPr/>
      </dsp:nvSpPr>
      <dsp:spPr>
        <a:xfrm>
          <a:off x="0" y="2032113"/>
          <a:ext cx="2562139" cy="2032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err="1"/>
            <a:t>Proportion_Electricity</a:t>
          </a:r>
          <a:r>
            <a:rPr lang="fr-FR" sz="2000" kern="1200"/>
            <a:t> </a:t>
          </a:r>
          <a:br>
            <a:rPr lang="fr-FR" sz="2000" kern="1200"/>
          </a:br>
          <a:r>
            <a:rPr lang="fr-FR" sz="2000" kern="1200" err="1"/>
            <a:t>Proportion_NaturalGas</a:t>
          </a:r>
          <a:r>
            <a:rPr lang="fr-FR" sz="2000" kern="1200"/>
            <a:t>  </a:t>
          </a:r>
          <a:br>
            <a:rPr lang="fr-FR" sz="2000" kern="1200"/>
          </a:br>
          <a:r>
            <a:rPr lang="fr-FR" sz="2000" kern="1200" err="1"/>
            <a:t>Proportion_Steam</a:t>
          </a:r>
          <a:endParaRPr lang="fr-FR" sz="2000" kern="1200"/>
        </a:p>
      </dsp:txBody>
      <dsp:txXfrm>
        <a:off x="0" y="2032113"/>
        <a:ext cx="2562139" cy="2032113"/>
      </dsp:txXfrm>
    </dsp:sp>
    <dsp:sp modelId="{778C5B30-78C7-46F6-AB56-CDDFEC154D83}">
      <dsp:nvSpPr>
        <dsp:cNvPr id="0" name=""/>
        <dsp:cNvSpPr/>
      </dsp:nvSpPr>
      <dsp:spPr>
        <a:xfrm>
          <a:off x="2655591" y="2079344"/>
          <a:ext cx="5334462" cy="944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Indique, pour chaque bâtiment, la proportion d’utilisation de chaque type d’énergie</a:t>
          </a:r>
        </a:p>
      </dsp:txBody>
      <dsp:txXfrm>
        <a:off x="2655591" y="2079344"/>
        <a:ext cx="5334462" cy="944615"/>
      </dsp:txXfrm>
    </dsp:sp>
    <dsp:sp modelId="{590CDCEC-B25A-4773-92F7-2C98104A0D2F}">
      <dsp:nvSpPr>
        <dsp:cNvPr id="0" name=""/>
        <dsp:cNvSpPr/>
      </dsp:nvSpPr>
      <dsp:spPr>
        <a:xfrm>
          <a:off x="2562139" y="3023959"/>
          <a:ext cx="498414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3DC5E0-88B6-4EB4-AB43-53EE63EC545E}">
      <dsp:nvSpPr>
        <dsp:cNvPr id="0" name=""/>
        <dsp:cNvSpPr/>
      </dsp:nvSpPr>
      <dsp:spPr>
        <a:xfrm>
          <a:off x="2655591" y="3071190"/>
          <a:ext cx="2398621" cy="944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Exemple de calcul</a:t>
          </a:r>
        </a:p>
      </dsp:txBody>
      <dsp:txXfrm>
        <a:off x="2655591" y="3071190"/>
        <a:ext cx="2398621" cy="944615"/>
      </dsp:txXfrm>
    </dsp:sp>
    <dsp:sp modelId="{FD730F33-A5FA-41C2-93FE-A25CC0F03C59}">
      <dsp:nvSpPr>
        <dsp:cNvPr id="0" name=""/>
        <dsp:cNvSpPr/>
      </dsp:nvSpPr>
      <dsp:spPr>
        <a:xfrm>
          <a:off x="5147666" y="3071190"/>
          <a:ext cx="5452330" cy="944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err="1"/>
            <a:t>Proportion_Electricity</a:t>
          </a:r>
          <a:r>
            <a:rPr lang="fr-FR" sz="2000" kern="1200"/>
            <a:t> = </a:t>
          </a:r>
          <a:r>
            <a:rPr lang="fr-FR" sz="2000" kern="1200" err="1"/>
            <a:t>Electricity</a:t>
          </a:r>
          <a:r>
            <a:rPr lang="fr-FR" sz="2000" kern="1200"/>
            <a:t>(</a:t>
          </a:r>
          <a:r>
            <a:rPr lang="fr-FR" sz="2000" kern="1200" err="1"/>
            <a:t>kBtu</a:t>
          </a:r>
          <a:r>
            <a:rPr lang="fr-FR" sz="2000" kern="1200"/>
            <a:t>) / (</a:t>
          </a:r>
          <a:r>
            <a:rPr lang="fr-FR" sz="2000" kern="1200" err="1"/>
            <a:t>Electricity</a:t>
          </a:r>
          <a:r>
            <a:rPr lang="fr-FR" sz="2000" kern="1200"/>
            <a:t>(</a:t>
          </a:r>
          <a:r>
            <a:rPr lang="fr-FR" sz="2000" kern="1200" err="1"/>
            <a:t>kBtu</a:t>
          </a:r>
          <a:r>
            <a:rPr lang="fr-FR" sz="2000" kern="1200"/>
            <a:t>) + </a:t>
          </a:r>
          <a:r>
            <a:rPr lang="fr-FR" sz="2000" kern="1200" err="1"/>
            <a:t>NaturalGas</a:t>
          </a:r>
          <a:r>
            <a:rPr lang="fr-FR" sz="2000" kern="1200"/>
            <a:t>(</a:t>
          </a:r>
          <a:r>
            <a:rPr lang="fr-FR" sz="2000" kern="1200" err="1"/>
            <a:t>kBtu</a:t>
          </a:r>
          <a:r>
            <a:rPr lang="fr-FR" sz="2000" kern="1200"/>
            <a:t>) + </a:t>
          </a:r>
          <a:r>
            <a:rPr lang="fr-FR" sz="2000" kern="1200" err="1"/>
            <a:t>SteamUse</a:t>
          </a:r>
          <a:r>
            <a:rPr lang="fr-FR" sz="2000" kern="1200"/>
            <a:t>(</a:t>
          </a:r>
          <a:r>
            <a:rPr lang="fr-FR" sz="2000" kern="1200" err="1"/>
            <a:t>kBtu</a:t>
          </a:r>
          <a:r>
            <a:rPr lang="fr-FR" sz="2000" kern="1200"/>
            <a:t>) + </a:t>
          </a:r>
          <a:r>
            <a:rPr lang="fr-FR" sz="2000" kern="1200" err="1"/>
            <a:t>OtherFuelUse</a:t>
          </a:r>
          <a:r>
            <a:rPr lang="fr-FR" sz="2000" kern="1200"/>
            <a:t>(</a:t>
          </a:r>
          <a:r>
            <a:rPr lang="fr-FR" sz="2000" kern="1200" err="1"/>
            <a:t>kBtu</a:t>
          </a:r>
          <a:r>
            <a:rPr lang="fr-FR" sz="2000" kern="1200"/>
            <a:t>))</a:t>
          </a:r>
        </a:p>
      </dsp:txBody>
      <dsp:txXfrm>
        <a:off x="5147666" y="3071190"/>
        <a:ext cx="5452330" cy="944615"/>
      </dsp:txXfrm>
    </dsp:sp>
    <dsp:sp modelId="{7FD11754-E3AB-4666-92A7-B57D3B140AB7}">
      <dsp:nvSpPr>
        <dsp:cNvPr id="0" name=""/>
        <dsp:cNvSpPr/>
      </dsp:nvSpPr>
      <dsp:spPr>
        <a:xfrm>
          <a:off x="2562139" y="4015805"/>
          <a:ext cx="498414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C84211-15C9-4CE7-97FB-6A88DC64DB67}">
      <dsp:nvSpPr>
        <dsp:cNvPr id="0" name=""/>
        <dsp:cNvSpPr/>
      </dsp:nvSpPr>
      <dsp:spPr>
        <a:xfrm>
          <a:off x="1560775" y="0"/>
          <a:ext cx="2616925" cy="261692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EE2361-5357-490D-8338-CC353F8D9086}">
      <dsp:nvSpPr>
        <dsp:cNvPr id="0" name=""/>
        <dsp:cNvSpPr/>
      </dsp:nvSpPr>
      <dsp:spPr>
        <a:xfrm>
          <a:off x="2031822" y="1389587"/>
          <a:ext cx="1674832" cy="863585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900" kern="1200" baseline="0"/>
            <a:t>Merci</a:t>
          </a:r>
          <a:endParaRPr lang="fr-FR" sz="5900" kern="1200"/>
        </a:p>
      </dsp:txBody>
      <dsp:txXfrm>
        <a:off x="2031822" y="1389587"/>
        <a:ext cx="1674832" cy="8635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7CB13-D73A-4875-8FC8-E57FF142F2C8}">
      <dsp:nvSpPr>
        <dsp:cNvPr id="0" name=""/>
        <dsp:cNvSpPr/>
      </dsp:nvSpPr>
      <dsp:spPr>
        <a:xfrm>
          <a:off x="742949" y="0"/>
          <a:ext cx="8420099" cy="4615542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5F3B2-97A6-4766-9B24-3F5670187E8C}">
      <dsp:nvSpPr>
        <dsp:cNvPr id="0" name=""/>
        <dsp:cNvSpPr/>
      </dsp:nvSpPr>
      <dsp:spPr>
        <a:xfrm>
          <a:off x="4957" y="1384662"/>
          <a:ext cx="2384598" cy="18462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Suppression des données Résidentielles</a:t>
          </a:r>
        </a:p>
      </dsp:txBody>
      <dsp:txXfrm>
        <a:off x="95082" y="1474787"/>
        <a:ext cx="2204348" cy="1665967"/>
      </dsp:txXfrm>
    </dsp:sp>
    <dsp:sp modelId="{C3C224BC-0C00-425A-A001-49953EFFEDA5}">
      <dsp:nvSpPr>
        <dsp:cNvPr id="0" name=""/>
        <dsp:cNvSpPr/>
      </dsp:nvSpPr>
      <dsp:spPr>
        <a:xfrm>
          <a:off x="2508786" y="1384662"/>
          <a:ext cx="2384598" cy="184621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Suppression des données provenant d’un relevé réalisé par un agent de terrain</a:t>
          </a:r>
        </a:p>
      </dsp:txBody>
      <dsp:txXfrm>
        <a:off x="2598911" y="1474787"/>
        <a:ext cx="2204348" cy="1665967"/>
      </dsp:txXfrm>
    </dsp:sp>
    <dsp:sp modelId="{B5E43695-A9BB-424D-B48E-8B4420D8FDBB}">
      <dsp:nvSpPr>
        <dsp:cNvPr id="0" name=""/>
        <dsp:cNvSpPr/>
      </dsp:nvSpPr>
      <dsp:spPr>
        <a:xfrm>
          <a:off x="5012614" y="1384662"/>
          <a:ext cx="2384598" cy="184621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Suppression manuelle des colonnes inutiles</a:t>
          </a:r>
        </a:p>
      </dsp:txBody>
      <dsp:txXfrm>
        <a:off x="5102739" y="1474787"/>
        <a:ext cx="2204348" cy="1665967"/>
      </dsp:txXfrm>
    </dsp:sp>
    <dsp:sp modelId="{7C731CB4-6CB2-4EB3-8851-3DBE4784B8B5}">
      <dsp:nvSpPr>
        <dsp:cNvPr id="0" name=""/>
        <dsp:cNvSpPr/>
      </dsp:nvSpPr>
      <dsp:spPr>
        <a:xfrm>
          <a:off x="7516442" y="1384662"/>
          <a:ext cx="2384598" cy="184621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Nettoyage des </a:t>
          </a:r>
          <a:r>
            <a:rPr lang="fr-FR" sz="2100" kern="1200" err="1"/>
            <a:t>Targets</a:t>
          </a:r>
          <a:endParaRPr lang="fr-FR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Suppression </a:t>
          </a:r>
          <a:br>
            <a:rPr lang="fr-FR" sz="1600" kern="1200"/>
          </a:br>
          <a:r>
            <a:rPr lang="fr-FR" sz="1600" kern="1200"/>
            <a:t>des valeurs ≤ 0</a:t>
          </a:r>
        </a:p>
      </dsp:txBody>
      <dsp:txXfrm>
        <a:off x="7606567" y="1474787"/>
        <a:ext cx="2204348" cy="16659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5584B6-8CCC-4378-8D1C-A6CADEE7FD88}">
      <dsp:nvSpPr>
        <dsp:cNvPr id="0" name=""/>
        <dsp:cNvSpPr/>
      </dsp:nvSpPr>
      <dsp:spPr>
        <a:xfrm>
          <a:off x="5362721" y="1798308"/>
          <a:ext cx="2174317" cy="754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360"/>
              </a:lnTo>
              <a:lnTo>
                <a:pt x="2174317" y="377360"/>
              </a:lnTo>
              <a:lnTo>
                <a:pt x="2174317" y="754721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7ED52D-16AA-4458-BCBB-782A22C33B9D}">
      <dsp:nvSpPr>
        <dsp:cNvPr id="0" name=""/>
        <dsp:cNvSpPr/>
      </dsp:nvSpPr>
      <dsp:spPr>
        <a:xfrm>
          <a:off x="3188403" y="1798308"/>
          <a:ext cx="2174317" cy="754721"/>
        </a:xfrm>
        <a:custGeom>
          <a:avLst/>
          <a:gdLst/>
          <a:ahLst/>
          <a:cxnLst/>
          <a:rect l="0" t="0" r="0" b="0"/>
          <a:pathLst>
            <a:path>
              <a:moveTo>
                <a:pt x="2174317" y="0"/>
              </a:moveTo>
              <a:lnTo>
                <a:pt x="2174317" y="377360"/>
              </a:lnTo>
              <a:lnTo>
                <a:pt x="0" y="377360"/>
              </a:lnTo>
              <a:lnTo>
                <a:pt x="0" y="754721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51CDC-AC37-4354-86BD-DF1B48A0093C}">
      <dsp:nvSpPr>
        <dsp:cNvPr id="0" name=""/>
        <dsp:cNvSpPr/>
      </dsp:nvSpPr>
      <dsp:spPr>
        <a:xfrm>
          <a:off x="4464243" y="1351"/>
          <a:ext cx="1796956" cy="1796956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06834-F5A7-478D-A0C0-5DADCEB33F3D}">
      <dsp:nvSpPr>
        <dsp:cNvPr id="0" name=""/>
        <dsp:cNvSpPr/>
      </dsp:nvSpPr>
      <dsp:spPr>
        <a:xfrm>
          <a:off x="4464243" y="1351"/>
          <a:ext cx="1796956" cy="1796956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106A46-44BD-4352-BE5C-5E4C794C62E6}">
      <dsp:nvSpPr>
        <dsp:cNvPr id="0" name=""/>
        <dsp:cNvSpPr/>
      </dsp:nvSpPr>
      <dsp:spPr>
        <a:xfrm>
          <a:off x="3565764" y="324803"/>
          <a:ext cx="3593913" cy="115005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>
              <a:solidFill>
                <a:schemeClr val="tx1"/>
              </a:solidFill>
            </a:rPr>
            <a:t>Objectif</a:t>
          </a:r>
        </a:p>
      </dsp:txBody>
      <dsp:txXfrm>
        <a:off x="3565764" y="324803"/>
        <a:ext cx="3593913" cy="1150052"/>
      </dsp:txXfrm>
    </dsp:sp>
    <dsp:sp modelId="{FCE9A6C4-018C-452D-BD7C-6626A5283883}">
      <dsp:nvSpPr>
        <dsp:cNvPr id="0" name=""/>
        <dsp:cNvSpPr/>
      </dsp:nvSpPr>
      <dsp:spPr>
        <a:xfrm>
          <a:off x="2289925" y="2553029"/>
          <a:ext cx="1796956" cy="1796956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BF7C7-58E8-4C79-AA16-FEA45006BAF0}">
      <dsp:nvSpPr>
        <dsp:cNvPr id="0" name=""/>
        <dsp:cNvSpPr/>
      </dsp:nvSpPr>
      <dsp:spPr>
        <a:xfrm>
          <a:off x="2289925" y="2553029"/>
          <a:ext cx="1796956" cy="1796956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979F27-52CF-4D0B-8005-CD58FD105BF4}">
      <dsp:nvSpPr>
        <dsp:cNvPr id="0" name=""/>
        <dsp:cNvSpPr/>
      </dsp:nvSpPr>
      <dsp:spPr>
        <a:xfrm>
          <a:off x="1391446" y="2876482"/>
          <a:ext cx="3593913" cy="115005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>
              <a:solidFill>
                <a:schemeClr val="tx1"/>
              </a:solidFill>
            </a:rPr>
            <a:t>Aligner le nom des variables du </a:t>
          </a:r>
          <a:r>
            <a:rPr lang="fr-FR" sz="2900" kern="1200" err="1">
              <a:solidFill>
                <a:schemeClr val="tx1"/>
              </a:solidFill>
            </a:rPr>
            <a:t>dataset</a:t>
          </a:r>
          <a:r>
            <a:rPr lang="fr-FR" sz="2900" kern="1200">
              <a:solidFill>
                <a:schemeClr val="tx1"/>
              </a:solidFill>
            </a:rPr>
            <a:t> 2015 et 2016</a:t>
          </a:r>
        </a:p>
      </dsp:txBody>
      <dsp:txXfrm>
        <a:off x="1391446" y="2876482"/>
        <a:ext cx="3593913" cy="1150052"/>
      </dsp:txXfrm>
    </dsp:sp>
    <dsp:sp modelId="{B1D5786D-B4E4-4BAB-AF51-5638FB044F14}">
      <dsp:nvSpPr>
        <dsp:cNvPr id="0" name=""/>
        <dsp:cNvSpPr/>
      </dsp:nvSpPr>
      <dsp:spPr>
        <a:xfrm>
          <a:off x="6638560" y="2553029"/>
          <a:ext cx="1796956" cy="1796956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BA4E8-5F68-435A-87C8-A8D617E5A261}">
      <dsp:nvSpPr>
        <dsp:cNvPr id="0" name=""/>
        <dsp:cNvSpPr/>
      </dsp:nvSpPr>
      <dsp:spPr>
        <a:xfrm>
          <a:off x="6638560" y="2553029"/>
          <a:ext cx="1796956" cy="1796956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357ECB-3F0B-4724-8D13-A6799D2E6494}">
      <dsp:nvSpPr>
        <dsp:cNvPr id="0" name=""/>
        <dsp:cNvSpPr/>
      </dsp:nvSpPr>
      <dsp:spPr>
        <a:xfrm>
          <a:off x="5740082" y="2876482"/>
          <a:ext cx="3593913" cy="115005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>
              <a:solidFill>
                <a:schemeClr val="tx1"/>
              </a:solidFill>
            </a:rPr>
            <a:t>Corriger les </a:t>
          </a:r>
          <a:br>
            <a:rPr lang="fr-FR" sz="2900" kern="1200">
              <a:solidFill>
                <a:schemeClr val="tx1"/>
              </a:solidFill>
            </a:rPr>
          </a:br>
          <a:r>
            <a:rPr lang="fr-FR" sz="2900" kern="1200">
              <a:solidFill>
                <a:schemeClr val="tx1"/>
              </a:solidFill>
            </a:rPr>
            <a:t>erreurs d’entrée</a:t>
          </a:r>
        </a:p>
      </dsp:txBody>
      <dsp:txXfrm>
        <a:off x="5740082" y="2876482"/>
        <a:ext cx="3593913" cy="11500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5C3BA-9A1F-4596-B8F1-46FA7CFD3228}">
      <dsp:nvSpPr>
        <dsp:cNvPr id="0" name=""/>
        <dsp:cNvSpPr/>
      </dsp:nvSpPr>
      <dsp:spPr>
        <a:xfrm>
          <a:off x="619053" y="1"/>
          <a:ext cx="590285" cy="590285"/>
        </a:xfrm>
        <a:prstGeom prst="ellipse">
          <a:avLst/>
        </a:prstGeom>
        <a:solidFill>
          <a:srgbClr val="0070C0">
            <a:alpha val="50000"/>
          </a:srgb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10C34B9-CEBB-454C-805F-7726DC1114EB}">
      <dsp:nvSpPr>
        <dsp:cNvPr id="0" name=""/>
        <dsp:cNvSpPr/>
      </dsp:nvSpPr>
      <dsp:spPr>
        <a:xfrm>
          <a:off x="914195" y="1"/>
          <a:ext cx="3149387" cy="590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err="1"/>
            <a:t>LargestPropertyUseType</a:t>
          </a:r>
          <a:endParaRPr lang="fr-FR" sz="1600" b="1" kern="1200"/>
        </a:p>
      </dsp:txBody>
      <dsp:txXfrm>
        <a:off x="914195" y="1"/>
        <a:ext cx="3149387" cy="590285"/>
      </dsp:txXfrm>
    </dsp:sp>
    <dsp:sp modelId="{45D275B8-BC6F-4210-89E3-9E29239268C5}">
      <dsp:nvSpPr>
        <dsp:cNvPr id="0" name=""/>
        <dsp:cNvSpPr/>
      </dsp:nvSpPr>
      <dsp:spPr>
        <a:xfrm>
          <a:off x="619053" y="590286"/>
          <a:ext cx="590285" cy="590285"/>
        </a:xfrm>
        <a:prstGeom prst="ellipse">
          <a:avLst/>
        </a:prstGeom>
        <a:solidFill>
          <a:srgbClr val="0070C0">
            <a:alpha val="50000"/>
          </a:srgb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CB5C6ED-B08B-4C9C-96A2-0DBD1B27B2DC}">
      <dsp:nvSpPr>
        <dsp:cNvPr id="0" name=""/>
        <dsp:cNvSpPr/>
      </dsp:nvSpPr>
      <dsp:spPr>
        <a:xfrm>
          <a:off x="914195" y="590286"/>
          <a:ext cx="3149387" cy="590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/>
            <a:t>SecondLargestPropertyUseType</a:t>
          </a:r>
          <a:endParaRPr lang="fr-FR" sz="1600" kern="1200"/>
        </a:p>
      </dsp:txBody>
      <dsp:txXfrm>
        <a:off x="914195" y="590286"/>
        <a:ext cx="3149387" cy="590285"/>
      </dsp:txXfrm>
    </dsp:sp>
    <dsp:sp modelId="{84BDCEC3-E6BB-4083-B19A-B6A8B815C99C}">
      <dsp:nvSpPr>
        <dsp:cNvPr id="0" name=""/>
        <dsp:cNvSpPr/>
      </dsp:nvSpPr>
      <dsp:spPr>
        <a:xfrm>
          <a:off x="619053" y="1180571"/>
          <a:ext cx="590285" cy="590285"/>
        </a:xfrm>
        <a:prstGeom prst="ellipse">
          <a:avLst/>
        </a:prstGeom>
        <a:solidFill>
          <a:srgbClr val="0070C0">
            <a:alpha val="50000"/>
          </a:srgb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6E41A33-78B9-4C8C-97DE-27DDAF8DC7A9}">
      <dsp:nvSpPr>
        <dsp:cNvPr id="0" name=""/>
        <dsp:cNvSpPr/>
      </dsp:nvSpPr>
      <dsp:spPr>
        <a:xfrm>
          <a:off x="914195" y="1180571"/>
          <a:ext cx="3149387" cy="590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/>
            <a:t>ThirdLargestPropertyUseType</a:t>
          </a:r>
          <a:endParaRPr lang="fr-FR" sz="1600" kern="1200"/>
        </a:p>
      </dsp:txBody>
      <dsp:txXfrm>
        <a:off x="914195" y="1180571"/>
        <a:ext cx="3149387" cy="590285"/>
      </dsp:txXfrm>
    </dsp:sp>
    <dsp:sp modelId="{A55FF9E7-6145-4D75-8CB9-C8360F5A980C}">
      <dsp:nvSpPr>
        <dsp:cNvPr id="0" name=""/>
        <dsp:cNvSpPr/>
      </dsp:nvSpPr>
      <dsp:spPr>
        <a:xfrm>
          <a:off x="619053" y="1770857"/>
          <a:ext cx="590285" cy="590285"/>
        </a:xfrm>
        <a:prstGeom prst="ellipse">
          <a:avLst/>
        </a:prstGeom>
        <a:solidFill>
          <a:schemeClr val="accent4">
            <a:lumMod val="75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CF508E4-8239-4261-ABC1-5E9C74FF29D7}">
      <dsp:nvSpPr>
        <dsp:cNvPr id="0" name=""/>
        <dsp:cNvSpPr/>
      </dsp:nvSpPr>
      <dsp:spPr>
        <a:xfrm>
          <a:off x="914195" y="1770857"/>
          <a:ext cx="3149387" cy="590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/>
            <a:t>LargestPropertyUseTypeGFA</a:t>
          </a:r>
          <a:endParaRPr lang="fr-FR" sz="1600" kern="1200"/>
        </a:p>
      </dsp:txBody>
      <dsp:txXfrm>
        <a:off x="914195" y="1770857"/>
        <a:ext cx="3149387" cy="590285"/>
      </dsp:txXfrm>
    </dsp:sp>
    <dsp:sp modelId="{48075971-C300-4757-A773-D621C37CB73E}">
      <dsp:nvSpPr>
        <dsp:cNvPr id="0" name=""/>
        <dsp:cNvSpPr/>
      </dsp:nvSpPr>
      <dsp:spPr>
        <a:xfrm>
          <a:off x="619053" y="2361142"/>
          <a:ext cx="590285" cy="590285"/>
        </a:xfrm>
        <a:prstGeom prst="ellipse">
          <a:avLst/>
        </a:prstGeom>
        <a:solidFill>
          <a:schemeClr val="accent4">
            <a:lumMod val="75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1E21DFE-2993-45A9-B20E-2F0501D5DC9E}">
      <dsp:nvSpPr>
        <dsp:cNvPr id="0" name=""/>
        <dsp:cNvSpPr/>
      </dsp:nvSpPr>
      <dsp:spPr>
        <a:xfrm>
          <a:off x="914195" y="2361142"/>
          <a:ext cx="3149387" cy="590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/>
            <a:t>SecondLargestPropertyUseTypeGFA</a:t>
          </a:r>
          <a:endParaRPr lang="fr-FR" sz="1600" kern="1200"/>
        </a:p>
      </dsp:txBody>
      <dsp:txXfrm>
        <a:off x="914195" y="2361142"/>
        <a:ext cx="3149387" cy="590285"/>
      </dsp:txXfrm>
    </dsp:sp>
    <dsp:sp modelId="{B0C75B78-3EBC-46C7-9C8D-2C3BA55EBF03}">
      <dsp:nvSpPr>
        <dsp:cNvPr id="0" name=""/>
        <dsp:cNvSpPr/>
      </dsp:nvSpPr>
      <dsp:spPr>
        <a:xfrm>
          <a:off x="619053" y="2951427"/>
          <a:ext cx="590285" cy="590285"/>
        </a:xfrm>
        <a:prstGeom prst="ellipse">
          <a:avLst/>
        </a:prstGeom>
        <a:solidFill>
          <a:schemeClr val="accent4">
            <a:lumMod val="75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ACF207D-A561-48B4-83FF-806FDD4754DF}">
      <dsp:nvSpPr>
        <dsp:cNvPr id="0" name=""/>
        <dsp:cNvSpPr/>
      </dsp:nvSpPr>
      <dsp:spPr>
        <a:xfrm>
          <a:off x="914195" y="2951427"/>
          <a:ext cx="3149387" cy="590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/>
            <a:t>ThirdLargestPropertyUseTypeGFA</a:t>
          </a:r>
          <a:endParaRPr lang="fr-FR" sz="1600" kern="1200"/>
        </a:p>
      </dsp:txBody>
      <dsp:txXfrm>
        <a:off x="914195" y="2951427"/>
        <a:ext cx="3149387" cy="5902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B6E20-35B0-4874-BD90-7C705C5ED40D}">
      <dsp:nvSpPr>
        <dsp:cNvPr id="0" name=""/>
        <dsp:cNvSpPr/>
      </dsp:nvSpPr>
      <dsp:spPr>
        <a:xfrm rot="5400000">
          <a:off x="2051454" y="-204430"/>
          <a:ext cx="1951744" cy="3247659"/>
        </a:xfrm>
        <a:prstGeom prst="corner">
          <a:avLst>
            <a:gd name="adj1" fmla="val 16120"/>
            <a:gd name="adj2" fmla="val 16110"/>
          </a:avLst>
        </a:prstGeom>
        <a:solidFill>
          <a:srgbClr val="0070C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08B95C-6788-4FF4-9C52-5F922C301242}">
      <dsp:nvSpPr>
        <dsp:cNvPr id="0" name=""/>
        <dsp:cNvSpPr/>
      </dsp:nvSpPr>
      <dsp:spPr>
        <a:xfrm>
          <a:off x="1725659" y="765919"/>
          <a:ext cx="2932004" cy="2570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Renseignées en fonction de </a:t>
          </a:r>
          <a:r>
            <a:rPr lang="fr-FR" sz="1900" b="1" i="0" kern="1200" err="1"/>
            <a:t>PrimaryPropertyType</a:t>
          </a:r>
          <a:r>
            <a:rPr lang="fr-FR" sz="1900" kern="1200"/>
            <a:t> et </a:t>
          </a:r>
          <a:r>
            <a:rPr lang="fr-FR" sz="1900" b="1" i="0" kern="1200" err="1"/>
            <a:t>ListOfAllPropertyUseTypes</a:t>
          </a:r>
          <a:r>
            <a:rPr lang="fr-FR" sz="1900" b="1" i="0" kern="1200"/>
            <a:t> </a:t>
          </a:r>
          <a:endParaRPr lang="fr-FR" sz="1900" kern="1200"/>
        </a:p>
      </dsp:txBody>
      <dsp:txXfrm>
        <a:off x="1725659" y="765919"/>
        <a:ext cx="2932004" cy="257007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90DD-7977-4C8D-9B32-570661BDEF95}">
      <dsp:nvSpPr>
        <dsp:cNvPr id="0" name=""/>
        <dsp:cNvSpPr/>
      </dsp:nvSpPr>
      <dsp:spPr>
        <a:xfrm rot="5400000">
          <a:off x="1724327" y="-197258"/>
          <a:ext cx="1883272" cy="3133723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lumMod val="5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0BE34-9ABA-465D-9662-755DE1D62983}">
      <dsp:nvSpPr>
        <dsp:cNvPr id="0" name=""/>
        <dsp:cNvSpPr/>
      </dsp:nvSpPr>
      <dsp:spPr>
        <a:xfrm>
          <a:off x="1409962" y="739049"/>
          <a:ext cx="2829142" cy="2479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Renseignées à partir de </a:t>
          </a:r>
          <a:br>
            <a:rPr lang="fr-FR" sz="1900" kern="1200"/>
          </a:br>
          <a:r>
            <a:rPr lang="fr-FR" sz="1900" kern="1200"/>
            <a:t>la valeur médiane de </a:t>
          </a:r>
          <a:r>
            <a:rPr lang="fr-FR" sz="1900" b="1" i="0" kern="1200"/>
            <a:t>chaque type de « </a:t>
          </a:r>
          <a:r>
            <a:rPr lang="fr-FR" sz="1900" b="1" i="0" kern="1200" err="1"/>
            <a:t>PropertyUseType</a:t>
          </a:r>
          <a:r>
            <a:rPr lang="fr-FR" sz="1900" b="1" i="0" kern="1200"/>
            <a:t> »</a:t>
          </a:r>
          <a:endParaRPr lang="fr-FR" sz="1900" kern="1200"/>
        </a:p>
      </dsp:txBody>
      <dsp:txXfrm>
        <a:off x="1409962" y="739049"/>
        <a:ext cx="2829142" cy="2479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A576A-D790-4E38-A068-EE335CEC2956}" type="datetimeFigureOut">
              <a:rPr lang="fr-FR" smtClean="0"/>
              <a:t>09/01/2021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81579-FBD3-4939-8F2A-BFFB3B4353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532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L’</a:t>
            </a:r>
            <a:r>
              <a:rPr lang="fr-FR" err="1"/>
              <a:t>ENERGYSTARScore</a:t>
            </a:r>
            <a:r>
              <a:rPr lang="fr-FR"/>
              <a:t> permet de comparer la performance énergétique d’un bâtiment par rapport à d’autres bâtiments qui lui sont semblables.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81579-FBD3-4939-8F2A-BFFB3B4353B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930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>
                <a:sym typeface="Wingdings" panose="05000000000000000000" pitchFamily="2" charset="2"/>
              </a:rPr>
              <a:t>(</a:t>
            </a:r>
            <a:r>
              <a:rPr lang="fr-FR" err="1">
                <a:sym typeface="Wingdings" panose="05000000000000000000" pitchFamily="2" charset="2"/>
              </a:rPr>
              <a:t>Propotion_OtherFuel</a:t>
            </a:r>
            <a:r>
              <a:rPr lang="fr-FR">
                <a:sym typeface="Wingdings" panose="05000000000000000000" pitchFamily="2" charset="2"/>
              </a:rPr>
              <a:t> n’est pas crée car déduit des 3 autres variables)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81579-FBD3-4939-8F2A-BFFB3B4353B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295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3B4B1F6-81A0-42C2-BDDC-2D99ADBE0219}" type="datetime1">
              <a:rPr lang="fr-FR" smtClean="0"/>
              <a:t>09/01/2021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2E61218-6AF2-4D80-9A65-8D64D72EE0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67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938E-4C1E-4C44-A29A-86AEDF9A3911}" type="datetime1">
              <a:rPr lang="fr-FR" smtClean="0"/>
              <a:t>09/01/2021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29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7C00-533E-4F61-9CE6-0873F7C4A41E}" type="datetime1">
              <a:rPr lang="fr-FR" smtClean="0"/>
              <a:t>09/01/2021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375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F684-A388-477C-9F07-01CE46ADD281}" type="datetime1">
              <a:rPr lang="fr-FR" smtClean="0"/>
              <a:t>09/01/2021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9820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A6DD-93CA-4A4D-8BD1-C60FDA035272}" type="datetime1">
              <a:rPr lang="fr-FR" smtClean="0"/>
              <a:t>09/01/2021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044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30EE-3E21-4E97-B117-FEDA7CF4CB80}" type="datetime1">
              <a:rPr lang="fr-FR" smtClean="0"/>
              <a:t>09/01/2021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47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2018-8C95-4B7C-B04C-DF080372BAD2}" type="datetime1">
              <a:rPr lang="fr-FR" smtClean="0"/>
              <a:t>09/01/2021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807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3E47-F972-49C9-9C68-AD1FFE56F419}" type="datetime1">
              <a:rPr lang="fr-FR" smtClean="0"/>
              <a:t>09/01/2021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203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4D5E-26B8-4680-8C1C-B89B6FFFE3DC}" type="datetime1">
              <a:rPr lang="fr-FR" smtClean="0"/>
              <a:t>09/01/2021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04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CF0E-1884-485F-B818-138AA8619B64}" type="datetime1">
              <a:rPr lang="fr-FR" smtClean="0"/>
              <a:t>09/01/2021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90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C827E-0E40-45BF-8506-E21E3C5C5FCC}" type="datetime1">
              <a:rPr lang="fr-FR" smtClean="0"/>
              <a:t>09/01/2021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37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B82E-AF1D-41EC-88EE-73EDE058A1EB}" type="datetime1">
              <a:rPr lang="fr-FR" smtClean="0"/>
              <a:t>09/01/2021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2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652D-1882-44D1-AD6C-0B67D55B81F8}" type="datetime1">
              <a:rPr lang="fr-FR" smtClean="0"/>
              <a:t>09/01/2021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445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68C7-E566-4D2A-B9FD-BFDA0D9CB79F}" type="datetime1">
              <a:rPr lang="fr-FR" smtClean="0"/>
              <a:t>09/01/2021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09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1170-588A-4864-A3BB-003AA38CC0A5}" type="datetime1">
              <a:rPr lang="fr-FR" smtClean="0"/>
              <a:t>09/01/2021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97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D587-EF18-4D5E-ADA3-32F20BBE4831}" type="datetime1">
              <a:rPr lang="fr-FR" smtClean="0"/>
              <a:t>09/01/2021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22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6EB8-60AD-4032-84EF-3294FE2E2EA0}" type="datetime1">
              <a:rPr lang="fr-FR" smtClean="0"/>
              <a:t>09/01/2021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90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72D4C-42DC-48F0-92B0-9FC71C216A00}" type="datetime1">
              <a:rPr lang="fr-FR" smtClean="0"/>
              <a:t>09/01/2021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61218-6AF2-4D80-9A65-8D64D72EE0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594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Layout" Target="../diagrams/layout21.xml"/><Relationship Id="rId7" Type="http://schemas.openxmlformats.org/officeDocument/2006/relationships/image" Target="../media/image31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Layout" Target="../diagrams/layout22.xml"/><Relationship Id="rId7" Type="http://schemas.openxmlformats.org/officeDocument/2006/relationships/image" Target="../media/image33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13" Type="http://schemas.openxmlformats.org/officeDocument/2006/relationships/diagramLayout" Target="../diagrams/layout25.xml"/><Relationship Id="rId18" Type="http://schemas.openxmlformats.org/officeDocument/2006/relationships/diagramLayout" Target="../diagrams/layout26.xml"/><Relationship Id="rId3" Type="http://schemas.openxmlformats.org/officeDocument/2006/relationships/diagramLayout" Target="../diagrams/layout23.xml"/><Relationship Id="rId21" Type="http://schemas.microsoft.com/office/2007/relationships/diagramDrawing" Target="../diagrams/drawing26.xml"/><Relationship Id="rId7" Type="http://schemas.openxmlformats.org/officeDocument/2006/relationships/diagramData" Target="../diagrams/data24.xml"/><Relationship Id="rId12" Type="http://schemas.openxmlformats.org/officeDocument/2006/relationships/diagramData" Target="../diagrams/data25.xml"/><Relationship Id="rId17" Type="http://schemas.openxmlformats.org/officeDocument/2006/relationships/diagramData" Target="../diagrams/data26.xml"/><Relationship Id="rId2" Type="http://schemas.openxmlformats.org/officeDocument/2006/relationships/diagramData" Target="../diagrams/data23.xml"/><Relationship Id="rId16" Type="http://schemas.microsoft.com/office/2007/relationships/diagramDrawing" Target="../diagrams/drawing25.xml"/><Relationship Id="rId20" Type="http://schemas.openxmlformats.org/officeDocument/2006/relationships/diagramColors" Target="../diagrams/colors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11" Type="http://schemas.microsoft.com/office/2007/relationships/diagramDrawing" Target="../diagrams/drawing24.xml"/><Relationship Id="rId5" Type="http://schemas.openxmlformats.org/officeDocument/2006/relationships/diagramColors" Target="../diagrams/colors23.xml"/><Relationship Id="rId15" Type="http://schemas.openxmlformats.org/officeDocument/2006/relationships/diagramColors" Target="../diagrams/colors25.xml"/><Relationship Id="rId10" Type="http://schemas.openxmlformats.org/officeDocument/2006/relationships/diagramColors" Target="../diagrams/colors24.xml"/><Relationship Id="rId19" Type="http://schemas.openxmlformats.org/officeDocument/2006/relationships/diagramQuickStyle" Target="../diagrams/quickStyle26.xml"/><Relationship Id="rId4" Type="http://schemas.openxmlformats.org/officeDocument/2006/relationships/diagramQuickStyle" Target="../diagrams/quickStyle23.xml"/><Relationship Id="rId9" Type="http://schemas.openxmlformats.org/officeDocument/2006/relationships/diagramQuickStyle" Target="../diagrams/quickStyle24.xml"/><Relationship Id="rId14" Type="http://schemas.openxmlformats.org/officeDocument/2006/relationships/diagramQuickStyle" Target="../diagrams/quickStyl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8.xml"/><Relationship Id="rId3" Type="http://schemas.openxmlformats.org/officeDocument/2006/relationships/image" Target="../media/image39.png"/><Relationship Id="rId7" Type="http://schemas.openxmlformats.org/officeDocument/2006/relationships/diagramColors" Target="../diagrams/colors2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8.xml"/><Relationship Id="rId5" Type="http://schemas.openxmlformats.org/officeDocument/2006/relationships/diagramLayout" Target="../diagrams/layout28.xml"/><Relationship Id="rId4" Type="http://schemas.openxmlformats.org/officeDocument/2006/relationships/diagramData" Target="../diagrams/data28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9.xml"/><Relationship Id="rId3" Type="http://schemas.openxmlformats.org/officeDocument/2006/relationships/image" Target="../media/image40.png"/><Relationship Id="rId7" Type="http://schemas.openxmlformats.org/officeDocument/2006/relationships/diagramColors" Target="../diagrams/colors2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9.xml"/><Relationship Id="rId5" Type="http://schemas.openxmlformats.org/officeDocument/2006/relationships/diagramLayout" Target="../diagrams/layout29.xml"/><Relationship Id="rId4" Type="http://schemas.openxmlformats.org/officeDocument/2006/relationships/diagramData" Target="../diagrams/data29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1.xml"/><Relationship Id="rId3" Type="http://schemas.openxmlformats.org/officeDocument/2006/relationships/diagramLayout" Target="../diagrams/layout30.xml"/><Relationship Id="rId7" Type="http://schemas.openxmlformats.org/officeDocument/2006/relationships/diagramData" Target="../diagrams/data31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11" Type="http://schemas.microsoft.com/office/2007/relationships/diagramDrawing" Target="../diagrams/drawing31.xml"/><Relationship Id="rId5" Type="http://schemas.openxmlformats.org/officeDocument/2006/relationships/diagramColors" Target="../diagrams/colors30.xml"/><Relationship Id="rId10" Type="http://schemas.openxmlformats.org/officeDocument/2006/relationships/diagramColors" Target="../diagrams/colors31.xml"/><Relationship Id="rId4" Type="http://schemas.openxmlformats.org/officeDocument/2006/relationships/diagramQuickStyle" Target="../diagrams/quickStyle30.xml"/><Relationship Id="rId9" Type="http://schemas.openxmlformats.org/officeDocument/2006/relationships/diagramQuickStyle" Target="../diagrams/quickStyle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7.xml"/><Relationship Id="rId13" Type="http://schemas.openxmlformats.org/officeDocument/2006/relationships/image" Target="../media/image44.png"/><Relationship Id="rId3" Type="http://schemas.openxmlformats.org/officeDocument/2006/relationships/diagramLayout" Target="../diagrams/layout36.xml"/><Relationship Id="rId7" Type="http://schemas.openxmlformats.org/officeDocument/2006/relationships/diagramData" Target="../diagrams/data37.xml"/><Relationship Id="rId12" Type="http://schemas.openxmlformats.org/officeDocument/2006/relationships/image" Target="../media/image43.png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11" Type="http://schemas.microsoft.com/office/2007/relationships/diagramDrawing" Target="../diagrams/drawing37.xml"/><Relationship Id="rId5" Type="http://schemas.openxmlformats.org/officeDocument/2006/relationships/diagramColors" Target="../diagrams/colors36.xml"/><Relationship Id="rId10" Type="http://schemas.openxmlformats.org/officeDocument/2006/relationships/diagramColors" Target="../diagrams/colors37.xml"/><Relationship Id="rId4" Type="http://schemas.openxmlformats.org/officeDocument/2006/relationships/diagramQuickStyle" Target="../diagrams/quickStyle36.xml"/><Relationship Id="rId9" Type="http://schemas.openxmlformats.org/officeDocument/2006/relationships/diagramQuickStyle" Target="../diagrams/quickStyle3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8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9.xml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9.xml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0.xml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0.xml"/><Relationship Id="rId5" Type="http://schemas.openxmlformats.org/officeDocument/2006/relationships/diagramColors" Target="../diagrams/colors40.xml"/><Relationship Id="rId4" Type="http://schemas.openxmlformats.org/officeDocument/2006/relationships/diagramQuickStyle" Target="../diagrams/quickStyle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7D96B-651E-46A7-9891-0DD46426C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fr-FR" sz="5000"/>
              <a:t>Anticipez les besoins en consommation électrique de bâtiments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061E3ED-ACD4-4609-A9BC-756EDA45B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r>
              <a:rPr lang="fr-FR" sz="2400">
                <a:solidFill>
                  <a:schemeClr val="tx1"/>
                </a:solidFill>
              </a:rPr>
              <a:t>Projet 4 du parcours data </a:t>
            </a:r>
            <a:r>
              <a:rPr lang="fr-FR" sz="2400" err="1">
                <a:solidFill>
                  <a:schemeClr val="tx1"/>
                </a:solidFill>
              </a:rPr>
              <a:t>scientist</a:t>
            </a:r>
            <a:endParaRPr lang="fr-FR" sz="240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C14506-0E23-486E-B545-5EE807AA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959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6C724-BD73-4F93-953E-35DFA46B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Traitement des valeurs manquantes </a:t>
            </a:r>
            <a:br>
              <a:rPr lang="fr-FR"/>
            </a:br>
            <a:r>
              <a:rPr lang="fr-FR" sz="2400"/>
              <a:t>(variables explicatives)</a:t>
            </a:r>
            <a:endParaRPr lang="fr-FR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0A930125-C5D8-4BF0-B4DF-4D6B17F6E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2236605"/>
              </p:ext>
            </p:extLst>
          </p:nvPr>
        </p:nvGraphicFramePr>
        <p:xfrm>
          <a:off x="732110" y="2258196"/>
          <a:ext cx="4527867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722ED4BB-22D1-4188-A1CC-160FB183F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7956884"/>
              </p:ext>
            </p:extLst>
          </p:nvPr>
        </p:nvGraphicFramePr>
        <p:xfrm>
          <a:off x="3622472" y="1667690"/>
          <a:ext cx="6061162" cy="3779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1EA49ED2-2413-4388-B7A0-AB1BB5E56D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5057778"/>
              </p:ext>
            </p:extLst>
          </p:nvPr>
        </p:nvGraphicFramePr>
        <p:xfrm>
          <a:off x="5207872" y="3380891"/>
          <a:ext cx="5338208" cy="3646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C9A6209A-1F5F-4E9A-A4F6-67E0E02D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05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6C724-BD73-4F93-953E-35DFA46B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Traitement des valeurs manquantes </a:t>
            </a:r>
            <a:br>
              <a:rPr lang="fr-FR"/>
            </a:br>
            <a:r>
              <a:rPr lang="fr-FR" sz="2400"/>
              <a:t>(</a:t>
            </a:r>
            <a:r>
              <a:rPr lang="fr-FR" sz="2400" err="1"/>
              <a:t>Targets</a:t>
            </a:r>
            <a:r>
              <a:rPr lang="fr-FR" sz="2400"/>
              <a:t>)</a:t>
            </a:r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AAB6A4E0-424B-456E-AD21-06F049C829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1199712"/>
              </p:ext>
            </p:extLst>
          </p:nvPr>
        </p:nvGraphicFramePr>
        <p:xfrm>
          <a:off x="1141412" y="2249487"/>
          <a:ext cx="9905999" cy="2052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D8C373-B61D-4BFE-8C82-47DC27A7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20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6C724-BD73-4F93-953E-35DFA46B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Traitement des valeurs manquantes </a:t>
            </a:r>
            <a:br>
              <a:rPr lang="fr-FR"/>
            </a:br>
            <a:r>
              <a:rPr lang="fr-FR" sz="2400"/>
              <a:t>(variable optionnelle)</a:t>
            </a:r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E14759C1-1291-408F-A38D-928FDD7286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984896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EBF9F0-E444-45CD-94F7-46624222F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442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4E433A-0CB4-494E-8530-EA876905C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err="1">
                <a:solidFill>
                  <a:srgbClr val="262626"/>
                </a:solidFill>
              </a:rPr>
              <a:t>Traitement</a:t>
            </a:r>
            <a:r>
              <a:rPr lang="en-US" sz="2600">
                <a:solidFill>
                  <a:srgbClr val="262626"/>
                </a:solidFill>
              </a:rPr>
              <a:t> des </a:t>
            </a:r>
            <a:r>
              <a:rPr lang="en-US" sz="2600" err="1">
                <a:solidFill>
                  <a:srgbClr val="262626"/>
                </a:solidFill>
              </a:rPr>
              <a:t>valeurs</a:t>
            </a:r>
            <a:r>
              <a:rPr lang="en-US" sz="2600">
                <a:solidFill>
                  <a:srgbClr val="262626"/>
                </a:solidFill>
              </a:rPr>
              <a:t> </a:t>
            </a:r>
            <a:r>
              <a:rPr lang="en-US" sz="2600" err="1">
                <a:solidFill>
                  <a:srgbClr val="262626"/>
                </a:solidFill>
              </a:rPr>
              <a:t>manquantes</a:t>
            </a:r>
            <a:endParaRPr lang="en-US" sz="2600">
              <a:solidFill>
                <a:srgbClr val="262626"/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37F9058-061D-46B2-AAA0-405EC3612D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1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977E169-CAF2-478E-8058-E7C8F4B5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985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1746E-33EB-4AA9-9D20-D2DB9DAA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Traitement des doublons</a:t>
            </a:r>
            <a:br>
              <a:rPr lang="fr-FR"/>
            </a:br>
            <a:r>
              <a:rPr lang="fr-FR" sz="2400"/>
              <a:t>Identification</a:t>
            </a:r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F2F25B5-C9BA-4114-9C9D-1BC933845E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856240"/>
              </p:ext>
            </p:extLst>
          </p:nvPr>
        </p:nvGraphicFramePr>
        <p:xfrm>
          <a:off x="1141412" y="2249487"/>
          <a:ext cx="9905999" cy="4377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3ED1C0-7F33-411C-9EAF-C0F666EF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920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1746E-33EB-4AA9-9D20-D2DB9DAA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Traitement des doublons</a:t>
            </a:r>
            <a:br>
              <a:rPr lang="fr-FR"/>
            </a:br>
            <a:r>
              <a:rPr lang="fr-FR" sz="2400"/>
              <a:t>Suppression</a:t>
            </a:r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9390F7AA-68B5-4AA0-A370-F1F48C8514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722745"/>
              </p:ext>
            </p:extLst>
          </p:nvPr>
        </p:nvGraphicFramePr>
        <p:xfrm>
          <a:off x="1141412" y="2249487"/>
          <a:ext cx="9905999" cy="4377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C86B12-4367-4CF3-8FB6-FD411E97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09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571746E-33EB-4AA9-9D20-D2DB9DAA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/>
              <a:t>Traitement des </a:t>
            </a:r>
            <a:r>
              <a:rPr lang="fr-FR" err="1"/>
              <a:t>Outliers</a:t>
            </a:r>
            <a:endParaRPr lang="fr-FR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ACBAC31-5EA2-417F-BFCB-2A282066D1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316531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77ECB1-63DF-46FD-AEC7-ED46DBBC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641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1746E-33EB-4AA9-9D20-D2DB9DAA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Traitement des </a:t>
            </a:r>
            <a:r>
              <a:rPr lang="fr-FR" err="1"/>
              <a:t>Outliers</a:t>
            </a:r>
            <a:br>
              <a:rPr lang="fr-FR"/>
            </a:br>
            <a:r>
              <a:rPr lang="fr-FR" sz="2400"/>
              <a:t>Sélection Manuelle</a:t>
            </a:r>
            <a:endParaRPr lang="fr-FR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07905AC-FB3D-4107-80F7-71994996E7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509189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64948A-CCFC-4124-84AD-37E21424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697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1746E-33EB-4AA9-9D20-D2DB9DAA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/>
              <a:t>Traitement des </a:t>
            </a:r>
            <a:r>
              <a:rPr lang="fr-FR" err="1"/>
              <a:t>Outliers</a:t>
            </a:r>
            <a:br>
              <a:rPr lang="fr-FR"/>
            </a:br>
            <a:r>
              <a:rPr lang="fr-FR" sz="2000"/>
              <a:t>Distance de Cook</a:t>
            </a:r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730F851-2950-49DB-B231-A1AF1941A4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74419"/>
              </p:ext>
            </p:extLst>
          </p:nvPr>
        </p:nvGraphicFramePr>
        <p:xfrm>
          <a:off x="1141412" y="2249487"/>
          <a:ext cx="4844521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61F259DA-9045-4C70-A7CA-763991221B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69" r="3" b="2417"/>
          <a:stretch/>
        </p:blipFill>
        <p:spPr bwMode="auto"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8BF365-6ABE-41D2-AB39-79570AF3E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18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A44AB36-5515-4C56-A30C-799F1830A64B}"/>
              </a:ext>
            </a:extLst>
          </p:cNvPr>
          <p:cNvSpPr txBox="1"/>
          <p:nvPr/>
        </p:nvSpPr>
        <p:spPr>
          <a:xfrm>
            <a:off x="8800598" y="3053580"/>
            <a:ext cx="2246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>
                <a:solidFill>
                  <a:schemeClr val="accent5">
                    <a:lumMod val="75000"/>
                  </a:schemeClr>
                </a:solidFill>
                <a:effectLst/>
                <a:latin typeface="Lato"/>
              </a:rPr>
              <a:t>D(i) = 4/n</a:t>
            </a:r>
          </a:p>
          <a:p>
            <a:r>
              <a:rPr lang="fr-FR">
                <a:solidFill>
                  <a:schemeClr val="accent4">
                    <a:lumMod val="75000"/>
                  </a:schemeClr>
                </a:solidFill>
              </a:rPr>
              <a:t>Seuil </a:t>
            </a:r>
            <a:r>
              <a:rPr lang="fr-FR" b="0" i="0">
                <a:solidFill>
                  <a:schemeClr val="accent4">
                    <a:lumMod val="75000"/>
                  </a:schemeClr>
                </a:solidFill>
                <a:effectLst/>
                <a:latin typeface="Helvetica Neue"/>
              </a:rPr>
              <a:t>≈ 2,7*10</a:t>
            </a:r>
            <a:r>
              <a:rPr lang="fr-FR" b="0" i="0" baseline="30000">
                <a:solidFill>
                  <a:schemeClr val="accent4">
                    <a:lumMod val="75000"/>
                  </a:schemeClr>
                </a:solidFill>
                <a:effectLst/>
                <a:latin typeface="Helvetica Neue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3684352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1746E-33EB-4AA9-9D20-D2DB9DAA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9751" y="2453129"/>
            <a:ext cx="3367659" cy="232197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400" err="1"/>
              <a:t>Traitement</a:t>
            </a:r>
            <a:r>
              <a:rPr lang="en-US" sz="4400"/>
              <a:t> des Outliers</a:t>
            </a:r>
            <a:br>
              <a:rPr lang="en-US" sz="4400"/>
            </a:br>
            <a:r>
              <a:rPr lang="en-US" sz="4400"/>
              <a:t>-</a:t>
            </a:r>
            <a:br>
              <a:rPr lang="en-US" sz="4400"/>
            </a:br>
            <a:r>
              <a:rPr lang="en-US" sz="4400"/>
              <a:t>Distance </a:t>
            </a:r>
            <a:br>
              <a:rPr lang="en-US" sz="4400"/>
            </a:br>
            <a:r>
              <a:rPr lang="en-US" sz="4400"/>
              <a:t>de cook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357C0E5-8912-4DBD-90F6-4F329ABA8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2" y="728361"/>
            <a:ext cx="6163329" cy="254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8" name="ZoneTexte 447">
            <a:extLst>
              <a:ext uri="{FF2B5EF4-FFF2-40B4-BE49-F238E27FC236}">
                <a16:creationId xmlns:a16="http://schemas.microsoft.com/office/drawing/2014/main" id="{DEFD52EB-520F-4475-8C9B-7D6E07F1E5DA}"/>
              </a:ext>
            </a:extLst>
          </p:cNvPr>
          <p:cNvSpPr txBox="1"/>
          <p:nvPr/>
        </p:nvSpPr>
        <p:spPr>
          <a:xfrm>
            <a:off x="1754499" y="1036283"/>
            <a:ext cx="3134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chemeClr val="accent4">
                    <a:lumMod val="75000"/>
                  </a:schemeClr>
                </a:solidFill>
              </a:rPr>
              <a:t>Avant filtrage</a:t>
            </a:r>
            <a:endParaRPr lang="fr-FR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87" name="Espace réservé du numéro de diapositive 586">
            <a:extLst>
              <a:ext uri="{FF2B5EF4-FFF2-40B4-BE49-F238E27FC236}">
                <a16:creationId xmlns:a16="http://schemas.microsoft.com/office/drawing/2014/main" id="{26C25608-489F-4D2C-A67B-40F0F264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19</a:t>
            </a:fld>
            <a:endParaRPr lang="fr-FR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8D80C84-3F7B-4A70-BE45-D386DB24A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1" y="3580348"/>
            <a:ext cx="6163200" cy="254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" name="ZoneTexte 459">
            <a:extLst>
              <a:ext uri="{FF2B5EF4-FFF2-40B4-BE49-F238E27FC236}">
                <a16:creationId xmlns:a16="http://schemas.microsoft.com/office/drawing/2014/main" id="{DC7B2B72-FE79-4502-9CF5-CC6E0A80D818}"/>
              </a:ext>
            </a:extLst>
          </p:cNvPr>
          <p:cNvSpPr txBox="1"/>
          <p:nvPr/>
        </p:nvSpPr>
        <p:spPr>
          <a:xfrm>
            <a:off x="1754499" y="3962225"/>
            <a:ext cx="3134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chemeClr val="accent4">
                    <a:lumMod val="75000"/>
                  </a:schemeClr>
                </a:solidFill>
              </a:rPr>
              <a:t>Après filtrage</a:t>
            </a:r>
            <a:endParaRPr lang="fr-FR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5" name="Titre 1">
            <a:extLst>
              <a:ext uri="{FF2B5EF4-FFF2-40B4-BE49-F238E27FC236}">
                <a16:creationId xmlns:a16="http://schemas.microsoft.com/office/drawing/2014/main" id="{1B2D1CBA-62C7-4244-8A7E-FD026C47D63B}"/>
              </a:ext>
            </a:extLst>
          </p:cNvPr>
          <p:cNvSpPr txBox="1">
            <a:spLocks/>
          </p:cNvSpPr>
          <p:nvPr/>
        </p:nvSpPr>
        <p:spPr>
          <a:xfrm>
            <a:off x="7679750" y="4994768"/>
            <a:ext cx="3367659" cy="8709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/>
              <a:t>Differences </a:t>
            </a:r>
            <a:r>
              <a:rPr lang="en-US" sz="2800" err="1"/>
              <a:t>avant</a:t>
            </a:r>
            <a:r>
              <a:rPr lang="en-US" sz="2800"/>
              <a:t> et après </a:t>
            </a:r>
            <a:r>
              <a:rPr lang="en-US" sz="2800" err="1"/>
              <a:t>traitement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0656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08EEBD-3626-408D-976A-41D528C9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/>
              <a:t>Sommaire</a:t>
            </a:r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F24D315C-73FE-41CF-8AFA-7A33471DF1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04064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4DDA6E-3A8A-4177-B279-84014FE1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790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1746E-33EB-4AA9-9D20-D2DB9DAA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Transformation des variables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4118CD74-7537-48A0-9395-884FE1885C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047191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CDFC2A-A8AB-44C3-990C-DE9BBB22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154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1746E-33EB-4AA9-9D20-D2DB9DAA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Transformation des variables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CDFC2A-A8AB-44C3-990C-DE9BBB22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21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47D345-129C-4216-8482-6B0D0B986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584" y="1464039"/>
            <a:ext cx="4806542" cy="6853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/>
              <a:t>Encodage des Variables Catégorielles</a:t>
            </a:r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FD1E47EF-2CFE-4AAF-96FA-27BA61DB08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9323484"/>
              </p:ext>
            </p:extLst>
          </p:nvPr>
        </p:nvGraphicFramePr>
        <p:xfrm>
          <a:off x="2110741" y="2545975"/>
          <a:ext cx="8165580" cy="2888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1168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1746E-33EB-4AA9-9D20-D2DB9DAA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Transformation des variables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CDFC2A-A8AB-44C3-990C-DE9BBB22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22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47D345-129C-4216-8482-6B0D0B986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583" y="1498874"/>
            <a:ext cx="7055957" cy="1419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/>
              <a:t>Eviter une trop importante multiplication </a:t>
            </a:r>
            <a:br>
              <a:rPr lang="fr-FR"/>
            </a:br>
            <a:r>
              <a:rPr lang="fr-FR"/>
              <a:t>des variables avec One-Hot-Encoder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E50A31-E754-4493-8D4C-4DE76A3BA126}"/>
              </a:ext>
            </a:extLst>
          </p:cNvPr>
          <p:cNvSpPr/>
          <p:nvPr/>
        </p:nvSpPr>
        <p:spPr>
          <a:xfrm>
            <a:off x="1989931" y="3064534"/>
            <a:ext cx="7824629" cy="147857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2B071C2E-F6DB-4F13-9272-82DE2A709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7593355"/>
              </p:ext>
            </p:extLst>
          </p:nvPr>
        </p:nvGraphicFramePr>
        <p:xfrm>
          <a:off x="0" y="3134198"/>
          <a:ext cx="12192000" cy="1045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1287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1746E-33EB-4AA9-9D20-D2DB9DAA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Transformation des variables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CDFC2A-A8AB-44C3-990C-DE9BBB22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23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47D345-129C-4216-8482-6B0D0B986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583" y="1464039"/>
            <a:ext cx="5208367" cy="6853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/>
              <a:t>Standardisation des Variables Continues</a:t>
            </a:r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FD1E47EF-2CFE-4AAF-96FA-27BA61DB08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3052696"/>
              </p:ext>
            </p:extLst>
          </p:nvPr>
        </p:nvGraphicFramePr>
        <p:xfrm>
          <a:off x="821872" y="2249884"/>
          <a:ext cx="7076802" cy="3698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8755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1746E-33EB-4AA9-9D20-D2DB9DAA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Transformation des variables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CDFC2A-A8AB-44C3-990C-DE9BBB22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24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47D345-129C-4216-8482-6B0D0B986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583" y="1464039"/>
            <a:ext cx="5690619" cy="685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/>
              <a:t>Standardisation des Variables Continues</a:t>
            </a:r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FD1E47EF-2CFE-4AAF-96FA-27BA61DB08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9301223"/>
              </p:ext>
            </p:extLst>
          </p:nvPr>
        </p:nvGraphicFramePr>
        <p:xfrm>
          <a:off x="821872" y="2249885"/>
          <a:ext cx="6954882" cy="1179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99C3C7E3-90D1-4DD8-ABE3-4878406DD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584" y="3493962"/>
            <a:ext cx="3160558" cy="300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E236A79C-FFA2-43E3-AB44-E1508DD56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970" y="3493723"/>
            <a:ext cx="3135596" cy="300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689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1746E-33EB-4AA9-9D20-D2DB9DAA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Transformation des variables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CDFC2A-A8AB-44C3-990C-DE9BBB22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25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47D345-129C-4216-8482-6B0D0B986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584" y="1464039"/>
            <a:ext cx="5515254" cy="6853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/>
              <a:t>Standardisation des Variables Continues</a:t>
            </a:r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FD1E47EF-2CFE-4AAF-96FA-27BA61DB08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8110385"/>
              </p:ext>
            </p:extLst>
          </p:nvPr>
        </p:nvGraphicFramePr>
        <p:xfrm>
          <a:off x="821872" y="5376269"/>
          <a:ext cx="6737167" cy="1132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05833CCE-EE99-4739-AA34-4E8F96208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572" y="2108883"/>
            <a:ext cx="3159368" cy="30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5B4C91B-9835-4673-8D15-2C9714A81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108883"/>
            <a:ext cx="3169061" cy="30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878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1746E-33EB-4AA9-9D20-D2DB9DAA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/>
              <a:t>STANDARDISATION des données</a:t>
            </a:r>
          </a:p>
        </p:txBody>
      </p:sp>
      <p:graphicFrame>
        <p:nvGraphicFramePr>
          <p:cNvPr id="81" name="Espace réservé du contenu 2">
            <a:extLst>
              <a:ext uri="{FF2B5EF4-FFF2-40B4-BE49-F238E27FC236}">
                <a16:creationId xmlns:a16="http://schemas.microsoft.com/office/drawing/2014/main" id="{1FE77A6D-5ADA-48E8-8DA4-33277ED48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676280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3C25D9-4285-41AA-9837-831A350B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26</a:t>
            </a:fld>
            <a:endParaRPr lang="fr-FR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2B1C0A62-CC79-4247-BF19-33B6AAFDBC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8972609"/>
              </p:ext>
            </p:extLst>
          </p:nvPr>
        </p:nvGraphicFramePr>
        <p:xfrm>
          <a:off x="1197430" y="3458565"/>
          <a:ext cx="3125753" cy="1971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D5702DA7-73E3-4A68-84AB-74E89D945C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4853046"/>
              </p:ext>
            </p:extLst>
          </p:nvPr>
        </p:nvGraphicFramePr>
        <p:xfrm>
          <a:off x="4523774" y="3433683"/>
          <a:ext cx="3125752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9B8153EB-83D7-411F-BDB0-14FD507EB0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3181265"/>
              </p:ext>
            </p:extLst>
          </p:nvPr>
        </p:nvGraphicFramePr>
        <p:xfrm>
          <a:off x="7868818" y="3458565"/>
          <a:ext cx="3125751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2587670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1746E-33EB-4AA9-9D20-D2DB9DAA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Etude sur la corrélation des variables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C9FD61E-1871-483B-B3F1-FBE5AAA5C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500948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E695036-5013-499B-BD8D-E0996B5E5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522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1746E-33EB-4AA9-9D20-D2DB9DAA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fr-FR"/>
              <a:t>Corrélation Variables/</a:t>
            </a:r>
            <a:r>
              <a:rPr lang="fr-FR" err="1"/>
              <a:t>Targets</a:t>
            </a:r>
            <a:endParaRPr lang="fr-FR"/>
          </a:p>
        </p:txBody>
      </p:sp>
      <p:sp>
        <p:nvSpPr>
          <p:cNvPr id="12293" name="Round Diagonal Corner Rectangle 6">
            <a:extLst>
              <a:ext uri="{FF2B5EF4-FFF2-40B4-BE49-F238E27FC236}">
                <a16:creationId xmlns:a16="http://schemas.microsoft.com/office/drawing/2014/main" id="{F57FEC46-F8CB-4925-8DAC-B57A9F5CC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623DC697-18B7-425B-BF0B-EB62B711D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806" y="1137621"/>
            <a:ext cx="1762259" cy="45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FB62D1D3-978D-4FE7-9A52-CE03132C60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120669"/>
              </p:ext>
            </p:extLst>
          </p:nvPr>
        </p:nvGraphicFramePr>
        <p:xfrm>
          <a:off x="5128643" y="2249487"/>
          <a:ext cx="6188402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D11849-9E97-478C-9F14-D9A5DA57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752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1746E-33EB-4AA9-9D20-D2DB9DAA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fr-FR"/>
              <a:t>Corrélation Variables/variables</a:t>
            </a:r>
          </a:p>
        </p:txBody>
      </p:sp>
      <p:sp>
        <p:nvSpPr>
          <p:cNvPr id="71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BF7E72E7-4273-4E0F-908D-107BE1077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205952"/>
            <a:ext cx="4635583" cy="445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3B532CFB-05EC-40E6-9D0B-173A169096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5006227"/>
              </p:ext>
            </p:extLst>
          </p:nvPr>
        </p:nvGraphicFramePr>
        <p:xfrm>
          <a:off x="6188149" y="2249487"/>
          <a:ext cx="5486400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0C9993-C76F-4CDB-B7D0-F0494B5A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71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FF8E67-BC85-4F15-8446-DCDC7F0B5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/>
              <a:t>Présentation du projet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749FC465-33B0-46A0-AA5A-D34AB3A3C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699446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F51A451-FF51-4C6C-882E-CEA083AE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02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1746E-33EB-4AA9-9D20-D2DB9DAA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Feature</a:t>
            </a:r>
            <a:r>
              <a:rPr lang="fr-FR"/>
              <a:t> </a:t>
            </a:r>
            <a:r>
              <a:rPr lang="fr-FR" err="1"/>
              <a:t>Selection</a:t>
            </a:r>
            <a:endParaRPr lang="fr-FR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412C6BF4-6C75-49E1-A106-C7DACDAD49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905888"/>
              </p:ext>
            </p:extLst>
          </p:nvPr>
        </p:nvGraphicFramePr>
        <p:xfrm>
          <a:off x="755866" y="1969768"/>
          <a:ext cx="9905999" cy="1773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394947-2C17-40E9-B5F7-170E8BFC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30</a:t>
            </a:fld>
            <a:endParaRPr lang="fr-FR"/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6159D659-3343-49C2-BDD8-9775CFF5D2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8815033"/>
              </p:ext>
            </p:extLst>
          </p:nvPr>
        </p:nvGraphicFramePr>
        <p:xfrm>
          <a:off x="1219789" y="4291963"/>
          <a:ext cx="9905999" cy="1773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42254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23D3E7-7FCB-457A-AC3A-F35B7C82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Machine Learning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F3D168B4-4463-4F22-A132-452D087A0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572393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772323-E05B-4AB6-83B1-DAB02CE7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31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DED3B7E-ED88-41D1-8E25-E00DC1CFCC9B}"/>
              </a:ext>
            </a:extLst>
          </p:cNvPr>
          <p:cNvSpPr txBox="1">
            <a:spLocks/>
          </p:cNvSpPr>
          <p:nvPr/>
        </p:nvSpPr>
        <p:spPr>
          <a:xfrm>
            <a:off x="1528944" y="1581605"/>
            <a:ext cx="1846820" cy="541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/>
              <a:t>Objectifs</a:t>
            </a:r>
          </a:p>
        </p:txBody>
      </p:sp>
    </p:spTree>
    <p:extLst>
      <p:ext uri="{BB962C8B-B14F-4D97-AF65-F5344CB8AC3E}">
        <p14:creationId xmlns:p14="http://schemas.microsoft.com/office/powerpoint/2010/main" val="4047387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23D3E7-7FCB-457A-AC3A-F35B7C82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Machine Learning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EF109F30-A45E-4D17-94E7-050EC60ECA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581645"/>
              </p:ext>
            </p:extLst>
          </p:nvPr>
        </p:nvGraphicFramePr>
        <p:xfrm>
          <a:off x="1141412" y="2406243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C07DFE-BBE2-41E4-962F-0631CAB7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32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E0A3BA8-0092-4033-8495-EF332F455E50}"/>
              </a:ext>
            </a:extLst>
          </p:cNvPr>
          <p:cNvSpPr txBox="1"/>
          <p:nvPr/>
        </p:nvSpPr>
        <p:spPr>
          <a:xfrm>
            <a:off x="1528354" y="1619290"/>
            <a:ext cx="6104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/>
              <a:t>Métriques Utilisées</a:t>
            </a:r>
          </a:p>
        </p:txBody>
      </p:sp>
    </p:spTree>
    <p:extLst>
      <p:ext uri="{BB962C8B-B14F-4D97-AF65-F5344CB8AC3E}">
        <p14:creationId xmlns:p14="http://schemas.microsoft.com/office/powerpoint/2010/main" val="2989377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23D3E7-7FCB-457A-AC3A-F35B7C82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Machine Learning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B755C5-E700-4BCA-A73A-79DAB889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922" y="1596340"/>
            <a:ext cx="4641078" cy="4327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/>
              <a:t>Optimisation des Hyperparamètres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3F8A2963-B751-445D-A335-DF5FF7D4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33</a:t>
            </a:fld>
            <a:endParaRPr lang="fr-FR"/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159D627C-8393-4224-951A-2E4F26D1DE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6987443"/>
              </p:ext>
            </p:extLst>
          </p:nvPr>
        </p:nvGraphicFramePr>
        <p:xfrm>
          <a:off x="2481942" y="2269164"/>
          <a:ext cx="7707981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4802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23D3E7-7FCB-457A-AC3A-F35B7C82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Machine Learning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B755C5-E700-4BCA-A73A-79DAB889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922" y="1552499"/>
            <a:ext cx="4179525" cy="4327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/>
              <a:t>Choix du Meilleur Algorithme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3F8A2963-B751-445D-A335-DF5FF7D4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34</a:t>
            </a:fld>
            <a:endParaRPr lang="fr-FR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3630B22-1E40-457E-8BAE-5A0C6D1B399A}"/>
              </a:ext>
            </a:extLst>
          </p:cNvPr>
          <p:cNvGraphicFramePr>
            <a:graphicFrameLocks noGrp="1"/>
          </p:cNvGraphicFramePr>
          <p:nvPr/>
        </p:nvGraphicFramePr>
        <p:xfrm>
          <a:off x="1711806" y="2204947"/>
          <a:ext cx="9335604" cy="2864109"/>
        </p:xfrm>
        <a:graphic>
          <a:graphicData uri="http://schemas.openxmlformats.org/drawingml/2006/table">
            <a:tbl>
              <a:tblPr/>
              <a:tblGrid>
                <a:gridCol w="2078025">
                  <a:extLst>
                    <a:ext uri="{9D8B030D-6E8A-4147-A177-3AD203B41FA5}">
                      <a16:colId xmlns:a16="http://schemas.microsoft.com/office/drawing/2014/main" val="3294887689"/>
                    </a:ext>
                  </a:extLst>
                </a:gridCol>
                <a:gridCol w="930459">
                  <a:extLst>
                    <a:ext uri="{9D8B030D-6E8A-4147-A177-3AD203B41FA5}">
                      <a16:colId xmlns:a16="http://schemas.microsoft.com/office/drawing/2014/main" val="3762793210"/>
                    </a:ext>
                  </a:extLst>
                </a:gridCol>
                <a:gridCol w="942090">
                  <a:extLst>
                    <a:ext uri="{9D8B030D-6E8A-4147-A177-3AD203B41FA5}">
                      <a16:colId xmlns:a16="http://schemas.microsoft.com/office/drawing/2014/main" val="4031025877"/>
                    </a:ext>
                  </a:extLst>
                </a:gridCol>
                <a:gridCol w="2070270">
                  <a:extLst>
                    <a:ext uri="{9D8B030D-6E8A-4147-A177-3AD203B41FA5}">
                      <a16:colId xmlns:a16="http://schemas.microsoft.com/office/drawing/2014/main" val="127373111"/>
                    </a:ext>
                  </a:extLst>
                </a:gridCol>
                <a:gridCol w="930459">
                  <a:extLst>
                    <a:ext uri="{9D8B030D-6E8A-4147-A177-3AD203B41FA5}">
                      <a16:colId xmlns:a16="http://schemas.microsoft.com/office/drawing/2014/main" val="2172015985"/>
                    </a:ext>
                  </a:extLst>
                </a:gridCol>
                <a:gridCol w="930459">
                  <a:extLst>
                    <a:ext uri="{9D8B030D-6E8A-4147-A177-3AD203B41FA5}">
                      <a16:colId xmlns:a16="http://schemas.microsoft.com/office/drawing/2014/main" val="2576649079"/>
                    </a:ext>
                  </a:extLst>
                </a:gridCol>
                <a:gridCol w="1453842">
                  <a:extLst>
                    <a:ext uri="{9D8B030D-6E8A-4147-A177-3AD203B41FA5}">
                      <a16:colId xmlns:a16="http://schemas.microsoft.com/office/drawing/2014/main" val="2720685696"/>
                    </a:ext>
                  </a:extLst>
                </a:gridCol>
              </a:tblGrid>
              <a:tr h="2322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1611" marR="11611" marT="1161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TotalGHGEmissions</a:t>
                      </a:r>
                    </a:p>
                  </a:txBody>
                  <a:tcPr marL="111470" marR="111470" marT="55735" marB="5573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SiteEnergyUse</a:t>
                      </a:r>
                    </a:p>
                  </a:txBody>
                  <a:tcPr marL="111470" marR="111470" marT="55735" marB="5573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115202"/>
                  </a:ext>
                </a:extLst>
              </a:tr>
              <a:tr h="2322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Algorithme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R²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Temps d'exécution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R²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Temps d'exécution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232652"/>
                  </a:ext>
                </a:extLst>
              </a:tr>
              <a:tr h="2322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1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GradientBoostingRegressor</a:t>
                      </a:r>
                      <a:endParaRPr lang="fr-FR" sz="1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4m26s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0,84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4m06s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322241"/>
                  </a:ext>
                </a:extLst>
              </a:tr>
              <a:tr h="2322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1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XGBRegressor</a:t>
                      </a:r>
                      <a:endParaRPr lang="fr-FR" sz="1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55,35s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50s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594760"/>
                  </a:ext>
                </a:extLst>
              </a:tr>
              <a:tr h="2322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AdaBoostRegressor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0,89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4m48s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0,71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4m30s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573786"/>
                  </a:ext>
                </a:extLst>
              </a:tr>
              <a:tr h="2322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Lasso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15s99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0,71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11,2s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029428"/>
                  </a:ext>
                </a:extLst>
              </a:tr>
              <a:tr h="2322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RandomForestRegressor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1,53s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1,42s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60099"/>
                  </a:ext>
                </a:extLst>
              </a:tr>
              <a:tr h="2322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SVR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1m18s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0,89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24m04s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880892"/>
                  </a:ext>
                </a:extLst>
              </a:tr>
              <a:tr h="2322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Ridge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6,6s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5,53s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554286"/>
                  </a:ext>
                </a:extLst>
              </a:tr>
              <a:tr h="2322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KernelRidge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0,94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16,88s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0,68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15,85s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593043"/>
                  </a:ext>
                </a:extLst>
              </a:tr>
              <a:tr h="2322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KNeighborsRegressor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0,45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1,39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17,94s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0,44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1,26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15,81s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992986"/>
                  </a:ext>
                </a:extLst>
              </a:tr>
              <a:tr h="2322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DummyRegressor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1,88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0,0s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1,69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0,0s</a:t>
                      </a:r>
                    </a:p>
                  </a:txBody>
                  <a:tcPr marL="11611" marR="11611" marT="11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411907"/>
                  </a:ext>
                </a:extLst>
              </a:tr>
            </a:tbl>
          </a:graphicData>
        </a:graphic>
      </p:graphicFrame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D5E12E69-9AC6-4F2F-A18A-51F78F60C024}"/>
              </a:ext>
            </a:extLst>
          </p:cNvPr>
          <p:cNvGraphicFramePr/>
          <p:nvPr/>
        </p:nvGraphicFramePr>
        <p:xfrm>
          <a:off x="2156080" y="5395276"/>
          <a:ext cx="8000518" cy="67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782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373CAC76-4149-4595-93BA-93D1B0A26A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7080937"/>
              </p:ext>
            </p:extLst>
          </p:nvPr>
        </p:nvGraphicFramePr>
        <p:xfrm>
          <a:off x="5356383" y="836544"/>
          <a:ext cx="6487200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B1E9F977-BD4C-493A-9512-43BD2BD0A9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3573849"/>
              </p:ext>
            </p:extLst>
          </p:nvPr>
        </p:nvGraphicFramePr>
        <p:xfrm>
          <a:off x="5356383" y="4319519"/>
          <a:ext cx="6486169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5ADB8D1-2FA2-49FA-9A76-400D95FF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35</a:t>
            </a:fld>
            <a:endParaRPr lang="fr-FR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9B26AFA-1EE2-455C-B6AD-B97C8240B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17" y="224926"/>
            <a:ext cx="456247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0411ABF3-269A-4644-9DBE-5A04850E2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17" y="3499350"/>
            <a:ext cx="456247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890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23D3E7-7FCB-457A-AC3A-F35B7C82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Machine Learning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B755C5-E700-4BCA-A73A-79DAB889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785" y="1538601"/>
            <a:ext cx="4736654" cy="683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/>
              <a:t>Evaluation de l’</a:t>
            </a:r>
            <a:r>
              <a:rPr lang="fr-FR" err="1"/>
              <a:t>ENERGYSTARScore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EF7436-A45E-4E3D-AB46-5380C136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36</a:t>
            </a:fld>
            <a:endParaRPr lang="fr-FR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D6061CD7-3D18-4562-AB83-F6A0C35BA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196308"/>
              </p:ext>
            </p:extLst>
          </p:nvPr>
        </p:nvGraphicFramePr>
        <p:xfrm>
          <a:off x="1936976" y="2210002"/>
          <a:ext cx="8121424" cy="3358271"/>
        </p:xfrm>
        <a:graphic>
          <a:graphicData uri="http://schemas.openxmlformats.org/drawingml/2006/table">
            <a:tbl>
              <a:tblPr/>
              <a:tblGrid>
                <a:gridCol w="2192989">
                  <a:extLst>
                    <a:ext uri="{9D8B030D-6E8A-4147-A177-3AD203B41FA5}">
                      <a16:colId xmlns:a16="http://schemas.microsoft.com/office/drawing/2014/main" val="2387401997"/>
                    </a:ext>
                  </a:extLst>
                </a:gridCol>
                <a:gridCol w="981936">
                  <a:extLst>
                    <a:ext uri="{9D8B030D-6E8A-4147-A177-3AD203B41FA5}">
                      <a16:colId xmlns:a16="http://schemas.microsoft.com/office/drawing/2014/main" val="2613873011"/>
                    </a:ext>
                  </a:extLst>
                </a:gridCol>
                <a:gridCol w="994209">
                  <a:extLst>
                    <a:ext uri="{9D8B030D-6E8A-4147-A177-3AD203B41FA5}">
                      <a16:colId xmlns:a16="http://schemas.microsoft.com/office/drawing/2014/main" val="2597148408"/>
                    </a:ext>
                  </a:extLst>
                </a:gridCol>
                <a:gridCol w="994209">
                  <a:extLst>
                    <a:ext uri="{9D8B030D-6E8A-4147-A177-3AD203B41FA5}">
                      <a16:colId xmlns:a16="http://schemas.microsoft.com/office/drawing/2014/main" val="740358055"/>
                    </a:ext>
                  </a:extLst>
                </a:gridCol>
                <a:gridCol w="981936">
                  <a:extLst>
                    <a:ext uri="{9D8B030D-6E8A-4147-A177-3AD203B41FA5}">
                      <a16:colId xmlns:a16="http://schemas.microsoft.com/office/drawing/2014/main" val="2228129620"/>
                    </a:ext>
                  </a:extLst>
                </a:gridCol>
                <a:gridCol w="981936">
                  <a:extLst>
                    <a:ext uri="{9D8B030D-6E8A-4147-A177-3AD203B41FA5}">
                      <a16:colId xmlns:a16="http://schemas.microsoft.com/office/drawing/2014/main" val="2930626475"/>
                    </a:ext>
                  </a:extLst>
                </a:gridCol>
                <a:gridCol w="994209">
                  <a:extLst>
                    <a:ext uri="{9D8B030D-6E8A-4147-A177-3AD203B41FA5}">
                      <a16:colId xmlns:a16="http://schemas.microsoft.com/office/drawing/2014/main" val="1986923271"/>
                    </a:ext>
                  </a:extLst>
                </a:gridCol>
              </a:tblGrid>
              <a:tr h="245113"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56" marR="12256" marT="122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Métrique : R²</a:t>
                      </a:r>
                    </a:p>
                  </a:txBody>
                  <a:tcPr marL="117654" marR="117654" marT="58827" marB="5882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418971"/>
                  </a:ext>
                </a:extLst>
              </a:tr>
              <a:tr h="245113"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56" marR="12256" marT="122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TotalGHGEmissions</a:t>
                      </a:r>
                    </a:p>
                  </a:txBody>
                  <a:tcPr marL="117654" marR="117654" marT="58827" marB="5882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SiteEnergyUse</a:t>
                      </a:r>
                    </a:p>
                  </a:txBody>
                  <a:tcPr marL="117654" marR="117654" marT="58827" marB="5882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790489"/>
                  </a:ext>
                </a:extLst>
              </a:tr>
              <a:tr h="24511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Algorithme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Sans ESS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Avec ESS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 (%)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Sans ESS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Avec ESS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Gain(%)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559161"/>
                  </a:ext>
                </a:extLst>
              </a:tr>
              <a:tr h="24511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XGBRegressor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+4%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+5%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869875"/>
                  </a:ext>
                </a:extLst>
              </a:tr>
              <a:tr h="24511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GradientBoostingRegressor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0,89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+7%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+7%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374120"/>
                  </a:ext>
                </a:extLst>
              </a:tr>
              <a:tr h="24511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Ridge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+4%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0,84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+6%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11000"/>
                  </a:ext>
                </a:extLst>
              </a:tr>
              <a:tr h="24511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Lasso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+5%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+7%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451477"/>
                  </a:ext>
                </a:extLst>
              </a:tr>
              <a:tr h="24511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KernelRidge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+5%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+8%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465685"/>
                  </a:ext>
                </a:extLst>
              </a:tr>
              <a:tr h="24511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AdaBoostRegressor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+3%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0,84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+5%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128594"/>
                  </a:ext>
                </a:extLst>
              </a:tr>
              <a:tr h="24511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SVR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+6%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0,84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+9%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606612"/>
                  </a:ext>
                </a:extLst>
              </a:tr>
              <a:tr h="24511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RandomForestRegressor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+3%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0,84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+5%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661930"/>
                  </a:ext>
                </a:extLst>
              </a:tr>
              <a:tr h="24511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KNeighborsRegressor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0,44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+2%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0,43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0,44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+1%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536636"/>
                  </a:ext>
                </a:extLst>
              </a:tr>
              <a:tr h="24511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1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DummyRegressor</a:t>
                      </a:r>
                      <a:endParaRPr lang="fr-FR" sz="14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-0,02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-0,02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+0%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-0,01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-0,01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+0%</a:t>
                      </a:r>
                    </a:p>
                  </a:txBody>
                  <a:tcPr marL="12256" marR="12256" marT="122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027422"/>
                  </a:ext>
                </a:extLst>
              </a:tr>
            </a:tbl>
          </a:graphicData>
        </a:graphic>
      </p:graphicFrame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26C5D606-AC53-497A-84A6-ED3CBE811D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2700661"/>
              </p:ext>
            </p:extLst>
          </p:nvPr>
        </p:nvGraphicFramePr>
        <p:xfrm>
          <a:off x="3155268" y="5768796"/>
          <a:ext cx="6694126" cy="762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300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D2EB1E-BFA5-406F-88B3-E6352569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339A4055-43D9-48ED-8C1F-778AF65AF9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635099"/>
              </p:ext>
            </p:extLst>
          </p:nvPr>
        </p:nvGraphicFramePr>
        <p:xfrm>
          <a:off x="1698968" y="1927270"/>
          <a:ext cx="8786152" cy="4133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1FE0D0-A4DA-412B-B226-2E5BF13F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37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631EBD9-D4F8-4B4A-A389-411B2AEE083E}"/>
              </a:ext>
            </a:extLst>
          </p:cNvPr>
          <p:cNvSpPr txBox="1"/>
          <p:nvPr/>
        </p:nvSpPr>
        <p:spPr>
          <a:xfrm>
            <a:off x="2495006" y="2815275"/>
            <a:ext cx="2050868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fr-FR" err="1"/>
              <a:t>TotalGHGEmissions</a:t>
            </a:r>
            <a:endParaRPr lang="fr-FR"/>
          </a:p>
          <a:p>
            <a:pPr lvl="1"/>
            <a:r>
              <a:rPr lang="fr-FR"/>
              <a:t>R² :       </a:t>
            </a:r>
            <a:r>
              <a:rPr lang="fr-FR" b="1"/>
              <a:t>0,81</a:t>
            </a:r>
          </a:p>
          <a:p>
            <a:pPr lvl="1"/>
            <a:r>
              <a:rPr lang="fr-FR"/>
              <a:t>RMSE :  </a:t>
            </a:r>
            <a:r>
              <a:rPr lang="fr-FR" b="1"/>
              <a:t>0,82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E9A615C-7455-42A1-A99C-85F96A0684B3}"/>
              </a:ext>
            </a:extLst>
          </p:cNvPr>
          <p:cNvSpPr txBox="1"/>
          <p:nvPr/>
        </p:nvSpPr>
        <p:spPr>
          <a:xfrm>
            <a:off x="4693921" y="2815275"/>
            <a:ext cx="2050868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fr-FR" err="1"/>
              <a:t>SiteEnergyUse</a:t>
            </a:r>
            <a:endParaRPr lang="fr-FR"/>
          </a:p>
          <a:p>
            <a:pPr lvl="1"/>
            <a:r>
              <a:rPr lang="fr-FR"/>
              <a:t>R² :       </a:t>
            </a:r>
            <a:r>
              <a:rPr lang="fr-FR" b="1"/>
              <a:t>0,74</a:t>
            </a:r>
          </a:p>
          <a:p>
            <a:pPr lvl="1"/>
            <a:r>
              <a:rPr lang="fr-FR"/>
              <a:t>RMSE :  </a:t>
            </a:r>
            <a:r>
              <a:rPr lang="fr-FR" b="1"/>
              <a:t>0,86</a:t>
            </a:r>
          </a:p>
        </p:txBody>
      </p:sp>
    </p:spTree>
    <p:extLst>
      <p:ext uri="{BB962C8B-B14F-4D97-AF65-F5344CB8AC3E}">
        <p14:creationId xmlns:p14="http://schemas.microsoft.com/office/powerpoint/2010/main" val="2077267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CF6147DD-DC56-4ECE-8EBD-5786C5575F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1104515"/>
              </p:ext>
            </p:extLst>
          </p:nvPr>
        </p:nvGraphicFramePr>
        <p:xfrm>
          <a:off x="3226762" y="2120537"/>
          <a:ext cx="5738476" cy="261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E1B25F-C4FF-4ECA-A36E-C0A13B09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48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A03301-014D-4DF6-B64F-FE362DC8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Aperçu du </a:t>
            </a:r>
            <a:r>
              <a:rPr lang="fr-FR" err="1"/>
              <a:t>Dataframe</a:t>
            </a:r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76CC3B-6832-46A1-9EE7-52C7EA62BC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4426" y="1696415"/>
            <a:ext cx="8029191" cy="612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47501D3-CAE5-4561-B9CD-A503FCCF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75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D653F0-CCFE-4A59-93EF-F1E236F5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Identification des </a:t>
            </a:r>
            <a:r>
              <a:rPr lang="fr-FR" err="1"/>
              <a:t>Targets</a:t>
            </a:r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D2AC7EA-BA73-4F09-812B-5503A3DF15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702500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108719-4DE4-45B6-9671-6654C218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79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1746E-33EB-4AA9-9D20-D2DB9DAA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Création de variables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67D47D9D-4F5C-462A-82DB-C7FAE11FDA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198642"/>
              </p:ext>
            </p:extLst>
          </p:nvPr>
        </p:nvGraphicFramePr>
        <p:xfrm>
          <a:off x="1141412" y="2249486"/>
          <a:ext cx="10615159" cy="4064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C6AACEB-EA51-44B1-AC35-0BE28E74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07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5CB66-9B0C-4996-AA6F-834F2649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Analyse Métier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BEA57457-977E-4FCD-B281-52DFCDA9CB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68679"/>
              </p:ext>
            </p:extLst>
          </p:nvPr>
        </p:nvGraphicFramePr>
        <p:xfrm>
          <a:off x="1141412" y="1785256"/>
          <a:ext cx="9905999" cy="4615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3E27AF3-0A48-4EBD-AD3E-67583F9B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70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FF4756-7B7E-4271-BA45-2CA9FD54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Formatage des données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EEADEFB6-A65D-4769-8CAF-C7D2E1356C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064552"/>
              </p:ext>
            </p:extLst>
          </p:nvPr>
        </p:nvGraphicFramePr>
        <p:xfrm>
          <a:off x="838199" y="1825625"/>
          <a:ext cx="1072544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1ABEEB9-2DAF-49CE-8C0F-A6BC208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951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FF9A55-1C81-4FBA-85C5-76A3A58B0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rgbClr val="262626"/>
                </a:solidFill>
              </a:rPr>
              <a:t>Traitement des valeurs manquantes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D0E955-E141-489D-BB6F-A41AE71123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1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5C5F423-A224-4BE1-8362-F8AE14CC0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1218-6AF2-4D80-9A65-8D64D72EE00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778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1448</Words>
  <Application>Microsoft Office PowerPoint</Application>
  <PresentationFormat>Grand écran</PresentationFormat>
  <Paragraphs>447</Paragraphs>
  <Slides>38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5" baseType="lpstr">
      <vt:lpstr>Arial</vt:lpstr>
      <vt:lpstr>Calibri</vt:lpstr>
      <vt:lpstr>Helvetica Neue</vt:lpstr>
      <vt:lpstr>Lato</vt:lpstr>
      <vt:lpstr>Tw Cen MT</vt:lpstr>
      <vt:lpstr>Wingdings</vt:lpstr>
      <vt:lpstr>Circuit</vt:lpstr>
      <vt:lpstr>Anticipez les besoins en consommation électrique de bâtiments</vt:lpstr>
      <vt:lpstr>Sommaire</vt:lpstr>
      <vt:lpstr>Présentation du projet</vt:lpstr>
      <vt:lpstr>Aperçu du Dataframe</vt:lpstr>
      <vt:lpstr>Identification des Targets</vt:lpstr>
      <vt:lpstr>Création de variables</vt:lpstr>
      <vt:lpstr>Analyse Métier</vt:lpstr>
      <vt:lpstr>Formatage des données</vt:lpstr>
      <vt:lpstr>Traitement des valeurs manquantes</vt:lpstr>
      <vt:lpstr>Traitement des valeurs manquantes  (variables explicatives)</vt:lpstr>
      <vt:lpstr>Traitement des valeurs manquantes  (Targets)</vt:lpstr>
      <vt:lpstr>Traitement des valeurs manquantes  (variable optionnelle)</vt:lpstr>
      <vt:lpstr>Traitement des valeurs manquantes</vt:lpstr>
      <vt:lpstr>Traitement des doublons Identification</vt:lpstr>
      <vt:lpstr>Traitement des doublons Suppression</vt:lpstr>
      <vt:lpstr>Traitement des Outliers</vt:lpstr>
      <vt:lpstr>Traitement des Outliers Sélection Manuelle</vt:lpstr>
      <vt:lpstr>Traitement des Outliers Distance de Cook</vt:lpstr>
      <vt:lpstr>Traitement des Outliers - Distance  de cook</vt:lpstr>
      <vt:lpstr>Transformation des variables</vt:lpstr>
      <vt:lpstr>Transformation des variables</vt:lpstr>
      <vt:lpstr>Transformation des variables</vt:lpstr>
      <vt:lpstr>Transformation des variables</vt:lpstr>
      <vt:lpstr>Transformation des variables</vt:lpstr>
      <vt:lpstr>Transformation des variables</vt:lpstr>
      <vt:lpstr>STANDARDISATION des données</vt:lpstr>
      <vt:lpstr>Etude sur la corrélation des variables</vt:lpstr>
      <vt:lpstr>Corrélation Variables/Targets</vt:lpstr>
      <vt:lpstr>Corrélation Variables/variables</vt:lpstr>
      <vt:lpstr>Feature Selection</vt:lpstr>
      <vt:lpstr>Machine Learning</vt:lpstr>
      <vt:lpstr>Machine Learning</vt:lpstr>
      <vt:lpstr>Machine Learning</vt:lpstr>
      <vt:lpstr>Machine Learning</vt:lpstr>
      <vt:lpstr>Présentation PowerPoint</vt:lpstr>
      <vt:lpstr>Machine Learning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Anticipez les besoins en consommation électrique de bâtiments</dc:title>
  <dc:creator>walduch@gmail.com</dc:creator>
  <cp:lastModifiedBy>walduch@gmail.com</cp:lastModifiedBy>
  <cp:revision>1</cp:revision>
  <dcterms:created xsi:type="dcterms:W3CDTF">2020-11-14T11:37:02Z</dcterms:created>
  <dcterms:modified xsi:type="dcterms:W3CDTF">2021-01-09T11:15:28Z</dcterms:modified>
</cp:coreProperties>
</file>