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68" r:id="rId4"/>
    <p:sldId id="258" r:id="rId5"/>
    <p:sldId id="297" r:id="rId6"/>
    <p:sldId id="269" r:id="rId7"/>
    <p:sldId id="259" r:id="rId8"/>
    <p:sldId id="301" r:id="rId9"/>
    <p:sldId id="303" r:id="rId10"/>
    <p:sldId id="302" r:id="rId11"/>
    <p:sldId id="270" r:id="rId12"/>
    <p:sldId id="298" r:id="rId13"/>
    <p:sldId id="299" r:id="rId14"/>
    <p:sldId id="277" r:id="rId15"/>
    <p:sldId id="263" r:id="rId16"/>
    <p:sldId id="273" r:id="rId17"/>
    <p:sldId id="274" r:id="rId18"/>
    <p:sldId id="275" r:id="rId19"/>
    <p:sldId id="278" r:id="rId20"/>
    <p:sldId id="271" r:id="rId21"/>
    <p:sldId id="261" r:id="rId22"/>
    <p:sldId id="264" r:id="rId23"/>
    <p:sldId id="291" r:id="rId24"/>
    <p:sldId id="289" r:id="rId25"/>
    <p:sldId id="292" r:id="rId26"/>
    <p:sldId id="294" r:id="rId27"/>
    <p:sldId id="295" r:id="rId28"/>
    <p:sldId id="290" r:id="rId29"/>
    <p:sldId id="265" r:id="rId30"/>
    <p:sldId id="282" r:id="rId31"/>
    <p:sldId id="284" r:id="rId32"/>
    <p:sldId id="283" r:id="rId33"/>
    <p:sldId id="285" r:id="rId34"/>
    <p:sldId id="286" r:id="rId35"/>
    <p:sldId id="287" r:id="rId36"/>
    <p:sldId id="288" r:id="rId37"/>
    <p:sldId id="266" r:id="rId38"/>
    <p:sldId id="296" r:id="rId39"/>
    <p:sldId id="267" r:id="rId40"/>
    <p:sldId id="30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3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2CE74-9101-48AF-BFCE-9D7E21244856}" v="102" dt="2021-01-17T21:19:4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88109" autoAdjust="0"/>
  </p:normalViewPr>
  <p:slideViewPr>
    <p:cSldViewPr snapToGrid="0">
      <p:cViewPr varScale="1">
        <p:scale>
          <a:sx n="143" d="100"/>
          <a:sy n="143" d="100"/>
        </p:scale>
        <p:origin x="3228" y="120"/>
      </p:cViewPr>
      <p:guideLst>
        <p:guide orient="horz" pos="2387"/>
        <p:guide pos="23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duch@gmail.com" userId="c4c51a5c429a4122" providerId="LiveId" clId="{6F62CE74-9101-48AF-BFCE-9D7E21244856}"/>
    <pc:docChg chg="custSel addSld modSld">
      <pc:chgData name="walduch@gmail.com" userId="c4c51a5c429a4122" providerId="LiveId" clId="{6F62CE74-9101-48AF-BFCE-9D7E21244856}" dt="2021-01-17T21:23:11.928" v="124" actId="20577"/>
      <pc:docMkLst>
        <pc:docMk/>
      </pc:docMkLst>
      <pc:sldChg chg="modSp">
        <pc:chgData name="walduch@gmail.com" userId="c4c51a5c429a4122" providerId="LiveId" clId="{6F62CE74-9101-48AF-BFCE-9D7E21244856}" dt="2021-01-17T18:37:40.513" v="68" actId="20577"/>
        <pc:sldMkLst>
          <pc:docMk/>
          <pc:sldMk cId="903636404" sldId="258"/>
        </pc:sldMkLst>
        <pc:graphicFrameChg chg="mod">
          <ac:chgData name="walduch@gmail.com" userId="c4c51a5c429a4122" providerId="LiveId" clId="{6F62CE74-9101-48AF-BFCE-9D7E21244856}" dt="2021-01-17T18:37:40.513" v="68" actId="20577"/>
          <ac:graphicFrameMkLst>
            <pc:docMk/>
            <pc:sldMk cId="903636404" sldId="258"/>
            <ac:graphicFrameMk id="6" creationId="{C60EF5C3-8E7F-4F38-A4EA-FF89D155F488}"/>
          </ac:graphicFrameMkLst>
        </pc:graphicFrameChg>
      </pc:sldChg>
      <pc:sldChg chg="modSp">
        <pc:chgData name="walduch@gmail.com" userId="c4c51a5c429a4122" providerId="LiveId" clId="{6F62CE74-9101-48AF-BFCE-9D7E21244856}" dt="2021-01-17T21:19:40.363" v="109" actId="20577"/>
        <pc:sldMkLst>
          <pc:docMk/>
          <pc:sldMk cId="9829980" sldId="264"/>
        </pc:sldMkLst>
        <pc:graphicFrameChg chg="mod">
          <ac:chgData name="walduch@gmail.com" userId="c4c51a5c429a4122" providerId="LiveId" clId="{6F62CE74-9101-48AF-BFCE-9D7E21244856}" dt="2021-01-17T21:19:40.363" v="109" actId="20577"/>
          <ac:graphicFrameMkLst>
            <pc:docMk/>
            <pc:sldMk cId="9829980" sldId="264"/>
            <ac:graphicFrameMk id="6" creationId="{2390574F-DC03-45E6-B52B-5E8E26FD14EB}"/>
          </ac:graphicFrameMkLst>
        </pc:graphicFrameChg>
      </pc:sldChg>
      <pc:sldChg chg="modSp modNotesTx">
        <pc:chgData name="walduch@gmail.com" userId="c4c51a5c429a4122" providerId="LiveId" clId="{6F62CE74-9101-48AF-BFCE-9D7E21244856}" dt="2021-01-17T19:01:18.290" v="96" actId="20577"/>
        <pc:sldMkLst>
          <pc:docMk/>
          <pc:sldMk cId="1071220171" sldId="266"/>
        </pc:sldMkLst>
        <pc:graphicFrameChg chg="mod">
          <ac:chgData name="walduch@gmail.com" userId="c4c51a5c429a4122" providerId="LiveId" clId="{6F62CE74-9101-48AF-BFCE-9D7E21244856}" dt="2021-01-17T19:01:18.290" v="96" actId="20577"/>
          <ac:graphicFrameMkLst>
            <pc:docMk/>
            <pc:sldMk cId="1071220171" sldId="266"/>
            <ac:graphicFrameMk id="4" creationId="{1B7749CC-EB4D-4FFB-8A40-E192728FC1DF}"/>
          </ac:graphicFrameMkLst>
        </pc:graphicFrameChg>
      </pc:sldChg>
      <pc:sldChg chg="modSp">
        <pc:chgData name="walduch@gmail.com" userId="c4c51a5c429a4122" providerId="LiveId" clId="{6F62CE74-9101-48AF-BFCE-9D7E21244856}" dt="2021-01-17T19:04:00.267" v="99" actId="20577"/>
        <pc:sldMkLst>
          <pc:docMk/>
          <pc:sldMk cId="419062163" sldId="267"/>
        </pc:sldMkLst>
        <pc:graphicFrameChg chg="mod">
          <ac:chgData name="walduch@gmail.com" userId="c4c51a5c429a4122" providerId="LiveId" clId="{6F62CE74-9101-48AF-BFCE-9D7E21244856}" dt="2021-01-17T19:04:00.267" v="99" actId="20577"/>
          <ac:graphicFrameMkLst>
            <pc:docMk/>
            <pc:sldMk cId="419062163" sldId="267"/>
            <ac:graphicFrameMk id="4" creationId="{E01971B8-1D68-477B-8746-0533EBA49D74}"/>
          </ac:graphicFrameMkLst>
        </pc:graphicFrameChg>
      </pc:sldChg>
      <pc:sldChg chg="modSp">
        <pc:chgData name="walduch@gmail.com" userId="c4c51a5c429a4122" providerId="LiveId" clId="{6F62CE74-9101-48AF-BFCE-9D7E21244856}" dt="2021-01-17T18:36:36.867" v="64" actId="20577"/>
        <pc:sldMkLst>
          <pc:docMk/>
          <pc:sldMk cId="1005444129" sldId="268"/>
        </pc:sldMkLst>
        <pc:graphicFrameChg chg="mod">
          <ac:chgData name="walduch@gmail.com" userId="c4c51a5c429a4122" providerId="LiveId" clId="{6F62CE74-9101-48AF-BFCE-9D7E21244856}" dt="2021-01-17T18:36:36.867" v="64" actId="20577"/>
          <ac:graphicFrameMkLst>
            <pc:docMk/>
            <pc:sldMk cId="1005444129" sldId="268"/>
            <ac:graphicFrameMk id="4" creationId="{3A12DEF8-B172-4E5F-949D-DA792F855619}"/>
          </ac:graphicFrameMkLst>
        </pc:graphicFrameChg>
      </pc:sldChg>
      <pc:sldChg chg="modSp mod">
        <pc:chgData name="walduch@gmail.com" userId="c4c51a5c429a4122" providerId="LiveId" clId="{6F62CE74-9101-48AF-BFCE-9D7E21244856}" dt="2021-01-17T18:38:09.659" v="69" actId="20577"/>
        <pc:sldMkLst>
          <pc:docMk/>
          <pc:sldMk cId="548017736" sldId="269"/>
        </pc:sldMkLst>
        <pc:spChg chg="mod">
          <ac:chgData name="walduch@gmail.com" userId="c4c51a5c429a4122" providerId="LiveId" clId="{6F62CE74-9101-48AF-BFCE-9D7E21244856}" dt="2021-01-17T18:38:09.659" v="69" actId="20577"/>
          <ac:spMkLst>
            <pc:docMk/>
            <pc:sldMk cId="548017736" sldId="269"/>
            <ac:spMk id="2" creationId="{4431CEA9-1FC4-4436-A200-4D10EC7FB9EC}"/>
          </ac:spMkLst>
        </pc:spChg>
      </pc:sldChg>
      <pc:sldChg chg="modSp mod">
        <pc:chgData name="walduch@gmail.com" userId="c4c51a5c429a4122" providerId="LiveId" clId="{6F62CE74-9101-48AF-BFCE-9D7E21244856}" dt="2021-01-17T18:46:00.237" v="75" actId="20577"/>
        <pc:sldMkLst>
          <pc:docMk/>
          <pc:sldMk cId="289661908" sldId="271"/>
        </pc:sldMkLst>
        <pc:spChg chg="mod">
          <ac:chgData name="walduch@gmail.com" userId="c4c51a5c429a4122" providerId="LiveId" clId="{6F62CE74-9101-48AF-BFCE-9D7E21244856}" dt="2021-01-17T18:46:00.237" v="75" actId="20577"/>
          <ac:spMkLst>
            <pc:docMk/>
            <pc:sldMk cId="289661908" sldId="271"/>
            <ac:spMk id="2" creationId="{4AF735A6-0BAF-42EB-A773-D76B7B998925}"/>
          </ac:spMkLst>
        </pc:spChg>
      </pc:sldChg>
      <pc:sldChg chg="modSp mod">
        <pc:chgData name="walduch@gmail.com" userId="c4c51a5c429a4122" providerId="LiveId" clId="{6F62CE74-9101-48AF-BFCE-9D7E21244856}" dt="2021-01-16T15:59:38.861" v="2" actId="20577"/>
        <pc:sldMkLst>
          <pc:docMk/>
          <pc:sldMk cId="819201760" sldId="275"/>
        </pc:sldMkLst>
        <pc:spChg chg="mod">
          <ac:chgData name="walduch@gmail.com" userId="c4c51a5c429a4122" providerId="LiveId" clId="{6F62CE74-9101-48AF-BFCE-9D7E21244856}" dt="2021-01-16T15:59:38.861" v="2" actId="20577"/>
          <ac:spMkLst>
            <pc:docMk/>
            <pc:sldMk cId="819201760" sldId="275"/>
            <ac:spMk id="8" creationId="{8CD251AF-FF4F-4107-BFCA-9DC71FA6C22C}"/>
          </ac:spMkLst>
        </pc:spChg>
      </pc:sldChg>
      <pc:sldChg chg="modSp">
        <pc:chgData name="walduch@gmail.com" userId="c4c51a5c429a4122" providerId="LiveId" clId="{6F62CE74-9101-48AF-BFCE-9D7E21244856}" dt="2021-01-16T16:21:24.106" v="8" actId="20577"/>
        <pc:sldMkLst>
          <pc:docMk/>
          <pc:sldMk cId="1614127431" sldId="283"/>
        </pc:sldMkLst>
        <pc:graphicFrameChg chg="mod">
          <ac:chgData name="walduch@gmail.com" userId="c4c51a5c429a4122" providerId="LiveId" clId="{6F62CE74-9101-48AF-BFCE-9D7E21244856}" dt="2021-01-16T16:21:24.106" v="8" actId="20577"/>
          <ac:graphicFrameMkLst>
            <pc:docMk/>
            <pc:sldMk cId="1614127431" sldId="283"/>
            <ac:graphicFrameMk id="27" creationId="{44CB5BCB-337E-4EE7-9EE3-7975FA7BE0D2}"/>
          </ac:graphicFrameMkLst>
        </pc:graphicFrameChg>
      </pc:sldChg>
      <pc:sldChg chg="modSp">
        <pc:chgData name="walduch@gmail.com" userId="c4c51a5c429a4122" providerId="LiveId" clId="{6F62CE74-9101-48AF-BFCE-9D7E21244856}" dt="2021-01-17T18:58:30.538" v="83" actId="20577"/>
        <pc:sldMkLst>
          <pc:docMk/>
          <pc:sldMk cId="2936205729" sldId="284"/>
        </pc:sldMkLst>
        <pc:graphicFrameChg chg="mod">
          <ac:chgData name="walduch@gmail.com" userId="c4c51a5c429a4122" providerId="LiveId" clId="{6F62CE74-9101-48AF-BFCE-9D7E21244856}" dt="2021-01-17T18:58:30.538" v="83" actId="20577"/>
          <ac:graphicFrameMkLst>
            <pc:docMk/>
            <pc:sldMk cId="2936205729" sldId="284"/>
            <ac:graphicFrameMk id="32" creationId="{BF2D34B1-0031-4C8A-8BA7-CEBBA451AE42}"/>
          </ac:graphicFrameMkLst>
        </pc:graphicFrameChg>
      </pc:sldChg>
      <pc:sldChg chg="modSp">
        <pc:chgData name="walduch@gmail.com" userId="c4c51a5c429a4122" providerId="LiveId" clId="{6F62CE74-9101-48AF-BFCE-9D7E21244856}" dt="2021-01-17T18:59:40.769" v="84" actId="20577"/>
        <pc:sldMkLst>
          <pc:docMk/>
          <pc:sldMk cId="1575865936" sldId="286"/>
        </pc:sldMkLst>
        <pc:graphicFrameChg chg="mod">
          <ac:chgData name="walduch@gmail.com" userId="c4c51a5c429a4122" providerId="LiveId" clId="{6F62CE74-9101-48AF-BFCE-9D7E21244856}" dt="2021-01-17T18:59:40.769" v="84" actId="20577"/>
          <ac:graphicFrameMkLst>
            <pc:docMk/>
            <pc:sldMk cId="1575865936" sldId="286"/>
            <ac:graphicFrameMk id="27" creationId="{8FC8C5B6-510E-41B3-A491-CB196AAC69BD}"/>
          </ac:graphicFrameMkLst>
        </pc:graphicFrameChg>
      </pc:sldChg>
      <pc:sldChg chg="modSp">
        <pc:chgData name="walduch@gmail.com" userId="c4c51a5c429a4122" providerId="LiveId" clId="{6F62CE74-9101-48AF-BFCE-9D7E21244856}" dt="2021-01-17T19:00:16.966" v="85" actId="20577"/>
        <pc:sldMkLst>
          <pc:docMk/>
          <pc:sldMk cId="2672299216" sldId="287"/>
        </pc:sldMkLst>
        <pc:graphicFrameChg chg="mod">
          <ac:chgData name="walduch@gmail.com" userId="c4c51a5c429a4122" providerId="LiveId" clId="{6F62CE74-9101-48AF-BFCE-9D7E21244856}" dt="2021-01-17T19:00:16.966" v="85" actId="20577"/>
          <ac:graphicFrameMkLst>
            <pc:docMk/>
            <pc:sldMk cId="2672299216" sldId="287"/>
            <ac:graphicFrameMk id="27" creationId="{E0395E85-C498-47D5-B322-2850A43E8107}"/>
          </ac:graphicFrameMkLst>
        </pc:graphicFrameChg>
      </pc:sldChg>
      <pc:sldChg chg="modSp">
        <pc:chgData name="walduch@gmail.com" userId="c4c51a5c429a4122" providerId="LiveId" clId="{6F62CE74-9101-48AF-BFCE-9D7E21244856}" dt="2021-01-17T19:00:42.991" v="86" actId="20577"/>
        <pc:sldMkLst>
          <pc:docMk/>
          <pc:sldMk cId="1977291301" sldId="288"/>
        </pc:sldMkLst>
        <pc:graphicFrameChg chg="mod">
          <ac:chgData name="walduch@gmail.com" userId="c4c51a5c429a4122" providerId="LiveId" clId="{6F62CE74-9101-48AF-BFCE-9D7E21244856}" dt="2021-01-17T19:00:42.991" v="86" actId="20577"/>
          <ac:graphicFrameMkLst>
            <pc:docMk/>
            <pc:sldMk cId="1977291301" sldId="288"/>
            <ac:graphicFrameMk id="27" creationId="{EB17B43B-696D-4814-ADFB-62FFA85A9A61}"/>
          </ac:graphicFrameMkLst>
        </pc:graphicFrameChg>
      </pc:sldChg>
      <pc:sldChg chg="modSp modNotesTx">
        <pc:chgData name="walduch@gmail.com" userId="c4c51a5c429a4122" providerId="LiveId" clId="{6F62CE74-9101-48AF-BFCE-9D7E21244856}" dt="2021-01-17T21:23:11.928" v="124" actId="20577"/>
        <pc:sldMkLst>
          <pc:docMk/>
          <pc:sldMk cId="3968496521" sldId="289"/>
        </pc:sldMkLst>
        <pc:graphicFrameChg chg="mod">
          <ac:chgData name="walduch@gmail.com" userId="c4c51a5c429a4122" providerId="LiveId" clId="{6F62CE74-9101-48AF-BFCE-9D7E21244856}" dt="2021-01-17T18:49:46.102" v="78" actId="20577"/>
          <ac:graphicFrameMkLst>
            <pc:docMk/>
            <pc:sldMk cId="3968496521" sldId="289"/>
            <ac:graphicFrameMk id="12" creationId="{DC7E41DA-3842-461C-AE75-62A3EA403BF6}"/>
          </ac:graphicFrameMkLst>
        </pc:graphicFrameChg>
      </pc:sldChg>
      <pc:sldChg chg="modSp">
        <pc:chgData name="walduch@gmail.com" userId="c4c51a5c429a4122" providerId="LiveId" clId="{6F62CE74-9101-48AF-BFCE-9D7E21244856}" dt="2021-01-17T21:19:47.459" v="119" actId="20577"/>
        <pc:sldMkLst>
          <pc:docMk/>
          <pc:sldMk cId="1150812133" sldId="291"/>
        </pc:sldMkLst>
        <pc:graphicFrameChg chg="mod">
          <ac:chgData name="walduch@gmail.com" userId="c4c51a5c429a4122" providerId="LiveId" clId="{6F62CE74-9101-48AF-BFCE-9D7E21244856}" dt="2021-01-17T21:19:47.459" v="119" actId="20577"/>
          <ac:graphicFrameMkLst>
            <pc:docMk/>
            <pc:sldMk cId="1150812133" sldId="291"/>
            <ac:graphicFrameMk id="4" creationId="{5FE47E7F-6EEA-4649-98C4-8B9283816167}"/>
          </ac:graphicFrameMkLst>
        </pc:graphicFrameChg>
      </pc:sldChg>
      <pc:sldChg chg="modSp modNotesTx">
        <pc:chgData name="walduch@gmail.com" userId="c4c51a5c429a4122" providerId="LiveId" clId="{6F62CE74-9101-48AF-BFCE-9D7E21244856}" dt="2021-01-17T18:53:01.498" v="79" actId="20577"/>
        <pc:sldMkLst>
          <pc:docMk/>
          <pc:sldMk cId="4188973058" sldId="292"/>
        </pc:sldMkLst>
        <pc:graphicFrameChg chg="mod">
          <ac:chgData name="walduch@gmail.com" userId="c4c51a5c429a4122" providerId="LiveId" clId="{6F62CE74-9101-48AF-BFCE-9D7E21244856}" dt="2021-01-17T18:53:01.498" v="79" actId="20577"/>
          <ac:graphicFrameMkLst>
            <pc:docMk/>
            <pc:sldMk cId="4188973058" sldId="292"/>
            <ac:graphicFrameMk id="13" creationId="{92661958-3FB1-4230-8A7D-C2ECD0690E35}"/>
          </ac:graphicFrameMkLst>
        </pc:graphicFrameChg>
      </pc:sldChg>
      <pc:sldChg chg="modSp">
        <pc:chgData name="walduch@gmail.com" userId="c4c51a5c429a4122" providerId="LiveId" clId="{6F62CE74-9101-48AF-BFCE-9D7E21244856}" dt="2021-01-17T18:53:11.205" v="80" actId="20577"/>
        <pc:sldMkLst>
          <pc:docMk/>
          <pc:sldMk cId="1705679778" sldId="294"/>
        </pc:sldMkLst>
        <pc:graphicFrameChg chg="mod">
          <ac:chgData name="walduch@gmail.com" userId="c4c51a5c429a4122" providerId="LiveId" clId="{6F62CE74-9101-48AF-BFCE-9D7E21244856}" dt="2021-01-17T18:53:11.205" v="80" actId="20577"/>
          <ac:graphicFrameMkLst>
            <pc:docMk/>
            <pc:sldMk cId="1705679778" sldId="294"/>
            <ac:graphicFrameMk id="4" creationId="{EC9B997C-88F7-497D-856B-369DB8DBE3A7}"/>
          </ac:graphicFrameMkLst>
        </pc:graphicFrameChg>
      </pc:sldChg>
      <pc:sldChg chg="modSp">
        <pc:chgData name="walduch@gmail.com" userId="c4c51a5c429a4122" providerId="LiveId" clId="{6F62CE74-9101-48AF-BFCE-9D7E21244856}" dt="2021-01-17T18:54:29.288" v="81" actId="20577"/>
        <pc:sldMkLst>
          <pc:docMk/>
          <pc:sldMk cId="3944678807" sldId="295"/>
        </pc:sldMkLst>
        <pc:graphicFrameChg chg="mod">
          <ac:chgData name="walduch@gmail.com" userId="c4c51a5c429a4122" providerId="LiveId" clId="{6F62CE74-9101-48AF-BFCE-9D7E21244856}" dt="2021-01-17T18:54:29.288" v="81" actId="20577"/>
          <ac:graphicFrameMkLst>
            <pc:docMk/>
            <pc:sldMk cId="3944678807" sldId="295"/>
            <ac:graphicFrameMk id="4" creationId="{E466D8F2-2E45-4850-9E32-6D271C8E4730}"/>
          </ac:graphicFrameMkLst>
        </pc:graphicFrameChg>
      </pc:sldChg>
      <pc:sldChg chg="modSp">
        <pc:chgData name="walduch@gmail.com" userId="c4c51a5c429a4122" providerId="LiveId" clId="{6F62CE74-9101-48AF-BFCE-9D7E21244856}" dt="2021-01-17T19:03:06.666" v="97" actId="20577"/>
        <pc:sldMkLst>
          <pc:docMk/>
          <pc:sldMk cId="1091141515" sldId="296"/>
        </pc:sldMkLst>
        <pc:graphicFrameChg chg="mod">
          <ac:chgData name="walduch@gmail.com" userId="c4c51a5c429a4122" providerId="LiveId" clId="{6F62CE74-9101-48AF-BFCE-9D7E21244856}" dt="2021-01-17T19:03:06.666" v="97" actId="20577"/>
          <ac:graphicFrameMkLst>
            <pc:docMk/>
            <pc:sldMk cId="1091141515" sldId="296"/>
            <ac:graphicFrameMk id="6" creationId="{7AF7CB62-751A-43FB-8B92-6AA31D88B38C}"/>
          </ac:graphicFrameMkLst>
        </pc:graphicFrameChg>
      </pc:sldChg>
      <pc:sldChg chg="modSp">
        <pc:chgData name="walduch@gmail.com" userId="c4c51a5c429a4122" providerId="LiveId" clId="{6F62CE74-9101-48AF-BFCE-9D7E21244856}" dt="2021-01-17T13:41:21.959" v="54" actId="12"/>
        <pc:sldMkLst>
          <pc:docMk/>
          <pc:sldMk cId="1476937789" sldId="301"/>
        </pc:sldMkLst>
        <pc:graphicFrameChg chg="mod">
          <ac:chgData name="walduch@gmail.com" userId="c4c51a5c429a4122" providerId="LiveId" clId="{6F62CE74-9101-48AF-BFCE-9D7E21244856}" dt="2021-01-17T13:41:21.959" v="54" actId="12"/>
          <ac:graphicFrameMkLst>
            <pc:docMk/>
            <pc:sldMk cId="1476937789" sldId="301"/>
            <ac:graphicFrameMk id="4" creationId="{4B6F211D-6107-493C-8FF2-8807EE897075}"/>
          </ac:graphicFrameMkLst>
        </pc:graphicFrameChg>
      </pc:sldChg>
      <pc:sldChg chg="modSp">
        <pc:chgData name="walduch@gmail.com" userId="c4c51a5c429a4122" providerId="LiveId" clId="{6F62CE74-9101-48AF-BFCE-9D7E21244856}" dt="2021-01-17T18:39:44.143" v="74" actId="20577"/>
        <pc:sldMkLst>
          <pc:docMk/>
          <pc:sldMk cId="1321957231" sldId="302"/>
        </pc:sldMkLst>
        <pc:graphicFrameChg chg="mod">
          <ac:chgData name="walduch@gmail.com" userId="c4c51a5c429a4122" providerId="LiveId" clId="{6F62CE74-9101-48AF-BFCE-9D7E21244856}" dt="2021-01-17T18:39:44.143" v="74" actId="20577"/>
          <ac:graphicFrameMkLst>
            <pc:docMk/>
            <pc:sldMk cId="1321957231" sldId="302"/>
            <ac:graphicFrameMk id="4" creationId="{12B70C60-72B6-497F-B7EB-8F834C92E57A}"/>
          </ac:graphicFrameMkLst>
        </pc:graphicFrameChg>
      </pc:sldChg>
      <pc:sldChg chg="addSp delSp modSp new mod">
        <pc:chgData name="walduch@gmail.com" userId="c4c51a5c429a4122" providerId="LiveId" clId="{6F62CE74-9101-48AF-BFCE-9D7E21244856}" dt="2021-01-16T16:34:48.006" v="35" actId="12269"/>
        <pc:sldMkLst>
          <pc:docMk/>
          <pc:sldMk cId="335869125" sldId="304"/>
        </pc:sldMkLst>
        <pc:spChg chg="del mod">
          <ac:chgData name="walduch@gmail.com" userId="c4c51a5c429a4122" providerId="LiveId" clId="{6F62CE74-9101-48AF-BFCE-9D7E21244856}" dt="2021-01-16T16:27:49.619" v="16" actId="12084"/>
          <ac:spMkLst>
            <pc:docMk/>
            <pc:sldMk cId="335869125" sldId="304"/>
            <ac:spMk id="2" creationId="{2005E70B-A276-4925-AF8F-A41B20D0FE85}"/>
          </ac:spMkLst>
        </pc:spChg>
        <pc:spChg chg="del">
          <ac:chgData name="walduch@gmail.com" userId="c4c51a5c429a4122" providerId="LiveId" clId="{6F62CE74-9101-48AF-BFCE-9D7E21244856}" dt="2021-01-16T16:27:43.572" v="15" actId="478"/>
          <ac:spMkLst>
            <pc:docMk/>
            <pc:sldMk cId="335869125" sldId="304"/>
            <ac:spMk id="3" creationId="{88D850C4-A353-4911-BE8A-4819D7F72BD2}"/>
          </ac:spMkLst>
        </pc:spChg>
        <pc:spChg chg="add del mod">
          <ac:chgData name="walduch@gmail.com" userId="c4c51a5c429a4122" providerId="LiveId" clId="{6F62CE74-9101-48AF-BFCE-9D7E21244856}" dt="2021-01-16T16:29:50.341" v="24" actId="12084"/>
          <ac:spMkLst>
            <pc:docMk/>
            <pc:sldMk cId="335869125" sldId="304"/>
            <ac:spMk id="5" creationId="{3DBE79BF-9745-4C37-BFF8-CBB33152EB9E}"/>
          </ac:spMkLst>
        </pc:spChg>
        <pc:graphicFrameChg chg="add del mod">
          <ac:chgData name="walduch@gmail.com" userId="c4c51a5c429a4122" providerId="LiveId" clId="{6F62CE74-9101-48AF-BFCE-9D7E21244856}" dt="2021-01-16T16:29:41.898" v="23" actId="11529"/>
          <ac:graphicFrameMkLst>
            <pc:docMk/>
            <pc:sldMk cId="335869125" sldId="304"/>
            <ac:graphicFrameMk id="4" creationId="{BEFCA26E-5483-4E2B-883E-DB9E734B7EE2}"/>
          </ac:graphicFrameMkLst>
        </pc:graphicFrameChg>
        <pc:graphicFrameChg chg="add mod">
          <ac:chgData name="walduch@gmail.com" userId="c4c51a5c429a4122" providerId="LiveId" clId="{6F62CE74-9101-48AF-BFCE-9D7E21244856}" dt="2021-01-16T16:34:48.006" v="35" actId="12269"/>
          <ac:graphicFrameMkLst>
            <pc:docMk/>
            <pc:sldMk cId="335869125" sldId="304"/>
            <ac:graphicFrameMk id="6" creationId="{3F928256-26A4-4099-A718-9DDEF1C4BE32}"/>
          </ac:graphicFrameMkLst>
        </pc:graphicFrameChg>
      </pc:sldChg>
    </pc:docChg>
  </pc:docChgLst>
  <pc:docChgLst>
    <pc:chgData name="walduch@gmail.com" userId="c4c51a5c429a4122" providerId="LiveId" clId="{E62009BD-BB42-47BF-AE06-C48FCBE1215C}"/>
    <pc:docChg chg="undo redo custSel mod addSld delSld modSld sldOrd">
      <pc:chgData name="walduch@gmail.com" userId="c4c51a5c429a4122" providerId="LiveId" clId="{E62009BD-BB42-47BF-AE06-C48FCBE1215C}" dt="2021-01-15T15:39:23.565" v="5652" actId="20577"/>
      <pc:docMkLst>
        <pc:docMk/>
      </pc:docMkLst>
      <pc:sldChg chg="modSp add del mod ord">
        <pc:chgData name="walduch@gmail.com" userId="c4c51a5c429a4122" providerId="LiveId" clId="{E62009BD-BB42-47BF-AE06-C48FCBE1215C}" dt="2021-01-15T11:32:13.169" v="5241" actId="20577"/>
        <pc:sldMkLst>
          <pc:docMk/>
          <pc:sldMk cId="2291554265" sldId="256"/>
        </pc:sldMkLst>
        <pc:spChg chg="mod">
          <ac:chgData name="walduch@gmail.com" userId="c4c51a5c429a4122" providerId="LiveId" clId="{E62009BD-BB42-47BF-AE06-C48FCBE1215C}" dt="2021-01-15T11:32:13.169" v="5241" actId="20577"/>
          <ac:spMkLst>
            <pc:docMk/>
            <pc:sldMk cId="2291554265" sldId="256"/>
            <ac:spMk id="2" creationId="{C2288C13-BE24-4BF9-B028-CE6A29FA0A15}"/>
          </ac:spMkLst>
        </pc:spChg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2291554265" sldId="256"/>
            <ac:spMk id="3" creationId="{20A5CC81-CF1E-4681-A0FC-7A2BB05A7288}"/>
          </ac:spMkLst>
        </pc:spChg>
      </pc:sldChg>
      <pc:sldChg chg="addSp delSp modSp mod">
        <pc:chgData name="walduch@gmail.com" userId="c4c51a5c429a4122" providerId="LiveId" clId="{E62009BD-BB42-47BF-AE06-C48FCBE1215C}" dt="2021-01-15T11:36:10.396" v="5257"/>
        <pc:sldMkLst>
          <pc:docMk/>
          <pc:sldMk cId="3668123498" sldId="257"/>
        </pc:sldMkLst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3668123498" sldId="257"/>
            <ac:spMk id="2" creationId="{4C19E8C6-FF6B-4EE0-B68E-A8ABCBB41C6C}"/>
          </ac:spMkLst>
        </pc:spChg>
        <pc:spChg chg="del mod">
          <ac:chgData name="walduch@gmail.com" userId="c4c51a5c429a4122" providerId="LiveId" clId="{E62009BD-BB42-47BF-AE06-C48FCBE1215C}" dt="2021-01-09T11:13:23.151" v="2890" actId="12084"/>
          <ac:spMkLst>
            <pc:docMk/>
            <pc:sldMk cId="3668123498" sldId="257"/>
            <ac:spMk id="3" creationId="{F1A954EE-046A-40AC-B2FF-AF7AC5F23D29}"/>
          </ac:spMkLst>
        </pc:spChg>
        <pc:graphicFrameChg chg="add mod">
          <ac:chgData name="walduch@gmail.com" userId="c4c51a5c429a4122" providerId="LiveId" clId="{E62009BD-BB42-47BF-AE06-C48FCBE1215C}" dt="2021-01-15T11:36:10.396" v="5257"/>
          <ac:graphicFrameMkLst>
            <pc:docMk/>
            <pc:sldMk cId="3668123498" sldId="257"/>
            <ac:graphicFrameMk id="4" creationId="{65A9FAA0-2080-4259-A70F-D0C2AA9D021E}"/>
          </ac:graphicFrameMkLst>
        </pc:graphicFrameChg>
      </pc:sldChg>
      <pc:sldChg chg="addSp delSp modSp mod modNotesTx">
        <pc:chgData name="walduch@gmail.com" userId="c4c51a5c429a4122" providerId="LiveId" clId="{E62009BD-BB42-47BF-AE06-C48FCBE1215C}" dt="2021-01-13T08:36:12.741" v="3767" actId="20577"/>
        <pc:sldMkLst>
          <pc:docMk/>
          <pc:sldMk cId="903636404" sldId="258"/>
        </pc:sldMkLst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903636404" sldId="258"/>
            <ac:spMk id="2" creationId="{F2260BAE-333E-4F9F-9097-A09DF918A178}"/>
          </ac:spMkLst>
        </pc:spChg>
        <pc:spChg chg="del mod">
          <ac:chgData name="walduch@gmail.com" userId="c4c51a5c429a4122" providerId="LiveId" clId="{E62009BD-BB42-47BF-AE06-C48FCBE1215C}" dt="2021-01-09T11:08:03.481" v="2868" actId="12084"/>
          <ac:spMkLst>
            <pc:docMk/>
            <pc:sldMk cId="903636404" sldId="258"/>
            <ac:spMk id="3" creationId="{74ECC48C-3419-481C-A6C5-E5224D3F4318}"/>
          </ac:spMkLst>
        </pc:spChg>
        <pc:spChg chg="add del mod">
          <ac:chgData name="walduch@gmail.com" userId="c4c51a5c429a4122" providerId="LiveId" clId="{E62009BD-BB42-47BF-AE06-C48FCBE1215C}" dt="2021-01-09T11:29:49.182" v="2930" actId="12084"/>
          <ac:spMkLst>
            <pc:docMk/>
            <pc:sldMk cId="903636404" sldId="258"/>
            <ac:spMk id="5" creationId="{1D4A02E2-F93B-481E-99F4-B219B4705C37}"/>
          </ac:spMkLst>
        </pc:spChg>
        <pc:graphicFrameChg chg="add del mod">
          <ac:chgData name="walduch@gmail.com" userId="c4c51a5c429a4122" providerId="LiveId" clId="{E62009BD-BB42-47BF-AE06-C48FCBE1215C}" dt="2021-01-09T11:29:11.116" v="2922" actId="11529"/>
          <ac:graphicFrameMkLst>
            <pc:docMk/>
            <pc:sldMk cId="903636404" sldId="258"/>
            <ac:graphicFrameMk id="4" creationId="{A396E813-A118-41F7-B5B2-5BBDA80B46B3}"/>
          </ac:graphicFrameMkLst>
        </pc:graphicFrameChg>
        <pc:graphicFrameChg chg="add mod">
          <ac:chgData name="walduch@gmail.com" userId="c4c51a5c429a4122" providerId="LiveId" clId="{E62009BD-BB42-47BF-AE06-C48FCBE1215C}" dt="2021-01-13T08:36:12.741" v="3767" actId="20577"/>
          <ac:graphicFrameMkLst>
            <pc:docMk/>
            <pc:sldMk cId="903636404" sldId="258"/>
            <ac:graphicFrameMk id="6" creationId="{C60EF5C3-8E7F-4F38-A4EA-FF89D155F488}"/>
          </ac:graphicFrameMkLst>
        </pc:graphicFrameChg>
        <pc:picChg chg="add del">
          <ac:chgData name="walduch@gmail.com" userId="c4c51a5c429a4122" providerId="LiveId" clId="{E62009BD-BB42-47BF-AE06-C48FCBE1215C}" dt="2021-01-09T11:28:48.133" v="2920"/>
          <ac:picMkLst>
            <pc:docMk/>
            <pc:sldMk cId="903636404" sldId="258"/>
            <ac:picMk id="29698" creationId="{EAE86F3B-CA29-4EED-A50C-6B7FBB4E04A7}"/>
          </ac:picMkLst>
        </pc:picChg>
      </pc:sldChg>
      <pc:sldChg chg="addSp delSp modSp new mod setBg">
        <pc:chgData name="walduch@gmail.com" userId="c4c51a5c429a4122" providerId="LiveId" clId="{E62009BD-BB42-47BF-AE06-C48FCBE1215C}" dt="2021-01-09T18:33:15.312" v="3494" actId="20577"/>
        <pc:sldMkLst>
          <pc:docMk/>
          <pc:sldMk cId="2996368423" sldId="259"/>
        </pc:sldMkLst>
        <pc:spChg chg="mod">
          <ac:chgData name="walduch@gmail.com" userId="c4c51a5c429a4122" providerId="LiveId" clId="{E62009BD-BB42-47BF-AE06-C48FCBE1215C}" dt="2021-01-09T18:33:15.312" v="3494" actId="20577"/>
          <ac:spMkLst>
            <pc:docMk/>
            <pc:sldMk cId="2996368423" sldId="259"/>
            <ac:spMk id="2" creationId="{4AF735A6-0BAF-42EB-A773-D76B7B998925}"/>
          </ac:spMkLst>
        </pc:spChg>
        <pc:spChg chg="del">
          <ac:chgData name="walduch@gmail.com" userId="c4c51a5c429a4122" providerId="LiveId" clId="{E62009BD-BB42-47BF-AE06-C48FCBE1215C}" dt="2021-01-08T11:26:02.196" v="1084"/>
          <ac:spMkLst>
            <pc:docMk/>
            <pc:sldMk cId="2996368423" sldId="259"/>
            <ac:spMk id="3" creationId="{FB6D3BBB-D9FA-4CC9-BC8C-0D6C37044416}"/>
          </ac:spMkLst>
        </pc:spChg>
        <pc:spChg chg="add del mod">
          <ac:chgData name="walduch@gmail.com" userId="c4c51a5c429a4122" providerId="LiveId" clId="{E62009BD-BB42-47BF-AE06-C48FCBE1215C}" dt="2021-01-09T11:06:45.217" v="2863" actId="26606"/>
          <ac:spMkLst>
            <pc:docMk/>
            <pc:sldMk cId="2996368423" sldId="259"/>
            <ac:spMk id="4" creationId="{B5602F60-81EE-4073-AA1A-3C8246B97071}"/>
          </ac:spMkLst>
        </pc:spChg>
        <pc:spChg chg="add">
          <ac:chgData name="walduch@gmail.com" userId="c4c51a5c429a4122" providerId="LiveId" clId="{E62009BD-BB42-47BF-AE06-C48FCBE1215C}" dt="2021-01-09T11:06:45.217" v="2863" actId="26606"/>
          <ac:spMkLst>
            <pc:docMk/>
            <pc:sldMk cId="2996368423" sldId="259"/>
            <ac:spMk id="13" creationId="{4FA533C5-33E3-4611-AF9F-72811D8B26A6}"/>
          </ac:spMkLst>
        </pc:spChg>
        <pc:spChg chg="add">
          <ac:chgData name="walduch@gmail.com" userId="c4c51a5c429a4122" providerId="LiveId" clId="{E62009BD-BB42-47BF-AE06-C48FCBE1215C}" dt="2021-01-09T11:06:45.217" v="2863" actId="26606"/>
          <ac:spMkLst>
            <pc:docMk/>
            <pc:sldMk cId="2996368423" sldId="259"/>
            <ac:spMk id="19" creationId="{87F0FDC4-AD8C-47D9-9131-623C98ADB0AE}"/>
          </ac:spMkLst>
        </pc:spChg>
        <pc:spChg chg="add">
          <ac:chgData name="walduch@gmail.com" userId="c4c51a5c429a4122" providerId="LiveId" clId="{E62009BD-BB42-47BF-AE06-C48FCBE1215C}" dt="2021-01-09T11:06:45.217" v="2863" actId="26606"/>
          <ac:spMkLst>
            <pc:docMk/>
            <pc:sldMk cId="2996368423" sldId="259"/>
            <ac:spMk id="21" creationId="{E6A222EB-A81E-4238-B08D-AAB1828C8E0B}"/>
          </ac:spMkLst>
        </pc:spChg>
        <pc:spChg chg="add">
          <ac:chgData name="walduch@gmail.com" userId="c4c51a5c429a4122" providerId="LiveId" clId="{E62009BD-BB42-47BF-AE06-C48FCBE1215C}" dt="2021-01-09T11:06:45.217" v="2863" actId="26606"/>
          <ac:spMkLst>
            <pc:docMk/>
            <pc:sldMk cId="2996368423" sldId="259"/>
            <ac:spMk id="23" creationId="{E014676C-074B-475A-8346-9C901C86CB97}"/>
          </ac:spMkLst>
        </pc:spChg>
        <pc:picChg chg="add">
          <ac:chgData name="walduch@gmail.com" userId="c4c51a5c429a4122" providerId="LiveId" clId="{E62009BD-BB42-47BF-AE06-C48FCBE1215C}" dt="2021-01-09T11:06:45.217" v="2863" actId="26606"/>
          <ac:picMkLst>
            <pc:docMk/>
            <pc:sldMk cId="2996368423" sldId="259"/>
            <ac:picMk id="9" creationId="{91B28F63-CF00-448F-B141-FE33C33B1891}"/>
          </ac:picMkLst>
        </pc:picChg>
        <pc:picChg chg="add">
          <ac:chgData name="walduch@gmail.com" userId="c4c51a5c429a4122" providerId="LiveId" clId="{E62009BD-BB42-47BF-AE06-C48FCBE1215C}" dt="2021-01-09T11:06:45.217" v="2863" actId="26606"/>
          <ac:picMkLst>
            <pc:docMk/>
            <pc:sldMk cId="2996368423" sldId="259"/>
            <ac:picMk id="11" creationId="{2AE609E2-8522-44E4-9077-980E5BCF3E14}"/>
          </ac:picMkLst>
        </pc:picChg>
        <pc:picChg chg="add">
          <ac:chgData name="walduch@gmail.com" userId="c4c51a5c429a4122" providerId="LiveId" clId="{E62009BD-BB42-47BF-AE06-C48FCBE1215C}" dt="2021-01-09T11:06:45.217" v="2863" actId="26606"/>
          <ac:picMkLst>
            <pc:docMk/>
            <pc:sldMk cId="2996368423" sldId="259"/>
            <ac:picMk id="15" creationId="{8949AD42-25FD-4C3D-9EEE-B7FEC5809988}"/>
          </ac:picMkLst>
        </pc:picChg>
        <pc:picChg chg="add">
          <ac:chgData name="walduch@gmail.com" userId="c4c51a5c429a4122" providerId="LiveId" clId="{E62009BD-BB42-47BF-AE06-C48FCBE1215C}" dt="2021-01-09T11:06:45.217" v="2863" actId="26606"/>
          <ac:picMkLst>
            <pc:docMk/>
            <pc:sldMk cId="2996368423" sldId="259"/>
            <ac:picMk id="17" creationId="{6AC7D913-60B7-4603-881B-831DA5D3A940}"/>
          </ac:picMkLst>
        </pc:picChg>
        <pc:picChg chg="add del mod">
          <ac:chgData name="walduch@gmail.com" userId="c4c51a5c429a4122" providerId="LiveId" clId="{E62009BD-BB42-47BF-AE06-C48FCBE1215C}" dt="2021-01-09T10:43:52.267" v="2642" actId="478"/>
          <ac:picMkLst>
            <pc:docMk/>
            <pc:sldMk cId="2996368423" sldId="259"/>
            <ac:picMk id="1026" creationId="{F934056E-EE3B-4F10-A1E7-EA02A2B31C38}"/>
          </ac:picMkLst>
        </pc:picChg>
        <pc:cxnChg chg="add">
          <ac:chgData name="walduch@gmail.com" userId="c4c51a5c429a4122" providerId="LiveId" clId="{E62009BD-BB42-47BF-AE06-C48FCBE1215C}" dt="2021-01-09T11:06:45.217" v="2863" actId="26606"/>
          <ac:cxnSpMkLst>
            <pc:docMk/>
            <pc:sldMk cId="2996368423" sldId="259"/>
            <ac:cxnSpMk id="25" creationId="{179C4C8E-197B-4679-AE96-B5147F971C90}"/>
          </ac:cxnSpMkLst>
        </pc:cxnChg>
      </pc:sldChg>
      <pc:sldChg chg="modSp new del mod">
        <pc:chgData name="walduch@gmail.com" userId="c4c51a5c429a4122" providerId="LiveId" clId="{E62009BD-BB42-47BF-AE06-C48FCBE1215C}" dt="2021-01-09T10:53:47.843" v="2659" actId="47"/>
        <pc:sldMkLst>
          <pc:docMk/>
          <pc:sldMk cId="1569305377" sldId="260"/>
        </pc:sldMkLst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1569305377" sldId="260"/>
            <ac:spMk id="2" creationId="{0352EF2B-DC37-4B01-9DF9-9055ACC9D64C}"/>
          </ac:spMkLst>
        </pc:spChg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1569305377" sldId="260"/>
            <ac:spMk id="3" creationId="{B57282AA-D3C8-452F-AAFF-ED9FF8A52E69}"/>
          </ac:spMkLst>
        </pc:spChg>
      </pc:sldChg>
      <pc:sldChg chg="addSp delSp modSp new mod setBg">
        <pc:chgData name="walduch@gmail.com" userId="c4c51a5c429a4122" providerId="LiveId" clId="{E62009BD-BB42-47BF-AE06-C48FCBE1215C}" dt="2021-01-09T11:44:35.064" v="3101" actId="13782"/>
        <pc:sldMkLst>
          <pc:docMk/>
          <pc:sldMk cId="1197607447" sldId="261"/>
        </pc:sldMkLst>
        <pc:spChg chg="mod ord">
          <ac:chgData name="walduch@gmail.com" userId="c4c51a5c429a4122" providerId="LiveId" clId="{E62009BD-BB42-47BF-AE06-C48FCBE1215C}" dt="2021-01-09T11:43:54.741" v="3098" actId="20577"/>
          <ac:spMkLst>
            <pc:docMk/>
            <pc:sldMk cId="1197607447" sldId="261"/>
            <ac:spMk id="2" creationId="{1796458C-D1CA-4F27-A282-EA94BEAFDCDE}"/>
          </ac:spMkLst>
        </pc:spChg>
        <pc:spChg chg="del mod">
          <ac:chgData name="walduch@gmail.com" userId="c4c51a5c429a4122" providerId="LiveId" clId="{E62009BD-BB42-47BF-AE06-C48FCBE1215C}" dt="2021-01-09T11:44:19.425" v="3099" actId="12084"/>
          <ac:spMkLst>
            <pc:docMk/>
            <pc:sldMk cId="1197607447" sldId="261"/>
            <ac:spMk id="3" creationId="{87506024-C185-463A-9811-9BA30C24D37B}"/>
          </ac:spMkLst>
        </pc:spChg>
        <pc:spChg chg="add del">
          <ac:chgData name="walduch@gmail.com" userId="c4c51a5c429a4122" providerId="LiveId" clId="{E62009BD-BB42-47BF-AE06-C48FCBE1215C}" dt="2021-01-09T10:58:23.640" v="2734" actId="26606"/>
          <ac:spMkLst>
            <pc:docMk/>
            <pc:sldMk cId="1197607447" sldId="261"/>
            <ac:spMk id="10" creationId="{8D489E29-742E-4D34-AB08-CE3217805B81}"/>
          </ac:spMkLst>
        </pc:spChg>
        <pc:spChg chg="add del">
          <ac:chgData name="walduch@gmail.com" userId="c4c51a5c429a4122" providerId="LiveId" clId="{E62009BD-BB42-47BF-AE06-C48FCBE1215C}" dt="2021-01-09T10:58:24.294" v="2736" actId="26606"/>
          <ac:spMkLst>
            <pc:docMk/>
            <pc:sldMk cId="1197607447" sldId="261"/>
            <ac:spMk id="12" creationId="{81CC9B02-E087-4350-AEBD-2C3CF001AF01}"/>
          </ac:spMkLst>
        </pc:spChg>
        <pc:spChg chg="add del">
          <ac:chgData name="walduch@gmail.com" userId="c4c51a5c429a4122" providerId="LiveId" clId="{E62009BD-BB42-47BF-AE06-C48FCBE1215C}" dt="2021-01-09T10:58:24.294" v="2736" actId="26606"/>
          <ac:spMkLst>
            <pc:docMk/>
            <pc:sldMk cId="1197607447" sldId="261"/>
            <ac:spMk id="13" creationId="{C8A3C342-1D03-412F-8DD3-BF519E8E0AE9}"/>
          </ac:spMkLst>
        </pc:spChg>
        <pc:spChg chg="add del">
          <ac:chgData name="walduch@gmail.com" userId="c4c51a5c429a4122" providerId="LiveId" clId="{E62009BD-BB42-47BF-AE06-C48FCBE1215C}" dt="2021-01-09T10:58:24.294" v="2736" actId="26606"/>
          <ac:spMkLst>
            <pc:docMk/>
            <pc:sldMk cId="1197607447" sldId="261"/>
            <ac:spMk id="14" creationId="{D6F18ACE-6E82-4ADC-8A2F-A1771B309B16}"/>
          </ac:spMkLst>
        </pc:spChg>
        <pc:spChg chg="add del">
          <ac:chgData name="walduch@gmail.com" userId="c4c51a5c429a4122" providerId="LiveId" clId="{E62009BD-BB42-47BF-AE06-C48FCBE1215C}" dt="2021-01-09T10:58:25.279" v="2738" actId="26606"/>
          <ac:spMkLst>
            <pc:docMk/>
            <pc:sldMk cId="1197607447" sldId="261"/>
            <ac:spMk id="16" creationId="{A93A089E-0A16-452C-B341-0F769780D262}"/>
          </ac:spMkLst>
        </pc:spChg>
        <pc:spChg chg="add del">
          <ac:chgData name="walduch@gmail.com" userId="c4c51a5c429a4122" providerId="LiveId" clId="{E62009BD-BB42-47BF-AE06-C48FCBE1215C}" dt="2021-01-09T10:58:26.741" v="2740" actId="26606"/>
          <ac:spMkLst>
            <pc:docMk/>
            <pc:sldMk cId="1197607447" sldId="261"/>
            <ac:spMk id="18" creationId="{C8A3C342-1D03-412F-8DD3-BF519E8E0AE9}"/>
          </ac:spMkLst>
        </pc:spChg>
        <pc:spChg chg="add del">
          <ac:chgData name="walduch@gmail.com" userId="c4c51a5c429a4122" providerId="LiveId" clId="{E62009BD-BB42-47BF-AE06-C48FCBE1215C}" dt="2021-01-09T10:58:26.741" v="2740" actId="26606"/>
          <ac:spMkLst>
            <pc:docMk/>
            <pc:sldMk cId="1197607447" sldId="261"/>
            <ac:spMk id="19" creationId="{81CC9B02-E087-4350-AEBD-2C3CF001AF01}"/>
          </ac:spMkLst>
        </pc:spChg>
        <pc:spChg chg="add del">
          <ac:chgData name="walduch@gmail.com" userId="c4c51a5c429a4122" providerId="LiveId" clId="{E62009BD-BB42-47BF-AE06-C48FCBE1215C}" dt="2021-01-09T10:58:26.741" v="2740" actId="26606"/>
          <ac:spMkLst>
            <pc:docMk/>
            <pc:sldMk cId="1197607447" sldId="261"/>
            <ac:spMk id="20" creationId="{D6F18ACE-6E82-4ADC-8A2F-A1771B309B16}"/>
          </ac:spMkLst>
        </pc:spChg>
        <pc:graphicFrameChg chg="add mod">
          <ac:chgData name="walduch@gmail.com" userId="c4c51a5c429a4122" providerId="LiveId" clId="{E62009BD-BB42-47BF-AE06-C48FCBE1215C}" dt="2021-01-09T11:44:35.064" v="3101" actId="13782"/>
          <ac:graphicFrameMkLst>
            <pc:docMk/>
            <pc:sldMk cId="1197607447" sldId="261"/>
            <ac:graphicFrameMk id="4" creationId="{5BA05043-7A5C-4216-9020-D34F8D201E6F}"/>
          </ac:graphicFrameMkLst>
        </pc:graphicFrameChg>
        <pc:picChg chg="add mod">
          <ac:chgData name="walduch@gmail.com" userId="c4c51a5c429a4122" providerId="LiveId" clId="{E62009BD-BB42-47BF-AE06-C48FCBE1215C}" dt="2021-01-09T10:58:26.744" v="2741" actId="26606"/>
          <ac:picMkLst>
            <pc:docMk/>
            <pc:sldMk cId="1197607447" sldId="261"/>
            <ac:picMk id="5" creationId="{BE51512D-AA42-4DF9-99F7-27FB4CAEF0FD}"/>
          </ac:picMkLst>
        </pc:picChg>
      </pc:sldChg>
      <pc:sldChg chg="addSp delSp modSp new del mod">
        <pc:chgData name="walduch@gmail.com" userId="c4c51a5c429a4122" providerId="LiveId" clId="{E62009BD-BB42-47BF-AE06-C48FCBE1215C}" dt="2021-01-08T20:16:50.987" v="2001" actId="47"/>
        <pc:sldMkLst>
          <pc:docMk/>
          <pc:sldMk cId="2981353383" sldId="262"/>
        </pc:sldMkLst>
        <pc:spChg chg="mod">
          <ac:chgData name="walduch@gmail.com" userId="c4c51a5c429a4122" providerId="LiveId" clId="{E62009BD-BB42-47BF-AE06-C48FCBE1215C}" dt="2021-01-07T22:16:19.461" v="438" actId="20577"/>
          <ac:spMkLst>
            <pc:docMk/>
            <pc:sldMk cId="2981353383" sldId="262"/>
            <ac:spMk id="2" creationId="{F71610A4-5C18-409A-B7D4-4A49A5AF5FAC}"/>
          </ac:spMkLst>
        </pc:spChg>
        <pc:spChg chg="del">
          <ac:chgData name="walduch@gmail.com" userId="c4c51a5c429a4122" providerId="LiveId" clId="{E62009BD-BB42-47BF-AE06-C48FCBE1215C}" dt="2021-01-08T15:07:51.161" v="1378" actId="478"/>
          <ac:spMkLst>
            <pc:docMk/>
            <pc:sldMk cId="2981353383" sldId="262"/>
            <ac:spMk id="3" creationId="{81778429-C2B5-4DD3-B8FD-C9FEE8895004}"/>
          </ac:spMkLst>
        </pc:spChg>
        <pc:picChg chg="add mod">
          <ac:chgData name="walduch@gmail.com" userId="c4c51a5c429a4122" providerId="LiveId" clId="{E62009BD-BB42-47BF-AE06-C48FCBE1215C}" dt="2021-01-08T15:07:56.011" v="1380" actId="1076"/>
          <ac:picMkLst>
            <pc:docMk/>
            <pc:sldMk cId="2981353383" sldId="262"/>
            <ac:picMk id="9218" creationId="{C893A8D3-051B-44B1-A48D-62C3CAF87CC1}"/>
          </ac:picMkLst>
        </pc:picChg>
      </pc:sldChg>
      <pc:sldChg chg="addSp delSp modSp new mod ord setBg delDesignElem">
        <pc:chgData name="walduch@gmail.com" userId="c4c51a5c429a4122" providerId="LiveId" clId="{E62009BD-BB42-47BF-AE06-C48FCBE1215C}" dt="2021-01-09T10:53:05.794" v="2652"/>
        <pc:sldMkLst>
          <pc:docMk/>
          <pc:sldMk cId="1117652705" sldId="263"/>
        </pc:sldMkLst>
        <pc:spChg chg="mod">
          <ac:chgData name="walduch@gmail.com" userId="c4c51a5c429a4122" providerId="LiveId" clId="{E62009BD-BB42-47BF-AE06-C48FCBE1215C}" dt="2021-01-08T20:12:42.963" v="1928" actId="26606"/>
          <ac:spMkLst>
            <pc:docMk/>
            <pc:sldMk cId="1117652705" sldId="263"/>
            <ac:spMk id="2" creationId="{28052F78-2F7A-4D07-99B3-068AADA768D6}"/>
          </ac:spMkLst>
        </pc:spChg>
        <pc:spChg chg="del">
          <ac:chgData name="walduch@gmail.com" userId="c4c51a5c429a4122" providerId="LiveId" clId="{E62009BD-BB42-47BF-AE06-C48FCBE1215C}" dt="2021-01-08T20:12:42.963" v="1928" actId="26606"/>
          <ac:spMkLst>
            <pc:docMk/>
            <pc:sldMk cId="1117652705" sldId="263"/>
            <ac:spMk id="3" creationId="{42817726-C6FB-41CA-BE88-757DC7E85323}"/>
          </ac:spMkLst>
        </pc:spChg>
        <pc:spChg chg="add del">
          <ac:chgData name="walduch@gmail.com" userId="c4c51a5c429a4122" providerId="LiveId" clId="{E62009BD-BB42-47BF-AE06-C48FCBE1215C}" dt="2021-01-09T10:53:05.794" v="2652"/>
          <ac:spMkLst>
            <pc:docMk/>
            <pc:sldMk cId="1117652705" sldId="263"/>
            <ac:spMk id="8" creationId="{23962611-DFD5-4092-AAFD-559E3DFCE2C9}"/>
          </ac:spMkLst>
        </pc:spChg>
        <pc:picChg chg="add del">
          <ac:chgData name="walduch@gmail.com" userId="c4c51a5c429a4122" providerId="LiveId" clId="{E62009BD-BB42-47BF-AE06-C48FCBE1215C}" dt="2021-01-09T10:53:05.794" v="2652"/>
          <ac:picMkLst>
            <pc:docMk/>
            <pc:sldMk cId="1117652705" sldId="263"/>
            <ac:picMk id="10" creationId="{2270F1FA-0425-408F-9861-80BF5AFB276D}"/>
          </ac:picMkLst>
        </pc:picChg>
      </pc:sldChg>
      <pc:sldChg chg="addSp delSp modSp new mod ord setBg">
        <pc:chgData name="walduch@gmail.com" userId="c4c51a5c429a4122" providerId="LiveId" clId="{E62009BD-BB42-47BF-AE06-C48FCBE1215C}" dt="2021-01-09T11:45:24.799" v="3103" actId="12100"/>
        <pc:sldMkLst>
          <pc:docMk/>
          <pc:sldMk cId="9829980" sldId="264"/>
        </pc:sldMkLst>
        <pc:spChg chg="mod">
          <ac:chgData name="walduch@gmail.com" userId="c4c51a5c429a4122" providerId="LiveId" clId="{E62009BD-BB42-47BF-AE06-C48FCBE1215C}" dt="2021-01-09T10:58:43.979" v="2745" actId="6549"/>
          <ac:spMkLst>
            <pc:docMk/>
            <pc:sldMk cId="9829980" sldId="264"/>
            <ac:spMk id="2" creationId="{C5E73636-0C14-462F-B6EA-435AE9FD8131}"/>
          </ac:spMkLst>
        </pc:spChg>
        <pc:spChg chg="del mod">
          <ac:chgData name="walduch@gmail.com" userId="c4c51a5c429a4122" providerId="LiveId" clId="{E62009BD-BB42-47BF-AE06-C48FCBE1215C}" dt="2021-01-09T11:45:07.903" v="3102" actId="12084"/>
          <ac:spMkLst>
            <pc:docMk/>
            <pc:sldMk cId="9829980" sldId="264"/>
            <ac:spMk id="3" creationId="{E9D02134-90F3-4F71-9F0D-72BC9FE593D9}"/>
          </ac:spMkLst>
        </pc:spChg>
        <pc:spChg chg="add del">
          <ac:chgData name="walduch@gmail.com" userId="c4c51a5c429a4122" providerId="LiveId" clId="{E62009BD-BB42-47BF-AE06-C48FCBE1215C}" dt="2021-01-08T18:55:19.493" v="1772"/>
          <ac:spMkLst>
            <pc:docMk/>
            <pc:sldMk cId="9829980" sldId="264"/>
            <ac:spMk id="4" creationId="{4D736B57-2E73-4319-8E1C-192480207BC8}"/>
          </ac:spMkLst>
        </pc:spChg>
        <pc:graphicFrameChg chg="add mod">
          <ac:chgData name="walduch@gmail.com" userId="c4c51a5c429a4122" providerId="LiveId" clId="{E62009BD-BB42-47BF-AE06-C48FCBE1215C}" dt="2021-01-09T10:58:34.121" v="2742" actId="26606"/>
          <ac:graphicFrameMkLst>
            <pc:docMk/>
            <pc:sldMk cId="9829980" sldId="264"/>
            <ac:graphicFrameMk id="5" creationId="{919E3486-E6BE-4913-AFF0-F0C71AF53578}"/>
          </ac:graphicFrameMkLst>
        </pc:graphicFrameChg>
        <pc:graphicFrameChg chg="add mod">
          <ac:chgData name="walduch@gmail.com" userId="c4c51a5c429a4122" providerId="LiveId" clId="{E62009BD-BB42-47BF-AE06-C48FCBE1215C}" dt="2021-01-09T11:45:24.799" v="3103" actId="12100"/>
          <ac:graphicFrameMkLst>
            <pc:docMk/>
            <pc:sldMk cId="9829980" sldId="264"/>
            <ac:graphicFrameMk id="6" creationId="{2390574F-DC03-45E6-B52B-5E8E26FD14EB}"/>
          </ac:graphicFrameMkLst>
        </pc:graphicFrameChg>
      </pc:sldChg>
      <pc:sldChg chg="addSp delSp modSp new mod ord setBg delDesignElem">
        <pc:chgData name="walduch@gmail.com" userId="c4c51a5c429a4122" providerId="LiveId" clId="{E62009BD-BB42-47BF-AE06-C48FCBE1215C}" dt="2021-01-09T10:53:05.937" v="2655" actId="27636"/>
        <pc:sldMkLst>
          <pc:docMk/>
          <pc:sldMk cId="3616852187" sldId="265"/>
        </pc:sldMkLst>
        <pc:spChg chg="mod">
          <ac:chgData name="walduch@gmail.com" userId="c4c51a5c429a4122" providerId="LiveId" clId="{E62009BD-BB42-47BF-AE06-C48FCBE1215C}" dt="2021-01-09T10:53:05.937" v="2655" actId="27636"/>
          <ac:spMkLst>
            <pc:docMk/>
            <pc:sldMk cId="3616852187" sldId="265"/>
            <ac:spMk id="2" creationId="{D961652E-8811-4A1B-BD25-D1F18337EF64}"/>
          </ac:spMkLst>
        </pc:spChg>
        <pc:spChg chg="del">
          <ac:chgData name="walduch@gmail.com" userId="c4c51a5c429a4122" providerId="LiveId" clId="{E62009BD-BB42-47BF-AE06-C48FCBE1215C}" dt="2021-01-08T15:09:22.657" v="1390" actId="478"/>
          <ac:spMkLst>
            <pc:docMk/>
            <pc:sldMk cId="3616852187" sldId="265"/>
            <ac:spMk id="3" creationId="{801BE9A7-65DA-4F83-AED0-BF4F556EEC48}"/>
          </ac:spMkLst>
        </pc:spChg>
        <pc:spChg chg="add del">
          <ac:chgData name="walduch@gmail.com" userId="c4c51a5c429a4122" providerId="LiveId" clId="{E62009BD-BB42-47BF-AE06-C48FCBE1215C}" dt="2021-01-08T15:10:04.265" v="1393" actId="26606"/>
          <ac:spMkLst>
            <pc:docMk/>
            <pc:sldMk cId="3616852187" sldId="265"/>
            <ac:spMk id="71" creationId="{8C790BE2-4E4F-4AAF-81A2-4A6F4885EBE6}"/>
          </ac:spMkLst>
        </pc:spChg>
        <pc:spChg chg="add del">
          <ac:chgData name="walduch@gmail.com" userId="c4c51a5c429a4122" providerId="LiveId" clId="{E62009BD-BB42-47BF-AE06-C48FCBE1215C}" dt="2021-01-08T15:10:04.265" v="1393" actId="26606"/>
          <ac:spMkLst>
            <pc:docMk/>
            <pc:sldMk cId="3616852187" sldId="265"/>
            <ac:spMk id="73" creationId="{D28B54C3-B57B-472A-B96E-1FCB67093DC2}"/>
          </ac:spMkLst>
        </pc:spChg>
        <pc:spChg chg="add del">
          <ac:chgData name="walduch@gmail.com" userId="c4c51a5c429a4122" providerId="LiveId" clId="{E62009BD-BB42-47BF-AE06-C48FCBE1215C}" dt="2021-01-08T15:10:04.265" v="1393" actId="26606"/>
          <ac:spMkLst>
            <pc:docMk/>
            <pc:sldMk cId="3616852187" sldId="265"/>
            <ac:spMk id="75" creationId="{7DB3C429-F8DA-49B9-AF84-21996FCF78B5}"/>
          </ac:spMkLst>
        </pc:spChg>
        <pc:spChg chg="add del">
          <ac:chgData name="walduch@gmail.com" userId="c4c51a5c429a4122" providerId="LiveId" clId="{E62009BD-BB42-47BF-AE06-C48FCBE1215C}" dt="2021-01-08T15:10:04.265" v="1393" actId="26606"/>
          <ac:spMkLst>
            <pc:docMk/>
            <pc:sldMk cId="3616852187" sldId="265"/>
            <ac:spMk id="77" creationId="{C4C9F2B0-1044-46EB-8AEB-C3BFFDE6C2CC}"/>
          </ac:spMkLst>
        </pc:spChg>
        <pc:spChg chg="add del">
          <ac:chgData name="walduch@gmail.com" userId="c4c51a5c429a4122" providerId="LiveId" clId="{E62009BD-BB42-47BF-AE06-C48FCBE1215C}" dt="2021-01-08T15:10:19.753" v="1398" actId="26606"/>
          <ac:spMkLst>
            <pc:docMk/>
            <pc:sldMk cId="3616852187" sldId="265"/>
            <ac:spMk id="78" creationId="{C3896A03-3945-419A-B66B-4EE266EDD152}"/>
          </ac:spMkLst>
        </pc:spChg>
        <pc:spChg chg="add del">
          <ac:chgData name="walduch@gmail.com" userId="c4c51a5c429a4122" providerId="LiveId" clId="{E62009BD-BB42-47BF-AE06-C48FCBE1215C}" dt="2021-01-08T15:10:04.265" v="1393" actId="26606"/>
          <ac:spMkLst>
            <pc:docMk/>
            <pc:sldMk cId="3616852187" sldId="265"/>
            <ac:spMk id="79" creationId="{32B3ACB3-D689-442E-8A40-8680B0FEB8A2}"/>
          </ac:spMkLst>
        </pc:spChg>
        <pc:spChg chg="add del">
          <ac:chgData name="walduch@gmail.com" userId="c4c51a5c429a4122" providerId="LiveId" clId="{E62009BD-BB42-47BF-AE06-C48FCBE1215C}" dt="2021-01-08T15:10:19.753" v="1398" actId="26606"/>
          <ac:spMkLst>
            <pc:docMk/>
            <pc:sldMk cId="3616852187" sldId="265"/>
            <ac:spMk id="80" creationId="{B34F5AD2-EDBD-4BBD-A55C-EAFFD0C7097A}"/>
          </ac:spMkLst>
        </pc:spChg>
        <pc:spChg chg="add del">
          <ac:chgData name="walduch@gmail.com" userId="c4c51a5c429a4122" providerId="LiveId" clId="{E62009BD-BB42-47BF-AE06-C48FCBE1215C}" dt="2021-01-08T18:40:02.653" v="1653" actId="26606"/>
          <ac:spMkLst>
            <pc:docMk/>
            <pc:sldMk cId="3616852187" sldId="265"/>
            <ac:spMk id="87" creationId="{3A826B85-D58A-48FB-ABB8-881A5F8CC27B}"/>
          </ac:spMkLst>
        </pc:spChg>
        <pc:spChg chg="add del">
          <ac:chgData name="walduch@gmail.com" userId="c4c51a5c429a4122" providerId="LiveId" clId="{E62009BD-BB42-47BF-AE06-C48FCBE1215C}" dt="2021-01-08T18:40:02.653" v="1653" actId="26606"/>
          <ac:spMkLst>
            <pc:docMk/>
            <pc:sldMk cId="3616852187" sldId="265"/>
            <ac:spMk id="89" creationId="{20B579A7-44A3-4863-B4F6-E1E3D667A58D}"/>
          </ac:spMkLst>
        </pc:spChg>
        <pc:spChg chg="add del">
          <ac:chgData name="walduch@gmail.com" userId="c4c51a5c429a4122" providerId="LiveId" clId="{E62009BD-BB42-47BF-AE06-C48FCBE1215C}" dt="2021-01-08T15:10:06.786" v="1395" actId="26606"/>
          <ac:spMkLst>
            <pc:docMk/>
            <pc:sldMk cId="3616852187" sldId="265"/>
            <ac:spMk id="12292" creationId="{71FC7D98-7B8B-402A-90FC-F027482F2142}"/>
          </ac:spMkLst>
        </pc:spChg>
        <pc:spChg chg="add del">
          <ac:chgData name="walduch@gmail.com" userId="c4c51a5c429a4122" providerId="LiveId" clId="{E62009BD-BB42-47BF-AE06-C48FCBE1215C}" dt="2021-01-08T15:10:06.786" v="1395" actId="26606"/>
          <ac:spMkLst>
            <pc:docMk/>
            <pc:sldMk cId="3616852187" sldId="265"/>
            <ac:spMk id="12293" creationId="{AD7356EA-285B-4E5D-8FEC-104659A4FD2C}"/>
          </ac:spMkLst>
        </pc:spChg>
        <pc:spChg chg="add del">
          <ac:chgData name="walduch@gmail.com" userId="c4c51a5c429a4122" providerId="LiveId" clId="{E62009BD-BB42-47BF-AE06-C48FCBE1215C}" dt="2021-01-08T15:10:21.471" v="1403" actId="26606"/>
          <ac:spMkLst>
            <pc:docMk/>
            <pc:sldMk cId="3616852187" sldId="265"/>
            <ac:spMk id="12295" creationId="{B34F5AD2-EDBD-4BBD-A55C-EAFFD0C7097A}"/>
          </ac:spMkLst>
        </pc:spChg>
        <pc:spChg chg="add del">
          <ac:chgData name="walduch@gmail.com" userId="c4c51a5c429a4122" providerId="LiveId" clId="{E62009BD-BB42-47BF-AE06-C48FCBE1215C}" dt="2021-01-08T15:10:21.471" v="1403" actId="26606"/>
          <ac:spMkLst>
            <pc:docMk/>
            <pc:sldMk cId="3616852187" sldId="265"/>
            <ac:spMk id="12296" creationId="{C3896A03-3945-419A-B66B-4EE266EDD152}"/>
          </ac:spMkLst>
        </pc:spChg>
        <pc:spChg chg="add del">
          <ac:chgData name="walduch@gmail.com" userId="c4c51a5c429a4122" providerId="LiveId" clId="{E62009BD-BB42-47BF-AE06-C48FCBE1215C}" dt="2021-01-08T15:10:21.471" v="1403" actId="26606"/>
          <ac:spMkLst>
            <pc:docMk/>
            <pc:sldMk cId="3616852187" sldId="265"/>
            <ac:spMk id="12297" creationId="{6832F003-FCA6-4CFB-A2EA-308F3AA257D1}"/>
          </ac:spMkLst>
        </pc:spChg>
        <pc:spChg chg="add del">
          <ac:chgData name="walduch@gmail.com" userId="c4c51a5c429a4122" providerId="LiveId" clId="{E62009BD-BB42-47BF-AE06-C48FCBE1215C}" dt="2021-01-08T15:10:20.555" v="1400" actId="26606"/>
          <ac:spMkLst>
            <pc:docMk/>
            <pc:sldMk cId="3616852187" sldId="265"/>
            <ac:spMk id="12299" creationId="{D35D61A1-8484-4749-8AD0-A3455E0753C5}"/>
          </ac:spMkLst>
        </pc:spChg>
        <pc:spChg chg="add del">
          <ac:chgData name="walduch@gmail.com" userId="c4c51a5c429a4122" providerId="LiveId" clId="{E62009BD-BB42-47BF-AE06-C48FCBE1215C}" dt="2021-01-08T15:10:20.555" v="1400" actId="26606"/>
          <ac:spMkLst>
            <pc:docMk/>
            <pc:sldMk cId="3616852187" sldId="265"/>
            <ac:spMk id="12300" creationId="{1447903E-2B66-479D-959B-F2EBB2CC901F}"/>
          </ac:spMkLst>
        </pc:spChg>
        <pc:spChg chg="add del">
          <ac:chgData name="walduch@gmail.com" userId="c4c51a5c429a4122" providerId="LiveId" clId="{E62009BD-BB42-47BF-AE06-C48FCBE1215C}" dt="2021-01-08T15:10:21.466" v="1402" actId="26606"/>
          <ac:spMkLst>
            <pc:docMk/>
            <pc:sldMk cId="3616852187" sldId="265"/>
            <ac:spMk id="12302" creationId="{BEE73255-8084-4DF9-BB0B-15EAC92E2CB9}"/>
          </ac:spMkLst>
        </pc:spChg>
        <pc:spChg chg="add del">
          <ac:chgData name="walduch@gmail.com" userId="c4c51a5c429a4122" providerId="LiveId" clId="{E62009BD-BB42-47BF-AE06-C48FCBE1215C}" dt="2021-01-08T15:10:21.466" v="1402" actId="26606"/>
          <ac:spMkLst>
            <pc:docMk/>
            <pc:sldMk cId="3616852187" sldId="265"/>
            <ac:spMk id="12303" creationId="{67048353-8981-459A-9BC6-9711CE462E06}"/>
          </ac:spMkLst>
        </pc:spChg>
        <pc:spChg chg="add del">
          <ac:chgData name="walduch@gmail.com" userId="c4c51a5c429a4122" providerId="LiveId" clId="{E62009BD-BB42-47BF-AE06-C48FCBE1215C}" dt="2021-01-08T18:40:02.659" v="1654" actId="26606"/>
          <ac:spMkLst>
            <pc:docMk/>
            <pc:sldMk cId="3616852187" sldId="265"/>
            <ac:spMk id="12305" creationId="{71FC7D98-7B8B-402A-90FC-F027482F2142}"/>
          </ac:spMkLst>
        </pc:spChg>
        <pc:spChg chg="add del">
          <ac:chgData name="walduch@gmail.com" userId="c4c51a5c429a4122" providerId="LiveId" clId="{E62009BD-BB42-47BF-AE06-C48FCBE1215C}" dt="2021-01-08T18:40:02.659" v="1654" actId="26606"/>
          <ac:spMkLst>
            <pc:docMk/>
            <pc:sldMk cId="3616852187" sldId="265"/>
            <ac:spMk id="12306" creationId="{AD7356EA-285B-4E5D-8FEC-104659A4FD2C}"/>
          </ac:spMkLst>
        </pc:spChg>
        <pc:spChg chg="add del">
          <ac:chgData name="walduch@gmail.com" userId="c4c51a5c429a4122" providerId="LiveId" clId="{E62009BD-BB42-47BF-AE06-C48FCBE1215C}" dt="2021-01-09T10:53:05.794" v="2652"/>
          <ac:spMkLst>
            <pc:docMk/>
            <pc:sldMk cId="3616852187" sldId="265"/>
            <ac:spMk id="12308" creationId="{71FC7D98-7B8B-402A-90FC-F027482F2142}"/>
          </ac:spMkLst>
        </pc:spChg>
        <pc:spChg chg="add del">
          <ac:chgData name="walduch@gmail.com" userId="c4c51a5c429a4122" providerId="LiveId" clId="{E62009BD-BB42-47BF-AE06-C48FCBE1215C}" dt="2021-01-09T10:53:05.794" v="2652"/>
          <ac:spMkLst>
            <pc:docMk/>
            <pc:sldMk cId="3616852187" sldId="265"/>
            <ac:spMk id="12309" creationId="{AD7356EA-285B-4E5D-8FEC-104659A4FD2C}"/>
          </ac:spMkLst>
        </pc:spChg>
        <pc:picChg chg="add mod">
          <ac:chgData name="walduch@gmail.com" userId="c4c51a5c429a4122" providerId="LiveId" clId="{E62009BD-BB42-47BF-AE06-C48FCBE1215C}" dt="2021-01-08T18:40:02.659" v="1654" actId="26606"/>
          <ac:picMkLst>
            <pc:docMk/>
            <pc:sldMk cId="3616852187" sldId="265"/>
            <ac:picMk id="4" creationId="{4C4F8342-261C-4470-8005-BAAF0358A5FA}"/>
          </ac:picMkLst>
        </pc:picChg>
        <pc:picChg chg="add del mod">
          <ac:chgData name="walduch@gmail.com" userId="c4c51a5c429a4122" providerId="LiveId" clId="{E62009BD-BB42-47BF-AE06-C48FCBE1215C}" dt="2021-01-08T18:39:57.347" v="1650" actId="478"/>
          <ac:picMkLst>
            <pc:docMk/>
            <pc:sldMk cId="3616852187" sldId="265"/>
            <ac:picMk id="12290" creationId="{8018A7C0-8797-4DAC-8D10-7318815DD914}"/>
          </ac:picMkLst>
        </pc:picChg>
      </pc:sldChg>
      <pc:sldChg chg="addSp delSp modSp new mod setBg">
        <pc:chgData name="walduch@gmail.com" userId="c4c51a5c429a4122" providerId="LiveId" clId="{E62009BD-BB42-47BF-AE06-C48FCBE1215C}" dt="2021-01-09T11:57:23.423" v="3229" actId="20577"/>
        <pc:sldMkLst>
          <pc:docMk/>
          <pc:sldMk cId="1071220171" sldId="266"/>
        </pc:sldMkLst>
        <pc:spChg chg="mod">
          <ac:chgData name="walduch@gmail.com" userId="c4c51a5c429a4122" providerId="LiveId" clId="{E62009BD-BB42-47BF-AE06-C48FCBE1215C}" dt="2021-01-09T11:04:44.795" v="2840" actId="26606"/>
          <ac:spMkLst>
            <pc:docMk/>
            <pc:sldMk cId="1071220171" sldId="266"/>
            <ac:spMk id="2" creationId="{4E486233-1D59-4FBD-A2B4-4DB43E34C89E}"/>
          </ac:spMkLst>
        </pc:spChg>
        <pc:spChg chg="add del mod">
          <ac:chgData name="walduch@gmail.com" userId="c4c51a5c429a4122" providerId="LiveId" clId="{E62009BD-BB42-47BF-AE06-C48FCBE1215C}" dt="2021-01-09T11:52:38.447" v="3170" actId="12084"/>
          <ac:spMkLst>
            <pc:docMk/>
            <pc:sldMk cId="1071220171" sldId="266"/>
            <ac:spMk id="3" creationId="{F7E42ADA-54F5-4C8A-8A24-F29FF36286DD}"/>
          </ac:spMkLst>
        </pc:spChg>
        <pc:spChg chg="add">
          <ac:chgData name="walduch@gmail.com" userId="c4c51a5c429a4122" providerId="LiveId" clId="{E62009BD-BB42-47BF-AE06-C48FCBE1215C}" dt="2021-01-09T11:04:44.795" v="2840" actId="26606"/>
          <ac:spMkLst>
            <pc:docMk/>
            <pc:sldMk cId="1071220171" sldId="266"/>
            <ac:spMk id="8" creationId="{923E8915-D2AA-4327-A45A-972C3CA9574B}"/>
          </ac:spMkLst>
        </pc:spChg>
        <pc:spChg chg="add">
          <ac:chgData name="walduch@gmail.com" userId="c4c51a5c429a4122" providerId="LiveId" clId="{E62009BD-BB42-47BF-AE06-C48FCBE1215C}" dt="2021-01-09T11:04:44.795" v="2840" actId="26606"/>
          <ac:spMkLst>
            <pc:docMk/>
            <pc:sldMk cId="1071220171" sldId="266"/>
            <ac:spMk id="10" creationId="{8302FC3C-9804-4950-B721-5FD704BA6065}"/>
          </ac:spMkLst>
        </pc:spChg>
        <pc:spChg chg="add">
          <ac:chgData name="walduch@gmail.com" userId="c4c51a5c429a4122" providerId="LiveId" clId="{E62009BD-BB42-47BF-AE06-C48FCBE1215C}" dt="2021-01-09T11:04:44.795" v="2840" actId="26606"/>
          <ac:spMkLst>
            <pc:docMk/>
            <pc:sldMk cId="1071220171" sldId="266"/>
            <ac:spMk id="16" creationId="{F3798573-F27B-47EB-8EA4-7EE34954C2D6}"/>
          </ac:spMkLst>
        </pc:spChg>
        <pc:graphicFrameChg chg="add mod">
          <ac:chgData name="walduch@gmail.com" userId="c4c51a5c429a4122" providerId="LiveId" clId="{E62009BD-BB42-47BF-AE06-C48FCBE1215C}" dt="2021-01-09T11:57:23.423" v="3229" actId="20577"/>
          <ac:graphicFrameMkLst>
            <pc:docMk/>
            <pc:sldMk cId="1071220171" sldId="266"/>
            <ac:graphicFrameMk id="4" creationId="{1B7749CC-EB4D-4FFB-8A40-E192728FC1DF}"/>
          </ac:graphicFrameMkLst>
        </pc:graphicFrameChg>
        <pc:picChg chg="add">
          <ac:chgData name="walduch@gmail.com" userId="c4c51a5c429a4122" providerId="LiveId" clId="{E62009BD-BB42-47BF-AE06-C48FCBE1215C}" dt="2021-01-09T11:04:44.795" v="2840" actId="26606"/>
          <ac:picMkLst>
            <pc:docMk/>
            <pc:sldMk cId="1071220171" sldId="266"/>
            <ac:picMk id="14" creationId="{3BC6EBB2-9BDC-4075-BA6B-43A9FBF9C86C}"/>
          </ac:picMkLst>
        </pc:picChg>
        <pc:picChg chg="add del mod">
          <ac:chgData name="walduch@gmail.com" userId="c4c51a5c429a4122" providerId="LiveId" clId="{E62009BD-BB42-47BF-AE06-C48FCBE1215C}" dt="2021-01-08T20:17:39.036" v="2007"/>
          <ac:picMkLst>
            <pc:docMk/>
            <pc:sldMk cId="1071220171" sldId="266"/>
            <ac:picMk id="27650" creationId="{3FE40703-FB9C-4508-9177-9C32A7F21596}"/>
          </ac:picMkLst>
        </pc:picChg>
        <pc:cxnChg chg="add">
          <ac:chgData name="walduch@gmail.com" userId="c4c51a5c429a4122" providerId="LiveId" clId="{E62009BD-BB42-47BF-AE06-C48FCBE1215C}" dt="2021-01-09T11:04:44.795" v="2840" actId="26606"/>
          <ac:cxnSpMkLst>
            <pc:docMk/>
            <pc:sldMk cId="1071220171" sldId="266"/>
            <ac:cxnSpMk id="12" creationId="{6B9695BD-ECF6-49CA-8877-8C493193C65D}"/>
          </ac:cxnSpMkLst>
        </pc:cxnChg>
      </pc:sldChg>
      <pc:sldChg chg="addSp delSp modSp new mod setBg setClrOvrMap">
        <pc:chgData name="walduch@gmail.com" userId="c4c51a5c429a4122" providerId="LiveId" clId="{E62009BD-BB42-47BF-AE06-C48FCBE1215C}" dt="2021-01-09T12:09:06.279" v="3468" actId="962"/>
        <pc:sldMkLst>
          <pc:docMk/>
          <pc:sldMk cId="419062163" sldId="267"/>
        </pc:sldMkLst>
        <pc:spChg chg="mod">
          <ac:chgData name="walduch@gmail.com" userId="c4c51a5c429a4122" providerId="LiveId" clId="{E62009BD-BB42-47BF-AE06-C48FCBE1215C}" dt="2021-01-09T11:06:19.215" v="2853" actId="26606"/>
          <ac:spMkLst>
            <pc:docMk/>
            <pc:sldMk cId="419062163" sldId="267"/>
            <ac:spMk id="2" creationId="{6D7927A8-0CEB-4720-8877-BC516B304201}"/>
          </ac:spMkLst>
        </pc:spChg>
        <pc:spChg chg="del mod">
          <ac:chgData name="walduch@gmail.com" userId="c4c51a5c429a4122" providerId="LiveId" clId="{E62009BD-BB42-47BF-AE06-C48FCBE1215C}" dt="2021-01-09T12:00:47.772" v="3395" actId="12084"/>
          <ac:spMkLst>
            <pc:docMk/>
            <pc:sldMk cId="419062163" sldId="267"/>
            <ac:spMk id="3" creationId="{E3863883-A645-4A18-BC00-3F159A0440FE}"/>
          </ac:spMkLst>
        </pc:spChg>
        <pc:spChg chg="add del">
          <ac:chgData name="walduch@gmail.com" userId="c4c51a5c429a4122" providerId="LiveId" clId="{E62009BD-BB42-47BF-AE06-C48FCBE1215C}" dt="2021-01-09T11:06:19.182" v="2852" actId="26606"/>
          <ac:spMkLst>
            <pc:docMk/>
            <pc:sldMk cId="419062163" sldId="267"/>
            <ac:spMk id="8" creationId="{052BEFF1-896C-45B1-B02C-96A6A1BC389A}"/>
          </ac:spMkLst>
        </pc:spChg>
        <pc:spChg chg="add del">
          <ac:chgData name="walduch@gmail.com" userId="c4c51a5c429a4122" providerId="LiveId" clId="{E62009BD-BB42-47BF-AE06-C48FCBE1215C}" dt="2021-01-09T11:06:19.182" v="2852" actId="26606"/>
          <ac:spMkLst>
            <pc:docMk/>
            <pc:sldMk cId="419062163" sldId="267"/>
            <ac:spMk id="10" creationId="{BB237A14-61B1-4C00-A670-5D8D68A8668E}"/>
          </ac:spMkLst>
        </pc:spChg>
        <pc:spChg chg="add del">
          <ac:chgData name="walduch@gmail.com" userId="c4c51a5c429a4122" providerId="LiveId" clId="{E62009BD-BB42-47BF-AE06-C48FCBE1215C}" dt="2021-01-09T11:06:19.182" v="2852" actId="26606"/>
          <ac:spMkLst>
            <pc:docMk/>
            <pc:sldMk cId="419062163" sldId="267"/>
            <ac:spMk id="12" creationId="{8598F259-6F54-47A3-8D13-1603D786A328}"/>
          </ac:spMkLst>
        </pc:spChg>
        <pc:spChg chg="add del">
          <ac:chgData name="walduch@gmail.com" userId="c4c51a5c429a4122" providerId="LiveId" clId="{E62009BD-BB42-47BF-AE06-C48FCBE1215C}" dt="2021-01-09T11:06:19.182" v="2852" actId="26606"/>
          <ac:spMkLst>
            <pc:docMk/>
            <pc:sldMk cId="419062163" sldId="267"/>
            <ac:spMk id="14" creationId="{0BA768A8-4FED-4ED8-9E46-6BE72188ECD2}"/>
          </ac:spMkLst>
        </pc:spChg>
        <pc:spChg chg="add">
          <ac:chgData name="walduch@gmail.com" userId="c4c51a5c429a4122" providerId="LiveId" clId="{E62009BD-BB42-47BF-AE06-C48FCBE1215C}" dt="2021-01-09T11:06:19.215" v="2853" actId="26606"/>
          <ac:spMkLst>
            <pc:docMk/>
            <pc:sldMk cId="419062163" sldId="267"/>
            <ac:spMk id="16" creationId="{0D9B8FD4-CDEB-4EB4-B4DE-C89E11938958}"/>
          </ac:spMkLst>
        </pc:spChg>
        <pc:spChg chg="add">
          <ac:chgData name="walduch@gmail.com" userId="c4c51a5c429a4122" providerId="LiveId" clId="{E62009BD-BB42-47BF-AE06-C48FCBE1215C}" dt="2021-01-09T11:06:19.215" v="2853" actId="26606"/>
          <ac:spMkLst>
            <pc:docMk/>
            <pc:sldMk cId="419062163" sldId="267"/>
            <ac:spMk id="17" creationId="{5A2E3D1D-9E9F-4739-BA14-D4D7FA9FBDD1}"/>
          </ac:spMkLst>
        </pc:spChg>
        <pc:spChg chg="add">
          <ac:chgData name="walduch@gmail.com" userId="c4c51a5c429a4122" providerId="LiveId" clId="{E62009BD-BB42-47BF-AE06-C48FCBE1215C}" dt="2021-01-09T11:06:19.215" v="2853" actId="26606"/>
          <ac:spMkLst>
            <pc:docMk/>
            <pc:sldMk cId="419062163" sldId="267"/>
            <ac:spMk id="18" creationId="{1FFB365B-E9DC-4859-B8AB-CB83EEBE4E28}"/>
          </ac:spMkLst>
        </pc:spChg>
        <pc:spChg chg="add">
          <ac:chgData name="walduch@gmail.com" userId="c4c51a5c429a4122" providerId="LiveId" clId="{E62009BD-BB42-47BF-AE06-C48FCBE1215C}" dt="2021-01-09T11:06:19.215" v="2853" actId="26606"/>
          <ac:spMkLst>
            <pc:docMk/>
            <pc:sldMk cId="419062163" sldId="267"/>
            <ac:spMk id="19" creationId="{8ADAB9C8-EB37-4914-A699-C716FC8FE4FE}"/>
          </ac:spMkLst>
        </pc:spChg>
        <pc:graphicFrameChg chg="add mod">
          <ac:chgData name="walduch@gmail.com" userId="c4c51a5c429a4122" providerId="LiveId" clId="{E62009BD-BB42-47BF-AE06-C48FCBE1215C}" dt="2021-01-09T12:09:06.279" v="3468" actId="962"/>
          <ac:graphicFrameMkLst>
            <pc:docMk/>
            <pc:sldMk cId="419062163" sldId="267"/>
            <ac:graphicFrameMk id="4" creationId="{E01971B8-1D68-477B-8746-0533EBA49D74}"/>
          </ac:graphicFrameMkLst>
        </pc:graphicFrameChg>
      </pc:sldChg>
      <pc:sldChg chg="addSp delSp modSp new mod ord">
        <pc:chgData name="walduch@gmail.com" userId="c4c51a5c429a4122" providerId="LiveId" clId="{E62009BD-BB42-47BF-AE06-C48FCBE1215C}" dt="2021-01-15T11:35:59.289" v="5243"/>
        <pc:sldMkLst>
          <pc:docMk/>
          <pc:sldMk cId="1005444129" sldId="268"/>
        </pc:sldMkLst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1005444129" sldId="268"/>
            <ac:spMk id="2" creationId="{98BCC027-7561-4922-8A54-8DEC5F20CB8E}"/>
          </ac:spMkLst>
        </pc:spChg>
        <pc:spChg chg="del mod">
          <ac:chgData name="walduch@gmail.com" userId="c4c51a5c429a4122" providerId="LiveId" clId="{E62009BD-BB42-47BF-AE06-C48FCBE1215C}" dt="2021-01-09T11:37:59.291" v="3035" actId="12084"/>
          <ac:spMkLst>
            <pc:docMk/>
            <pc:sldMk cId="1005444129" sldId="268"/>
            <ac:spMk id="3" creationId="{61353BFA-3524-4256-ADAA-88E568B1B06C}"/>
          </ac:spMkLst>
        </pc:spChg>
        <pc:graphicFrameChg chg="add mod">
          <ac:chgData name="walduch@gmail.com" userId="c4c51a5c429a4122" providerId="LiveId" clId="{E62009BD-BB42-47BF-AE06-C48FCBE1215C}" dt="2021-01-09T11:38:55.345" v="3037" actId="12269"/>
          <ac:graphicFrameMkLst>
            <pc:docMk/>
            <pc:sldMk cId="1005444129" sldId="268"/>
            <ac:graphicFrameMk id="4" creationId="{3A12DEF8-B172-4E5F-949D-DA792F855619}"/>
          </ac:graphicFrameMkLst>
        </pc:graphicFrameChg>
      </pc:sldChg>
      <pc:sldChg chg="addSp delSp modSp new mod ord setBg setClrOvrMap">
        <pc:chgData name="walduch@gmail.com" userId="c4c51a5c429a4122" providerId="LiveId" clId="{E62009BD-BB42-47BF-AE06-C48FCBE1215C}" dt="2021-01-09T10:53:14.008" v="2656" actId="26606"/>
        <pc:sldMkLst>
          <pc:docMk/>
          <pc:sldMk cId="548017736" sldId="269"/>
        </pc:sldMkLst>
        <pc:spChg chg="mod">
          <ac:chgData name="walduch@gmail.com" userId="c4c51a5c429a4122" providerId="LiveId" clId="{E62009BD-BB42-47BF-AE06-C48FCBE1215C}" dt="2021-01-09T10:53:14.008" v="2656" actId="26606"/>
          <ac:spMkLst>
            <pc:docMk/>
            <pc:sldMk cId="548017736" sldId="269"/>
            <ac:spMk id="2" creationId="{4431CEA9-1FC4-4436-A200-4D10EC7FB9EC}"/>
          </ac:spMkLst>
        </pc:spChg>
        <pc:spChg chg="del">
          <ac:chgData name="walduch@gmail.com" userId="c4c51a5c429a4122" providerId="LiveId" clId="{E62009BD-BB42-47BF-AE06-C48FCBE1215C}" dt="2021-01-08T11:18:57.542" v="1083" actId="931"/>
          <ac:spMkLst>
            <pc:docMk/>
            <pc:sldMk cId="548017736" sldId="269"/>
            <ac:spMk id="3" creationId="{CCED7D82-774F-4D37-B195-E3DFE4026992}"/>
          </ac:spMkLst>
        </pc:spChg>
        <pc:spChg chg="add">
          <ac:chgData name="walduch@gmail.com" userId="c4c51a5c429a4122" providerId="LiveId" clId="{E62009BD-BB42-47BF-AE06-C48FCBE1215C}" dt="2021-01-09T10:53:14.008" v="2656" actId="26606"/>
          <ac:spMkLst>
            <pc:docMk/>
            <pc:sldMk cId="548017736" sldId="269"/>
            <ac:spMk id="14" creationId="{4AC0CD9D-7610-4620-93B4-798CCD9AB581}"/>
          </ac:spMkLst>
        </pc:spChg>
        <pc:spChg chg="add">
          <ac:chgData name="walduch@gmail.com" userId="c4c51a5c429a4122" providerId="LiveId" clId="{E62009BD-BB42-47BF-AE06-C48FCBE1215C}" dt="2021-01-09T10:53:14.008" v="2656" actId="26606"/>
          <ac:spMkLst>
            <pc:docMk/>
            <pc:sldMk cId="548017736" sldId="269"/>
            <ac:spMk id="20" creationId="{DE4D62F9-188E-4530-84C2-24BDEE4BEB82}"/>
          </ac:spMkLst>
        </pc:spChg>
        <pc:spChg chg="add">
          <ac:chgData name="walduch@gmail.com" userId="c4c51a5c429a4122" providerId="LiveId" clId="{E62009BD-BB42-47BF-AE06-C48FCBE1215C}" dt="2021-01-09T10:53:14.008" v="2656" actId="26606"/>
          <ac:spMkLst>
            <pc:docMk/>
            <pc:sldMk cId="548017736" sldId="269"/>
            <ac:spMk id="22" creationId="{757B325C-3E35-45CF-9D07-3BCB281F3B9C}"/>
          </ac:spMkLst>
        </pc:spChg>
        <pc:spChg chg="add">
          <ac:chgData name="walduch@gmail.com" userId="c4c51a5c429a4122" providerId="LiveId" clId="{E62009BD-BB42-47BF-AE06-C48FCBE1215C}" dt="2021-01-09T10:53:14.008" v="2656" actId="26606"/>
          <ac:spMkLst>
            <pc:docMk/>
            <pc:sldMk cId="548017736" sldId="269"/>
            <ac:spMk id="24" creationId="{C24BEC42-AFF3-40D1-93A2-A27A42E1E23C}"/>
          </ac:spMkLst>
        </pc:spChg>
        <pc:spChg chg="add">
          <ac:chgData name="walduch@gmail.com" userId="c4c51a5c429a4122" providerId="LiveId" clId="{E62009BD-BB42-47BF-AE06-C48FCBE1215C}" dt="2021-01-09T10:53:14.008" v="2656" actId="26606"/>
          <ac:spMkLst>
            <pc:docMk/>
            <pc:sldMk cId="548017736" sldId="269"/>
            <ac:spMk id="26" creationId="{608F427C-1EC9-4280-9367-F2B3AA063E82}"/>
          </ac:spMkLst>
        </pc:spChg>
        <pc:spChg chg="add">
          <ac:chgData name="walduch@gmail.com" userId="c4c51a5c429a4122" providerId="LiveId" clId="{E62009BD-BB42-47BF-AE06-C48FCBE1215C}" dt="2021-01-09T10:53:14.008" v="2656" actId="26606"/>
          <ac:spMkLst>
            <pc:docMk/>
            <pc:sldMk cId="548017736" sldId="269"/>
            <ac:spMk id="28" creationId="{F98810A7-E114-447A-A7D6-69B27CFB5650}"/>
          </ac:spMkLst>
        </pc:spChg>
        <pc:picChg chg="add mod">
          <ac:chgData name="walduch@gmail.com" userId="c4c51a5c429a4122" providerId="LiveId" clId="{E62009BD-BB42-47BF-AE06-C48FCBE1215C}" dt="2021-01-09T10:53:14.008" v="2656" actId="26606"/>
          <ac:picMkLst>
            <pc:docMk/>
            <pc:sldMk cId="548017736" sldId="269"/>
            <ac:picMk id="5" creationId="{3D5262A0-03D3-471D-8343-F869292E70E8}"/>
          </ac:picMkLst>
        </pc:picChg>
        <pc:picChg chg="add">
          <ac:chgData name="walduch@gmail.com" userId="c4c51a5c429a4122" providerId="LiveId" clId="{E62009BD-BB42-47BF-AE06-C48FCBE1215C}" dt="2021-01-09T10:53:14.008" v="2656" actId="26606"/>
          <ac:picMkLst>
            <pc:docMk/>
            <pc:sldMk cId="548017736" sldId="269"/>
            <ac:picMk id="10" creationId="{41B68C77-138E-4BF7-A276-BD0C78A4219F}"/>
          </ac:picMkLst>
        </pc:picChg>
        <pc:picChg chg="add">
          <ac:chgData name="walduch@gmail.com" userId="c4c51a5c429a4122" providerId="LiveId" clId="{E62009BD-BB42-47BF-AE06-C48FCBE1215C}" dt="2021-01-09T10:53:14.008" v="2656" actId="26606"/>
          <ac:picMkLst>
            <pc:docMk/>
            <pc:sldMk cId="548017736" sldId="269"/>
            <ac:picMk id="12" creationId="{7C268552-D473-46ED-B1B8-422042C4DEF1}"/>
          </ac:picMkLst>
        </pc:picChg>
        <pc:picChg chg="add">
          <ac:chgData name="walduch@gmail.com" userId="c4c51a5c429a4122" providerId="LiveId" clId="{E62009BD-BB42-47BF-AE06-C48FCBE1215C}" dt="2021-01-09T10:53:14.008" v="2656" actId="26606"/>
          <ac:picMkLst>
            <pc:docMk/>
            <pc:sldMk cId="548017736" sldId="269"/>
            <ac:picMk id="16" creationId="{B9238B3E-24AA-439A-B527-6C5DF6D72145}"/>
          </ac:picMkLst>
        </pc:picChg>
        <pc:picChg chg="add">
          <ac:chgData name="walduch@gmail.com" userId="c4c51a5c429a4122" providerId="LiveId" clId="{E62009BD-BB42-47BF-AE06-C48FCBE1215C}" dt="2021-01-09T10:53:14.008" v="2656" actId="26606"/>
          <ac:picMkLst>
            <pc:docMk/>
            <pc:sldMk cId="548017736" sldId="269"/>
            <ac:picMk id="18" creationId="{69F01145-BEA3-4CBF-AA21-10077B948CA8}"/>
          </ac:picMkLst>
        </pc:picChg>
      </pc:sldChg>
      <pc:sldChg chg="addSp delSp modSp add mod setBg setClrOvrMap">
        <pc:chgData name="walduch@gmail.com" userId="c4c51a5c429a4122" providerId="LiveId" clId="{E62009BD-BB42-47BF-AE06-C48FCBE1215C}" dt="2021-01-09T10:53:22.536" v="2657" actId="26606"/>
        <pc:sldMkLst>
          <pc:docMk/>
          <pc:sldMk cId="2904530361" sldId="270"/>
        </pc:sldMkLst>
        <pc:spChg chg="mod">
          <ac:chgData name="walduch@gmail.com" userId="c4c51a5c429a4122" providerId="LiveId" clId="{E62009BD-BB42-47BF-AE06-C48FCBE1215C}" dt="2021-01-09T10:53:22.536" v="2657" actId="26606"/>
          <ac:spMkLst>
            <pc:docMk/>
            <pc:sldMk cId="2904530361" sldId="270"/>
            <ac:spMk id="2" creationId="{4AF735A6-0BAF-42EB-A773-D76B7B998925}"/>
          </ac:spMkLst>
        </pc:spChg>
        <pc:spChg chg="add del mod">
          <ac:chgData name="walduch@gmail.com" userId="c4c51a5c429a4122" providerId="LiveId" clId="{E62009BD-BB42-47BF-AE06-C48FCBE1215C}" dt="2021-01-08T14:43:08.745" v="1230" actId="478"/>
          <ac:spMkLst>
            <pc:docMk/>
            <pc:sldMk cId="2904530361" sldId="270"/>
            <ac:spMk id="3" creationId="{2CA7E928-2D4D-4513-9F52-2A2D719E68B8}"/>
          </ac:spMkLst>
        </pc:spChg>
        <pc:spChg chg="add">
          <ac:chgData name="walduch@gmail.com" userId="c4c51a5c429a4122" providerId="LiveId" clId="{E62009BD-BB42-47BF-AE06-C48FCBE1215C}" dt="2021-01-09T10:53:22.536" v="2657" actId="26606"/>
          <ac:spMkLst>
            <pc:docMk/>
            <pc:sldMk cId="2904530361" sldId="270"/>
            <ac:spMk id="75" creationId="{4AC0CD9D-7610-4620-93B4-798CCD9AB581}"/>
          </ac:spMkLst>
        </pc:spChg>
        <pc:spChg chg="add">
          <ac:chgData name="walduch@gmail.com" userId="c4c51a5c429a4122" providerId="LiveId" clId="{E62009BD-BB42-47BF-AE06-C48FCBE1215C}" dt="2021-01-09T10:53:22.536" v="2657" actId="26606"/>
          <ac:spMkLst>
            <pc:docMk/>
            <pc:sldMk cId="2904530361" sldId="270"/>
            <ac:spMk id="81" creationId="{DE4D62F9-188E-4530-84C2-24BDEE4BEB82}"/>
          </ac:spMkLst>
        </pc:spChg>
        <pc:spChg chg="add">
          <ac:chgData name="walduch@gmail.com" userId="c4c51a5c429a4122" providerId="LiveId" clId="{E62009BD-BB42-47BF-AE06-C48FCBE1215C}" dt="2021-01-09T10:53:22.536" v="2657" actId="26606"/>
          <ac:spMkLst>
            <pc:docMk/>
            <pc:sldMk cId="2904530361" sldId="270"/>
            <ac:spMk id="83" creationId="{4306924A-36D7-48B7-A77E-D461A059FCE2}"/>
          </ac:spMkLst>
        </pc:spChg>
        <pc:spChg chg="add">
          <ac:chgData name="walduch@gmail.com" userId="c4c51a5c429a4122" providerId="LiveId" clId="{E62009BD-BB42-47BF-AE06-C48FCBE1215C}" dt="2021-01-09T10:53:22.536" v="2657" actId="26606"/>
          <ac:spMkLst>
            <pc:docMk/>
            <pc:sldMk cId="2904530361" sldId="270"/>
            <ac:spMk id="85" creationId="{A0ACE7FA-6331-4C56-911D-E3F37FDEEFBD}"/>
          </ac:spMkLst>
        </pc:spChg>
        <pc:spChg chg="add">
          <ac:chgData name="walduch@gmail.com" userId="c4c51a5c429a4122" providerId="LiveId" clId="{E62009BD-BB42-47BF-AE06-C48FCBE1215C}" dt="2021-01-09T10:53:22.536" v="2657" actId="26606"/>
          <ac:spMkLst>
            <pc:docMk/>
            <pc:sldMk cId="2904530361" sldId="270"/>
            <ac:spMk id="87" creationId="{EEE464AA-F385-4411-8A33-DE57CA2F1838}"/>
          </ac:spMkLst>
        </pc:spChg>
        <pc:spChg chg="add">
          <ac:chgData name="walduch@gmail.com" userId="c4c51a5c429a4122" providerId="LiveId" clId="{E62009BD-BB42-47BF-AE06-C48FCBE1215C}" dt="2021-01-09T10:53:22.536" v="2657" actId="26606"/>
          <ac:spMkLst>
            <pc:docMk/>
            <pc:sldMk cId="2904530361" sldId="270"/>
            <ac:spMk id="89" creationId="{9B431DB1-C0E3-4F79-91B4-12912525621E}"/>
          </ac:spMkLst>
        </pc:spChg>
        <pc:picChg chg="add">
          <ac:chgData name="walduch@gmail.com" userId="c4c51a5c429a4122" providerId="LiveId" clId="{E62009BD-BB42-47BF-AE06-C48FCBE1215C}" dt="2021-01-09T10:53:22.536" v="2657" actId="26606"/>
          <ac:picMkLst>
            <pc:docMk/>
            <pc:sldMk cId="2904530361" sldId="270"/>
            <ac:picMk id="71" creationId="{41B68C77-138E-4BF7-A276-BD0C78A4219F}"/>
          </ac:picMkLst>
        </pc:picChg>
        <pc:picChg chg="add">
          <ac:chgData name="walduch@gmail.com" userId="c4c51a5c429a4122" providerId="LiveId" clId="{E62009BD-BB42-47BF-AE06-C48FCBE1215C}" dt="2021-01-09T10:53:22.536" v="2657" actId="26606"/>
          <ac:picMkLst>
            <pc:docMk/>
            <pc:sldMk cId="2904530361" sldId="270"/>
            <ac:picMk id="73" creationId="{7C268552-D473-46ED-B1B8-422042C4DEF1}"/>
          </ac:picMkLst>
        </pc:picChg>
        <pc:picChg chg="add">
          <ac:chgData name="walduch@gmail.com" userId="c4c51a5c429a4122" providerId="LiveId" clId="{E62009BD-BB42-47BF-AE06-C48FCBE1215C}" dt="2021-01-09T10:53:22.536" v="2657" actId="26606"/>
          <ac:picMkLst>
            <pc:docMk/>
            <pc:sldMk cId="2904530361" sldId="270"/>
            <ac:picMk id="77" creationId="{B9238B3E-24AA-439A-B527-6C5DF6D72145}"/>
          </ac:picMkLst>
        </pc:picChg>
        <pc:picChg chg="add">
          <ac:chgData name="walduch@gmail.com" userId="c4c51a5c429a4122" providerId="LiveId" clId="{E62009BD-BB42-47BF-AE06-C48FCBE1215C}" dt="2021-01-09T10:53:22.536" v="2657" actId="26606"/>
          <ac:picMkLst>
            <pc:docMk/>
            <pc:sldMk cId="2904530361" sldId="270"/>
            <ac:picMk id="79" creationId="{69F01145-BEA3-4CBF-AA21-10077B948CA8}"/>
          </ac:picMkLst>
        </pc:picChg>
        <pc:picChg chg="del">
          <ac:chgData name="walduch@gmail.com" userId="c4c51a5c429a4122" providerId="LiveId" clId="{E62009BD-BB42-47BF-AE06-C48FCBE1215C}" dt="2021-01-08T14:43:03.248" v="1228" actId="478"/>
          <ac:picMkLst>
            <pc:docMk/>
            <pc:sldMk cId="2904530361" sldId="270"/>
            <ac:picMk id="1026" creationId="{F934056E-EE3B-4F10-A1E7-EA02A2B31C38}"/>
          </ac:picMkLst>
        </pc:picChg>
        <pc:picChg chg="add mod">
          <ac:chgData name="walduch@gmail.com" userId="c4c51a5c429a4122" providerId="LiveId" clId="{E62009BD-BB42-47BF-AE06-C48FCBE1215C}" dt="2021-01-09T10:53:22.536" v="2657" actId="26606"/>
          <ac:picMkLst>
            <pc:docMk/>
            <pc:sldMk cId="2904530361" sldId="270"/>
            <ac:picMk id="3074" creationId="{A3C1E6A8-EAB2-4708-A047-21AAB4C96FCD}"/>
          </ac:picMkLst>
        </pc:picChg>
      </pc:sldChg>
      <pc:sldChg chg="addSp delSp modSp add mod ord setBg setClrOvrMap">
        <pc:chgData name="walduch@gmail.com" userId="c4c51a5c429a4122" providerId="LiveId" clId="{E62009BD-BB42-47BF-AE06-C48FCBE1215C}" dt="2021-01-09T10:57:28.366" v="2729" actId="26606"/>
        <pc:sldMkLst>
          <pc:docMk/>
          <pc:sldMk cId="289661908" sldId="271"/>
        </pc:sldMkLst>
        <pc:spChg chg="mod">
          <ac:chgData name="walduch@gmail.com" userId="c4c51a5c429a4122" providerId="LiveId" clId="{E62009BD-BB42-47BF-AE06-C48FCBE1215C}" dt="2021-01-09T10:57:28.366" v="2729" actId="26606"/>
          <ac:spMkLst>
            <pc:docMk/>
            <pc:sldMk cId="289661908" sldId="271"/>
            <ac:spMk id="2" creationId="{4AF735A6-0BAF-42EB-A773-D76B7B998925}"/>
          </ac:spMkLst>
        </pc:spChg>
        <pc:spChg chg="add del mod">
          <ac:chgData name="walduch@gmail.com" userId="c4c51a5c429a4122" providerId="LiveId" clId="{E62009BD-BB42-47BF-AE06-C48FCBE1215C}" dt="2021-01-08T14:29:25.011" v="1101"/>
          <ac:spMkLst>
            <pc:docMk/>
            <pc:sldMk cId="289661908" sldId="271"/>
            <ac:spMk id="3" creationId="{E69D8B5F-E492-4D8F-B505-7135C31B4BB8}"/>
          </ac:spMkLst>
        </pc:spChg>
        <pc:spChg chg="add del mod">
          <ac:chgData name="walduch@gmail.com" userId="c4c51a5c429a4122" providerId="LiveId" clId="{E62009BD-BB42-47BF-AE06-C48FCBE1215C}" dt="2021-01-09T10:57:28.366" v="2729" actId="26606"/>
          <ac:spMkLst>
            <pc:docMk/>
            <pc:sldMk cId="289661908" sldId="271"/>
            <ac:spMk id="4" creationId="{61BCE748-B31E-4263-936E-B3AA454856C6}"/>
          </ac:spMkLst>
        </pc:spChg>
        <pc:spChg chg="add">
          <ac:chgData name="walduch@gmail.com" userId="c4c51a5c429a4122" providerId="LiveId" clId="{E62009BD-BB42-47BF-AE06-C48FCBE1215C}" dt="2021-01-09T10:57:28.366" v="2729" actId="26606"/>
          <ac:spMkLst>
            <pc:docMk/>
            <pc:sldMk cId="289661908" sldId="271"/>
            <ac:spMk id="77" creationId="{4AC0CD9D-7610-4620-93B4-798CCD9AB581}"/>
          </ac:spMkLst>
        </pc:spChg>
        <pc:spChg chg="add">
          <ac:chgData name="walduch@gmail.com" userId="c4c51a5c429a4122" providerId="LiveId" clId="{E62009BD-BB42-47BF-AE06-C48FCBE1215C}" dt="2021-01-09T10:57:28.366" v="2729" actId="26606"/>
          <ac:spMkLst>
            <pc:docMk/>
            <pc:sldMk cId="289661908" sldId="271"/>
            <ac:spMk id="83" creationId="{DE4D62F9-188E-4530-84C2-24BDEE4BEB82}"/>
          </ac:spMkLst>
        </pc:spChg>
        <pc:spChg chg="add">
          <ac:chgData name="walduch@gmail.com" userId="c4c51a5c429a4122" providerId="LiveId" clId="{E62009BD-BB42-47BF-AE06-C48FCBE1215C}" dt="2021-01-09T10:57:28.366" v="2729" actId="26606"/>
          <ac:spMkLst>
            <pc:docMk/>
            <pc:sldMk cId="289661908" sldId="271"/>
            <ac:spMk id="85" creationId="{757B325C-3E35-45CF-9D07-3BCB281F3B9C}"/>
          </ac:spMkLst>
        </pc:spChg>
        <pc:spChg chg="add">
          <ac:chgData name="walduch@gmail.com" userId="c4c51a5c429a4122" providerId="LiveId" clId="{E62009BD-BB42-47BF-AE06-C48FCBE1215C}" dt="2021-01-09T10:57:28.366" v="2729" actId="26606"/>
          <ac:spMkLst>
            <pc:docMk/>
            <pc:sldMk cId="289661908" sldId="271"/>
            <ac:spMk id="87" creationId="{C24BEC42-AFF3-40D1-93A2-A27A42E1E23C}"/>
          </ac:spMkLst>
        </pc:spChg>
        <pc:spChg chg="add">
          <ac:chgData name="walduch@gmail.com" userId="c4c51a5c429a4122" providerId="LiveId" clId="{E62009BD-BB42-47BF-AE06-C48FCBE1215C}" dt="2021-01-09T10:57:28.366" v="2729" actId="26606"/>
          <ac:spMkLst>
            <pc:docMk/>
            <pc:sldMk cId="289661908" sldId="271"/>
            <ac:spMk id="89" creationId="{608F427C-1EC9-4280-9367-F2B3AA063E82}"/>
          </ac:spMkLst>
        </pc:spChg>
        <pc:spChg chg="add">
          <ac:chgData name="walduch@gmail.com" userId="c4c51a5c429a4122" providerId="LiveId" clId="{E62009BD-BB42-47BF-AE06-C48FCBE1215C}" dt="2021-01-09T10:57:28.366" v="2729" actId="26606"/>
          <ac:spMkLst>
            <pc:docMk/>
            <pc:sldMk cId="289661908" sldId="271"/>
            <ac:spMk id="91" creationId="{F98810A7-E114-447A-A7D6-69B27CFB5650}"/>
          </ac:spMkLst>
        </pc:spChg>
        <pc:picChg chg="add">
          <ac:chgData name="walduch@gmail.com" userId="c4c51a5c429a4122" providerId="LiveId" clId="{E62009BD-BB42-47BF-AE06-C48FCBE1215C}" dt="2021-01-09T10:57:28.366" v="2729" actId="26606"/>
          <ac:picMkLst>
            <pc:docMk/>
            <pc:sldMk cId="289661908" sldId="271"/>
            <ac:picMk id="73" creationId="{41B68C77-138E-4BF7-A276-BD0C78A4219F}"/>
          </ac:picMkLst>
        </pc:picChg>
        <pc:picChg chg="add">
          <ac:chgData name="walduch@gmail.com" userId="c4c51a5c429a4122" providerId="LiveId" clId="{E62009BD-BB42-47BF-AE06-C48FCBE1215C}" dt="2021-01-09T10:57:28.366" v="2729" actId="26606"/>
          <ac:picMkLst>
            <pc:docMk/>
            <pc:sldMk cId="289661908" sldId="271"/>
            <ac:picMk id="75" creationId="{7C268552-D473-46ED-B1B8-422042C4DEF1}"/>
          </ac:picMkLst>
        </pc:picChg>
        <pc:picChg chg="add">
          <ac:chgData name="walduch@gmail.com" userId="c4c51a5c429a4122" providerId="LiveId" clId="{E62009BD-BB42-47BF-AE06-C48FCBE1215C}" dt="2021-01-09T10:57:28.366" v="2729" actId="26606"/>
          <ac:picMkLst>
            <pc:docMk/>
            <pc:sldMk cId="289661908" sldId="271"/>
            <ac:picMk id="79" creationId="{B9238B3E-24AA-439A-B527-6C5DF6D72145}"/>
          </ac:picMkLst>
        </pc:picChg>
        <pc:picChg chg="add">
          <ac:chgData name="walduch@gmail.com" userId="c4c51a5c429a4122" providerId="LiveId" clId="{E62009BD-BB42-47BF-AE06-C48FCBE1215C}" dt="2021-01-09T10:57:28.366" v="2729" actId="26606"/>
          <ac:picMkLst>
            <pc:docMk/>
            <pc:sldMk cId="289661908" sldId="271"/>
            <ac:picMk id="81" creationId="{69F01145-BEA3-4CBF-AA21-10077B948CA8}"/>
          </ac:picMkLst>
        </pc:picChg>
        <pc:picChg chg="del">
          <ac:chgData name="walduch@gmail.com" userId="c4c51a5c429a4122" providerId="LiveId" clId="{E62009BD-BB42-47BF-AE06-C48FCBE1215C}" dt="2021-01-08T14:20:39.605" v="1100" actId="478"/>
          <ac:picMkLst>
            <pc:docMk/>
            <pc:sldMk cId="289661908" sldId="271"/>
            <ac:picMk id="1026" creationId="{F934056E-EE3B-4F10-A1E7-EA02A2B31C38}"/>
          </ac:picMkLst>
        </pc:picChg>
        <pc:picChg chg="add del mod">
          <ac:chgData name="walduch@gmail.com" userId="c4c51a5c429a4122" providerId="LiveId" clId="{E62009BD-BB42-47BF-AE06-C48FCBE1215C}" dt="2021-01-08T14:31:02.068" v="1102" actId="478"/>
          <ac:picMkLst>
            <pc:docMk/>
            <pc:sldMk cId="289661908" sldId="271"/>
            <ac:picMk id="2050" creationId="{A98183C8-B61C-4BE6-A75E-BD8B5E71BAA5}"/>
          </ac:picMkLst>
        </pc:picChg>
        <pc:picChg chg="add mod">
          <ac:chgData name="walduch@gmail.com" userId="c4c51a5c429a4122" providerId="LiveId" clId="{E62009BD-BB42-47BF-AE06-C48FCBE1215C}" dt="2021-01-09T10:57:28.366" v="2729" actId="26606"/>
          <ac:picMkLst>
            <pc:docMk/>
            <pc:sldMk cId="289661908" sldId="271"/>
            <ac:picMk id="2052" creationId="{6873318B-5AC2-4ED7-97D6-C11FD3747F9F}"/>
          </ac:picMkLst>
        </pc:picChg>
      </pc:sldChg>
      <pc:sldChg chg="modSp add del mod modShow">
        <pc:chgData name="walduch@gmail.com" userId="c4c51a5c429a4122" providerId="LiveId" clId="{E62009BD-BB42-47BF-AE06-C48FCBE1215C}" dt="2021-01-15T11:27:15.950" v="5236" actId="47"/>
        <pc:sldMkLst>
          <pc:docMk/>
          <pc:sldMk cId="2638225864" sldId="272"/>
        </pc:sldMkLst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2638225864" sldId="272"/>
            <ac:spMk id="2" creationId="{0352EF2B-DC37-4B01-9DF9-9055ACC9D64C}"/>
          </ac:spMkLst>
        </pc:spChg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2638225864" sldId="272"/>
            <ac:spMk id="3" creationId="{B57282AA-D3C8-452F-AAFF-ED9FF8A52E69}"/>
          </ac:spMkLst>
        </pc:spChg>
      </pc:sldChg>
      <pc:sldChg chg="addSp modSp add mod ord setBg modShow">
        <pc:chgData name="walduch@gmail.com" userId="c4c51a5c429a4122" providerId="LiveId" clId="{E62009BD-BB42-47BF-AE06-C48FCBE1215C}" dt="2021-01-15T11:55:10.679" v="5280" actId="729"/>
        <pc:sldMkLst>
          <pc:docMk/>
          <pc:sldMk cId="3713396529" sldId="273"/>
        </pc:sldMkLst>
        <pc:spChg chg="mod">
          <ac:chgData name="walduch@gmail.com" userId="c4c51a5c429a4122" providerId="LiveId" clId="{E62009BD-BB42-47BF-AE06-C48FCBE1215C}" dt="2021-01-15T11:51:46.875" v="5277" actId="20577"/>
          <ac:spMkLst>
            <pc:docMk/>
            <pc:sldMk cId="3713396529" sldId="273"/>
            <ac:spMk id="2" creationId="{0352EF2B-DC37-4B01-9DF9-9055ACC9D64C}"/>
          </ac:spMkLst>
        </pc:spChg>
        <pc:spChg chg="mod">
          <ac:chgData name="walduch@gmail.com" userId="c4c51a5c429a4122" providerId="LiveId" clId="{E62009BD-BB42-47BF-AE06-C48FCBE1215C}" dt="2021-01-09T10:53:51.950" v="2660" actId="26606"/>
          <ac:spMkLst>
            <pc:docMk/>
            <pc:sldMk cId="3713396529" sldId="273"/>
            <ac:spMk id="3" creationId="{B57282AA-D3C8-452F-AAFF-ED9FF8A52E69}"/>
          </ac:spMkLst>
        </pc:spChg>
        <pc:spChg chg="add">
          <ac:chgData name="walduch@gmail.com" userId="c4c51a5c429a4122" providerId="LiveId" clId="{E62009BD-BB42-47BF-AE06-C48FCBE1215C}" dt="2021-01-09T10:53:51.950" v="2660" actId="26606"/>
          <ac:spMkLst>
            <pc:docMk/>
            <pc:sldMk cId="3713396529" sldId="273"/>
            <ac:spMk id="8" creationId="{923E8915-D2AA-4327-A45A-972C3CA9574B}"/>
          </ac:spMkLst>
        </pc:spChg>
        <pc:spChg chg="add">
          <ac:chgData name="walduch@gmail.com" userId="c4c51a5c429a4122" providerId="LiveId" clId="{E62009BD-BB42-47BF-AE06-C48FCBE1215C}" dt="2021-01-09T10:53:51.950" v="2660" actId="26606"/>
          <ac:spMkLst>
            <pc:docMk/>
            <pc:sldMk cId="3713396529" sldId="273"/>
            <ac:spMk id="10" creationId="{8302FC3C-9804-4950-B721-5FD704BA6065}"/>
          </ac:spMkLst>
        </pc:spChg>
        <pc:spChg chg="add">
          <ac:chgData name="walduch@gmail.com" userId="c4c51a5c429a4122" providerId="LiveId" clId="{E62009BD-BB42-47BF-AE06-C48FCBE1215C}" dt="2021-01-09T10:53:51.950" v="2660" actId="26606"/>
          <ac:spMkLst>
            <pc:docMk/>
            <pc:sldMk cId="3713396529" sldId="273"/>
            <ac:spMk id="16" creationId="{F3798573-F27B-47EB-8EA4-7EE34954C2D6}"/>
          </ac:spMkLst>
        </pc:spChg>
        <pc:picChg chg="add">
          <ac:chgData name="walduch@gmail.com" userId="c4c51a5c429a4122" providerId="LiveId" clId="{E62009BD-BB42-47BF-AE06-C48FCBE1215C}" dt="2021-01-09T10:53:51.950" v="2660" actId="26606"/>
          <ac:picMkLst>
            <pc:docMk/>
            <pc:sldMk cId="3713396529" sldId="273"/>
            <ac:picMk id="14" creationId="{3BC6EBB2-9BDC-4075-BA6B-43A9FBF9C86C}"/>
          </ac:picMkLst>
        </pc:picChg>
        <pc:cxnChg chg="add">
          <ac:chgData name="walduch@gmail.com" userId="c4c51a5c429a4122" providerId="LiveId" clId="{E62009BD-BB42-47BF-AE06-C48FCBE1215C}" dt="2021-01-09T10:53:51.950" v="2660" actId="26606"/>
          <ac:cxnSpMkLst>
            <pc:docMk/>
            <pc:sldMk cId="3713396529" sldId="273"/>
            <ac:cxnSpMk id="12" creationId="{6B9695BD-ECF6-49CA-8877-8C493193C65D}"/>
          </ac:cxnSpMkLst>
        </pc:cxnChg>
      </pc:sldChg>
      <pc:sldChg chg="addSp delSp modSp add mod ord setBg">
        <pc:chgData name="walduch@gmail.com" userId="c4c51a5c429a4122" providerId="LiveId" clId="{E62009BD-BB42-47BF-AE06-C48FCBE1215C}" dt="2021-01-15T15:02:46.294" v="5650" actId="12"/>
        <pc:sldMkLst>
          <pc:docMk/>
          <pc:sldMk cId="3067922276" sldId="274"/>
        </pc:sldMkLst>
        <pc:spChg chg="mod ord">
          <ac:chgData name="walduch@gmail.com" userId="c4c51a5c429a4122" providerId="LiveId" clId="{E62009BD-BB42-47BF-AE06-C48FCBE1215C}" dt="2021-01-09T10:54:49.832" v="2678" actId="26606"/>
          <ac:spMkLst>
            <pc:docMk/>
            <pc:sldMk cId="3067922276" sldId="274"/>
            <ac:spMk id="2" creationId="{0352EF2B-DC37-4B01-9DF9-9055ACC9D64C}"/>
          </ac:spMkLst>
        </pc:spChg>
        <pc:spChg chg="del">
          <ac:chgData name="walduch@gmail.com" userId="c4c51a5c429a4122" providerId="LiveId" clId="{E62009BD-BB42-47BF-AE06-C48FCBE1215C}" dt="2021-01-08T14:32:17.559" v="1134"/>
          <ac:spMkLst>
            <pc:docMk/>
            <pc:sldMk cId="3067922276" sldId="274"/>
            <ac:spMk id="3" creationId="{B57282AA-D3C8-452F-AAFF-ED9FF8A52E69}"/>
          </ac:spMkLst>
        </pc:spChg>
        <pc:spChg chg="add mod">
          <ac:chgData name="walduch@gmail.com" userId="c4c51a5c429a4122" providerId="LiveId" clId="{E62009BD-BB42-47BF-AE06-C48FCBE1215C}" dt="2021-01-15T15:02:46.294" v="5650" actId="12"/>
          <ac:spMkLst>
            <pc:docMk/>
            <pc:sldMk cId="3067922276" sldId="274"/>
            <ac:spMk id="3" creationId="{D0E3133E-DD40-404E-A59E-BD0056AA1072}"/>
          </ac:spMkLst>
        </pc:spChg>
        <pc:spChg chg="add del mod">
          <ac:chgData name="walduch@gmail.com" userId="c4c51a5c429a4122" providerId="LiveId" clId="{E62009BD-BB42-47BF-AE06-C48FCBE1215C}" dt="2021-01-08T14:55:31.496" v="1323"/>
          <ac:spMkLst>
            <pc:docMk/>
            <pc:sldMk cId="3067922276" sldId="274"/>
            <ac:spMk id="4" creationId="{FA84D027-736F-41A4-94D9-B161A0A6B00D}"/>
          </ac:spMkLst>
        </pc:spChg>
        <pc:spChg chg="add del mod">
          <ac:chgData name="walduch@gmail.com" userId="c4c51a5c429a4122" providerId="LiveId" clId="{E62009BD-BB42-47BF-AE06-C48FCBE1215C}" dt="2021-01-09T14:59:08.766" v="3483" actId="478"/>
          <ac:spMkLst>
            <pc:docMk/>
            <pc:sldMk cId="3067922276" sldId="274"/>
            <ac:spMk id="5" creationId="{ABE4D664-001D-42DC-B445-24FC6A99D212}"/>
          </ac:spMkLst>
        </pc:spChg>
        <pc:spChg chg="add del">
          <ac:chgData name="walduch@gmail.com" userId="c4c51a5c429a4122" providerId="LiveId" clId="{E62009BD-BB42-47BF-AE06-C48FCBE1215C}" dt="2021-01-09T10:54:33.674" v="2663" actId="26606"/>
          <ac:spMkLst>
            <pc:docMk/>
            <pc:sldMk cId="3067922276" sldId="274"/>
            <ac:spMk id="79" creationId="{D42CF425-7213-4F89-B0FF-4C2BDDD9C680}"/>
          </ac:spMkLst>
        </pc:spChg>
        <pc:spChg chg="add del">
          <ac:chgData name="walduch@gmail.com" userId="c4c51a5c429a4122" providerId="LiveId" clId="{E62009BD-BB42-47BF-AE06-C48FCBE1215C}" dt="2021-01-09T10:54:33.674" v="2663" actId="26606"/>
          <ac:spMkLst>
            <pc:docMk/>
            <pc:sldMk cId="3067922276" sldId="274"/>
            <ac:spMk id="85" creationId="{202A25CB-1ED1-4C87-AB49-8D3BC684D1CE}"/>
          </ac:spMkLst>
        </pc:spChg>
        <pc:spChg chg="add del">
          <ac:chgData name="walduch@gmail.com" userId="c4c51a5c429a4122" providerId="LiveId" clId="{E62009BD-BB42-47BF-AE06-C48FCBE1215C}" dt="2021-01-09T10:54:33.674" v="2663" actId="26606"/>
          <ac:spMkLst>
            <pc:docMk/>
            <pc:sldMk cId="3067922276" sldId="274"/>
            <ac:spMk id="87" creationId="{D68108A9-1C65-4950-B8D3-D53A8ED976DA}"/>
          </ac:spMkLst>
        </pc:spChg>
        <pc:spChg chg="add del">
          <ac:chgData name="walduch@gmail.com" userId="c4c51a5c429a4122" providerId="LiveId" clId="{E62009BD-BB42-47BF-AE06-C48FCBE1215C}" dt="2021-01-09T10:54:33.674" v="2663" actId="26606"/>
          <ac:spMkLst>
            <pc:docMk/>
            <pc:sldMk cId="3067922276" sldId="274"/>
            <ac:spMk id="89" creationId="{6F1C2839-EFB8-47B3-9488-B0F191886DBA}"/>
          </ac:spMkLst>
        </pc:spChg>
        <pc:spChg chg="add">
          <ac:chgData name="walduch@gmail.com" userId="c4c51a5c429a4122" providerId="LiveId" clId="{E62009BD-BB42-47BF-AE06-C48FCBE1215C}" dt="2021-01-09T10:54:49.832" v="2678" actId="26606"/>
          <ac:spMkLst>
            <pc:docMk/>
            <pc:sldMk cId="3067922276" sldId="274"/>
            <ac:spMk id="91" creationId="{BC170363-AD0C-449E-B5CC-30A2282471E3}"/>
          </ac:spMkLst>
        </pc:spChg>
        <pc:spChg chg="add">
          <ac:chgData name="walduch@gmail.com" userId="c4c51a5c429a4122" providerId="LiveId" clId="{E62009BD-BB42-47BF-AE06-C48FCBE1215C}" dt="2021-01-09T10:54:49.832" v="2678" actId="26606"/>
          <ac:spMkLst>
            <pc:docMk/>
            <pc:sldMk cId="3067922276" sldId="274"/>
            <ac:spMk id="93" creationId="{1F63DF7C-AFED-49CB-8FAF-B69387E9C35F}"/>
          </ac:spMkLst>
        </pc:spChg>
        <pc:spChg chg="add del">
          <ac:chgData name="walduch@gmail.com" userId="c4c51a5c429a4122" providerId="LiveId" clId="{E62009BD-BB42-47BF-AE06-C48FCBE1215C}" dt="2021-01-09T10:54:38.810" v="2665" actId="26606"/>
          <ac:spMkLst>
            <pc:docMk/>
            <pc:sldMk cId="3067922276" sldId="274"/>
            <ac:spMk id="4106" creationId="{D42CF425-7213-4F89-B0FF-4C2BDDD9C680}"/>
          </ac:spMkLst>
        </pc:spChg>
        <pc:spChg chg="add del">
          <ac:chgData name="walduch@gmail.com" userId="c4c51a5c429a4122" providerId="LiveId" clId="{E62009BD-BB42-47BF-AE06-C48FCBE1215C}" dt="2021-01-09T10:54:38.810" v="2665" actId="26606"/>
          <ac:spMkLst>
            <pc:docMk/>
            <pc:sldMk cId="3067922276" sldId="274"/>
            <ac:spMk id="4109" creationId="{202A25CB-1ED1-4C87-AB49-8D3BC684D1CE}"/>
          </ac:spMkLst>
        </pc:spChg>
        <pc:spChg chg="add del">
          <ac:chgData name="walduch@gmail.com" userId="c4c51a5c429a4122" providerId="LiveId" clId="{E62009BD-BB42-47BF-AE06-C48FCBE1215C}" dt="2021-01-09T10:54:38.810" v="2665" actId="26606"/>
          <ac:spMkLst>
            <pc:docMk/>
            <pc:sldMk cId="3067922276" sldId="274"/>
            <ac:spMk id="4110" creationId="{3950DF00-F110-48E6-8876-4F7E3E6BF64A}"/>
          </ac:spMkLst>
        </pc:spChg>
        <pc:spChg chg="add del">
          <ac:chgData name="walduch@gmail.com" userId="c4c51a5c429a4122" providerId="LiveId" clId="{E62009BD-BB42-47BF-AE06-C48FCBE1215C}" dt="2021-01-09T10:54:40.459" v="2667" actId="26606"/>
          <ac:spMkLst>
            <pc:docMk/>
            <pc:sldMk cId="3067922276" sldId="274"/>
            <ac:spMk id="4114" creationId="{D42CF425-7213-4F89-B0FF-4C2BDDD9C680}"/>
          </ac:spMkLst>
        </pc:spChg>
        <pc:spChg chg="add del">
          <ac:chgData name="walduch@gmail.com" userId="c4c51a5c429a4122" providerId="LiveId" clId="{E62009BD-BB42-47BF-AE06-C48FCBE1215C}" dt="2021-01-09T10:54:40.459" v="2667" actId="26606"/>
          <ac:spMkLst>
            <pc:docMk/>
            <pc:sldMk cId="3067922276" sldId="274"/>
            <ac:spMk id="4117" creationId="{202A25CB-1ED1-4C87-AB49-8D3BC684D1CE}"/>
          </ac:spMkLst>
        </pc:spChg>
        <pc:spChg chg="add del">
          <ac:chgData name="walduch@gmail.com" userId="c4c51a5c429a4122" providerId="LiveId" clId="{E62009BD-BB42-47BF-AE06-C48FCBE1215C}" dt="2021-01-09T10:54:40.459" v="2667" actId="26606"/>
          <ac:spMkLst>
            <pc:docMk/>
            <pc:sldMk cId="3067922276" sldId="274"/>
            <ac:spMk id="4118" creationId="{6CA339E8-C3D7-476D-AC8A-9B101D1A5D41}"/>
          </ac:spMkLst>
        </pc:spChg>
        <pc:spChg chg="add del">
          <ac:chgData name="walduch@gmail.com" userId="c4c51a5c429a4122" providerId="LiveId" clId="{E62009BD-BB42-47BF-AE06-C48FCBE1215C}" dt="2021-01-09T10:54:40.459" v="2667" actId="26606"/>
          <ac:spMkLst>
            <pc:docMk/>
            <pc:sldMk cId="3067922276" sldId="274"/>
            <ac:spMk id="4119" creationId="{066DF7B3-9ED5-41D5-A5B2-B2C5775B1319}"/>
          </ac:spMkLst>
        </pc:spChg>
        <pc:spChg chg="add del">
          <ac:chgData name="walduch@gmail.com" userId="c4c51a5c429a4122" providerId="LiveId" clId="{E62009BD-BB42-47BF-AE06-C48FCBE1215C}" dt="2021-01-09T10:54:42.154" v="2669" actId="26606"/>
          <ac:spMkLst>
            <pc:docMk/>
            <pc:sldMk cId="3067922276" sldId="274"/>
            <ac:spMk id="4121" creationId="{C77F74B7-5344-4985-8463-5B8EE7030F16}"/>
          </ac:spMkLst>
        </pc:spChg>
        <pc:spChg chg="add del">
          <ac:chgData name="walduch@gmail.com" userId="c4c51a5c429a4122" providerId="LiveId" clId="{E62009BD-BB42-47BF-AE06-C48FCBE1215C}" dt="2021-01-09T10:54:42.154" v="2669" actId="26606"/>
          <ac:spMkLst>
            <pc:docMk/>
            <pc:sldMk cId="3067922276" sldId="274"/>
            <ac:spMk id="4122" creationId="{0E38218E-B21F-433A-BB44-F15DE7DC66E9}"/>
          </ac:spMkLst>
        </pc:spChg>
        <pc:spChg chg="add del">
          <ac:chgData name="walduch@gmail.com" userId="c4c51a5c429a4122" providerId="LiveId" clId="{E62009BD-BB42-47BF-AE06-C48FCBE1215C}" dt="2021-01-09T10:54:42.154" v="2669" actId="26606"/>
          <ac:spMkLst>
            <pc:docMk/>
            <pc:sldMk cId="3067922276" sldId="274"/>
            <ac:spMk id="4123" creationId="{080DD7D4-CD57-4577-ACCC-43E1C72F77B9}"/>
          </ac:spMkLst>
        </pc:spChg>
        <pc:spChg chg="add del">
          <ac:chgData name="walduch@gmail.com" userId="c4c51a5c429a4122" providerId="LiveId" clId="{E62009BD-BB42-47BF-AE06-C48FCBE1215C}" dt="2021-01-09T10:54:42.154" v="2669" actId="26606"/>
          <ac:spMkLst>
            <pc:docMk/>
            <pc:sldMk cId="3067922276" sldId="274"/>
            <ac:spMk id="4124" creationId="{AE1DA12F-3866-4FC0-B312-AE83FFA5A0EF}"/>
          </ac:spMkLst>
        </pc:spChg>
        <pc:spChg chg="add del">
          <ac:chgData name="walduch@gmail.com" userId="c4c51a5c429a4122" providerId="LiveId" clId="{E62009BD-BB42-47BF-AE06-C48FCBE1215C}" dt="2021-01-09T10:54:42.815" v="2671" actId="26606"/>
          <ac:spMkLst>
            <pc:docMk/>
            <pc:sldMk cId="3067922276" sldId="274"/>
            <ac:spMk id="4126" creationId="{7DAA46B9-B7E8-4487-B28E-C63A6EB7AA27}"/>
          </ac:spMkLst>
        </pc:spChg>
        <pc:spChg chg="add del">
          <ac:chgData name="walduch@gmail.com" userId="c4c51a5c429a4122" providerId="LiveId" clId="{E62009BD-BB42-47BF-AE06-C48FCBE1215C}" dt="2021-01-09T10:54:42.815" v="2671" actId="26606"/>
          <ac:spMkLst>
            <pc:docMk/>
            <pc:sldMk cId="3067922276" sldId="274"/>
            <ac:spMk id="4127" creationId="{C866818C-1E5F-475A-B310-3C06B555FB69}"/>
          </ac:spMkLst>
        </pc:spChg>
        <pc:spChg chg="add del">
          <ac:chgData name="walduch@gmail.com" userId="c4c51a5c429a4122" providerId="LiveId" clId="{E62009BD-BB42-47BF-AE06-C48FCBE1215C}" dt="2021-01-09T10:54:42.815" v="2671" actId="26606"/>
          <ac:spMkLst>
            <pc:docMk/>
            <pc:sldMk cId="3067922276" sldId="274"/>
            <ac:spMk id="4128" creationId="{D12AFDE8-E1ED-4A49-B8B3-4953F4B8ACB9}"/>
          </ac:spMkLst>
        </pc:spChg>
        <pc:spChg chg="add del">
          <ac:chgData name="walduch@gmail.com" userId="c4c51a5c429a4122" providerId="LiveId" clId="{E62009BD-BB42-47BF-AE06-C48FCBE1215C}" dt="2021-01-09T10:54:42.815" v="2671" actId="26606"/>
          <ac:spMkLst>
            <pc:docMk/>
            <pc:sldMk cId="3067922276" sldId="274"/>
            <ac:spMk id="4129" creationId="{627CDD91-A1A5-4626-8A7B-7C269ED2369B}"/>
          </ac:spMkLst>
        </pc:spChg>
        <pc:spChg chg="add del">
          <ac:chgData name="walduch@gmail.com" userId="c4c51a5c429a4122" providerId="LiveId" clId="{E62009BD-BB42-47BF-AE06-C48FCBE1215C}" dt="2021-01-09T10:54:44.953" v="2673" actId="26606"/>
          <ac:spMkLst>
            <pc:docMk/>
            <pc:sldMk cId="3067922276" sldId="274"/>
            <ac:spMk id="4131" creationId="{B54E2689-26D4-44B0-9175-57BD88CF2849}"/>
          </ac:spMkLst>
        </pc:spChg>
        <pc:spChg chg="add del">
          <ac:chgData name="walduch@gmail.com" userId="c4c51a5c429a4122" providerId="LiveId" clId="{E62009BD-BB42-47BF-AE06-C48FCBE1215C}" dt="2021-01-09T10:54:44.953" v="2673" actId="26606"/>
          <ac:spMkLst>
            <pc:docMk/>
            <pc:sldMk cId="3067922276" sldId="274"/>
            <ac:spMk id="4132" creationId="{89878A63-597D-44F1-8EC3-C03848979E1E}"/>
          </ac:spMkLst>
        </pc:spChg>
        <pc:spChg chg="add del">
          <ac:chgData name="walduch@gmail.com" userId="c4c51a5c429a4122" providerId="LiveId" clId="{E62009BD-BB42-47BF-AE06-C48FCBE1215C}" dt="2021-01-09T10:54:45.601" v="2675" actId="26606"/>
          <ac:spMkLst>
            <pc:docMk/>
            <pc:sldMk cId="3067922276" sldId="274"/>
            <ac:spMk id="4134" creationId="{C8A3C342-1D03-412F-8DD3-BF519E8E0AE9}"/>
          </ac:spMkLst>
        </pc:spChg>
        <pc:spChg chg="add del">
          <ac:chgData name="walduch@gmail.com" userId="c4c51a5c429a4122" providerId="LiveId" clId="{E62009BD-BB42-47BF-AE06-C48FCBE1215C}" dt="2021-01-09T10:54:45.601" v="2675" actId="26606"/>
          <ac:spMkLst>
            <pc:docMk/>
            <pc:sldMk cId="3067922276" sldId="274"/>
            <ac:spMk id="4135" creationId="{81CC9B02-E087-4350-AEBD-2C3CF001AF01}"/>
          </ac:spMkLst>
        </pc:spChg>
        <pc:spChg chg="add del">
          <ac:chgData name="walduch@gmail.com" userId="c4c51a5c429a4122" providerId="LiveId" clId="{E62009BD-BB42-47BF-AE06-C48FCBE1215C}" dt="2021-01-09T10:54:45.601" v="2675" actId="26606"/>
          <ac:spMkLst>
            <pc:docMk/>
            <pc:sldMk cId="3067922276" sldId="274"/>
            <ac:spMk id="4136" creationId="{D6F18ACE-6E82-4ADC-8A2F-A1771B309B16}"/>
          </ac:spMkLst>
        </pc:spChg>
        <pc:spChg chg="add del">
          <ac:chgData name="walduch@gmail.com" userId="c4c51a5c429a4122" providerId="LiveId" clId="{E62009BD-BB42-47BF-AE06-C48FCBE1215C}" dt="2021-01-09T10:54:45.601" v="2675" actId="26606"/>
          <ac:spMkLst>
            <pc:docMk/>
            <pc:sldMk cId="3067922276" sldId="274"/>
            <ac:spMk id="4137" creationId="{69E3E163-0E4E-4DDC-A326-004058DEF348}"/>
          </ac:spMkLst>
        </pc:spChg>
        <pc:spChg chg="add del">
          <ac:chgData name="walduch@gmail.com" userId="c4c51a5c429a4122" providerId="LiveId" clId="{E62009BD-BB42-47BF-AE06-C48FCBE1215C}" dt="2021-01-09T10:54:49.785" v="2677" actId="26606"/>
          <ac:spMkLst>
            <pc:docMk/>
            <pc:sldMk cId="3067922276" sldId="274"/>
            <ac:spMk id="4139" creationId="{7D9681AB-65CF-47E9-9FA3-7B05D6349977}"/>
          </ac:spMkLst>
        </pc:spChg>
        <pc:spChg chg="add del">
          <ac:chgData name="walduch@gmail.com" userId="c4c51a5c429a4122" providerId="LiveId" clId="{E62009BD-BB42-47BF-AE06-C48FCBE1215C}" dt="2021-01-09T10:54:49.785" v="2677" actId="26606"/>
          <ac:spMkLst>
            <pc:docMk/>
            <pc:sldMk cId="3067922276" sldId="274"/>
            <ac:spMk id="4140" creationId="{8FCA736E-BDE3-4D4D-8D87-E9AE79250CFF}"/>
          </ac:spMkLst>
        </pc:spChg>
        <pc:spChg chg="add del">
          <ac:chgData name="walduch@gmail.com" userId="c4c51a5c429a4122" providerId="LiveId" clId="{E62009BD-BB42-47BF-AE06-C48FCBE1215C}" dt="2021-01-09T10:54:49.785" v="2677" actId="26606"/>
          <ac:spMkLst>
            <pc:docMk/>
            <pc:sldMk cId="3067922276" sldId="274"/>
            <ac:spMk id="4141" creationId="{129AA25D-1E7A-4074-BF68-D55A83B81BB0}"/>
          </ac:spMkLst>
        </pc:spChg>
        <pc:spChg chg="add del">
          <ac:chgData name="walduch@gmail.com" userId="c4c51a5c429a4122" providerId="LiveId" clId="{E62009BD-BB42-47BF-AE06-C48FCBE1215C}" dt="2021-01-09T10:54:49.785" v="2677" actId="26606"/>
          <ac:spMkLst>
            <pc:docMk/>
            <pc:sldMk cId="3067922276" sldId="274"/>
            <ac:spMk id="4142" creationId="{F797EC33-E6BA-4D1F-BEED-E050F66F58D7}"/>
          </ac:spMkLst>
        </pc:spChg>
        <pc:spChg chg="add">
          <ac:chgData name="walduch@gmail.com" userId="c4c51a5c429a4122" providerId="LiveId" clId="{E62009BD-BB42-47BF-AE06-C48FCBE1215C}" dt="2021-01-09T10:54:49.832" v="2678" actId="26606"/>
          <ac:spMkLst>
            <pc:docMk/>
            <pc:sldMk cId="3067922276" sldId="274"/>
            <ac:spMk id="4146" creationId="{D42CF425-7213-4F89-B0FF-4C2BDDD9C680}"/>
          </ac:spMkLst>
        </pc:spChg>
        <pc:spChg chg="add">
          <ac:chgData name="walduch@gmail.com" userId="c4c51a5c429a4122" providerId="LiveId" clId="{E62009BD-BB42-47BF-AE06-C48FCBE1215C}" dt="2021-01-09T10:54:49.832" v="2678" actId="26606"/>
          <ac:spMkLst>
            <pc:docMk/>
            <pc:sldMk cId="3067922276" sldId="274"/>
            <ac:spMk id="4149" creationId="{202A25CB-1ED1-4C87-AB49-8D3BC684D1CE}"/>
          </ac:spMkLst>
        </pc:spChg>
        <pc:spChg chg="add">
          <ac:chgData name="walduch@gmail.com" userId="c4c51a5c429a4122" providerId="LiveId" clId="{E62009BD-BB42-47BF-AE06-C48FCBE1215C}" dt="2021-01-09T10:54:49.832" v="2678" actId="26606"/>
          <ac:spMkLst>
            <pc:docMk/>
            <pc:sldMk cId="3067922276" sldId="274"/>
            <ac:spMk id="4150" creationId="{4EA8ACEA-5B4B-4AC6-A227-6A0E014A5A4E}"/>
          </ac:spMkLst>
        </pc:spChg>
        <pc:spChg chg="add">
          <ac:chgData name="walduch@gmail.com" userId="c4c51a5c429a4122" providerId="LiveId" clId="{E62009BD-BB42-47BF-AE06-C48FCBE1215C}" dt="2021-01-09T10:54:49.832" v="2678" actId="26606"/>
          <ac:spMkLst>
            <pc:docMk/>
            <pc:sldMk cId="3067922276" sldId="274"/>
            <ac:spMk id="4151" creationId="{2E54BE42-0A76-4E08-8E93-933FEE5759D2}"/>
          </ac:spMkLst>
        </pc:spChg>
        <pc:picChg chg="add del">
          <ac:chgData name="walduch@gmail.com" userId="c4c51a5c429a4122" providerId="LiveId" clId="{E62009BD-BB42-47BF-AE06-C48FCBE1215C}" dt="2021-01-09T10:54:33.674" v="2663" actId="26606"/>
          <ac:picMkLst>
            <pc:docMk/>
            <pc:sldMk cId="3067922276" sldId="274"/>
            <ac:picMk id="75" creationId="{412E3267-7ABE-412B-8580-47EC0D1F61FE}"/>
          </ac:picMkLst>
        </pc:picChg>
        <pc:picChg chg="add del">
          <ac:chgData name="walduch@gmail.com" userId="c4c51a5c429a4122" providerId="LiveId" clId="{E62009BD-BB42-47BF-AE06-C48FCBE1215C}" dt="2021-01-09T10:54:33.674" v="2663" actId="26606"/>
          <ac:picMkLst>
            <pc:docMk/>
            <pc:sldMk cId="3067922276" sldId="274"/>
            <ac:picMk id="77" creationId="{20B62C5A-2250-4380-AB23-DB87446CCED0}"/>
          </ac:picMkLst>
        </pc:picChg>
        <pc:picChg chg="add del">
          <ac:chgData name="walduch@gmail.com" userId="c4c51a5c429a4122" providerId="LiveId" clId="{E62009BD-BB42-47BF-AE06-C48FCBE1215C}" dt="2021-01-09T10:54:33.674" v="2663" actId="26606"/>
          <ac:picMkLst>
            <pc:docMk/>
            <pc:sldMk cId="3067922276" sldId="274"/>
            <ac:picMk id="81" creationId="{D35DA97D-88F8-4249-B650-4FC9FD50A382}"/>
          </ac:picMkLst>
        </pc:picChg>
        <pc:picChg chg="add del">
          <ac:chgData name="walduch@gmail.com" userId="c4c51a5c429a4122" providerId="LiveId" clId="{E62009BD-BB42-47BF-AE06-C48FCBE1215C}" dt="2021-01-09T10:54:33.674" v="2663" actId="26606"/>
          <ac:picMkLst>
            <pc:docMk/>
            <pc:sldMk cId="3067922276" sldId="274"/>
            <ac:picMk id="83" creationId="{43F38673-6E30-4BAE-AC67-0B283EBF4291}"/>
          </ac:picMkLst>
        </pc:picChg>
        <pc:picChg chg="add del mod">
          <ac:chgData name="walduch@gmail.com" userId="c4c51a5c429a4122" providerId="LiveId" clId="{E62009BD-BB42-47BF-AE06-C48FCBE1215C}" dt="2021-01-08T14:46:48.805" v="1282" actId="478"/>
          <ac:picMkLst>
            <pc:docMk/>
            <pc:sldMk cId="3067922276" sldId="274"/>
            <ac:picMk id="4098" creationId="{12D31ED3-CAB5-40BA-8249-7CB8AE841501}"/>
          </ac:picMkLst>
        </pc:picChg>
        <pc:picChg chg="add mod">
          <ac:chgData name="walduch@gmail.com" userId="c4c51a5c429a4122" providerId="LiveId" clId="{E62009BD-BB42-47BF-AE06-C48FCBE1215C}" dt="2021-01-09T10:54:58.505" v="2679" actId="14100"/>
          <ac:picMkLst>
            <pc:docMk/>
            <pc:sldMk cId="3067922276" sldId="274"/>
            <ac:picMk id="4100" creationId="{255EE26F-3670-492C-B69F-448EDF8520AA}"/>
          </ac:picMkLst>
        </pc:picChg>
        <pc:picChg chg="add mod ord">
          <ac:chgData name="walduch@gmail.com" userId="c4c51a5c429a4122" providerId="LiveId" clId="{E62009BD-BB42-47BF-AE06-C48FCBE1215C}" dt="2021-01-09T11:42:11.830" v="3090" actId="14100"/>
          <ac:picMkLst>
            <pc:docMk/>
            <pc:sldMk cId="3067922276" sldId="274"/>
            <ac:picMk id="4102" creationId="{E90A8480-0C95-4CF9-B85F-E155030261CE}"/>
          </ac:picMkLst>
        </pc:picChg>
        <pc:picChg chg="add del">
          <ac:chgData name="walduch@gmail.com" userId="c4c51a5c429a4122" providerId="LiveId" clId="{E62009BD-BB42-47BF-AE06-C48FCBE1215C}" dt="2021-01-09T10:54:38.810" v="2665" actId="26606"/>
          <ac:picMkLst>
            <pc:docMk/>
            <pc:sldMk cId="3067922276" sldId="274"/>
            <ac:picMk id="4104" creationId="{412E3267-7ABE-412B-8580-47EC0D1F61FE}"/>
          </ac:picMkLst>
        </pc:picChg>
        <pc:picChg chg="add del">
          <ac:chgData name="walduch@gmail.com" userId="c4c51a5c429a4122" providerId="LiveId" clId="{E62009BD-BB42-47BF-AE06-C48FCBE1215C}" dt="2021-01-09T10:54:38.810" v="2665" actId="26606"/>
          <ac:picMkLst>
            <pc:docMk/>
            <pc:sldMk cId="3067922276" sldId="274"/>
            <ac:picMk id="4105" creationId="{20B62C5A-2250-4380-AB23-DB87446CCED0}"/>
          </ac:picMkLst>
        </pc:picChg>
        <pc:picChg chg="add del">
          <ac:chgData name="walduch@gmail.com" userId="c4c51a5c429a4122" providerId="LiveId" clId="{E62009BD-BB42-47BF-AE06-C48FCBE1215C}" dt="2021-01-09T10:54:38.810" v="2665" actId="26606"/>
          <ac:picMkLst>
            <pc:docMk/>
            <pc:sldMk cId="3067922276" sldId="274"/>
            <ac:picMk id="4107" creationId="{D35DA97D-88F8-4249-B650-4FC9FD50A382}"/>
          </ac:picMkLst>
        </pc:picChg>
        <pc:picChg chg="add del">
          <ac:chgData name="walduch@gmail.com" userId="c4c51a5c429a4122" providerId="LiveId" clId="{E62009BD-BB42-47BF-AE06-C48FCBE1215C}" dt="2021-01-09T10:54:38.810" v="2665" actId="26606"/>
          <ac:picMkLst>
            <pc:docMk/>
            <pc:sldMk cId="3067922276" sldId="274"/>
            <ac:picMk id="4108" creationId="{43F38673-6E30-4BAE-AC67-0B283EBF4291}"/>
          </ac:picMkLst>
        </pc:picChg>
        <pc:picChg chg="add del">
          <ac:chgData name="walduch@gmail.com" userId="c4c51a5c429a4122" providerId="LiveId" clId="{E62009BD-BB42-47BF-AE06-C48FCBE1215C}" dt="2021-01-09T10:54:40.459" v="2667" actId="26606"/>
          <ac:picMkLst>
            <pc:docMk/>
            <pc:sldMk cId="3067922276" sldId="274"/>
            <ac:picMk id="4112" creationId="{412E3267-7ABE-412B-8580-47EC0D1F61FE}"/>
          </ac:picMkLst>
        </pc:picChg>
        <pc:picChg chg="add del">
          <ac:chgData name="walduch@gmail.com" userId="c4c51a5c429a4122" providerId="LiveId" clId="{E62009BD-BB42-47BF-AE06-C48FCBE1215C}" dt="2021-01-09T10:54:40.459" v="2667" actId="26606"/>
          <ac:picMkLst>
            <pc:docMk/>
            <pc:sldMk cId="3067922276" sldId="274"/>
            <ac:picMk id="4113" creationId="{20B62C5A-2250-4380-AB23-DB87446CCED0}"/>
          </ac:picMkLst>
        </pc:picChg>
        <pc:picChg chg="add del">
          <ac:chgData name="walduch@gmail.com" userId="c4c51a5c429a4122" providerId="LiveId" clId="{E62009BD-BB42-47BF-AE06-C48FCBE1215C}" dt="2021-01-09T10:54:40.459" v="2667" actId="26606"/>
          <ac:picMkLst>
            <pc:docMk/>
            <pc:sldMk cId="3067922276" sldId="274"/>
            <ac:picMk id="4115" creationId="{D35DA97D-88F8-4249-B650-4FC9FD50A382}"/>
          </ac:picMkLst>
        </pc:picChg>
        <pc:picChg chg="add del">
          <ac:chgData name="walduch@gmail.com" userId="c4c51a5c429a4122" providerId="LiveId" clId="{E62009BD-BB42-47BF-AE06-C48FCBE1215C}" dt="2021-01-09T10:54:40.459" v="2667" actId="26606"/>
          <ac:picMkLst>
            <pc:docMk/>
            <pc:sldMk cId="3067922276" sldId="274"/>
            <ac:picMk id="4116" creationId="{43F38673-6E30-4BAE-AC67-0B283EBF4291}"/>
          </ac:picMkLst>
        </pc:picChg>
        <pc:picChg chg="add">
          <ac:chgData name="walduch@gmail.com" userId="c4c51a5c429a4122" providerId="LiveId" clId="{E62009BD-BB42-47BF-AE06-C48FCBE1215C}" dt="2021-01-09T10:54:49.832" v="2678" actId="26606"/>
          <ac:picMkLst>
            <pc:docMk/>
            <pc:sldMk cId="3067922276" sldId="274"/>
            <ac:picMk id="4144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0:54:49.832" v="2678" actId="26606"/>
          <ac:picMkLst>
            <pc:docMk/>
            <pc:sldMk cId="3067922276" sldId="274"/>
            <ac:picMk id="4145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0:54:49.832" v="2678" actId="26606"/>
          <ac:picMkLst>
            <pc:docMk/>
            <pc:sldMk cId="3067922276" sldId="274"/>
            <ac:picMk id="4147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0:54:49.832" v="2678" actId="26606"/>
          <ac:picMkLst>
            <pc:docMk/>
            <pc:sldMk cId="3067922276" sldId="274"/>
            <ac:picMk id="4148" creationId="{43F38673-6E30-4BAE-AC67-0B283EBF4291}"/>
          </ac:picMkLst>
        </pc:picChg>
      </pc:sldChg>
      <pc:sldChg chg="addSp delSp modSp add mod ord setBg setClrOvrMap">
        <pc:chgData name="walduch@gmail.com" userId="c4c51a5c429a4122" providerId="LiveId" clId="{E62009BD-BB42-47BF-AE06-C48FCBE1215C}" dt="2021-01-09T10:56:41.363" v="2720" actId="20577"/>
        <pc:sldMkLst>
          <pc:docMk/>
          <pc:sldMk cId="819201760" sldId="275"/>
        </pc:sldMkLst>
        <pc:spChg chg="mod">
          <ac:chgData name="walduch@gmail.com" userId="c4c51a5c429a4122" providerId="LiveId" clId="{E62009BD-BB42-47BF-AE06-C48FCBE1215C}" dt="2021-01-09T10:55:20.475" v="2684" actId="26606"/>
          <ac:spMkLst>
            <pc:docMk/>
            <pc:sldMk cId="819201760" sldId="275"/>
            <ac:spMk id="2" creationId="{0352EF2B-DC37-4B01-9DF9-9055ACC9D64C}"/>
          </ac:spMkLst>
        </pc:spChg>
        <pc:spChg chg="add del mod">
          <ac:chgData name="walduch@gmail.com" userId="c4c51a5c429a4122" providerId="LiveId" clId="{E62009BD-BB42-47BF-AE06-C48FCBE1215C}" dt="2021-01-08T14:37:52.876" v="1215" actId="478"/>
          <ac:spMkLst>
            <pc:docMk/>
            <pc:sldMk cId="819201760" sldId="275"/>
            <ac:spMk id="3" creationId="{7EDF99D7-221B-488E-8FA5-50D5BE393C3A}"/>
          </ac:spMkLst>
        </pc:spChg>
        <pc:spChg chg="add mod">
          <ac:chgData name="walduch@gmail.com" userId="c4c51a5c429a4122" providerId="LiveId" clId="{E62009BD-BB42-47BF-AE06-C48FCBE1215C}" dt="2021-01-09T10:56:41.363" v="2720" actId="20577"/>
          <ac:spMkLst>
            <pc:docMk/>
            <pc:sldMk cId="819201760" sldId="275"/>
            <ac:spMk id="8" creationId="{8CD251AF-FF4F-4107-BFCA-9DC71FA6C22C}"/>
          </ac:spMkLst>
        </pc:spChg>
        <pc:spChg chg="add del">
          <ac:chgData name="walduch@gmail.com" userId="c4c51a5c429a4122" providerId="LiveId" clId="{E62009BD-BB42-47BF-AE06-C48FCBE1215C}" dt="2021-01-09T10:55:13.341" v="2681" actId="26606"/>
          <ac:spMkLst>
            <pc:docMk/>
            <pc:sldMk cId="819201760" sldId="275"/>
            <ac:spMk id="73" creationId="{C8A3C342-1D03-412F-8DD3-BF519E8E0AE9}"/>
          </ac:spMkLst>
        </pc:spChg>
        <pc:spChg chg="add del">
          <ac:chgData name="walduch@gmail.com" userId="c4c51a5c429a4122" providerId="LiveId" clId="{E62009BD-BB42-47BF-AE06-C48FCBE1215C}" dt="2021-01-09T10:55:13.341" v="2681" actId="26606"/>
          <ac:spMkLst>
            <pc:docMk/>
            <pc:sldMk cId="819201760" sldId="275"/>
            <ac:spMk id="75" creationId="{81CC9B02-E087-4350-AEBD-2C3CF001AF01}"/>
          </ac:spMkLst>
        </pc:spChg>
        <pc:spChg chg="add">
          <ac:chgData name="walduch@gmail.com" userId="c4c51a5c429a4122" providerId="LiveId" clId="{E62009BD-BB42-47BF-AE06-C48FCBE1215C}" dt="2021-01-09T10:55:20.475" v="2684" actId="26606"/>
          <ac:spMkLst>
            <pc:docMk/>
            <pc:sldMk cId="819201760" sldId="275"/>
            <ac:spMk id="77" creationId="{70151CB7-E7DE-4917-B831-01DF9CE01306}"/>
          </ac:spMkLst>
        </pc:spChg>
        <pc:spChg chg="add">
          <ac:chgData name="walduch@gmail.com" userId="c4c51a5c429a4122" providerId="LiveId" clId="{E62009BD-BB42-47BF-AE06-C48FCBE1215C}" dt="2021-01-09T10:55:20.475" v="2684" actId="26606"/>
          <ac:spMkLst>
            <pc:docMk/>
            <pc:sldMk cId="819201760" sldId="275"/>
            <ac:spMk id="79" creationId="{A92A1116-1C84-41DF-B803-1F7B0883EC82}"/>
          </ac:spMkLst>
        </pc:spChg>
        <pc:spChg chg="add">
          <ac:chgData name="walduch@gmail.com" userId="c4c51a5c429a4122" providerId="LiveId" clId="{E62009BD-BB42-47BF-AE06-C48FCBE1215C}" dt="2021-01-09T10:55:20.475" v="2684" actId="26606"/>
          <ac:spMkLst>
            <pc:docMk/>
            <pc:sldMk cId="819201760" sldId="275"/>
            <ac:spMk id="5126" creationId="{B4AAD3FD-83A5-4B89-9F8F-01B8870865BE}"/>
          </ac:spMkLst>
        </pc:spChg>
        <pc:spChg chg="add">
          <ac:chgData name="walduch@gmail.com" userId="c4c51a5c429a4122" providerId="LiveId" clId="{E62009BD-BB42-47BF-AE06-C48FCBE1215C}" dt="2021-01-09T10:55:20.475" v="2684" actId="26606"/>
          <ac:spMkLst>
            <pc:docMk/>
            <pc:sldMk cId="819201760" sldId="275"/>
            <ac:spMk id="5127" creationId="{61752F1D-FC0F-4103-9584-630E643CCDA6}"/>
          </ac:spMkLst>
        </pc:spChg>
        <pc:picChg chg="del">
          <ac:chgData name="walduch@gmail.com" userId="c4c51a5c429a4122" providerId="LiveId" clId="{E62009BD-BB42-47BF-AE06-C48FCBE1215C}" dt="2021-01-08T14:37:43.292" v="1213" actId="478"/>
          <ac:picMkLst>
            <pc:docMk/>
            <pc:sldMk cId="819201760" sldId="275"/>
            <ac:picMk id="4098" creationId="{12D31ED3-CAB5-40BA-8249-7CB8AE841501}"/>
          </ac:picMkLst>
        </pc:picChg>
        <pc:picChg chg="add del mod">
          <ac:chgData name="walduch@gmail.com" userId="c4c51a5c429a4122" providerId="LiveId" clId="{E62009BD-BB42-47BF-AE06-C48FCBE1215C}" dt="2021-01-08T14:38:31.737" v="1217" actId="478"/>
          <ac:picMkLst>
            <pc:docMk/>
            <pc:sldMk cId="819201760" sldId="275"/>
            <ac:picMk id="5122" creationId="{2B875BBF-AB3E-45D5-895F-48FCEBAB71A7}"/>
          </ac:picMkLst>
        </pc:picChg>
        <pc:picChg chg="add mod ord">
          <ac:chgData name="walduch@gmail.com" userId="c4c51a5c429a4122" providerId="LiveId" clId="{E62009BD-BB42-47BF-AE06-C48FCBE1215C}" dt="2021-01-09T10:55:20.475" v="2684" actId="26606"/>
          <ac:picMkLst>
            <pc:docMk/>
            <pc:sldMk cId="819201760" sldId="275"/>
            <ac:picMk id="5124" creationId="{5AC310E1-7C1B-40F1-BDE7-3ED27FC013C2}"/>
          </ac:picMkLst>
        </pc:picChg>
      </pc:sldChg>
      <pc:sldChg chg="addSp delSp modSp add del mod setBg delDesignElem modShow">
        <pc:chgData name="walduch@gmail.com" userId="c4c51a5c429a4122" providerId="LiveId" clId="{E62009BD-BB42-47BF-AE06-C48FCBE1215C}" dt="2021-01-15T09:48:26.680" v="3796" actId="47"/>
        <pc:sldMkLst>
          <pc:docMk/>
          <pc:sldMk cId="3876103736" sldId="276"/>
        </pc:sldMkLst>
        <pc:spChg chg="mod ord">
          <ac:chgData name="walduch@gmail.com" userId="c4c51a5c429a4122" providerId="LiveId" clId="{E62009BD-BB42-47BF-AE06-C48FCBE1215C}" dt="2021-01-09T10:53:30.936" v="2658" actId="26606"/>
          <ac:spMkLst>
            <pc:docMk/>
            <pc:sldMk cId="3876103736" sldId="276"/>
            <ac:spMk id="2" creationId="{4AF735A6-0BAF-42EB-A773-D76B7B998925}"/>
          </ac:spMkLst>
        </pc:spChg>
        <pc:spChg chg="add">
          <ac:chgData name="walduch@gmail.com" userId="c4c51a5c429a4122" providerId="LiveId" clId="{E62009BD-BB42-47BF-AE06-C48FCBE1215C}" dt="2021-01-09T10:53:30.936" v="2658" actId="26606"/>
          <ac:spMkLst>
            <pc:docMk/>
            <pc:sldMk cId="3876103736" sldId="276"/>
            <ac:spMk id="13" creationId="{D42CF425-7213-4F89-B0FF-4C2BDDD9C680}"/>
          </ac:spMkLst>
        </pc:spChg>
        <pc:spChg chg="add">
          <ac:chgData name="walduch@gmail.com" userId="c4c51a5c429a4122" providerId="LiveId" clId="{E62009BD-BB42-47BF-AE06-C48FCBE1215C}" dt="2021-01-09T10:53:30.936" v="2658" actId="26606"/>
          <ac:spMkLst>
            <pc:docMk/>
            <pc:sldMk cId="3876103736" sldId="276"/>
            <ac:spMk id="19" creationId="{202A25CB-1ED1-4C87-AB49-8D3BC684D1CE}"/>
          </ac:spMkLst>
        </pc:spChg>
        <pc:spChg chg="add">
          <ac:chgData name="walduch@gmail.com" userId="c4c51a5c429a4122" providerId="LiveId" clId="{E62009BD-BB42-47BF-AE06-C48FCBE1215C}" dt="2021-01-09T10:53:30.936" v="2658" actId="26606"/>
          <ac:spMkLst>
            <pc:docMk/>
            <pc:sldMk cId="3876103736" sldId="276"/>
            <ac:spMk id="21" creationId="{D68108A9-1C65-4950-B8D3-D53A8ED976DA}"/>
          </ac:spMkLst>
        </pc:spChg>
        <pc:spChg chg="add">
          <ac:chgData name="walduch@gmail.com" userId="c4c51a5c429a4122" providerId="LiveId" clId="{E62009BD-BB42-47BF-AE06-C48FCBE1215C}" dt="2021-01-09T10:53:30.936" v="2658" actId="26606"/>
          <ac:spMkLst>
            <pc:docMk/>
            <pc:sldMk cId="3876103736" sldId="276"/>
            <ac:spMk id="23" creationId="{6F1C2839-EFB8-47B3-9488-B0F191886DBA}"/>
          </ac:spMkLst>
        </pc:spChg>
        <pc:spChg chg="add del">
          <ac:chgData name="walduch@gmail.com" userId="c4c51a5c429a4122" providerId="LiveId" clId="{E62009BD-BB42-47BF-AE06-C48FCBE1215C}" dt="2021-01-08T14:44:39.433" v="1260" actId="26606"/>
          <ac:spMkLst>
            <pc:docMk/>
            <pc:sldMk cId="3876103736" sldId="276"/>
            <ac:spMk id="73" creationId="{70BDD0CE-06A4-404B-8A13-580229C1C923}"/>
          </ac:spMkLst>
        </pc:spChg>
        <pc:spChg chg="add del">
          <ac:chgData name="walduch@gmail.com" userId="c4c51a5c429a4122" providerId="LiveId" clId="{E62009BD-BB42-47BF-AE06-C48FCBE1215C}" dt="2021-01-08T14:44:39.433" v="1260" actId="26606"/>
          <ac:spMkLst>
            <pc:docMk/>
            <pc:sldMk cId="3876103736" sldId="276"/>
            <ac:spMk id="75" creationId="{EE9899FA-8881-472C-AA59-D08A89CA8AEF}"/>
          </ac:spMkLst>
        </pc:spChg>
        <pc:spChg chg="add del">
          <ac:chgData name="walduch@gmail.com" userId="c4c51a5c429a4122" providerId="LiveId" clId="{E62009BD-BB42-47BF-AE06-C48FCBE1215C}" dt="2021-01-08T14:44:39.433" v="1260" actId="26606"/>
          <ac:spMkLst>
            <pc:docMk/>
            <pc:sldMk cId="3876103736" sldId="276"/>
            <ac:spMk id="77" creationId="{080B7D90-3DF1-4514-B26D-616BE35553C9}"/>
          </ac:spMkLst>
        </pc:spChg>
        <pc:spChg chg="add del">
          <ac:chgData name="walduch@gmail.com" userId="c4c51a5c429a4122" providerId="LiveId" clId="{E62009BD-BB42-47BF-AE06-C48FCBE1215C}" dt="2021-01-08T14:45:42.750" v="1273" actId="26606"/>
          <ac:spMkLst>
            <pc:docMk/>
            <pc:sldMk cId="3876103736" sldId="276"/>
            <ac:spMk id="81" creationId="{022BDE4A-8A20-4A69-9C5A-581C82036A4D}"/>
          </ac:spMkLst>
        </pc:spChg>
        <pc:spChg chg="add del">
          <ac:chgData name="walduch@gmail.com" userId="c4c51a5c429a4122" providerId="LiveId" clId="{E62009BD-BB42-47BF-AE06-C48FCBE1215C}" dt="2021-01-09T10:53:05.794" v="2652"/>
          <ac:spMkLst>
            <pc:docMk/>
            <pc:sldMk cId="3876103736" sldId="276"/>
            <ac:spMk id="86" creationId="{96918796-2918-40D6-BE3A-4600C47FCD42}"/>
          </ac:spMkLst>
        </pc:spChg>
        <pc:spChg chg="add del">
          <ac:chgData name="walduch@gmail.com" userId="c4c51a5c429a4122" providerId="LiveId" clId="{E62009BD-BB42-47BF-AE06-C48FCBE1215C}" dt="2021-01-08T14:44:46.334" v="1262" actId="26606"/>
          <ac:spMkLst>
            <pc:docMk/>
            <pc:sldMk cId="3876103736" sldId="276"/>
            <ac:spMk id="6150" creationId="{70BDD0CE-06A4-404B-8A13-580229C1C923}"/>
          </ac:spMkLst>
        </pc:spChg>
        <pc:spChg chg="add del">
          <ac:chgData name="walduch@gmail.com" userId="c4c51a5c429a4122" providerId="LiveId" clId="{E62009BD-BB42-47BF-AE06-C48FCBE1215C}" dt="2021-01-08T14:44:46.334" v="1262" actId="26606"/>
          <ac:spMkLst>
            <pc:docMk/>
            <pc:sldMk cId="3876103736" sldId="276"/>
            <ac:spMk id="6151" creationId="{EE9899FA-8881-472C-AA59-D08A89CA8AEF}"/>
          </ac:spMkLst>
        </pc:spChg>
        <pc:spChg chg="add del">
          <ac:chgData name="walduch@gmail.com" userId="c4c51a5c429a4122" providerId="LiveId" clId="{E62009BD-BB42-47BF-AE06-C48FCBE1215C}" dt="2021-01-08T14:44:46.334" v="1262" actId="26606"/>
          <ac:spMkLst>
            <pc:docMk/>
            <pc:sldMk cId="3876103736" sldId="276"/>
            <ac:spMk id="6152" creationId="{080B7D90-3DF1-4514-B26D-616BE35553C9}"/>
          </ac:spMkLst>
        </pc:spChg>
        <pc:spChg chg="add del">
          <ac:chgData name="walduch@gmail.com" userId="c4c51a5c429a4122" providerId="LiveId" clId="{E62009BD-BB42-47BF-AE06-C48FCBE1215C}" dt="2021-01-08T14:44:47.749" v="1264" actId="26606"/>
          <ac:spMkLst>
            <pc:docMk/>
            <pc:sldMk cId="3876103736" sldId="276"/>
            <ac:spMk id="6154" creationId="{99ED5833-B85B-4103-8A3B-CAB0308E6C15}"/>
          </ac:spMkLst>
        </pc:spChg>
        <pc:spChg chg="add del">
          <ac:chgData name="walduch@gmail.com" userId="c4c51a5c429a4122" providerId="LiveId" clId="{E62009BD-BB42-47BF-AE06-C48FCBE1215C}" dt="2021-01-08T14:45:32.158" v="1269" actId="26606"/>
          <ac:spMkLst>
            <pc:docMk/>
            <pc:sldMk cId="3876103736" sldId="276"/>
            <ac:spMk id="6156" creationId="{96918796-2918-40D6-BE3A-4600C47FCD42}"/>
          </ac:spMkLst>
        </pc:spChg>
        <pc:picChg chg="add mod">
          <ac:chgData name="walduch@gmail.com" userId="c4c51a5c429a4122" providerId="LiveId" clId="{E62009BD-BB42-47BF-AE06-C48FCBE1215C}" dt="2021-01-09T10:53:30.936" v="2658" actId="26606"/>
          <ac:picMkLst>
            <pc:docMk/>
            <pc:sldMk cId="3876103736" sldId="276"/>
            <ac:picMk id="3" creationId="{A62F2353-24EE-4F37-A47F-9EA85B1CB8AB}"/>
          </ac:picMkLst>
        </pc:picChg>
        <pc:picChg chg="add mod">
          <ac:chgData name="walduch@gmail.com" userId="c4c51a5c429a4122" providerId="LiveId" clId="{E62009BD-BB42-47BF-AE06-C48FCBE1215C}" dt="2021-01-09T10:53:30.936" v="2658" actId="26606"/>
          <ac:picMkLst>
            <pc:docMk/>
            <pc:sldMk cId="3876103736" sldId="276"/>
            <ac:picMk id="4" creationId="{E4B9B76A-965F-478D-BBCD-8B96B2148CCF}"/>
          </ac:picMkLst>
        </pc:picChg>
        <pc:picChg chg="add">
          <ac:chgData name="walduch@gmail.com" userId="c4c51a5c429a4122" providerId="LiveId" clId="{E62009BD-BB42-47BF-AE06-C48FCBE1215C}" dt="2021-01-09T10:53:30.936" v="2658" actId="26606"/>
          <ac:picMkLst>
            <pc:docMk/>
            <pc:sldMk cId="3876103736" sldId="276"/>
            <ac:picMk id="9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0:53:30.936" v="2658" actId="26606"/>
          <ac:picMkLst>
            <pc:docMk/>
            <pc:sldMk cId="3876103736" sldId="276"/>
            <ac:picMk id="11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0:53:30.936" v="2658" actId="26606"/>
          <ac:picMkLst>
            <pc:docMk/>
            <pc:sldMk cId="3876103736" sldId="276"/>
            <ac:picMk id="15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0:53:30.936" v="2658" actId="26606"/>
          <ac:picMkLst>
            <pc:docMk/>
            <pc:sldMk cId="3876103736" sldId="276"/>
            <ac:picMk id="17" creationId="{43F38673-6E30-4BAE-AC67-0B283EBF4291}"/>
          </ac:picMkLst>
        </pc:picChg>
        <pc:picChg chg="del">
          <ac:chgData name="walduch@gmail.com" userId="c4c51a5c429a4122" providerId="LiveId" clId="{E62009BD-BB42-47BF-AE06-C48FCBE1215C}" dt="2021-01-08T14:44:06.229" v="1253" actId="478"/>
          <ac:picMkLst>
            <pc:docMk/>
            <pc:sldMk cId="3876103736" sldId="276"/>
            <ac:picMk id="3074" creationId="{A3C1E6A8-EAB2-4708-A047-21AAB4C96FCD}"/>
          </ac:picMkLst>
        </pc:picChg>
        <pc:picChg chg="add del mod ord">
          <ac:chgData name="walduch@gmail.com" userId="c4c51a5c429a4122" providerId="LiveId" clId="{E62009BD-BB42-47BF-AE06-C48FCBE1215C}" dt="2021-01-08T14:45:22.309" v="1266" actId="478"/>
          <ac:picMkLst>
            <pc:docMk/>
            <pc:sldMk cId="3876103736" sldId="276"/>
            <ac:picMk id="6146" creationId="{71A84D5C-7862-490E-8869-E3AF11BA5D22}"/>
          </ac:picMkLst>
        </pc:picChg>
        <pc:picChg chg="add del mod ord">
          <ac:chgData name="walduch@gmail.com" userId="c4c51a5c429a4122" providerId="LiveId" clId="{E62009BD-BB42-47BF-AE06-C48FCBE1215C}" dt="2021-01-08T14:45:34.317" v="1270" actId="478"/>
          <ac:picMkLst>
            <pc:docMk/>
            <pc:sldMk cId="3876103736" sldId="276"/>
            <ac:picMk id="6148" creationId="{C7A9B4BC-687E-4884-A230-64E06E96F2DC}"/>
          </ac:picMkLst>
        </pc:picChg>
      </pc:sldChg>
      <pc:sldChg chg="addSp delSp modSp add mod ord setBg">
        <pc:chgData name="walduch@gmail.com" userId="c4c51a5c429a4122" providerId="LiveId" clId="{E62009BD-BB42-47BF-AE06-C48FCBE1215C}" dt="2021-01-09T11:41:33.129" v="3089" actId="1076"/>
        <pc:sldMkLst>
          <pc:docMk/>
          <pc:sldMk cId="1920981285" sldId="277"/>
        </pc:sldMkLst>
        <pc:spChg chg="mod">
          <ac:chgData name="walduch@gmail.com" userId="c4c51a5c429a4122" providerId="LiveId" clId="{E62009BD-BB42-47BF-AE06-C48FCBE1215C}" dt="2021-01-09T11:41:33.129" v="3089" actId="1076"/>
          <ac:spMkLst>
            <pc:docMk/>
            <pc:sldMk cId="1920981285" sldId="277"/>
            <ac:spMk id="2" creationId="{0352EF2B-DC37-4B01-9DF9-9055ACC9D64C}"/>
          </ac:spMkLst>
        </pc:spChg>
        <pc:spChg chg="add del mod">
          <ac:chgData name="walduch@gmail.com" userId="c4c51a5c429a4122" providerId="LiveId" clId="{E62009BD-BB42-47BF-AE06-C48FCBE1215C}" dt="2021-01-08T14:53:34.937" v="1314" actId="478"/>
          <ac:spMkLst>
            <pc:docMk/>
            <pc:sldMk cId="1920981285" sldId="277"/>
            <ac:spMk id="3" creationId="{F8D54576-2FAB-40DB-815B-2CDE1CCF3D2C}"/>
          </ac:spMkLst>
        </pc:spChg>
        <pc:spChg chg="add del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81" creationId="{5F07A6A6-E44B-411E-AA18-65E4811366A6}"/>
          </ac:spMkLst>
        </pc:spChg>
        <pc:spChg chg="add del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87" creationId="{5D5A8E14-301B-40C0-A174-D2232EF95C0B}"/>
          </ac:spMkLst>
        </pc:spChg>
        <pc:spChg chg="add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88" creationId="{5F07A6A6-E44B-411E-AA18-65E4811366A6}"/>
          </ac:spMkLst>
        </pc:spChg>
        <pc:spChg chg="add del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89" creationId="{9219ABE2-5CAE-4E98-81F0-DAA47615224D}"/>
          </ac:spMkLst>
        </pc:spChg>
        <pc:spChg chg="add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94" creationId="{5D5A8E14-301B-40C0-A174-D2232EF95C0B}"/>
          </ac:spMkLst>
        </pc:spChg>
        <pc:spChg chg="add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96" creationId="{C157F603-780C-4F12-B3EB-428407275FCA}"/>
          </ac:spMkLst>
        </pc:spChg>
        <pc:spChg chg="add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98" creationId="{7C3F7CE2-B43A-45D2-9373-25894C50C952}"/>
          </ac:spMkLst>
        </pc:spChg>
        <pc:spChg chg="add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100" creationId="{8FCA8AFB-F631-49F2-BBF1-7E294F678C9A}"/>
          </ac:spMkLst>
        </pc:spChg>
        <pc:spChg chg="add">
          <ac:chgData name="walduch@gmail.com" userId="c4c51a5c429a4122" providerId="LiveId" clId="{E62009BD-BB42-47BF-AE06-C48FCBE1215C}" dt="2021-01-09T11:40:28.989" v="3073" actId="26606"/>
          <ac:spMkLst>
            <pc:docMk/>
            <pc:sldMk cId="1920981285" sldId="277"/>
            <ac:spMk id="102" creationId="{D6589E23-6653-463D-B72D-37D56DC9183A}"/>
          </ac:spMkLst>
        </pc:spChg>
        <pc:picChg chg="add del">
          <ac:chgData name="walduch@gmail.com" userId="c4c51a5c429a4122" providerId="LiveId" clId="{E62009BD-BB42-47BF-AE06-C48FCBE1215C}" dt="2021-01-09T11:40:28.989" v="3073" actId="26606"/>
          <ac:picMkLst>
            <pc:docMk/>
            <pc:sldMk cId="1920981285" sldId="277"/>
            <ac:picMk id="77" creationId="{0F7302AF-86B9-441B-8D24-AC382E2A43A7}"/>
          </ac:picMkLst>
        </pc:picChg>
        <pc:picChg chg="add del">
          <ac:chgData name="walduch@gmail.com" userId="c4c51a5c429a4122" providerId="LiveId" clId="{E62009BD-BB42-47BF-AE06-C48FCBE1215C}" dt="2021-01-09T11:40:28.989" v="3073" actId="26606"/>
          <ac:picMkLst>
            <pc:docMk/>
            <pc:sldMk cId="1920981285" sldId="277"/>
            <ac:picMk id="79" creationId="{99A2A6C2-D371-4C6B-B50F-CC71C6D01037}"/>
          </ac:picMkLst>
        </pc:picChg>
        <pc:picChg chg="add del">
          <ac:chgData name="walduch@gmail.com" userId="c4c51a5c429a4122" providerId="LiveId" clId="{E62009BD-BB42-47BF-AE06-C48FCBE1215C}" dt="2021-01-09T11:40:28.989" v="3073" actId="26606"/>
          <ac:picMkLst>
            <pc:docMk/>
            <pc:sldMk cId="1920981285" sldId="277"/>
            <ac:picMk id="83" creationId="{8CC3468F-5EED-42B0-8507-F30360E1D51E}"/>
          </ac:picMkLst>
        </pc:picChg>
        <pc:picChg chg="add">
          <ac:chgData name="walduch@gmail.com" userId="c4c51a5c429a4122" providerId="LiveId" clId="{E62009BD-BB42-47BF-AE06-C48FCBE1215C}" dt="2021-01-09T11:40:28.989" v="3073" actId="26606"/>
          <ac:picMkLst>
            <pc:docMk/>
            <pc:sldMk cId="1920981285" sldId="277"/>
            <ac:picMk id="84" creationId="{0F7302AF-86B9-441B-8D24-AC382E2A43A7}"/>
          </ac:picMkLst>
        </pc:picChg>
        <pc:picChg chg="add del">
          <ac:chgData name="walduch@gmail.com" userId="c4c51a5c429a4122" providerId="LiveId" clId="{E62009BD-BB42-47BF-AE06-C48FCBE1215C}" dt="2021-01-09T11:40:28.989" v="3073" actId="26606"/>
          <ac:picMkLst>
            <pc:docMk/>
            <pc:sldMk cId="1920981285" sldId="277"/>
            <ac:picMk id="85" creationId="{591711EE-029D-453C-9AE9-E87829F1D3D3}"/>
          </ac:picMkLst>
        </pc:picChg>
        <pc:picChg chg="add">
          <ac:chgData name="walduch@gmail.com" userId="c4c51a5c429a4122" providerId="LiveId" clId="{E62009BD-BB42-47BF-AE06-C48FCBE1215C}" dt="2021-01-09T11:40:28.989" v="3073" actId="26606"/>
          <ac:picMkLst>
            <pc:docMk/>
            <pc:sldMk cId="1920981285" sldId="277"/>
            <ac:picMk id="86" creationId="{99A2A6C2-D371-4C6B-B50F-CC71C6D01037}"/>
          </ac:picMkLst>
        </pc:picChg>
        <pc:picChg chg="add">
          <ac:chgData name="walduch@gmail.com" userId="c4c51a5c429a4122" providerId="LiveId" clId="{E62009BD-BB42-47BF-AE06-C48FCBE1215C}" dt="2021-01-09T11:40:28.989" v="3073" actId="26606"/>
          <ac:picMkLst>
            <pc:docMk/>
            <pc:sldMk cId="1920981285" sldId="277"/>
            <ac:picMk id="90" creationId="{8CC3468F-5EED-42B0-8507-F30360E1D51E}"/>
          </ac:picMkLst>
        </pc:picChg>
        <pc:picChg chg="add">
          <ac:chgData name="walduch@gmail.com" userId="c4c51a5c429a4122" providerId="LiveId" clId="{E62009BD-BB42-47BF-AE06-C48FCBE1215C}" dt="2021-01-09T11:40:28.989" v="3073" actId="26606"/>
          <ac:picMkLst>
            <pc:docMk/>
            <pc:sldMk cId="1920981285" sldId="277"/>
            <ac:picMk id="92" creationId="{591711EE-029D-453C-9AE9-E87829F1D3D3}"/>
          </ac:picMkLst>
        </pc:picChg>
        <pc:picChg chg="del mod">
          <ac:chgData name="walduch@gmail.com" userId="c4c51a5c429a4122" providerId="LiveId" clId="{E62009BD-BB42-47BF-AE06-C48FCBE1215C}" dt="2021-01-08T14:53:29.110" v="1311" actId="478"/>
          <ac:picMkLst>
            <pc:docMk/>
            <pc:sldMk cId="1920981285" sldId="277"/>
            <ac:picMk id="4098" creationId="{12D31ED3-CAB5-40BA-8249-7CB8AE841501}"/>
          </ac:picMkLst>
        </pc:picChg>
        <pc:picChg chg="add mod ord">
          <ac:chgData name="walduch@gmail.com" userId="c4c51a5c429a4122" providerId="LiveId" clId="{E62009BD-BB42-47BF-AE06-C48FCBE1215C}" dt="2021-01-09T11:40:42.179" v="3075" actId="1076"/>
          <ac:picMkLst>
            <pc:docMk/>
            <pc:sldMk cId="1920981285" sldId="277"/>
            <ac:picMk id="7170" creationId="{E082FC61-154E-440B-9729-145190AE0C24}"/>
          </ac:picMkLst>
        </pc:picChg>
        <pc:picChg chg="add mod">
          <ac:chgData name="walduch@gmail.com" userId="c4c51a5c429a4122" providerId="LiveId" clId="{E62009BD-BB42-47BF-AE06-C48FCBE1215C}" dt="2021-01-09T11:41:15.977" v="3083" actId="1076"/>
          <ac:picMkLst>
            <pc:docMk/>
            <pc:sldMk cId="1920981285" sldId="277"/>
            <ac:picMk id="7172" creationId="{E8F6927A-FFF1-4D90-B68B-A0A3D0177317}"/>
          </ac:picMkLst>
        </pc:picChg>
        <pc:picChg chg="add del mod">
          <ac:chgData name="walduch@gmail.com" userId="c4c51a5c429a4122" providerId="LiveId" clId="{E62009BD-BB42-47BF-AE06-C48FCBE1215C}" dt="2021-01-08T15:04:34.806" v="1332" actId="478"/>
          <ac:picMkLst>
            <pc:docMk/>
            <pc:sldMk cId="1920981285" sldId="277"/>
            <ac:picMk id="7174" creationId="{DDDAB94B-6860-4A05-86B9-176FD3BB2B8C}"/>
          </ac:picMkLst>
        </pc:picChg>
        <pc:picChg chg="add mod">
          <ac:chgData name="walduch@gmail.com" userId="c4c51a5c429a4122" providerId="LiveId" clId="{E62009BD-BB42-47BF-AE06-C48FCBE1215C}" dt="2021-01-09T11:41:13.265" v="3082" actId="1076"/>
          <ac:picMkLst>
            <pc:docMk/>
            <pc:sldMk cId="1920981285" sldId="277"/>
            <ac:picMk id="7176" creationId="{3B2E26F3-6331-4026-833A-2779E55DD30D}"/>
          </ac:picMkLst>
        </pc:picChg>
      </pc:sldChg>
      <pc:sldChg chg="addSp delSp modSp add mod ord setBg">
        <pc:chgData name="walduch@gmail.com" userId="c4c51a5c429a4122" providerId="LiveId" clId="{E62009BD-BB42-47BF-AE06-C48FCBE1215C}" dt="2021-01-15T15:39:23.565" v="5652" actId="20577"/>
        <pc:sldMkLst>
          <pc:docMk/>
          <pc:sldMk cId="2633661094" sldId="278"/>
        </pc:sldMkLst>
        <pc:spChg chg="mod ord">
          <ac:chgData name="walduch@gmail.com" userId="c4c51a5c429a4122" providerId="LiveId" clId="{E62009BD-BB42-47BF-AE06-C48FCBE1215C}" dt="2021-01-09T14:59:34.948" v="3484" actId="14100"/>
          <ac:spMkLst>
            <pc:docMk/>
            <pc:sldMk cId="2633661094" sldId="278"/>
            <ac:spMk id="2" creationId="{4AF735A6-0BAF-42EB-A773-D76B7B998925}"/>
          </ac:spMkLst>
        </pc:spChg>
        <pc:spChg chg="add mod">
          <ac:chgData name="walduch@gmail.com" userId="c4c51a5c429a4122" providerId="LiveId" clId="{E62009BD-BB42-47BF-AE06-C48FCBE1215C}" dt="2021-01-15T15:39:23.565" v="5652" actId="20577"/>
          <ac:spMkLst>
            <pc:docMk/>
            <pc:sldMk cId="2633661094" sldId="278"/>
            <ac:spMk id="3" creationId="{FA28D3AE-AF8D-448D-9C0A-8E2AACA22EC0}"/>
          </ac:spMkLst>
        </pc:spChg>
        <pc:spChg chg="add del">
          <ac:chgData name="walduch@gmail.com" userId="c4c51a5c429a4122" providerId="LiveId" clId="{E62009BD-BB42-47BF-AE06-C48FCBE1215C}" dt="2021-01-09T10:56:58.468" v="2722" actId="26606"/>
          <ac:spMkLst>
            <pc:docMk/>
            <pc:sldMk cId="2633661094" sldId="278"/>
            <ac:spMk id="79" creationId="{D42CF425-7213-4F89-B0FF-4C2BDDD9C680}"/>
          </ac:spMkLst>
        </pc:spChg>
        <pc:spChg chg="add del">
          <ac:chgData name="walduch@gmail.com" userId="c4c51a5c429a4122" providerId="LiveId" clId="{E62009BD-BB42-47BF-AE06-C48FCBE1215C}" dt="2021-01-09T10:56:58.468" v="2722" actId="26606"/>
          <ac:spMkLst>
            <pc:docMk/>
            <pc:sldMk cId="2633661094" sldId="278"/>
            <ac:spMk id="85" creationId="{202A25CB-1ED1-4C87-AB49-8D3BC684D1CE}"/>
          </ac:spMkLst>
        </pc:spChg>
        <pc:spChg chg="add del">
          <ac:chgData name="walduch@gmail.com" userId="c4c51a5c429a4122" providerId="LiveId" clId="{E62009BD-BB42-47BF-AE06-C48FCBE1215C}" dt="2021-01-09T10:56:58.468" v="2722" actId="26606"/>
          <ac:spMkLst>
            <pc:docMk/>
            <pc:sldMk cId="2633661094" sldId="278"/>
            <ac:spMk id="87" creationId="{3950DF00-F110-48E6-8876-4F7E3E6BF64A}"/>
          </ac:spMkLst>
        </pc:spChg>
        <pc:spChg chg="add del">
          <ac:chgData name="walduch@gmail.com" userId="c4c51a5c429a4122" providerId="LiveId" clId="{E62009BD-BB42-47BF-AE06-C48FCBE1215C}" dt="2021-01-09T10:57:10.893" v="2726" actId="26606"/>
          <ac:spMkLst>
            <pc:docMk/>
            <pc:sldMk cId="2633661094" sldId="278"/>
            <ac:spMk id="89" creationId="{9B06DBD9-DED6-40C2-A7AD-3662707C4145}"/>
          </ac:spMkLst>
        </pc:spChg>
        <pc:spChg chg="add del">
          <ac:chgData name="walduch@gmail.com" userId="c4c51a5c429a4122" providerId="LiveId" clId="{E62009BD-BB42-47BF-AE06-C48FCBE1215C}" dt="2021-01-09T10:57:10.893" v="2726" actId="26606"/>
          <ac:spMkLst>
            <pc:docMk/>
            <pc:sldMk cId="2633661094" sldId="278"/>
            <ac:spMk id="91" creationId="{B431FF8B-6FC2-47C1-B2C5-9B26E62436B0}"/>
          </ac:spMkLst>
        </pc:spChg>
        <pc:spChg chg="add del">
          <ac:chgData name="walduch@gmail.com" userId="c4c51a5c429a4122" providerId="LiveId" clId="{E62009BD-BB42-47BF-AE06-C48FCBE1215C}" dt="2021-01-09T10:57:10.893" v="2726" actId="26606"/>
          <ac:spMkLst>
            <pc:docMk/>
            <pc:sldMk cId="2633661094" sldId="278"/>
            <ac:spMk id="93" creationId="{4BA7EBCC-256E-4075-A58C-6ED2BFD5C99E}"/>
          </ac:spMkLst>
        </pc:spChg>
        <pc:spChg chg="add del">
          <ac:chgData name="walduch@gmail.com" userId="c4c51a5c429a4122" providerId="LiveId" clId="{E62009BD-BB42-47BF-AE06-C48FCBE1215C}" dt="2021-01-09T10:57:06.813" v="2724" actId="26606"/>
          <ac:spMkLst>
            <pc:docMk/>
            <pc:sldMk cId="2633661094" sldId="278"/>
            <ac:spMk id="8202" creationId="{DAD27A50-88D7-4E2A-8488-F2879768AF35}"/>
          </ac:spMkLst>
        </pc:spChg>
        <pc:spChg chg="add del">
          <ac:chgData name="walduch@gmail.com" userId="c4c51a5c429a4122" providerId="LiveId" clId="{E62009BD-BB42-47BF-AE06-C48FCBE1215C}" dt="2021-01-09T10:57:06.813" v="2724" actId="26606"/>
          <ac:spMkLst>
            <pc:docMk/>
            <pc:sldMk cId="2633661094" sldId="278"/>
            <ac:spMk id="8205" creationId="{7C704F0F-1CD8-4DC1-AEE9-225958232415}"/>
          </ac:spMkLst>
        </pc:spChg>
        <pc:spChg chg="add del">
          <ac:chgData name="walduch@gmail.com" userId="c4c51a5c429a4122" providerId="LiveId" clId="{E62009BD-BB42-47BF-AE06-C48FCBE1215C}" dt="2021-01-09T10:57:10.893" v="2726" actId="26606"/>
          <ac:spMkLst>
            <pc:docMk/>
            <pc:sldMk cId="2633661094" sldId="278"/>
            <ac:spMk id="8209" creationId="{D42CF425-7213-4F89-B0FF-4C2BDDD9C680}"/>
          </ac:spMkLst>
        </pc:spChg>
        <pc:spChg chg="add del">
          <ac:chgData name="walduch@gmail.com" userId="c4c51a5c429a4122" providerId="LiveId" clId="{E62009BD-BB42-47BF-AE06-C48FCBE1215C}" dt="2021-01-09T10:57:10.893" v="2726" actId="26606"/>
          <ac:spMkLst>
            <pc:docMk/>
            <pc:sldMk cId="2633661094" sldId="278"/>
            <ac:spMk id="8212" creationId="{202A25CB-1ED1-4C87-AB49-8D3BC684D1CE}"/>
          </ac:spMkLst>
        </pc:spChg>
        <pc:spChg chg="add del">
          <ac:chgData name="walduch@gmail.com" userId="c4c51a5c429a4122" providerId="LiveId" clId="{E62009BD-BB42-47BF-AE06-C48FCBE1215C}" dt="2021-01-09T10:57:10.893" v="2726" actId="26606"/>
          <ac:spMkLst>
            <pc:docMk/>
            <pc:sldMk cId="2633661094" sldId="278"/>
            <ac:spMk id="8213" creationId="{505C8452-4C3F-46C5-AFD4-322854BC4176}"/>
          </ac:spMkLst>
        </pc:spChg>
        <pc:spChg chg="add">
          <ac:chgData name="walduch@gmail.com" userId="c4c51a5c429a4122" providerId="LiveId" clId="{E62009BD-BB42-47BF-AE06-C48FCBE1215C}" dt="2021-01-09T10:57:10.939" v="2727" actId="26606"/>
          <ac:spMkLst>
            <pc:docMk/>
            <pc:sldMk cId="2633661094" sldId="278"/>
            <ac:spMk id="8217" creationId="{D42CF425-7213-4F89-B0FF-4C2BDDD9C680}"/>
          </ac:spMkLst>
        </pc:spChg>
        <pc:spChg chg="add">
          <ac:chgData name="walduch@gmail.com" userId="c4c51a5c429a4122" providerId="LiveId" clId="{E62009BD-BB42-47BF-AE06-C48FCBE1215C}" dt="2021-01-09T10:57:10.939" v="2727" actId="26606"/>
          <ac:spMkLst>
            <pc:docMk/>
            <pc:sldMk cId="2633661094" sldId="278"/>
            <ac:spMk id="8220" creationId="{202A25CB-1ED1-4C87-AB49-8D3BC684D1CE}"/>
          </ac:spMkLst>
        </pc:spChg>
        <pc:spChg chg="add">
          <ac:chgData name="walduch@gmail.com" userId="c4c51a5c429a4122" providerId="LiveId" clId="{E62009BD-BB42-47BF-AE06-C48FCBE1215C}" dt="2021-01-09T10:57:10.939" v="2727" actId="26606"/>
          <ac:spMkLst>
            <pc:docMk/>
            <pc:sldMk cId="2633661094" sldId="278"/>
            <ac:spMk id="8221" creationId="{8EE64226-0E13-4839-9C57-2C849BEE5F51}"/>
          </ac:spMkLst>
        </pc:spChg>
        <pc:spChg chg="add">
          <ac:chgData name="walduch@gmail.com" userId="c4c51a5c429a4122" providerId="LiveId" clId="{E62009BD-BB42-47BF-AE06-C48FCBE1215C}" dt="2021-01-09T10:57:10.939" v="2727" actId="26606"/>
          <ac:spMkLst>
            <pc:docMk/>
            <pc:sldMk cId="2633661094" sldId="278"/>
            <ac:spMk id="8222" creationId="{492537EF-1513-4325-ABCA-5CD3B6A4EF2F}"/>
          </ac:spMkLst>
        </pc:spChg>
        <pc:picChg chg="add del">
          <ac:chgData name="walduch@gmail.com" userId="c4c51a5c429a4122" providerId="LiveId" clId="{E62009BD-BB42-47BF-AE06-C48FCBE1215C}" dt="2021-01-09T10:56:58.468" v="2722" actId="26606"/>
          <ac:picMkLst>
            <pc:docMk/>
            <pc:sldMk cId="2633661094" sldId="278"/>
            <ac:picMk id="75" creationId="{412E3267-7ABE-412B-8580-47EC0D1F61FE}"/>
          </ac:picMkLst>
        </pc:picChg>
        <pc:picChg chg="add del">
          <ac:chgData name="walduch@gmail.com" userId="c4c51a5c429a4122" providerId="LiveId" clId="{E62009BD-BB42-47BF-AE06-C48FCBE1215C}" dt="2021-01-09T10:56:58.468" v="2722" actId="26606"/>
          <ac:picMkLst>
            <pc:docMk/>
            <pc:sldMk cId="2633661094" sldId="278"/>
            <ac:picMk id="77" creationId="{20B62C5A-2250-4380-AB23-DB87446CCED0}"/>
          </ac:picMkLst>
        </pc:picChg>
        <pc:picChg chg="add del">
          <ac:chgData name="walduch@gmail.com" userId="c4c51a5c429a4122" providerId="LiveId" clId="{E62009BD-BB42-47BF-AE06-C48FCBE1215C}" dt="2021-01-09T10:56:58.468" v="2722" actId="26606"/>
          <ac:picMkLst>
            <pc:docMk/>
            <pc:sldMk cId="2633661094" sldId="278"/>
            <ac:picMk id="81" creationId="{D35DA97D-88F8-4249-B650-4FC9FD50A382}"/>
          </ac:picMkLst>
        </pc:picChg>
        <pc:picChg chg="add del">
          <ac:chgData name="walduch@gmail.com" userId="c4c51a5c429a4122" providerId="LiveId" clId="{E62009BD-BB42-47BF-AE06-C48FCBE1215C}" dt="2021-01-09T10:56:58.468" v="2722" actId="26606"/>
          <ac:picMkLst>
            <pc:docMk/>
            <pc:sldMk cId="2633661094" sldId="278"/>
            <ac:picMk id="83" creationId="{43F38673-6E30-4BAE-AC67-0B283EBF4291}"/>
          </ac:picMkLst>
        </pc:picChg>
        <pc:picChg chg="del">
          <ac:chgData name="walduch@gmail.com" userId="c4c51a5c429a4122" providerId="LiveId" clId="{E62009BD-BB42-47BF-AE06-C48FCBE1215C}" dt="2021-01-08T14:50:32.987" v="1307" actId="478"/>
          <ac:picMkLst>
            <pc:docMk/>
            <pc:sldMk cId="2633661094" sldId="278"/>
            <ac:picMk id="3074" creationId="{A3C1E6A8-EAB2-4708-A047-21AAB4C96FCD}"/>
          </ac:picMkLst>
        </pc:picChg>
        <pc:picChg chg="add mod">
          <ac:chgData name="walduch@gmail.com" userId="c4c51a5c429a4122" providerId="LiveId" clId="{E62009BD-BB42-47BF-AE06-C48FCBE1215C}" dt="2021-01-09T10:57:17.557" v="2728" actId="14100"/>
          <ac:picMkLst>
            <pc:docMk/>
            <pc:sldMk cId="2633661094" sldId="278"/>
            <ac:picMk id="8194" creationId="{FBEF9DC5-EED1-429A-9E0D-28C23545D9D7}"/>
          </ac:picMkLst>
        </pc:picChg>
        <pc:picChg chg="add del mod">
          <ac:chgData name="walduch@gmail.com" userId="c4c51a5c429a4122" providerId="LiveId" clId="{E62009BD-BB42-47BF-AE06-C48FCBE1215C}" dt="2021-01-08T14:54:42.854" v="1319" actId="478"/>
          <ac:picMkLst>
            <pc:docMk/>
            <pc:sldMk cId="2633661094" sldId="278"/>
            <ac:picMk id="8196" creationId="{B73E972C-B296-4DEF-BCA3-5565F3A077B6}"/>
          </ac:picMkLst>
        </pc:picChg>
        <pc:picChg chg="add mod">
          <ac:chgData name="walduch@gmail.com" userId="c4c51a5c429a4122" providerId="LiveId" clId="{E62009BD-BB42-47BF-AE06-C48FCBE1215C}" dt="2021-01-09T11:42:37.841" v="3097" actId="1036"/>
          <ac:picMkLst>
            <pc:docMk/>
            <pc:sldMk cId="2633661094" sldId="278"/>
            <ac:picMk id="8198" creationId="{BD920412-236B-4BCC-8B86-72FD4CB1B2E3}"/>
          </ac:picMkLst>
        </pc:picChg>
        <pc:picChg chg="add del">
          <ac:chgData name="walduch@gmail.com" userId="c4c51a5c429a4122" providerId="LiveId" clId="{E62009BD-BB42-47BF-AE06-C48FCBE1215C}" dt="2021-01-09T10:57:06.813" v="2724" actId="26606"/>
          <ac:picMkLst>
            <pc:docMk/>
            <pc:sldMk cId="2633661094" sldId="278"/>
            <ac:picMk id="8200" creationId="{94DDC893-E5EF-4CDE-B040-BA5B53AADD78}"/>
          </ac:picMkLst>
        </pc:picChg>
        <pc:picChg chg="add del">
          <ac:chgData name="walduch@gmail.com" userId="c4c51a5c429a4122" providerId="LiveId" clId="{E62009BD-BB42-47BF-AE06-C48FCBE1215C}" dt="2021-01-09T10:57:06.813" v="2724" actId="26606"/>
          <ac:picMkLst>
            <pc:docMk/>
            <pc:sldMk cId="2633661094" sldId="278"/>
            <ac:picMk id="8201" creationId="{85F1A06D-D369-4974-8208-56120C5E7A97}"/>
          </ac:picMkLst>
        </pc:picChg>
        <pc:picChg chg="add del">
          <ac:chgData name="walduch@gmail.com" userId="c4c51a5c429a4122" providerId="LiveId" clId="{E62009BD-BB42-47BF-AE06-C48FCBE1215C}" dt="2021-01-09T10:57:06.813" v="2724" actId="26606"/>
          <ac:picMkLst>
            <pc:docMk/>
            <pc:sldMk cId="2633661094" sldId="278"/>
            <ac:picMk id="8203" creationId="{A47C6ACD-2325-48C6-B9F3-C21563A05EA5}"/>
          </ac:picMkLst>
        </pc:picChg>
        <pc:picChg chg="add del">
          <ac:chgData name="walduch@gmail.com" userId="c4c51a5c429a4122" providerId="LiveId" clId="{E62009BD-BB42-47BF-AE06-C48FCBE1215C}" dt="2021-01-09T10:57:06.813" v="2724" actId="26606"/>
          <ac:picMkLst>
            <pc:docMk/>
            <pc:sldMk cId="2633661094" sldId="278"/>
            <ac:picMk id="8204" creationId="{1081DF83-4F35-4560-87E6-0DE8AAAC33DB}"/>
          </ac:picMkLst>
        </pc:picChg>
        <pc:picChg chg="add del">
          <ac:chgData name="walduch@gmail.com" userId="c4c51a5c429a4122" providerId="LiveId" clId="{E62009BD-BB42-47BF-AE06-C48FCBE1215C}" dt="2021-01-09T10:57:10.893" v="2726" actId="26606"/>
          <ac:picMkLst>
            <pc:docMk/>
            <pc:sldMk cId="2633661094" sldId="278"/>
            <ac:picMk id="8207" creationId="{412E3267-7ABE-412B-8580-47EC0D1F61FE}"/>
          </ac:picMkLst>
        </pc:picChg>
        <pc:picChg chg="add del">
          <ac:chgData name="walduch@gmail.com" userId="c4c51a5c429a4122" providerId="LiveId" clId="{E62009BD-BB42-47BF-AE06-C48FCBE1215C}" dt="2021-01-09T10:57:10.893" v="2726" actId="26606"/>
          <ac:picMkLst>
            <pc:docMk/>
            <pc:sldMk cId="2633661094" sldId="278"/>
            <ac:picMk id="8208" creationId="{20B62C5A-2250-4380-AB23-DB87446CCED0}"/>
          </ac:picMkLst>
        </pc:picChg>
        <pc:picChg chg="add del">
          <ac:chgData name="walduch@gmail.com" userId="c4c51a5c429a4122" providerId="LiveId" clId="{E62009BD-BB42-47BF-AE06-C48FCBE1215C}" dt="2021-01-09T10:57:10.893" v="2726" actId="26606"/>
          <ac:picMkLst>
            <pc:docMk/>
            <pc:sldMk cId="2633661094" sldId="278"/>
            <ac:picMk id="8210" creationId="{D35DA97D-88F8-4249-B650-4FC9FD50A382}"/>
          </ac:picMkLst>
        </pc:picChg>
        <pc:picChg chg="add del">
          <ac:chgData name="walduch@gmail.com" userId="c4c51a5c429a4122" providerId="LiveId" clId="{E62009BD-BB42-47BF-AE06-C48FCBE1215C}" dt="2021-01-09T10:57:10.893" v="2726" actId="26606"/>
          <ac:picMkLst>
            <pc:docMk/>
            <pc:sldMk cId="2633661094" sldId="278"/>
            <ac:picMk id="8211" creationId="{43F38673-6E30-4BAE-AC67-0B283EBF4291}"/>
          </ac:picMkLst>
        </pc:picChg>
        <pc:picChg chg="add">
          <ac:chgData name="walduch@gmail.com" userId="c4c51a5c429a4122" providerId="LiveId" clId="{E62009BD-BB42-47BF-AE06-C48FCBE1215C}" dt="2021-01-09T10:57:10.939" v="2727" actId="26606"/>
          <ac:picMkLst>
            <pc:docMk/>
            <pc:sldMk cId="2633661094" sldId="278"/>
            <ac:picMk id="8215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0:57:10.939" v="2727" actId="26606"/>
          <ac:picMkLst>
            <pc:docMk/>
            <pc:sldMk cId="2633661094" sldId="278"/>
            <ac:picMk id="8216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0:57:10.939" v="2727" actId="26606"/>
          <ac:picMkLst>
            <pc:docMk/>
            <pc:sldMk cId="2633661094" sldId="278"/>
            <ac:picMk id="8218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0:57:10.939" v="2727" actId="26606"/>
          <ac:picMkLst>
            <pc:docMk/>
            <pc:sldMk cId="2633661094" sldId="278"/>
            <ac:picMk id="8219" creationId="{43F38673-6E30-4BAE-AC67-0B283EBF4291}"/>
          </ac:picMkLst>
        </pc:picChg>
      </pc:sldChg>
      <pc:sldChg chg="addSp delSp modSp add del">
        <pc:chgData name="walduch@gmail.com" userId="c4c51a5c429a4122" providerId="LiveId" clId="{E62009BD-BB42-47BF-AE06-C48FCBE1215C}" dt="2021-01-08T20:16:53.169" v="2002" actId="47"/>
        <pc:sldMkLst>
          <pc:docMk/>
          <pc:sldMk cId="3055511139" sldId="279"/>
        </pc:sldMkLst>
        <pc:picChg chg="del">
          <ac:chgData name="walduch@gmail.com" userId="c4c51a5c429a4122" providerId="LiveId" clId="{E62009BD-BB42-47BF-AE06-C48FCBE1215C}" dt="2021-01-08T15:08:00.845" v="1382" actId="478"/>
          <ac:picMkLst>
            <pc:docMk/>
            <pc:sldMk cId="3055511139" sldId="279"/>
            <ac:picMk id="9218" creationId="{C893A8D3-051B-44B1-A48D-62C3CAF87CC1}"/>
          </ac:picMkLst>
        </pc:picChg>
        <pc:picChg chg="add mod">
          <ac:chgData name="walduch@gmail.com" userId="c4c51a5c429a4122" providerId="LiveId" clId="{E62009BD-BB42-47BF-AE06-C48FCBE1215C}" dt="2021-01-08T15:08:06.027" v="1384" actId="1076"/>
          <ac:picMkLst>
            <pc:docMk/>
            <pc:sldMk cId="3055511139" sldId="279"/>
            <ac:picMk id="10242" creationId="{7CBD022A-76AE-4D6D-AF2B-8D6746C6A70E}"/>
          </ac:picMkLst>
        </pc:picChg>
      </pc:sldChg>
      <pc:sldChg chg="addSp delSp modSp add del ord">
        <pc:chgData name="walduch@gmail.com" userId="c4c51a5c429a4122" providerId="LiveId" clId="{E62009BD-BB42-47BF-AE06-C48FCBE1215C}" dt="2021-01-08T20:16:23.748" v="1998" actId="47"/>
        <pc:sldMkLst>
          <pc:docMk/>
          <pc:sldMk cId="836368640" sldId="280"/>
        </pc:sldMkLst>
        <pc:picChg chg="del">
          <ac:chgData name="walduch@gmail.com" userId="c4c51a5c429a4122" providerId="LiveId" clId="{E62009BD-BB42-47BF-AE06-C48FCBE1215C}" dt="2021-01-08T15:08:55.533" v="1386" actId="478"/>
          <ac:picMkLst>
            <pc:docMk/>
            <pc:sldMk cId="836368640" sldId="280"/>
            <ac:picMk id="10242" creationId="{7CBD022A-76AE-4D6D-AF2B-8D6746C6A70E}"/>
          </ac:picMkLst>
        </pc:picChg>
        <pc:picChg chg="add mod">
          <ac:chgData name="walduch@gmail.com" userId="c4c51a5c429a4122" providerId="LiveId" clId="{E62009BD-BB42-47BF-AE06-C48FCBE1215C}" dt="2021-01-08T15:09:04.887" v="1389" actId="1076"/>
          <ac:picMkLst>
            <pc:docMk/>
            <pc:sldMk cId="836368640" sldId="280"/>
            <ac:picMk id="11266" creationId="{35E849BC-B080-4373-BBA9-885CD72AB4FE}"/>
          </ac:picMkLst>
        </pc:picChg>
      </pc:sldChg>
      <pc:sldChg chg="addSp delSp modSp add del mod setBg delDesignElem">
        <pc:chgData name="walduch@gmail.com" userId="c4c51a5c429a4122" providerId="LiveId" clId="{E62009BD-BB42-47BF-AE06-C48FCBE1215C}" dt="2021-01-08T18:50:50.075" v="1671" actId="47"/>
        <pc:sldMkLst>
          <pc:docMk/>
          <pc:sldMk cId="3070198544" sldId="281"/>
        </pc:sldMkLst>
        <pc:spChg chg="del">
          <ac:chgData name="walduch@gmail.com" userId="c4c51a5c429a4122" providerId="LiveId" clId="{E62009BD-BB42-47BF-AE06-C48FCBE1215C}" dt="2021-01-08T17:17:18.082" v="1405"/>
          <ac:spMkLst>
            <pc:docMk/>
            <pc:sldMk cId="3070198544" sldId="281"/>
            <ac:spMk id="12305" creationId="{71FC7D98-7B8B-402A-90FC-F027482F2142}"/>
          </ac:spMkLst>
        </pc:spChg>
        <pc:spChg chg="del">
          <ac:chgData name="walduch@gmail.com" userId="c4c51a5c429a4122" providerId="LiveId" clId="{E62009BD-BB42-47BF-AE06-C48FCBE1215C}" dt="2021-01-08T17:17:18.082" v="1405"/>
          <ac:spMkLst>
            <pc:docMk/>
            <pc:sldMk cId="3070198544" sldId="281"/>
            <ac:spMk id="12306" creationId="{AD7356EA-285B-4E5D-8FEC-104659A4FD2C}"/>
          </ac:spMkLst>
        </pc:spChg>
        <pc:picChg chg="add mod modCrop">
          <ac:chgData name="walduch@gmail.com" userId="c4c51a5c429a4122" providerId="LiveId" clId="{E62009BD-BB42-47BF-AE06-C48FCBE1215C}" dt="2021-01-08T17:18:41.643" v="1414" actId="14100"/>
          <ac:picMkLst>
            <pc:docMk/>
            <pc:sldMk cId="3070198544" sldId="281"/>
            <ac:picMk id="4" creationId="{14FC4F2E-F72E-407B-B26D-ACA0FBA4F7AF}"/>
          </ac:picMkLst>
        </pc:picChg>
        <pc:picChg chg="del">
          <ac:chgData name="walduch@gmail.com" userId="c4c51a5c429a4122" providerId="LiveId" clId="{E62009BD-BB42-47BF-AE06-C48FCBE1215C}" dt="2021-01-08T17:17:24.068" v="1406" actId="478"/>
          <ac:picMkLst>
            <pc:docMk/>
            <pc:sldMk cId="3070198544" sldId="281"/>
            <ac:picMk id="12290" creationId="{8018A7C0-8797-4DAC-8D10-7318815DD914}"/>
          </ac:picMkLst>
        </pc:picChg>
        <pc:picChg chg="add del">
          <ac:chgData name="walduch@gmail.com" userId="c4c51a5c429a4122" providerId="LiveId" clId="{E62009BD-BB42-47BF-AE06-C48FCBE1215C}" dt="2021-01-08T17:17:34.656" v="1408" actId="478"/>
          <ac:picMkLst>
            <pc:docMk/>
            <pc:sldMk cId="3070198544" sldId="281"/>
            <ac:picMk id="13314" creationId="{C021037B-6965-436B-9E53-0676BA472CD1}"/>
          </ac:picMkLst>
        </pc:picChg>
      </pc:sldChg>
      <pc:sldChg chg="addSp delSp modSp add mod setBg">
        <pc:chgData name="walduch@gmail.com" userId="c4c51a5c429a4122" providerId="LiveId" clId="{E62009BD-BB42-47BF-AE06-C48FCBE1215C}" dt="2021-01-15T14:51:42.645" v="5324" actId="1036"/>
        <pc:sldMkLst>
          <pc:docMk/>
          <pc:sldMk cId="2982740611" sldId="282"/>
        </pc:sldMkLst>
        <pc:spChg chg="mod">
          <ac:chgData name="walduch@gmail.com" userId="c4c51a5c429a4122" providerId="LiveId" clId="{E62009BD-BB42-47BF-AE06-C48FCBE1215C}" dt="2021-01-13T10:57:27.466" v="3769" actId="14100"/>
          <ac:spMkLst>
            <pc:docMk/>
            <pc:sldMk cId="2982740611" sldId="282"/>
            <ac:spMk id="2" creationId="{28052F78-2F7A-4D07-99B3-068AADA768D6}"/>
          </ac:spMkLst>
        </pc:spChg>
        <pc:spChg chg="del">
          <ac:chgData name="walduch@gmail.com" userId="c4c51a5c429a4122" providerId="LiveId" clId="{E62009BD-BB42-47BF-AE06-C48FCBE1215C}" dt="2021-01-08T17:30:36.472" v="1419" actId="478"/>
          <ac:spMkLst>
            <pc:docMk/>
            <pc:sldMk cId="2982740611" sldId="282"/>
            <ac:spMk id="3" creationId="{42817726-C6FB-41CA-BE88-757DC7E85323}"/>
          </ac:spMkLst>
        </pc:spChg>
        <pc:spChg chg="add del mod">
          <ac:chgData name="walduch@gmail.com" userId="c4c51a5c429a4122" providerId="LiveId" clId="{E62009BD-BB42-47BF-AE06-C48FCBE1215C}" dt="2021-01-15T10:06:46.535" v="4003" actId="12084"/>
          <ac:spMkLst>
            <pc:docMk/>
            <pc:sldMk cId="2982740611" sldId="282"/>
            <ac:spMk id="3" creationId="{890C14DA-60D5-48B9-8F3A-80892423E82C}"/>
          </ac:spMkLst>
        </pc:spChg>
        <pc:spChg chg="add del mod">
          <ac:chgData name="walduch@gmail.com" userId="c4c51a5c429a4122" providerId="LiveId" clId="{E62009BD-BB42-47BF-AE06-C48FCBE1215C}" dt="2021-01-15T10:15:52.880" v="4039" actId="478"/>
          <ac:spMkLst>
            <pc:docMk/>
            <pc:sldMk cId="2982740611" sldId="282"/>
            <ac:spMk id="5" creationId="{4C11E0F3-63E3-48FE-9E70-BAE9AB7E47E8}"/>
          </ac:spMkLst>
        </pc:spChg>
        <pc:spChg chg="add del mod">
          <ac:chgData name="walduch@gmail.com" userId="c4c51a5c429a4122" providerId="LiveId" clId="{E62009BD-BB42-47BF-AE06-C48FCBE1215C}" dt="2021-01-15T10:54:49.714" v="5220" actId="478"/>
          <ac:spMkLst>
            <pc:docMk/>
            <pc:sldMk cId="2982740611" sldId="282"/>
            <ac:spMk id="6" creationId="{450AB7E3-5807-4211-802D-CF79C666031E}"/>
          </ac:spMkLst>
        </pc:spChg>
        <pc:spChg chg="add del mod">
          <ac:chgData name="walduch@gmail.com" userId="c4c51a5c429a4122" providerId="LiveId" clId="{E62009BD-BB42-47BF-AE06-C48FCBE1215C}" dt="2021-01-15T14:45:58.925" v="5297" actId="478"/>
          <ac:spMkLst>
            <pc:docMk/>
            <pc:sldMk cId="2982740611" sldId="282"/>
            <ac:spMk id="7" creationId="{D3A19F2A-49E1-416F-BBC9-2BD8C97765CD}"/>
          </ac:spMkLst>
        </pc:spChg>
        <pc:spChg chg="add mod">
          <ac:chgData name="walduch@gmail.com" userId="c4c51a5c429a4122" providerId="LiveId" clId="{E62009BD-BB42-47BF-AE06-C48FCBE1215C}" dt="2021-01-15T10:16:42.859" v="4060" actId="554"/>
          <ac:spMkLst>
            <pc:docMk/>
            <pc:sldMk cId="2982740611" sldId="282"/>
            <ac:spMk id="18" creationId="{A2B12BBE-9054-475B-A947-DFB456343DC5}"/>
          </ac:spMkLst>
        </pc:spChg>
        <pc:spChg chg="add mod">
          <ac:chgData name="walduch@gmail.com" userId="c4c51a5c429a4122" providerId="LiveId" clId="{E62009BD-BB42-47BF-AE06-C48FCBE1215C}" dt="2021-01-15T10:25:15.715" v="4612" actId="1038"/>
          <ac:spMkLst>
            <pc:docMk/>
            <pc:sldMk cId="2982740611" sldId="282"/>
            <ac:spMk id="19" creationId="{9031B784-5CFD-4CA6-9F25-15AA9AE689C9}"/>
          </ac:spMkLst>
        </pc:spChg>
        <pc:spChg chg="add mod">
          <ac:chgData name="walduch@gmail.com" userId="c4c51a5c429a4122" providerId="LiveId" clId="{E62009BD-BB42-47BF-AE06-C48FCBE1215C}" dt="2021-01-15T10:38:12.818" v="4727" actId="1037"/>
          <ac:spMkLst>
            <pc:docMk/>
            <pc:sldMk cId="2982740611" sldId="282"/>
            <ac:spMk id="20" creationId="{46609AE5-AD88-4167-907B-932E06E4C16F}"/>
          </ac:spMkLst>
        </pc:spChg>
        <pc:spChg chg="add mod">
          <ac:chgData name="walduch@gmail.com" userId="c4c51a5c429a4122" providerId="LiveId" clId="{E62009BD-BB42-47BF-AE06-C48FCBE1215C}" dt="2021-01-15T10:38:17.770" v="4731" actId="1037"/>
          <ac:spMkLst>
            <pc:docMk/>
            <pc:sldMk cId="2982740611" sldId="282"/>
            <ac:spMk id="21" creationId="{8486BC24-744F-40DE-95A2-230986E0A033}"/>
          </ac:spMkLst>
        </pc:spChg>
        <pc:spChg chg="add">
          <ac:chgData name="walduch@gmail.com" userId="c4c51a5c429a4122" providerId="LiveId" clId="{E62009BD-BB42-47BF-AE06-C48FCBE1215C}" dt="2021-01-09T11:01:50.813" v="2801" actId="26606"/>
          <ac:spMkLst>
            <pc:docMk/>
            <pc:sldMk cId="2982740611" sldId="282"/>
            <ac:spMk id="75" creationId="{D42CF425-7213-4F89-B0FF-4C2BDDD9C680}"/>
          </ac:spMkLst>
        </pc:spChg>
        <pc:spChg chg="add">
          <ac:chgData name="walduch@gmail.com" userId="c4c51a5c429a4122" providerId="LiveId" clId="{E62009BD-BB42-47BF-AE06-C48FCBE1215C}" dt="2021-01-09T11:01:50.813" v="2801" actId="26606"/>
          <ac:spMkLst>
            <pc:docMk/>
            <pc:sldMk cId="2982740611" sldId="282"/>
            <ac:spMk id="81" creationId="{202A25CB-1ED1-4C87-AB49-8D3BC684D1CE}"/>
          </ac:spMkLst>
        </pc:spChg>
        <pc:spChg chg="add">
          <ac:chgData name="walduch@gmail.com" userId="c4c51a5c429a4122" providerId="LiveId" clId="{E62009BD-BB42-47BF-AE06-C48FCBE1215C}" dt="2021-01-09T11:01:50.813" v="2801" actId="26606"/>
          <ac:spMkLst>
            <pc:docMk/>
            <pc:sldMk cId="2982740611" sldId="282"/>
            <ac:spMk id="83" creationId="{4EA8ACEA-5B4B-4AC6-A227-6A0E014A5A4E}"/>
          </ac:spMkLst>
        </pc:spChg>
        <pc:spChg chg="add">
          <ac:chgData name="walduch@gmail.com" userId="c4c51a5c429a4122" providerId="LiveId" clId="{E62009BD-BB42-47BF-AE06-C48FCBE1215C}" dt="2021-01-09T11:01:50.813" v="2801" actId="26606"/>
          <ac:spMkLst>
            <pc:docMk/>
            <pc:sldMk cId="2982740611" sldId="282"/>
            <ac:spMk id="85" creationId="{2E54BE42-0A76-4E08-8E93-933FEE5759D2}"/>
          </ac:spMkLst>
        </pc:spChg>
        <pc:spChg chg="add">
          <ac:chgData name="walduch@gmail.com" userId="c4c51a5c429a4122" providerId="LiveId" clId="{E62009BD-BB42-47BF-AE06-C48FCBE1215C}" dt="2021-01-09T11:01:50.813" v="2801" actId="26606"/>
          <ac:spMkLst>
            <pc:docMk/>
            <pc:sldMk cId="2982740611" sldId="282"/>
            <ac:spMk id="87" creationId="{BC170363-AD0C-449E-B5CC-30A2282471E3}"/>
          </ac:spMkLst>
        </pc:spChg>
        <pc:spChg chg="add">
          <ac:chgData name="walduch@gmail.com" userId="c4c51a5c429a4122" providerId="LiveId" clId="{E62009BD-BB42-47BF-AE06-C48FCBE1215C}" dt="2021-01-09T11:01:50.813" v="2801" actId="26606"/>
          <ac:spMkLst>
            <pc:docMk/>
            <pc:sldMk cId="2982740611" sldId="282"/>
            <ac:spMk id="89" creationId="{1F63DF7C-AFED-49CB-8FAF-B69387E9C35F}"/>
          </ac:spMkLst>
        </pc:spChg>
        <pc:graphicFrameChg chg="add mod modGraphic">
          <ac:chgData name="walduch@gmail.com" userId="c4c51a5c429a4122" providerId="LiveId" clId="{E62009BD-BB42-47BF-AE06-C48FCBE1215C}" dt="2021-01-15T10:51:04.917" v="5031" actId="20577"/>
          <ac:graphicFrameMkLst>
            <pc:docMk/>
            <pc:sldMk cId="2982740611" sldId="282"/>
            <ac:graphicFrameMk id="4" creationId="{F7FFD104-37A6-4915-8086-0F4290F915CE}"/>
          </ac:graphicFrameMkLst>
        </pc:graphicFrameChg>
        <pc:picChg chg="add del mod">
          <ac:chgData name="walduch@gmail.com" userId="c4c51a5c429a4122" providerId="LiveId" clId="{E62009BD-BB42-47BF-AE06-C48FCBE1215C}" dt="2021-01-08T18:40:10.380" v="1655" actId="478"/>
          <ac:picMkLst>
            <pc:docMk/>
            <pc:sldMk cId="2982740611" sldId="282"/>
            <ac:picMk id="4" creationId="{ABC9C01F-FF83-48C9-92AE-C356426E1177}"/>
          </ac:picMkLst>
        </pc:picChg>
        <pc:picChg chg="add del mod">
          <ac:chgData name="walduch@gmail.com" userId="c4c51a5c429a4122" providerId="LiveId" clId="{E62009BD-BB42-47BF-AE06-C48FCBE1215C}" dt="2021-01-08T18:21:41.004" v="1435" actId="478"/>
          <ac:picMkLst>
            <pc:docMk/>
            <pc:sldMk cId="2982740611" sldId="282"/>
            <ac:picMk id="5" creationId="{71737851-FDB7-4284-8743-B1231B815E45}"/>
          </ac:picMkLst>
        </pc:picChg>
        <pc:picChg chg="add del mod">
          <ac:chgData name="walduch@gmail.com" userId="c4c51a5c429a4122" providerId="LiveId" clId="{E62009BD-BB42-47BF-AE06-C48FCBE1215C}" dt="2021-01-08T18:22:15.629" v="1441" actId="478"/>
          <ac:picMkLst>
            <pc:docMk/>
            <pc:sldMk cId="2982740611" sldId="282"/>
            <ac:picMk id="7" creationId="{6C3F904D-AC1F-4E49-A9B0-5B211F15504C}"/>
          </ac:picMkLst>
        </pc:picChg>
        <pc:picChg chg="add del mod">
          <ac:chgData name="walduch@gmail.com" userId="c4c51a5c429a4122" providerId="LiveId" clId="{E62009BD-BB42-47BF-AE06-C48FCBE1215C}" dt="2021-01-15T14:51:31.807" v="5308" actId="478"/>
          <ac:picMkLst>
            <pc:docMk/>
            <pc:sldMk cId="2982740611" sldId="282"/>
            <ac:picMk id="9" creationId="{7923BDF3-22BE-404A-97FF-B2FBF03B5882}"/>
          </ac:picMkLst>
        </pc:picChg>
        <pc:picChg chg="add mod">
          <ac:chgData name="walduch@gmail.com" userId="c4c51a5c429a4122" providerId="LiveId" clId="{E62009BD-BB42-47BF-AE06-C48FCBE1215C}" dt="2021-01-15T10:36:38.605" v="4710" actId="167"/>
          <ac:picMkLst>
            <pc:docMk/>
            <pc:sldMk cId="2982740611" sldId="282"/>
            <ac:picMk id="23" creationId="{45E187BB-6FB0-46B8-9E67-FA0D76A56791}"/>
          </ac:picMkLst>
        </pc:picChg>
        <pc:picChg chg="add mod">
          <ac:chgData name="walduch@gmail.com" userId="c4c51a5c429a4122" providerId="LiveId" clId="{E62009BD-BB42-47BF-AE06-C48FCBE1215C}" dt="2021-01-15T14:51:42.645" v="5324" actId="1036"/>
          <ac:picMkLst>
            <pc:docMk/>
            <pc:sldMk cId="2982740611" sldId="282"/>
            <ac:picMk id="26" creationId="{DFBAE6AD-5EA9-4859-BC52-D4085C0015B5}"/>
          </ac:picMkLst>
        </pc:picChg>
        <pc:picChg chg="add">
          <ac:chgData name="walduch@gmail.com" userId="c4c51a5c429a4122" providerId="LiveId" clId="{E62009BD-BB42-47BF-AE06-C48FCBE1215C}" dt="2021-01-09T11:01:50.813" v="2801" actId="26606"/>
          <ac:picMkLst>
            <pc:docMk/>
            <pc:sldMk cId="2982740611" sldId="282"/>
            <ac:picMk id="71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1:01:50.813" v="2801" actId="26606"/>
          <ac:picMkLst>
            <pc:docMk/>
            <pc:sldMk cId="2982740611" sldId="282"/>
            <ac:picMk id="73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1:01:50.813" v="2801" actId="26606"/>
          <ac:picMkLst>
            <pc:docMk/>
            <pc:sldMk cId="2982740611" sldId="282"/>
            <ac:picMk id="77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1:01:50.813" v="2801" actId="26606"/>
          <ac:picMkLst>
            <pc:docMk/>
            <pc:sldMk cId="2982740611" sldId="282"/>
            <ac:picMk id="79" creationId="{43F38673-6E30-4BAE-AC67-0B283EBF4291}"/>
          </ac:picMkLst>
        </pc:picChg>
        <pc:picChg chg="add mod">
          <ac:chgData name="walduch@gmail.com" userId="c4c51a5c429a4122" providerId="LiveId" clId="{E62009BD-BB42-47BF-AE06-C48FCBE1215C}" dt="2021-01-15T10:38:03.971" v="4724" actId="14100"/>
          <ac:picMkLst>
            <pc:docMk/>
            <pc:sldMk cId="2982740611" sldId="282"/>
            <ac:picMk id="1026" creationId="{7AF08B2E-0A6F-46CF-99A7-6B6FB40593EC}"/>
          </ac:picMkLst>
        </pc:picChg>
        <pc:picChg chg="add del mod ord">
          <ac:chgData name="walduch@gmail.com" userId="c4c51a5c429a4122" providerId="LiveId" clId="{E62009BD-BB42-47BF-AE06-C48FCBE1215C}" dt="2021-01-15T10:36:45.420" v="4711" actId="167"/>
          <ac:picMkLst>
            <pc:docMk/>
            <pc:sldMk cId="2982740611" sldId="282"/>
            <ac:picMk id="20482" creationId="{6830B4CB-7A40-4389-BA7F-54D18367EF2B}"/>
          </ac:picMkLst>
        </pc:picChg>
      </pc:sldChg>
      <pc:sldChg chg="addSp delSp modSp add del mod setBg">
        <pc:chgData name="walduch@gmail.com" userId="c4c51a5c429a4122" providerId="LiveId" clId="{E62009BD-BB42-47BF-AE06-C48FCBE1215C}" dt="2021-01-15T14:58:31.799" v="5407" actId="1038"/>
        <pc:sldMkLst>
          <pc:docMk/>
          <pc:sldMk cId="1614127431" sldId="283"/>
        </pc:sldMkLst>
        <pc:spChg chg="del mod">
          <ac:chgData name="walduch@gmail.com" userId="c4c51a5c429a4122" providerId="LiveId" clId="{E62009BD-BB42-47BF-AE06-C48FCBE1215C}" dt="2021-01-13T10:57:55.690" v="3779" actId="478"/>
          <ac:spMkLst>
            <pc:docMk/>
            <pc:sldMk cId="1614127431" sldId="283"/>
            <ac:spMk id="2" creationId="{28052F78-2F7A-4D07-99B3-068AADA768D6}"/>
          </ac:spMkLst>
        </pc:spChg>
        <pc:spChg chg="add del mod">
          <ac:chgData name="walduch@gmail.com" userId="c4c51a5c429a4122" providerId="LiveId" clId="{E62009BD-BB42-47BF-AE06-C48FCBE1215C}" dt="2021-01-15T09:58:26.096" v="3886" actId="478"/>
          <ac:spMkLst>
            <pc:docMk/>
            <pc:sldMk cId="1614127431" sldId="283"/>
            <ac:spMk id="4" creationId="{1C17F75E-D928-4884-B947-B6AC87AC5D79}"/>
          </ac:spMkLst>
        </pc:spChg>
        <pc:spChg chg="add mod">
          <ac:chgData name="walduch@gmail.com" userId="c4c51a5c429a4122" providerId="LiveId" clId="{E62009BD-BB42-47BF-AE06-C48FCBE1215C}" dt="2021-01-13T10:57:58.463" v="3781" actId="20577"/>
          <ac:spMkLst>
            <pc:docMk/>
            <pc:sldMk cId="1614127431" sldId="283"/>
            <ac:spMk id="15" creationId="{315FF293-7B1E-44CB-AD4F-91A304C42498}"/>
          </ac:spMkLst>
        </pc:spChg>
        <pc:spChg chg="add">
          <ac:chgData name="walduch@gmail.com" userId="c4c51a5c429a4122" providerId="LiveId" clId="{E62009BD-BB42-47BF-AE06-C48FCBE1215C}" dt="2021-01-09T11:02:43.923" v="2819" actId="26606"/>
          <ac:spMkLst>
            <pc:docMk/>
            <pc:sldMk cId="1614127431" sldId="283"/>
            <ac:spMk id="16" creationId="{D42CF425-7213-4F89-B0FF-4C2BDDD9C680}"/>
          </ac:spMkLst>
        </pc:spChg>
        <pc:spChg chg="add mod">
          <ac:chgData name="walduch@gmail.com" userId="c4c51a5c429a4122" providerId="LiveId" clId="{E62009BD-BB42-47BF-AE06-C48FCBE1215C}" dt="2021-01-15T10:39:40.805" v="4762" actId="1037"/>
          <ac:spMkLst>
            <pc:docMk/>
            <pc:sldMk cId="1614127431" sldId="283"/>
            <ac:spMk id="17" creationId="{D61D44A6-10CF-4C8F-B869-14575189A282}"/>
          </ac:spMkLst>
        </pc:spChg>
        <pc:spChg chg="add mod">
          <ac:chgData name="walduch@gmail.com" userId="c4c51a5c429a4122" providerId="LiveId" clId="{E62009BD-BB42-47BF-AE06-C48FCBE1215C}" dt="2021-01-15T10:39:23.178" v="4760" actId="1038"/>
          <ac:spMkLst>
            <pc:docMk/>
            <pc:sldMk cId="1614127431" sldId="283"/>
            <ac:spMk id="19" creationId="{9B575589-6063-41F2-8F6A-F57AE5B1760B}"/>
          </ac:spMkLst>
        </pc:spChg>
        <pc:spChg chg="add mod">
          <ac:chgData name="walduch@gmail.com" userId="c4c51a5c429a4122" providerId="LiveId" clId="{E62009BD-BB42-47BF-AE06-C48FCBE1215C}" dt="2021-01-15T10:39:44.668" v="4766" actId="1037"/>
          <ac:spMkLst>
            <pc:docMk/>
            <pc:sldMk cId="1614127431" sldId="283"/>
            <ac:spMk id="21" creationId="{74BAD0B2-5B53-4790-AE22-D8ACD6B9BD6C}"/>
          </ac:spMkLst>
        </pc:spChg>
        <pc:spChg chg="add">
          <ac:chgData name="walduch@gmail.com" userId="c4c51a5c429a4122" providerId="LiveId" clId="{E62009BD-BB42-47BF-AE06-C48FCBE1215C}" dt="2021-01-09T11:02:43.923" v="2819" actId="26606"/>
          <ac:spMkLst>
            <pc:docMk/>
            <pc:sldMk cId="1614127431" sldId="283"/>
            <ac:spMk id="22" creationId="{202A25CB-1ED1-4C87-AB49-8D3BC684D1CE}"/>
          </ac:spMkLst>
        </pc:spChg>
        <pc:spChg chg="add mod">
          <ac:chgData name="walduch@gmail.com" userId="c4c51a5c429a4122" providerId="LiveId" clId="{E62009BD-BB42-47BF-AE06-C48FCBE1215C}" dt="2021-01-15T10:39:48.401" v="4772" actId="1037"/>
          <ac:spMkLst>
            <pc:docMk/>
            <pc:sldMk cId="1614127431" sldId="283"/>
            <ac:spMk id="23" creationId="{71B76483-D0C2-434A-8B2F-157FE395619B}"/>
          </ac:spMkLst>
        </pc:spChg>
        <pc:spChg chg="add">
          <ac:chgData name="walduch@gmail.com" userId="c4c51a5c429a4122" providerId="LiveId" clId="{E62009BD-BB42-47BF-AE06-C48FCBE1215C}" dt="2021-01-09T11:02:43.923" v="2819" actId="26606"/>
          <ac:spMkLst>
            <pc:docMk/>
            <pc:sldMk cId="1614127431" sldId="283"/>
            <ac:spMk id="24" creationId="{4EA8ACEA-5B4B-4AC6-A227-6A0E014A5A4E}"/>
          </ac:spMkLst>
        </pc:spChg>
        <pc:spChg chg="add">
          <ac:chgData name="walduch@gmail.com" userId="c4c51a5c429a4122" providerId="LiveId" clId="{E62009BD-BB42-47BF-AE06-C48FCBE1215C}" dt="2021-01-09T11:02:43.923" v="2819" actId="26606"/>
          <ac:spMkLst>
            <pc:docMk/>
            <pc:sldMk cId="1614127431" sldId="283"/>
            <ac:spMk id="26" creationId="{2E54BE42-0A76-4E08-8E93-933FEE5759D2}"/>
          </ac:spMkLst>
        </pc:spChg>
        <pc:spChg chg="add">
          <ac:chgData name="walduch@gmail.com" userId="c4c51a5c429a4122" providerId="LiveId" clId="{E62009BD-BB42-47BF-AE06-C48FCBE1215C}" dt="2021-01-09T11:02:43.923" v="2819" actId="26606"/>
          <ac:spMkLst>
            <pc:docMk/>
            <pc:sldMk cId="1614127431" sldId="283"/>
            <ac:spMk id="28" creationId="{BC170363-AD0C-449E-B5CC-30A2282471E3}"/>
          </ac:spMkLst>
        </pc:spChg>
        <pc:spChg chg="add del mod">
          <ac:chgData name="walduch@gmail.com" userId="c4c51a5c429a4122" providerId="LiveId" clId="{E62009BD-BB42-47BF-AE06-C48FCBE1215C}" dt="2021-01-15T14:46:02.733" v="5299" actId="478"/>
          <ac:spMkLst>
            <pc:docMk/>
            <pc:sldMk cId="1614127431" sldId="283"/>
            <ac:spMk id="29" creationId="{0795F938-A4F8-43E2-97C5-1EFCFB62F14C}"/>
          </ac:spMkLst>
        </pc:spChg>
        <pc:spChg chg="add">
          <ac:chgData name="walduch@gmail.com" userId="c4c51a5c429a4122" providerId="LiveId" clId="{E62009BD-BB42-47BF-AE06-C48FCBE1215C}" dt="2021-01-09T11:02:43.923" v="2819" actId="26606"/>
          <ac:spMkLst>
            <pc:docMk/>
            <pc:sldMk cId="1614127431" sldId="283"/>
            <ac:spMk id="30" creationId="{1F63DF7C-AFED-49CB-8FAF-B69387E9C35F}"/>
          </ac:spMkLst>
        </pc:spChg>
        <pc:graphicFrameChg chg="add mod">
          <ac:chgData name="walduch@gmail.com" userId="c4c51a5c429a4122" providerId="LiveId" clId="{E62009BD-BB42-47BF-AE06-C48FCBE1215C}" dt="2021-01-15T10:51:11.751" v="5033" actId="20577"/>
          <ac:graphicFrameMkLst>
            <pc:docMk/>
            <pc:sldMk cId="1614127431" sldId="283"/>
            <ac:graphicFrameMk id="27" creationId="{44CB5BCB-337E-4EE7-9EE3-7975FA7BE0D2}"/>
          </ac:graphicFrameMkLst>
        </pc:graphicFrameChg>
        <pc:picChg chg="del mod">
          <ac:chgData name="walduch@gmail.com" userId="c4c51a5c429a4122" providerId="LiveId" clId="{E62009BD-BB42-47BF-AE06-C48FCBE1215C}" dt="2021-01-08T18:40:26.546" v="1661" actId="478"/>
          <ac:picMkLst>
            <pc:docMk/>
            <pc:sldMk cId="1614127431" sldId="283"/>
            <ac:picMk id="4" creationId="{ABC9C01F-FF83-48C9-92AE-C356426E1177}"/>
          </ac:picMkLst>
        </pc:picChg>
        <pc:picChg chg="add del mod">
          <ac:chgData name="walduch@gmail.com" userId="c4c51a5c429a4122" providerId="LiveId" clId="{E62009BD-BB42-47BF-AE06-C48FCBE1215C}" dt="2021-01-15T14:57:39.704" v="5382" actId="478"/>
          <ac:picMkLst>
            <pc:docMk/>
            <pc:sldMk cId="1614127431" sldId="283"/>
            <ac:picMk id="5" creationId="{2417F299-302A-4FE8-A4AF-2E810F4E16C0}"/>
          </ac:picMkLst>
        </pc:picChg>
        <pc:picChg chg="add mod ord">
          <ac:chgData name="walduch@gmail.com" userId="c4c51a5c429a4122" providerId="LiveId" clId="{E62009BD-BB42-47BF-AE06-C48FCBE1215C}" dt="2021-01-09T11:02:43.923" v="2819" actId="26606"/>
          <ac:picMkLst>
            <pc:docMk/>
            <pc:sldMk cId="1614127431" sldId="283"/>
            <ac:picMk id="7" creationId="{E1746108-31A0-4432-BF12-AFAD29E1DB9A}"/>
          </ac:picMkLst>
        </pc:picChg>
        <pc:picChg chg="del">
          <ac:chgData name="walduch@gmail.com" userId="c4c51a5c429a4122" providerId="LiveId" clId="{E62009BD-BB42-47BF-AE06-C48FCBE1215C}" dt="2021-01-08T18:29:08.816" v="1521" actId="478"/>
          <ac:picMkLst>
            <pc:docMk/>
            <pc:sldMk cId="1614127431" sldId="283"/>
            <ac:picMk id="9" creationId="{7923BDF3-22BE-404A-97FF-B2FBF03B5882}"/>
          </ac:picMkLst>
        </pc:picChg>
        <pc:picChg chg="add">
          <ac:chgData name="walduch@gmail.com" userId="c4c51a5c429a4122" providerId="LiveId" clId="{E62009BD-BB42-47BF-AE06-C48FCBE1215C}" dt="2021-01-09T11:02:43.923" v="2819" actId="26606"/>
          <ac:picMkLst>
            <pc:docMk/>
            <pc:sldMk cId="1614127431" sldId="283"/>
            <ac:picMk id="12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1:02:43.923" v="2819" actId="26606"/>
          <ac:picMkLst>
            <pc:docMk/>
            <pc:sldMk cId="1614127431" sldId="283"/>
            <ac:picMk id="14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1:02:43.923" v="2819" actId="26606"/>
          <ac:picMkLst>
            <pc:docMk/>
            <pc:sldMk cId="1614127431" sldId="283"/>
            <ac:picMk id="18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1:02:43.923" v="2819" actId="26606"/>
          <ac:picMkLst>
            <pc:docMk/>
            <pc:sldMk cId="1614127431" sldId="283"/>
            <ac:picMk id="20" creationId="{43F38673-6E30-4BAE-AC67-0B283EBF4291}"/>
          </ac:picMkLst>
        </pc:picChg>
        <pc:picChg chg="add mod">
          <ac:chgData name="walduch@gmail.com" userId="c4c51a5c429a4122" providerId="LiveId" clId="{E62009BD-BB42-47BF-AE06-C48FCBE1215C}" dt="2021-01-15T10:39:17.890" v="4759"/>
          <ac:picMkLst>
            <pc:docMk/>
            <pc:sldMk cId="1614127431" sldId="283"/>
            <ac:picMk id="25" creationId="{B97FE808-20B6-439C-B081-DD248C7EFCB1}"/>
          </ac:picMkLst>
        </pc:picChg>
        <pc:picChg chg="add del mod">
          <ac:chgData name="walduch@gmail.com" userId="c4c51a5c429a4122" providerId="LiveId" clId="{E62009BD-BB42-47BF-AE06-C48FCBE1215C}" dt="2021-01-15T14:56:16.199" v="5353"/>
          <ac:picMkLst>
            <pc:docMk/>
            <pc:sldMk cId="1614127431" sldId="283"/>
            <ac:picMk id="31" creationId="{011DBA75-D843-40D1-BC1E-3147685E4944}"/>
          </ac:picMkLst>
        </pc:picChg>
        <pc:picChg chg="add mod">
          <ac:chgData name="walduch@gmail.com" userId="c4c51a5c429a4122" providerId="LiveId" clId="{E62009BD-BB42-47BF-AE06-C48FCBE1215C}" dt="2021-01-15T14:58:31.799" v="5407" actId="1038"/>
          <ac:picMkLst>
            <pc:docMk/>
            <pc:sldMk cId="1614127431" sldId="283"/>
            <ac:picMk id="32" creationId="{9D1FEFB6-78F5-4ADD-A52A-1ABA37D61C38}"/>
          </ac:picMkLst>
        </pc:picChg>
      </pc:sldChg>
      <pc:sldChg chg="addSp delSp modSp add mod ord setBg">
        <pc:chgData name="walduch@gmail.com" userId="c4c51a5c429a4122" providerId="LiveId" clId="{E62009BD-BB42-47BF-AE06-C48FCBE1215C}" dt="2021-01-15T14:57:35.845" v="5381" actId="1037"/>
        <pc:sldMkLst>
          <pc:docMk/>
          <pc:sldMk cId="2936205729" sldId="284"/>
        </pc:sldMkLst>
        <pc:spChg chg="del mod">
          <ac:chgData name="walduch@gmail.com" userId="c4c51a5c429a4122" providerId="LiveId" clId="{E62009BD-BB42-47BF-AE06-C48FCBE1215C}" dt="2021-01-13T10:57:35.195" v="3770" actId="478"/>
          <ac:spMkLst>
            <pc:docMk/>
            <pc:sldMk cId="2936205729" sldId="284"/>
            <ac:spMk id="2" creationId="{28052F78-2F7A-4D07-99B3-068AADA768D6}"/>
          </ac:spMkLst>
        </pc:spChg>
        <pc:spChg chg="add del mod">
          <ac:chgData name="walduch@gmail.com" userId="c4c51a5c429a4122" providerId="LiveId" clId="{E62009BD-BB42-47BF-AE06-C48FCBE1215C}" dt="2021-01-15T09:58:23.651" v="3885" actId="478"/>
          <ac:spMkLst>
            <pc:docMk/>
            <pc:sldMk cId="2936205729" sldId="284"/>
            <ac:spMk id="4" creationId="{A7E3AE4C-1D3A-452B-B53E-24F5E16D546C}"/>
          </ac:spMkLst>
        </pc:spChg>
        <pc:spChg chg="add">
          <ac:chgData name="walduch@gmail.com" userId="c4c51a5c429a4122" providerId="LiveId" clId="{E62009BD-BB42-47BF-AE06-C48FCBE1215C}" dt="2021-01-09T11:02:20.844" v="2816" actId="26606"/>
          <ac:spMkLst>
            <pc:docMk/>
            <pc:sldMk cId="2936205729" sldId="284"/>
            <ac:spMk id="16" creationId="{D42CF425-7213-4F89-B0FF-4C2BDDD9C680}"/>
          </ac:spMkLst>
        </pc:spChg>
        <pc:spChg chg="add mod">
          <ac:chgData name="walduch@gmail.com" userId="c4c51a5c429a4122" providerId="LiveId" clId="{E62009BD-BB42-47BF-AE06-C48FCBE1215C}" dt="2021-01-13T10:57:38.308" v="3773" actId="20577"/>
          <ac:spMkLst>
            <pc:docMk/>
            <pc:sldMk cId="2936205729" sldId="284"/>
            <ac:spMk id="17" creationId="{1C376C31-6C7F-4902-997C-C6CE4D643B91}"/>
          </ac:spMkLst>
        </pc:spChg>
        <pc:spChg chg="add mod">
          <ac:chgData name="walduch@gmail.com" userId="c4c51a5c429a4122" providerId="LiveId" clId="{E62009BD-BB42-47BF-AE06-C48FCBE1215C}" dt="2021-01-15T10:38:52.673" v="4740" actId="1037"/>
          <ac:spMkLst>
            <pc:docMk/>
            <pc:sldMk cId="2936205729" sldId="284"/>
            <ac:spMk id="19" creationId="{B89E6270-66C0-41F8-9BBA-9FEC779BC652}"/>
          </ac:spMkLst>
        </pc:spChg>
        <pc:spChg chg="add mod">
          <ac:chgData name="walduch@gmail.com" userId="c4c51a5c429a4122" providerId="LiveId" clId="{E62009BD-BB42-47BF-AE06-C48FCBE1215C}" dt="2021-01-15T10:38:57.244" v="4741" actId="1038"/>
          <ac:spMkLst>
            <pc:docMk/>
            <pc:sldMk cId="2936205729" sldId="284"/>
            <ac:spMk id="21" creationId="{E0AB1E2D-97F8-47E6-A5DE-3F829E53D320}"/>
          </ac:spMkLst>
        </pc:spChg>
        <pc:spChg chg="add">
          <ac:chgData name="walduch@gmail.com" userId="c4c51a5c429a4122" providerId="LiveId" clId="{E62009BD-BB42-47BF-AE06-C48FCBE1215C}" dt="2021-01-09T11:02:20.844" v="2816" actId="26606"/>
          <ac:spMkLst>
            <pc:docMk/>
            <pc:sldMk cId="2936205729" sldId="284"/>
            <ac:spMk id="22" creationId="{202A25CB-1ED1-4C87-AB49-8D3BC684D1CE}"/>
          </ac:spMkLst>
        </pc:spChg>
        <pc:spChg chg="add mod">
          <ac:chgData name="walduch@gmail.com" userId="c4c51a5c429a4122" providerId="LiveId" clId="{E62009BD-BB42-47BF-AE06-C48FCBE1215C}" dt="2021-01-15T10:39:01.438" v="4746" actId="1037"/>
          <ac:spMkLst>
            <pc:docMk/>
            <pc:sldMk cId="2936205729" sldId="284"/>
            <ac:spMk id="23" creationId="{6FB2C738-61E4-4B87-9DF1-182BF9060674}"/>
          </ac:spMkLst>
        </pc:spChg>
        <pc:spChg chg="add">
          <ac:chgData name="walduch@gmail.com" userId="c4c51a5c429a4122" providerId="LiveId" clId="{E62009BD-BB42-47BF-AE06-C48FCBE1215C}" dt="2021-01-09T11:02:20.844" v="2816" actId="26606"/>
          <ac:spMkLst>
            <pc:docMk/>
            <pc:sldMk cId="2936205729" sldId="284"/>
            <ac:spMk id="24" creationId="{4EA8ACEA-5B4B-4AC6-A227-6A0E014A5A4E}"/>
          </ac:spMkLst>
        </pc:spChg>
        <pc:spChg chg="add mod">
          <ac:chgData name="walduch@gmail.com" userId="c4c51a5c429a4122" providerId="LiveId" clId="{E62009BD-BB42-47BF-AE06-C48FCBE1215C}" dt="2021-01-15T10:39:06.747" v="4753" actId="1037"/>
          <ac:spMkLst>
            <pc:docMk/>
            <pc:sldMk cId="2936205729" sldId="284"/>
            <ac:spMk id="25" creationId="{E7FFA542-3A7A-41BE-91E1-65CDF784943B}"/>
          </ac:spMkLst>
        </pc:spChg>
        <pc:spChg chg="add">
          <ac:chgData name="walduch@gmail.com" userId="c4c51a5c429a4122" providerId="LiveId" clId="{E62009BD-BB42-47BF-AE06-C48FCBE1215C}" dt="2021-01-09T11:02:20.844" v="2816" actId="26606"/>
          <ac:spMkLst>
            <pc:docMk/>
            <pc:sldMk cId="2936205729" sldId="284"/>
            <ac:spMk id="26" creationId="{2E54BE42-0A76-4E08-8E93-933FEE5759D2}"/>
          </ac:spMkLst>
        </pc:spChg>
        <pc:spChg chg="add">
          <ac:chgData name="walduch@gmail.com" userId="c4c51a5c429a4122" providerId="LiveId" clId="{E62009BD-BB42-47BF-AE06-C48FCBE1215C}" dt="2021-01-09T11:02:20.844" v="2816" actId="26606"/>
          <ac:spMkLst>
            <pc:docMk/>
            <pc:sldMk cId="2936205729" sldId="284"/>
            <ac:spMk id="28" creationId="{BC170363-AD0C-449E-B5CC-30A2282471E3}"/>
          </ac:spMkLst>
        </pc:spChg>
        <pc:spChg chg="add">
          <ac:chgData name="walduch@gmail.com" userId="c4c51a5c429a4122" providerId="LiveId" clId="{E62009BD-BB42-47BF-AE06-C48FCBE1215C}" dt="2021-01-09T11:02:20.844" v="2816" actId="26606"/>
          <ac:spMkLst>
            <pc:docMk/>
            <pc:sldMk cId="2936205729" sldId="284"/>
            <ac:spMk id="30" creationId="{1F63DF7C-AFED-49CB-8FAF-B69387E9C35F}"/>
          </ac:spMkLst>
        </pc:spChg>
        <pc:spChg chg="add del mod">
          <ac:chgData name="walduch@gmail.com" userId="c4c51a5c429a4122" providerId="LiveId" clId="{E62009BD-BB42-47BF-AE06-C48FCBE1215C}" dt="2021-01-15T14:46:01.022" v="5298" actId="478"/>
          <ac:spMkLst>
            <pc:docMk/>
            <pc:sldMk cId="2936205729" sldId="284"/>
            <ac:spMk id="33" creationId="{23DE4DE2-D9F9-4814-A3D8-D4A8813D004C}"/>
          </ac:spMkLst>
        </pc:spChg>
        <pc:graphicFrameChg chg="add del mod">
          <ac:chgData name="walduch@gmail.com" userId="c4c51a5c429a4122" providerId="LiveId" clId="{E62009BD-BB42-47BF-AE06-C48FCBE1215C}" dt="2021-01-15T10:47:07.620" v="4908" actId="478"/>
          <ac:graphicFrameMkLst>
            <pc:docMk/>
            <pc:sldMk cId="2936205729" sldId="284"/>
            <ac:graphicFrameMk id="27" creationId="{1E05EDDF-9D37-4D1C-B54B-D2979EF07234}"/>
          </ac:graphicFrameMkLst>
        </pc:graphicFrameChg>
        <pc:graphicFrameChg chg="add mod">
          <ac:chgData name="walduch@gmail.com" userId="c4c51a5c429a4122" providerId="LiveId" clId="{E62009BD-BB42-47BF-AE06-C48FCBE1215C}" dt="2021-01-15T10:50:40.708" v="5023" actId="20577"/>
          <ac:graphicFrameMkLst>
            <pc:docMk/>
            <pc:sldMk cId="2936205729" sldId="284"/>
            <ac:graphicFrameMk id="32" creationId="{BF2D34B1-0031-4C8A-8BA7-CEBBA451AE42}"/>
          </ac:graphicFrameMkLst>
        </pc:graphicFrameChg>
        <pc:picChg chg="del mod">
          <ac:chgData name="walduch@gmail.com" userId="c4c51a5c429a4122" providerId="LiveId" clId="{E62009BD-BB42-47BF-AE06-C48FCBE1215C}" dt="2021-01-08T18:40:20.815" v="1659" actId="478"/>
          <ac:picMkLst>
            <pc:docMk/>
            <pc:sldMk cId="2936205729" sldId="284"/>
            <ac:picMk id="4" creationId="{ABC9C01F-FF83-48C9-92AE-C356426E1177}"/>
          </ac:picMkLst>
        </pc:picChg>
        <pc:picChg chg="add del mod">
          <ac:chgData name="walduch@gmail.com" userId="c4c51a5c429a4122" providerId="LiveId" clId="{E62009BD-BB42-47BF-AE06-C48FCBE1215C}" dt="2021-01-15T14:54:42.882" v="5344" actId="478"/>
          <ac:picMkLst>
            <pc:docMk/>
            <pc:sldMk cId="2936205729" sldId="284"/>
            <ac:picMk id="5" creationId="{FF645949-7C22-477F-83BF-40F6695CDC92}"/>
          </ac:picMkLst>
        </pc:picChg>
        <pc:picChg chg="add mod ord">
          <ac:chgData name="walduch@gmail.com" userId="c4c51a5c429a4122" providerId="LiveId" clId="{E62009BD-BB42-47BF-AE06-C48FCBE1215C}" dt="2021-01-09T11:02:20.844" v="2816" actId="26606"/>
          <ac:picMkLst>
            <pc:docMk/>
            <pc:sldMk cId="2936205729" sldId="284"/>
            <ac:picMk id="7" creationId="{73704E1B-CA7C-43EF-B4D8-7B2AC6678CB5}"/>
          </ac:picMkLst>
        </pc:picChg>
        <pc:picChg chg="del">
          <ac:chgData name="walduch@gmail.com" userId="c4c51a5c429a4122" providerId="LiveId" clId="{E62009BD-BB42-47BF-AE06-C48FCBE1215C}" dt="2021-01-08T18:26:33.133" v="1511" actId="478"/>
          <ac:picMkLst>
            <pc:docMk/>
            <pc:sldMk cId="2936205729" sldId="284"/>
            <ac:picMk id="9" creationId="{7923BDF3-22BE-404A-97FF-B2FBF03B5882}"/>
          </ac:picMkLst>
        </pc:picChg>
        <pc:picChg chg="add">
          <ac:chgData name="walduch@gmail.com" userId="c4c51a5c429a4122" providerId="LiveId" clId="{E62009BD-BB42-47BF-AE06-C48FCBE1215C}" dt="2021-01-09T11:02:20.844" v="2816" actId="26606"/>
          <ac:picMkLst>
            <pc:docMk/>
            <pc:sldMk cId="2936205729" sldId="284"/>
            <ac:picMk id="12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1:02:20.844" v="2816" actId="26606"/>
          <ac:picMkLst>
            <pc:docMk/>
            <pc:sldMk cId="2936205729" sldId="284"/>
            <ac:picMk id="14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1:02:20.844" v="2816" actId="26606"/>
          <ac:picMkLst>
            <pc:docMk/>
            <pc:sldMk cId="2936205729" sldId="284"/>
            <ac:picMk id="18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1:02:20.844" v="2816" actId="26606"/>
          <ac:picMkLst>
            <pc:docMk/>
            <pc:sldMk cId="2936205729" sldId="284"/>
            <ac:picMk id="20" creationId="{43F38673-6E30-4BAE-AC67-0B283EBF4291}"/>
          </ac:picMkLst>
        </pc:picChg>
        <pc:picChg chg="add del mod">
          <ac:chgData name="walduch@gmail.com" userId="c4c51a5c429a4122" providerId="LiveId" clId="{E62009BD-BB42-47BF-AE06-C48FCBE1215C}" dt="2021-01-15T10:36:24.894" v="4695"/>
          <ac:picMkLst>
            <pc:docMk/>
            <pc:sldMk cId="2936205729" sldId="284"/>
            <ac:picMk id="29" creationId="{2DE0B934-F3B0-475C-9A71-B789273741AB}"/>
          </ac:picMkLst>
        </pc:picChg>
        <pc:picChg chg="add mod">
          <ac:chgData name="walduch@gmail.com" userId="c4c51a5c429a4122" providerId="LiveId" clId="{E62009BD-BB42-47BF-AE06-C48FCBE1215C}" dt="2021-01-15T10:38:46.450" v="4737"/>
          <ac:picMkLst>
            <pc:docMk/>
            <pc:sldMk cId="2936205729" sldId="284"/>
            <ac:picMk id="31" creationId="{FC3A391B-662E-4965-8A27-E6ECE7B580F8}"/>
          </ac:picMkLst>
        </pc:picChg>
        <pc:picChg chg="add del mod">
          <ac:chgData name="walduch@gmail.com" userId="c4c51a5c429a4122" providerId="LiveId" clId="{E62009BD-BB42-47BF-AE06-C48FCBE1215C}" dt="2021-01-15T14:56:17.236" v="5356"/>
          <ac:picMkLst>
            <pc:docMk/>
            <pc:sldMk cId="2936205729" sldId="284"/>
            <ac:picMk id="34" creationId="{48048360-E0DD-443F-BF2C-FBB002B7456D}"/>
          </ac:picMkLst>
        </pc:picChg>
        <pc:picChg chg="add mod">
          <ac:chgData name="walduch@gmail.com" userId="c4c51a5c429a4122" providerId="LiveId" clId="{E62009BD-BB42-47BF-AE06-C48FCBE1215C}" dt="2021-01-15T14:57:35.845" v="5381" actId="1037"/>
          <ac:picMkLst>
            <pc:docMk/>
            <pc:sldMk cId="2936205729" sldId="284"/>
            <ac:picMk id="35" creationId="{93D4AA00-5625-4A71-B9A0-459DE7BC8BF8}"/>
          </ac:picMkLst>
        </pc:picChg>
      </pc:sldChg>
      <pc:sldChg chg="addSp delSp modSp add mod setBg">
        <pc:chgData name="walduch@gmail.com" userId="c4c51a5c429a4122" providerId="LiveId" clId="{E62009BD-BB42-47BF-AE06-C48FCBE1215C}" dt="2021-01-15T14:48:42.305" v="5307" actId="1076"/>
        <pc:sldMkLst>
          <pc:docMk/>
          <pc:sldMk cId="1606191166" sldId="285"/>
        </pc:sldMkLst>
        <pc:spChg chg="del mod">
          <ac:chgData name="walduch@gmail.com" userId="c4c51a5c429a4122" providerId="LiveId" clId="{E62009BD-BB42-47BF-AE06-C48FCBE1215C}" dt="2021-01-13T10:58:03.309" v="3782" actId="478"/>
          <ac:spMkLst>
            <pc:docMk/>
            <pc:sldMk cId="1606191166" sldId="285"/>
            <ac:spMk id="2" creationId="{28052F78-2F7A-4D07-99B3-068AADA768D6}"/>
          </ac:spMkLst>
        </pc:spChg>
        <pc:spChg chg="add del mod">
          <ac:chgData name="walduch@gmail.com" userId="c4c51a5c429a4122" providerId="LiveId" clId="{E62009BD-BB42-47BF-AE06-C48FCBE1215C}" dt="2021-01-15T09:58:19.370" v="3884" actId="478"/>
          <ac:spMkLst>
            <pc:docMk/>
            <pc:sldMk cId="1606191166" sldId="285"/>
            <ac:spMk id="4" creationId="{BC1EAD02-72D2-4602-A4DC-EB71D09370A8}"/>
          </ac:spMkLst>
        </pc:spChg>
        <pc:spChg chg="add mod">
          <ac:chgData name="walduch@gmail.com" userId="c4c51a5c429a4122" providerId="LiveId" clId="{E62009BD-BB42-47BF-AE06-C48FCBE1215C}" dt="2021-01-13T10:58:05.934" v="3784" actId="20577"/>
          <ac:spMkLst>
            <pc:docMk/>
            <pc:sldMk cId="1606191166" sldId="285"/>
            <ac:spMk id="15" creationId="{C07338C6-A15A-455E-8F98-E9D1CBFFEF97}"/>
          </ac:spMkLst>
        </pc:spChg>
        <pc:spChg chg="add">
          <ac:chgData name="walduch@gmail.com" userId="c4c51a5c429a4122" providerId="LiveId" clId="{E62009BD-BB42-47BF-AE06-C48FCBE1215C}" dt="2021-01-09T11:02:54.298" v="2820" actId="26606"/>
          <ac:spMkLst>
            <pc:docMk/>
            <pc:sldMk cId="1606191166" sldId="285"/>
            <ac:spMk id="16" creationId="{D42CF425-7213-4F89-B0FF-4C2BDDD9C680}"/>
          </ac:spMkLst>
        </pc:spChg>
        <pc:spChg chg="add mod">
          <ac:chgData name="walduch@gmail.com" userId="c4c51a5c429a4122" providerId="LiveId" clId="{E62009BD-BB42-47BF-AE06-C48FCBE1215C}" dt="2021-01-15T10:40:05.477" v="4780" actId="1037"/>
          <ac:spMkLst>
            <pc:docMk/>
            <pc:sldMk cId="1606191166" sldId="285"/>
            <ac:spMk id="17" creationId="{3883FFFD-4F29-490D-AE9D-10A88ACC904F}"/>
          </ac:spMkLst>
        </pc:spChg>
        <pc:spChg chg="add mod">
          <ac:chgData name="walduch@gmail.com" userId="c4c51a5c429a4122" providerId="LiveId" clId="{E62009BD-BB42-47BF-AE06-C48FCBE1215C}" dt="2021-01-15T10:40:01.910" v="4778" actId="1038"/>
          <ac:spMkLst>
            <pc:docMk/>
            <pc:sldMk cId="1606191166" sldId="285"/>
            <ac:spMk id="19" creationId="{40AEA6B9-B17F-4B11-ABEA-E9044DC2D362}"/>
          </ac:spMkLst>
        </pc:spChg>
        <pc:spChg chg="add mod">
          <ac:chgData name="walduch@gmail.com" userId="c4c51a5c429a4122" providerId="LiveId" clId="{E62009BD-BB42-47BF-AE06-C48FCBE1215C}" dt="2021-01-15T10:40:09.592" v="4784" actId="1037"/>
          <ac:spMkLst>
            <pc:docMk/>
            <pc:sldMk cId="1606191166" sldId="285"/>
            <ac:spMk id="21" creationId="{8DB8A29C-1FF6-4641-9AA5-A8F021EFDC55}"/>
          </ac:spMkLst>
        </pc:spChg>
        <pc:spChg chg="add">
          <ac:chgData name="walduch@gmail.com" userId="c4c51a5c429a4122" providerId="LiveId" clId="{E62009BD-BB42-47BF-AE06-C48FCBE1215C}" dt="2021-01-09T11:02:54.298" v="2820" actId="26606"/>
          <ac:spMkLst>
            <pc:docMk/>
            <pc:sldMk cId="1606191166" sldId="285"/>
            <ac:spMk id="22" creationId="{202A25CB-1ED1-4C87-AB49-8D3BC684D1CE}"/>
          </ac:spMkLst>
        </pc:spChg>
        <pc:spChg chg="add mod">
          <ac:chgData name="walduch@gmail.com" userId="c4c51a5c429a4122" providerId="LiveId" clId="{E62009BD-BB42-47BF-AE06-C48FCBE1215C}" dt="2021-01-15T10:40:13.790" v="4790" actId="1037"/>
          <ac:spMkLst>
            <pc:docMk/>
            <pc:sldMk cId="1606191166" sldId="285"/>
            <ac:spMk id="23" creationId="{0FF1F87F-C375-4D0F-8E8A-0E5A4476818F}"/>
          </ac:spMkLst>
        </pc:spChg>
        <pc:spChg chg="add">
          <ac:chgData name="walduch@gmail.com" userId="c4c51a5c429a4122" providerId="LiveId" clId="{E62009BD-BB42-47BF-AE06-C48FCBE1215C}" dt="2021-01-09T11:02:54.298" v="2820" actId="26606"/>
          <ac:spMkLst>
            <pc:docMk/>
            <pc:sldMk cId="1606191166" sldId="285"/>
            <ac:spMk id="24" creationId="{4EA8ACEA-5B4B-4AC6-A227-6A0E014A5A4E}"/>
          </ac:spMkLst>
        </pc:spChg>
        <pc:spChg chg="add">
          <ac:chgData name="walduch@gmail.com" userId="c4c51a5c429a4122" providerId="LiveId" clId="{E62009BD-BB42-47BF-AE06-C48FCBE1215C}" dt="2021-01-09T11:02:54.298" v="2820" actId="26606"/>
          <ac:spMkLst>
            <pc:docMk/>
            <pc:sldMk cId="1606191166" sldId="285"/>
            <ac:spMk id="26" creationId="{2E54BE42-0A76-4E08-8E93-933FEE5759D2}"/>
          </ac:spMkLst>
        </pc:spChg>
        <pc:spChg chg="add">
          <ac:chgData name="walduch@gmail.com" userId="c4c51a5c429a4122" providerId="LiveId" clId="{E62009BD-BB42-47BF-AE06-C48FCBE1215C}" dt="2021-01-09T11:02:54.298" v="2820" actId="26606"/>
          <ac:spMkLst>
            <pc:docMk/>
            <pc:sldMk cId="1606191166" sldId="285"/>
            <ac:spMk id="28" creationId="{BC170363-AD0C-449E-B5CC-30A2282471E3}"/>
          </ac:spMkLst>
        </pc:spChg>
        <pc:spChg chg="add del mod">
          <ac:chgData name="walduch@gmail.com" userId="c4c51a5c429a4122" providerId="LiveId" clId="{E62009BD-BB42-47BF-AE06-C48FCBE1215C}" dt="2021-01-15T14:46:04.863" v="5300" actId="478"/>
          <ac:spMkLst>
            <pc:docMk/>
            <pc:sldMk cId="1606191166" sldId="285"/>
            <ac:spMk id="29" creationId="{E876A9ED-B35D-4945-9469-CF5A33053985}"/>
          </ac:spMkLst>
        </pc:spChg>
        <pc:spChg chg="add">
          <ac:chgData name="walduch@gmail.com" userId="c4c51a5c429a4122" providerId="LiveId" clId="{E62009BD-BB42-47BF-AE06-C48FCBE1215C}" dt="2021-01-09T11:02:54.298" v="2820" actId="26606"/>
          <ac:spMkLst>
            <pc:docMk/>
            <pc:sldMk cId="1606191166" sldId="285"/>
            <ac:spMk id="30" creationId="{1F63DF7C-AFED-49CB-8FAF-B69387E9C35F}"/>
          </ac:spMkLst>
        </pc:spChg>
        <pc:graphicFrameChg chg="add mod">
          <ac:chgData name="walduch@gmail.com" userId="c4c51a5c429a4122" providerId="LiveId" clId="{E62009BD-BB42-47BF-AE06-C48FCBE1215C}" dt="2021-01-15T10:52:10.128" v="5134" actId="20577"/>
          <ac:graphicFrameMkLst>
            <pc:docMk/>
            <pc:sldMk cId="1606191166" sldId="285"/>
            <ac:graphicFrameMk id="27" creationId="{80941888-1828-4FCE-AA66-D0345E0FF3A7}"/>
          </ac:graphicFrameMkLst>
        </pc:graphicFrameChg>
        <pc:picChg chg="del mod">
          <ac:chgData name="walduch@gmail.com" userId="c4c51a5c429a4122" providerId="LiveId" clId="{E62009BD-BB42-47BF-AE06-C48FCBE1215C}" dt="2021-01-08T18:40:29.637" v="1663" actId="478"/>
          <ac:picMkLst>
            <pc:docMk/>
            <pc:sldMk cId="1606191166" sldId="285"/>
            <ac:picMk id="4" creationId="{ABC9C01F-FF83-48C9-92AE-C356426E1177}"/>
          </ac:picMkLst>
        </pc:picChg>
        <pc:picChg chg="add del mod">
          <ac:chgData name="walduch@gmail.com" userId="c4c51a5c429a4122" providerId="LiveId" clId="{E62009BD-BB42-47BF-AE06-C48FCBE1215C}" dt="2021-01-15T14:48:38.150" v="5306" actId="478"/>
          <ac:picMkLst>
            <pc:docMk/>
            <pc:sldMk cId="1606191166" sldId="285"/>
            <ac:picMk id="5" creationId="{F8FF6CF8-0203-47F8-8569-CE2DB0AB9E6E}"/>
          </ac:picMkLst>
        </pc:picChg>
        <pc:picChg chg="add mod ord">
          <ac:chgData name="walduch@gmail.com" userId="c4c51a5c429a4122" providerId="LiveId" clId="{E62009BD-BB42-47BF-AE06-C48FCBE1215C}" dt="2021-01-09T11:02:54.298" v="2820" actId="26606"/>
          <ac:picMkLst>
            <pc:docMk/>
            <pc:sldMk cId="1606191166" sldId="285"/>
            <ac:picMk id="7" creationId="{C62C4ACA-B7AA-4DD4-A2C4-141BA884375D}"/>
          </ac:picMkLst>
        </pc:picChg>
        <pc:picChg chg="del">
          <ac:chgData name="walduch@gmail.com" userId="c4c51a5c429a4122" providerId="LiveId" clId="{E62009BD-BB42-47BF-AE06-C48FCBE1215C}" dt="2021-01-08T18:35:13.607" v="1600" actId="478"/>
          <ac:picMkLst>
            <pc:docMk/>
            <pc:sldMk cId="1606191166" sldId="285"/>
            <ac:picMk id="9" creationId="{7923BDF3-22BE-404A-97FF-B2FBF03B5882}"/>
          </ac:picMkLst>
        </pc:picChg>
        <pc:picChg chg="add">
          <ac:chgData name="walduch@gmail.com" userId="c4c51a5c429a4122" providerId="LiveId" clId="{E62009BD-BB42-47BF-AE06-C48FCBE1215C}" dt="2021-01-09T11:02:54.298" v="2820" actId="26606"/>
          <ac:picMkLst>
            <pc:docMk/>
            <pc:sldMk cId="1606191166" sldId="285"/>
            <ac:picMk id="12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1:02:54.298" v="2820" actId="26606"/>
          <ac:picMkLst>
            <pc:docMk/>
            <pc:sldMk cId="1606191166" sldId="285"/>
            <ac:picMk id="14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1:02:54.298" v="2820" actId="26606"/>
          <ac:picMkLst>
            <pc:docMk/>
            <pc:sldMk cId="1606191166" sldId="285"/>
            <ac:picMk id="18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1:02:54.298" v="2820" actId="26606"/>
          <ac:picMkLst>
            <pc:docMk/>
            <pc:sldMk cId="1606191166" sldId="285"/>
            <ac:picMk id="20" creationId="{43F38673-6E30-4BAE-AC67-0B283EBF4291}"/>
          </ac:picMkLst>
        </pc:picChg>
        <pc:picChg chg="add mod">
          <ac:chgData name="walduch@gmail.com" userId="c4c51a5c429a4122" providerId="LiveId" clId="{E62009BD-BB42-47BF-AE06-C48FCBE1215C}" dt="2021-01-15T10:39:57.984" v="4777"/>
          <ac:picMkLst>
            <pc:docMk/>
            <pc:sldMk cId="1606191166" sldId="285"/>
            <ac:picMk id="25" creationId="{512F905E-5C0E-4FDE-A9B3-4D2AA21B9967}"/>
          </ac:picMkLst>
        </pc:picChg>
        <pc:picChg chg="add mod">
          <ac:chgData name="walduch@gmail.com" userId="c4c51a5c429a4122" providerId="LiveId" clId="{E62009BD-BB42-47BF-AE06-C48FCBE1215C}" dt="2021-01-15T14:48:42.305" v="5307" actId="1076"/>
          <ac:picMkLst>
            <pc:docMk/>
            <pc:sldMk cId="1606191166" sldId="285"/>
            <ac:picMk id="31" creationId="{63F5DC59-6EB4-44CC-B662-2BD30E5AA372}"/>
          </ac:picMkLst>
        </pc:picChg>
      </pc:sldChg>
      <pc:sldChg chg="addSp delSp modSp add mod setBg">
        <pc:chgData name="walduch@gmail.com" userId="c4c51a5c429a4122" providerId="LiveId" clId="{E62009BD-BB42-47BF-AE06-C48FCBE1215C}" dt="2021-01-15T14:59:15.372" v="5422" actId="1038"/>
        <pc:sldMkLst>
          <pc:docMk/>
          <pc:sldMk cId="1575865936" sldId="286"/>
        </pc:sldMkLst>
        <pc:spChg chg="del mod">
          <ac:chgData name="walduch@gmail.com" userId="c4c51a5c429a4122" providerId="LiveId" clId="{E62009BD-BB42-47BF-AE06-C48FCBE1215C}" dt="2021-01-13T10:58:10.603" v="3785" actId="478"/>
          <ac:spMkLst>
            <pc:docMk/>
            <pc:sldMk cId="1575865936" sldId="286"/>
            <ac:spMk id="2" creationId="{28052F78-2F7A-4D07-99B3-068AADA768D6}"/>
          </ac:spMkLst>
        </pc:spChg>
        <pc:spChg chg="add del mod">
          <ac:chgData name="walduch@gmail.com" userId="c4c51a5c429a4122" providerId="LiveId" clId="{E62009BD-BB42-47BF-AE06-C48FCBE1215C}" dt="2021-01-15T09:58:29.392" v="3887" actId="478"/>
          <ac:spMkLst>
            <pc:docMk/>
            <pc:sldMk cId="1575865936" sldId="286"/>
            <ac:spMk id="4" creationId="{B979DB1C-8BD6-46C6-8A6E-66B211280A17}"/>
          </ac:spMkLst>
        </pc:spChg>
        <pc:spChg chg="add mod">
          <ac:chgData name="walduch@gmail.com" userId="c4c51a5c429a4122" providerId="LiveId" clId="{E62009BD-BB42-47BF-AE06-C48FCBE1215C}" dt="2021-01-13T10:58:13.326" v="3787" actId="20577"/>
          <ac:spMkLst>
            <pc:docMk/>
            <pc:sldMk cId="1575865936" sldId="286"/>
            <ac:spMk id="15" creationId="{3AB1C6F8-3B49-4992-AAD6-EA4906BCD4CD}"/>
          </ac:spMkLst>
        </pc:spChg>
        <pc:spChg chg="add">
          <ac:chgData name="walduch@gmail.com" userId="c4c51a5c429a4122" providerId="LiveId" clId="{E62009BD-BB42-47BF-AE06-C48FCBE1215C}" dt="2021-01-09T11:02:56.556" v="2821" actId="26606"/>
          <ac:spMkLst>
            <pc:docMk/>
            <pc:sldMk cId="1575865936" sldId="286"/>
            <ac:spMk id="16" creationId="{D42CF425-7213-4F89-B0FF-4C2BDDD9C680}"/>
          </ac:spMkLst>
        </pc:spChg>
        <pc:spChg chg="add mod">
          <ac:chgData name="walduch@gmail.com" userId="c4c51a5c429a4122" providerId="LiveId" clId="{E62009BD-BB42-47BF-AE06-C48FCBE1215C}" dt="2021-01-15T10:40:33.091" v="4799" actId="1037"/>
          <ac:spMkLst>
            <pc:docMk/>
            <pc:sldMk cId="1575865936" sldId="286"/>
            <ac:spMk id="17" creationId="{B11CB390-54AB-4D75-9420-9C302208862A}"/>
          </ac:spMkLst>
        </pc:spChg>
        <pc:spChg chg="add mod">
          <ac:chgData name="walduch@gmail.com" userId="c4c51a5c429a4122" providerId="LiveId" clId="{E62009BD-BB42-47BF-AE06-C48FCBE1215C}" dt="2021-01-15T10:40:28.673" v="4796" actId="1038"/>
          <ac:spMkLst>
            <pc:docMk/>
            <pc:sldMk cId="1575865936" sldId="286"/>
            <ac:spMk id="19" creationId="{8D3D42C9-EFCB-4E0F-AEA7-36D5F0469156}"/>
          </ac:spMkLst>
        </pc:spChg>
        <pc:spChg chg="add mod">
          <ac:chgData name="walduch@gmail.com" userId="c4c51a5c429a4122" providerId="LiveId" clId="{E62009BD-BB42-47BF-AE06-C48FCBE1215C}" dt="2021-01-15T10:40:36.599" v="4804" actId="1037"/>
          <ac:spMkLst>
            <pc:docMk/>
            <pc:sldMk cId="1575865936" sldId="286"/>
            <ac:spMk id="21" creationId="{9BA7607E-3A37-4688-931F-6E40303FF406}"/>
          </ac:spMkLst>
        </pc:spChg>
        <pc:spChg chg="add">
          <ac:chgData name="walduch@gmail.com" userId="c4c51a5c429a4122" providerId="LiveId" clId="{E62009BD-BB42-47BF-AE06-C48FCBE1215C}" dt="2021-01-09T11:02:56.556" v="2821" actId="26606"/>
          <ac:spMkLst>
            <pc:docMk/>
            <pc:sldMk cId="1575865936" sldId="286"/>
            <ac:spMk id="22" creationId="{202A25CB-1ED1-4C87-AB49-8D3BC684D1CE}"/>
          </ac:spMkLst>
        </pc:spChg>
        <pc:spChg chg="add mod">
          <ac:chgData name="walduch@gmail.com" userId="c4c51a5c429a4122" providerId="LiveId" clId="{E62009BD-BB42-47BF-AE06-C48FCBE1215C}" dt="2021-01-15T10:40:41.535" v="4811" actId="1037"/>
          <ac:spMkLst>
            <pc:docMk/>
            <pc:sldMk cId="1575865936" sldId="286"/>
            <ac:spMk id="23" creationId="{91317613-1094-4BDF-9AE7-BBE64EDF9F6B}"/>
          </ac:spMkLst>
        </pc:spChg>
        <pc:spChg chg="add">
          <ac:chgData name="walduch@gmail.com" userId="c4c51a5c429a4122" providerId="LiveId" clId="{E62009BD-BB42-47BF-AE06-C48FCBE1215C}" dt="2021-01-09T11:02:56.556" v="2821" actId="26606"/>
          <ac:spMkLst>
            <pc:docMk/>
            <pc:sldMk cId="1575865936" sldId="286"/>
            <ac:spMk id="24" creationId="{4EA8ACEA-5B4B-4AC6-A227-6A0E014A5A4E}"/>
          </ac:spMkLst>
        </pc:spChg>
        <pc:spChg chg="add">
          <ac:chgData name="walduch@gmail.com" userId="c4c51a5c429a4122" providerId="LiveId" clId="{E62009BD-BB42-47BF-AE06-C48FCBE1215C}" dt="2021-01-09T11:02:56.556" v="2821" actId="26606"/>
          <ac:spMkLst>
            <pc:docMk/>
            <pc:sldMk cId="1575865936" sldId="286"/>
            <ac:spMk id="26" creationId="{2E54BE42-0A76-4E08-8E93-933FEE5759D2}"/>
          </ac:spMkLst>
        </pc:spChg>
        <pc:spChg chg="add">
          <ac:chgData name="walduch@gmail.com" userId="c4c51a5c429a4122" providerId="LiveId" clId="{E62009BD-BB42-47BF-AE06-C48FCBE1215C}" dt="2021-01-09T11:02:56.556" v="2821" actId="26606"/>
          <ac:spMkLst>
            <pc:docMk/>
            <pc:sldMk cId="1575865936" sldId="286"/>
            <ac:spMk id="28" creationId="{BC170363-AD0C-449E-B5CC-30A2282471E3}"/>
          </ac:spMkLst>
        </pc:spChg>
        <pc:spChg chg="add del mod">
          <ac:chgData name="walduch@gmail.com" userId="c4c51a5c429a4122" providerId="LiveId" clId="{E62009BD-BB42-47BF-AE06-C48FCBE1215C}" dt="2021-01-15T14:46:07.108" v="5301" actId="478"/>
          <ac:spMkLst>
            <pc:docMk/>
            <pc:sldMk cId="1575865936" sldId="286"/>
            <ac:spMk id="29" creationId="{6FEAC93F-5EF2-4E12-8AA2-CAE2781F77D1}"/>
          </ac:spMkLst>
        </pc:spChg>
        <pc:spChg chg="add">
          <ac:chgData name="walduch@gmail.com" userId="c4c51a5c429a4122" providerId="LiveId" clId="{E62009BD-BB42-47BF-AE06-C48FCBE1215C}" dt="2021-01-09T11:02:56.556" v="2821" actId="26606"/>
          <ac:spMkLst>
            <pc:docMk/>
            <pc:sldMk cId="1575865936" sldId="286"/>
            <ac:spMk id="30" creationId="{1F63DF7C-AFED-49CB-8FAF-B69387E9C35F}"/>
          </ac:spMkLst>
        </pc:spChg>
        <pc:graphicFrameChg chg="add mod">
          <ac:chgData name="walduch@gmail.com" userId="c4c51a5c429a4122" providerId="LiveId" clId="{E62009BD-BB42-47BF-AE06-C48FCBE1215C}" dt="2021-01-15T10:52:45.447" v="5159" actId="20577"/>
          <ac:graphicFrameMkLst>
            <pc:docMk/>
            <pc:sldMk cId="1575865936" sldId="286"/>
            <ac:graphicFrameMk id="27" creationId="{8FC8C5B6-510E-41B3-A491-CB196AAC69BD}"/>
          </ac:graphicFrameMkLst>
        </pc:graphicFrameChg>
        <pc:picChg chg="del mod">
          <ac:chgData name="walduch@gmail.com" userId="c4c51a5c429a4122" providerId="LiveId" clId="{E62009BD-BB42-47BF-AE06-C48FCBE1215C}" dt="2021-01-08T18:40:33.912" v="1665" actId="478"/>
          <ac:picMkLst>
            <pc:docMk/>
            <pc:sldMk cId="1575865936" sldId="286"/>
            <ac:picMk id="4" creationId="{ABC9C01F-FF83-48C9-92AE-C356426E1177}"/>
          </ac:picMkLst>
        </pc:picChg>
        <pc:picChg chg="add del mod">
          <ac:chgData name="walduch@gmail.com" userId="c4c51a5c429a4122" providerId="LiveId" clId="{E62009BD-BB42-47BF-AE06-C48FCBE1215C}" dt="2021-01-15T14:56:58.343" v="5358" actId="478"/>
          <ac:picMkLst>
            <pc:docMk/>
            <pc:sldMk cId="1575865936" sldId="286"/>
            <ac:picMk id="5" creationId="{F0DE81F8-87A4-461E-92DA-459F4A2E548A}"/>
          </ac:picMkLst>
        </pc:picChg>
        <pc:picChg chg="add mod ord">
          <ac:chgData name="walduch@gmail.com" userId="c4c51a5c429a4122" providerId="LiveId" clId="{E62009BD-BB42-47BF-AE06-C48FCBE1215C}" dt="2021-01-09T11:02:56.556" v="2821" actId="26606"/>
          <ac:picMkLst>
            <pc:docMk/>
            <pc:sldMk cId="1575865936" sldId="286"/>
            <ac:picMk id="7" creationId="{1E5A56CD-5980-42F3-ACE8-E3C2382DCB16}"/>
          </ac:picMkLst>
        </pc:picChg>
        <pc:picChg chg="del">
          <ac:chgData name="walduch@gmail.com" userId="c4c51a5c429a4122" providerId="LiveId" clId="{E62009BD-BB42-47BF-AE06-C48FCBE1215C}" dt="2021-01-08T18:36:08.016" v="1606" actId="478"/>
          <ac:picMkLst>
            <pc:docMk/>
            <pc:sldMk cId="1575865936" sldId="286"/>
            <ac:picMk id="9" creationId="{7923BDF3-22BE-404A-97FF-B2FBF03B5882}"/>
          </ac:picMkLst>
        </pc:picChg>
        <pc:picChg chg="add">
          <ac:chgData name="walduch@gmail.com" userId="c4c51a5c429a4122" providerId="LiveId" clId="{E62009BD-BB42-47BF-AE06-C48FCBE1215C}" dt="2021-01-09T11:02:56.556" v="2821" actId="26606"/>
          <ac:picMkLst>
            <pc:docMk/>
            <pc:sldMk cId="1575865936" sldId="286"/>
            <ac:picMk id="12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1:02:56.556" v="2821" actId="26606"/>
          <ac:picMkLst>
            <pc:docMk/>
            <pc:sldMk cId="1575865936" sldId="286"/>
            <ac:picMk id="14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1:02:56.556" v="2821" actId="26606"/>
          <ac:picMkLst>
            <pc:docMk/>
            <pc:sldMk cId="1575865936" sldId="286"/>
            <ac:picMk id="18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1:02:56.556" v="2821" actId="26606"/>
          <ac:picMkLst>
            <pc:docMk/>
            <pc:sldMk cId="1575865936" sldId="286"/>
            <ac:picMk id="20" creationId="{43F38673-6E30-4BAE-AC67-0B283EBF4291}"/>
          </ac:picMkLst>
        </pc:picChg>
        <pc:picChg chg="add mod">
          <ac:chgData name="walduch@gmail.com" userId="c4c51a5c429a4122" providerId="LiveId" clId="{E62009BD-BB42-47BF-AE06-C48FCBE1215C}" dt="2021-01-15T10:40:23.063" v="4795"/>
          <ac:picMkLst>
            <pc:docMk/>
            <pc:sldMk cId="1575865936" sldId="286"/>
            <ac:picMk id="25" creationId="{419FF682-AF18-4A4B-B589-4A5A6AA36E4F}"/>
          </ac:picMkLst>
        </pc:picChg>
        <pc:picChg chg="add mod modCrop">
          <ac:chgData name="walduch@gmail.com" userId="c4c51a5c429a4122" providerId="LiveId" clId="{E62009BD-BB42-47BF-AE06-C48FCBE1215C}" dt="2021-01-15T14:59:15.372" v="5422" actId="1038"/>
          <ac:picMkLst>
            <pc:docMk/>
            <pc:sldMk cId="1575865936" sldId="286"/>
            <ac:picMk id="31" creationId="{335FB8D2-1C8A-43E1-BF82-B56F78489DED}"/>
          </ac:picMkLst>
        </pc:picChg>
      </pc:sldChg>
      <pc:sldChg chg="addSp delSp modSp add mod setBg">
        <pc:chgData name="walduch@gmail.com" userId="c4c51a5c429a4122" providerId="LiveId" clId="{E62009BD-BB42-47BF-AE06-C48FCBE1215C}" dt="2021-01-15T14:53:35.518" v="5333" actId="1036"/>
        <pc:sldMkLst>
          <pc:docMk/>
          <pc:sldMk cId="2672299216" sldId="287"/>
        </pc:sldMkLst>
        <pc:spChg chg="del mod">
          <ac:chgData name="walduch@gmail.com" userId="c4c51a5c429a4122" providerId="LiveId" clId="{E62009BD-BB42-47BF-AE06-C48FCBE1215C}" dt="2021-01-13T10:58:18.515" v="3788" actId="478"/>
          <ac:spMkLst>
            <pc:docMk/>
            <pc:sldMk cId="2672299216" sldId="287"/>
            <ac:spMk id="2" creationId="{28052F78-2F7A-4D07-99B3-068AADA768D6}"/>
          </ac:spMkLst>
        </pc:spChg>
        <pc:spChg chg="add del mod">
          <ac:chgData name="walduch@gmail.com" userId="c4c51a5c429a4122" providerId="LiveId" clId="{E62009BD-BB42-47BF-AE06-C48FCBE1215C}" dt="2021-01-15T09:58:32.587" v="3888" actId="478"/>
          <ac:spMkLst>
            <pc:docMk/>
            <pc:sldMk cId="2672299216" sldId="287"/>
            <ac:spMk id="4" creationId="{3CC670C1-AC3C-4C99-8C34-4E23A3BC49BC}"/>
          </ac:spMkLst>
        </pc:spChg>
        <pc:spChg chg="add mod">
          <ac:chgData name="walduch@gmail.com" userId="c4c51a5c429a4122" providerId="LiveId" clId="{E62009BD-BB42-47BF-AE06-C48FCBE1215C}" dt="2021-01-13T10:58:21.099" v="3790" actId="20577"/>
          <ac:spMkLst>
            <pc:docMk/>
            <pc:sldMk cId="2672299216" sldId="287"/>
            <ac:spMk id="15" creationId="{6E1F9E9C-16CC-49E7-B50E-58B8ECC53890}"/>
          </ac:spMkLst>
        </pc:spChg>
        <pc:spChg chg="add">
          <ac:chgData name="walduch@gmail.com" userId="c4c51a5c429a4122" providerId="LiveId" clId="{E62009BD-BB42-47BF-AE06-C48FCBE1215C}" dt="2021-01-09T11:02:58.981" v="2822" actId="26606"/>
          <ac:spMkLst>
            <pc:docMk/>
            <pc:sldMk cId="2672299216" sldId="287"/>
            <ac:spMk id="16" creationId="{D42CF425-7213-4F89-B0FF-4C2BDDD9C680}"/>
          </ac:spMkLst>
        </pc:spChg>
        <pc:spChg chg="add mod">
          <ac:chgData name="walduch@gmail.com" userId="c4c51a5c429a4122" providerId="LiveId" clId="{E62009BD-BB42-47BF-AE06-C48FCBE1215C}" dt="2021-01-15T10:40:56.196" v="4820" actId="1037"/>
          <ac:spMkLst>
            <pc:docMk/>
            <pc:sldMk cId="2672299216" sldId="287"/>
            <ac:spMk id="17" creationId="{99B914C7-B5B4-4498-95EB-821E74CA91D8}"/>
          </ac:spMkLst>
        </pc:spChg>
        <pc:spChg chg="add mod">
          <ac:chgData name="walduch@gmail.com" userId="c4c51a5c429a4122" providerId="LiveId" clId="{E62009BD-BB42-47BF-AE06-C48FCBE1215C}" dt="2021-01-15T10:19:43.819" v="4295" actId="208"/>
          <ac:spMkLst>
            <pc:docMk/>
            <pc:sldMk cId="2672299216" sldId="287"/>
            <ac:spMk id="19" creationId="{974D0EFF-D1DE-4D90-8801-1DED8615CCC2}"/>
          </ac:spMkLst>
        </pc:spChg>
        <pc:spChg chg="add mod">
          <ac:chgData name="walduch@gmail.com" userId="c4c51a5c429a4122" providerId="LiveId" clId="{E62009BD-BB42-47BF-AE06-C48FCBE1215C}" dt="2021-01-15T10:40:59.541" v="4826" actId="1037"/>
          <ac:spMkLst>
            <pc:docMk/>
            <pc:sldMk cId="2672299216" sldId="287"/>
            <ac:spMk id="21" creationId="{9863D6C8-D352-4813-A0F6-9CB30CE5C0B2}"/>
          </ac:spMkLst>
        </pc:spChg>
        <pc:spChg chg="add">
          <ac:chgData name="walduch@gmail.com" userId="c4c51a5c429a4122" providerId="LiveId" clId="{E62009BD-BB42-47BF-AE06-C48FCBE1215C}" dt="2021-01-09T11:02:58.981" v="2822" actId="26606"/>
          <ac:spMkLst>
            <pc:docMk/>
            <pc:sldMk cId="2672299216" sldId="287"/>
            <ac:spMk id="22" creationId="{202A25CB-1ED1-4C87-AB49-8D3BC684D1CE}"/>
          </ac:spMkLst>
        </pc:spChg>
        <pc:spChg chg="add mod">
          <ac:chgData name="walduch@gmail.com" userId="c4c51a5c429a4122" providerId="LiveId" clId="{E62009BD-BB42-47BF-AE06-C48FCBE1215C}" dt="2021-01-15T10:41:04.864" v="4834" actId="1037"/>
          <ac:spMkLst>
            <pc:docMk/>
            <pc:sldMk cId="2672299216" sldId="287"/>
            <ac:spMk id="23" creationId="{E7822663-8DD0-47A6-B21E-118DB9813226}"/>
          </ac:spMkLst>
        </pc:spChg>
        <pc:spChg chg="add">
          <ac:chgData name="walduch@gmail.com" userId="c4c51a5c429a4122" providerId="LiveId" clId="{E62009BD-BB42-47BF-AE06-C48FCBE1215C}" dt="2021-01-09T11:02:58.981" v="2822" actId="26606"/>
          <ac:spMkLst>
            <pc:docMk/>
            <pc:sldMk cId="2672299216" sldId="287"/>
            <ac:spMk id="24" creationId="{4EA8ACEA-5B4B-4AC6-A227-6A0E014A5A4E}"/>
          </ac:spMkLst>
        </pc:spChg>
        <pc:spChg chg="add">
          <ac:chgData name="walduch@gmail.com" userId="c4c51a5c429a4122" providerId="LiveId" clId="{E62009BD-BB42-47BF-AE06-C48FCBE1215C}" dt="2021-01-09T11:02:58.981" v="2822" actId="26606"/>
          <ac:spMkLst>
            <pc:docMk/>
            <pc:sldMk cId="2672299216" sldId="287"/>
            <ac:spMk id="26" creationId="{2E54BE42-0A76-4E08-8E93-933FEE5759D2}"/>
          </ac:spMkLst>
        </pc:spChg>
        <pc:spChg chg="add">
          <ac:chgData name="walduch@gmail.com" userId="c4c51a5c429a4122" providerId="LiveId" clId="{E62009BD-BB42-47BF-AE06-C48FCBE1215C}" dt="2021-01-09T11:02:58.981" v="2822" actId="26606"/>
          <ac:spMkLst>
            <pc:docMk/>
            <pc:sldMk cId="2672299216" sldId="287"/>
            <ac:spMk id="28" creationId="{BC170363-AD0C-449E-B5CC-30A2282471E3}"/>
          </ac:spMkLst>
        </pc:spChg>
        <pc:spChg chg="add del mod">
          <ac:chgData name="walduch@gmail.com" userId="c4c51a5c429a4122" providerId="LiveId" clId="{E62009BD-BB42-47BF-AE06-C48FCBE1215C}" dt="2021-01-15T14:46:09.299" v="5302" actId="478"/>
          <ac:spMkLst>
            <pc:docMk/>
            <pc:sldMk cId="2672299216" sldId="287"/>
            <ac:spMk id="29" creationId="{0660E60D-9A55-4BED-9F82-2F03D3914B82}"/>
          </ac:spMkLst>
        </pc:spChg>
        <pc:spChg chg="add">
          <ac:chgData name="walduch@gmail.com" userId="c4c51a5c429a4122" providerId="LiveId" clId="{E62009BD-BB42-47BF-AE06-C48FCBE1215C}" dt="2021-01-09T11:02:58.981" v="2822" actId="26606"/>
          <ac:spMkLst>
            <pc:docMk/>
            <pc:sldMk cId="2672299216" sldId="287"/>
            <ac:spMk id="30" creationId="{1F63DF7C-AFED-49CB-8FAF-B69387E9C35F}"/>
          </ac:spMkLst>
        </pc:spChg>
        <pc:graphicFrameChg chg="add mod">
          <ac:chgData name="walduch@gmail.com" userId="c4c51a5c429a4122" providerId="LiveId" clId="{E62009BD-BB42-47BF-AE06-C48FCBE1215C}" dt="2021-01-15T10:53:12.404" v="5180" actId="20577"/>
          <ac:graphicFrameMkLst>
            <pc:docMk/>
            <pc:sldMk cId="2672299216" sldId="287"/>
            <ac:graphicFrameMk id="27" creationId="{E0395E85-C498-47D5-B322-2850A43E8107}"/>
          </ac:graphicFrameMkLst>
        </pc:graphicFrameChg>
        <pc:picChg chg="del mod">
          <ac:chgData name="walduch@gmail.com" userId="c4c51a5c429a4122" providerId="LiveId" clId="{E62009BD-BB42-47BF-AE06-C48FCBE1215C}" dt="2021-01-08T18:40:37.933" v="1667" actId="478"/>
          <ac:picMkLst>
            <pc:docMk/>
            <pc:sldMk cId="2672299216" sldId="287"/>
            <ac:picMk id="4" creationId="{ABC9C01F-FF83-48C9-92AE-C356426E1177}"/>
          </ac:picMkLst>
        </pc:picChg>
        <pc:picChg chg="add del mod">
          <ac:chgData name="walduch@gmail.com" userId="c4c51a5c429a4122" providerId="LiveId" clId="{E62009BD-BB42-47BF-AE06-C48FCBE1215C}" dt="2021-01-15T14:52:49.403" v="5325" actId="478"/>
          <ac:picMkLst>
            <pc:docMk/>
            <pc:sldMk cId="2672299216" sldId="287"/>
            <ac:picMk id="5" creationId="{F52AF2F3-12B8-4D55-8625-DDEED62DC912}"/>
          </ac:picMkLst>
        </pc:picChg>
        <pc:picChg chg="add mod ord">
          <ac:chgData name="walduch@gmail.com" userId="c4c51a5c429a4122" providerId="LiveId" clId="{E62009BD-BB42-47BF-AE06-C48FCBE1215C}" dt="2021-01-09T11:02:58.981" v="2822" actId="26606"/>
          <ac:picMkLst>
            <pc:docMk/>
            <pc:sldMk cId="2672299216" sldId="287"/>
            <ac:picMk id="7" creationId="{1FEDEA6A-0A5F-423B-A401-2906ECA22D75}"/>
          </ac:picMkLst>
        </pc:picChg>
        <pc:picChg chg="del">
          <ac:chgData name="walduch@gmail.com" userId="c4c51a5c429a4122" providerId="LiveId" clId="{E62009BD-BB42-47BF-AE06-C48FCBE1215C}" dt="2021-01-08T18:37:09.939" v="1616" actId="478"/>
          <ac:picMkLst>
            <pc:docMk/>
            <pc:sldMk cId="2672299216" sldId="287"/>
            <ac:picMk id="9" creationId="{7923BDF3-22BE-404A-97FF-B2FBF03B5882}"/>
          </ac:picMkLst>
        </pc:picChg>
        <pc:picChg chg="add">
          <ac:chgData name="walduch@gmail.com" userId="c4c51a5c429a4122" providerId="LiveId" clId="{E62009BD-BB42-47BF-AE06-C48FCBE1215C}" dt="2021-01-09T11:02:58.981" v="2822" actId="26606"/>
          <ac:picMkLst>
            <pc:docMk/>
            <pc:sldMk cId="2672299216" sldId="287"/>
            <ac:picMk id="12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1:02:58.981" v="2822" actId="26606"/>
          <ac:picMkLst>
            <pc:docMk/>
            <pc:sldMk cId="2672299216" sldId="287"/>
            <ac:picMk id="14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1:02:58.981" v="2822" actId="26606"/>
          <ac:picMkLst>
            <pc:docMk/>
            <pc:sldMk cId="2672299216" sldId="287"/>
            <ac:picMk id="18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1:02:58.981" v="2822" actId="26606"/>
          <ac:picMkLst>
            <pc:docMk/>
            <pc:sldMk cId="2672299216" sldId="287"/>
            <ac:picMk id="20" creationId="{43F38673-6E30-4BAE-AC67-0B283EBF4291}"/>
          </ac:picMkLst>
        </pc:picChg>
        <pc:picChg chg="add mod">
          <ac:chgData name="walduch@gmail.com" userId="c4c51a5c429a4122" providerId="LiveId" clId="{E62009BD-BB42-47BF-AE06-C48FCBE1215C}" dt="2021-01-15T10:40:49.966" v="4816"/>
          <ac:picMkLst>
            <pc:docMk/>
            <pc:sldMk cId="2672299216" sldId="287"/>
            <ac:picMk id="25" creationId="{5901FE0F-4428-471B-B5C9-014224C8BFDF}"/>
          </ac:picMkLst>
        </pc:picChg>
        <pc:picChg chg="add mod">
          <ac:chgData name="walduch@gmail.com" userId="c4c51a5c429a4122" providerId="LiveId" clId="{E62009BD-BB42-47BF-AE06-C48FCBE1215C}" dt="2021-01-15T14:53:35.518" v="5333" actId="1036"/>
          <ac:picMkLst>
            <pc:docMk/>
            <pc:sldMk cId="2672299216" sldId="287"/>
            <ac:picMk id="31" creationId="{882E93C8-35BD-4A98-BF6D-E45D2B33429D}"/>
          </ac:picMkLst>
        </pc:picChg>
      </pc:sldChg>
      <pc:sldChg chg="addSp delSp modSp add mod setBg">
        <pc:chgData name="walduch@gmail.com" userId="c4c51a5c429a4122" providerId="LiveId" clId="{E62009BD-BB42-47BF-AE06-C48FCBE1215C}" dt="2021-01-15T14:53:54.354" v="5343" actId="1037"/>
        <pc:sldMkLst>
          <pc:docMk/>
          <pc:sldMk cId="1977291301" sldId="288"/>
        </pc:sldMkLst>
        <pc:spChg chg="del mod">
          <ac:chgData name="walduch@gmail.com" userId="c4c51a5c429a4122" providerId="LiveId" clId="{E62009BD-BB42-47BF-AE06-C48FCBE1215C}" dt="2021-01-13T10:58:25.021" v="3791" actId="478"/>
          <ac:spMkLst>
            <pc:docMk/>
            <pc:sldMk cId="1977291301" sldId="288"/>
            <ac:spMk id="2" creationId="{28052F78-2F7A-4D07-99B3-068AADA768D6}"/>
          </ac:spMkLst>
        </pc:spChg>
        <pc:spChg chg="add del mod">
          <ac:chgData name="walduch@gmail.com" userId="c4c51a5c429a4122" providerId="LiveId" clId="{E62009BD-BB42-47BF-AE06-C48FCBE1215C}" dt="2021-01-15T09:58:34.722" v="3889" actId="478"/>
          <ac:spMkLst>
            <pc:docMk/>
            <pc:sldMk cId="1977291301" sldId="288"/>
            <ac:spMk id="4" creationId="{5239B99E-ED09-47C3-94C2-B932698A0E4F}"/>
          </ac:spMkLst>
        </pc:spChg>
        <pc:spChg chg="add mod">
          <ac:chgData name="walduch@gmail.com" userId="c4c51a5c429a4122" providerId="LiveId" clId="{E62009BD-BB42-47BF-AE06-C48FCBE1215C}" dt="2021-01-13T10:58:27.958" v="3793" actId="20577"/>
          <ac:spMkLst>
            <pc:docMk/>
            <pc:sldMk cId="1977291301" sldId="288"/>
            <ac:spMk id="15" creationId="{7AF1C25F-25DC-4481-B827-9DFC143FE2F7}"/>
          </ac:spMkLst>
        </pc:spChg>
        <pc:spChg chg="add">
          <ac:chgData name="walduch@gmail.com" userId="c4c51a5c429a4122" providerId="LiveId" clId="{E62009BD-BB42-47BF-AE06-C48FCBE1215C}" dt="2021-01-09T11:03:01.779" v="2823" actId="26606"/>
          <ac:spMkLst>
            <pc:docMk/>
            <pc:sldMk cId="1977291301" sldId="288"/>
            <ac:spMk id="16" creationId="{D42CF425-7213-4F89-B0FF-4C2BDDD9C680}"/>
          </ac:spMkLst>
        </pc:spChg>
        <pc:spChg chg="add mod">
          <ac:chgData name="walduch@gmail.com" userId="c4c51a5c429a4122" providerId="LiveId" clId="{E62009BD-BB42-47BF-AE06-C48FCBE1215C}" dt="2021-01-15T10:41:19.391" v="4844" actId="1038"/>
          <ac:spMkLst>
            <pc:docMk/>
            <pc:sldMk cId="1977291301" sldId="288"/>
            <ac:spMk id="17" creationId="{D2C428AF-0268-45C8-A6DE-0868A560F8F3}"/>
          </ac:spMkLst>
        </pc:spChg>
        <pc:spChg chg="add mod">
          <ac:chgData name="walduch@gmail.com" userId="c4c51a5c429a4122" providerId="LiveId" clId="{E62009BD-BB42-47BF-AE06-C48FCBE1215C}" dt="2021-01-15T10:20:11.653" v="4363" actId="17032"/>
          <ac:spMkLst>
            <pc:docMk/>
            <pc:sldMk cId="1977291301" sldId="288"/>
            <ac:spMk id="19" creationId="{617D2E83-E700-4900-AAF4-E98568B15D23}"/>
          </ac:spMkLst>
        </pc:spChg>
        <pc:spChg chg="add mod">
          <ac:chgData name="walduch@gmail.com" userId="c4c51a5c429a4122" providerId="LiveId" clId="{E62009BD-BB42-47BF-AE06-C48FCBE1215C}" dt="2021-01-15T10:41:23.241" v="4849" actId="1037"/>
          <ac:spMkLst>
            <pc:docMk/>
            <pc:sldMk cId="1977291301" sldId="288"/>
            <ac:spMk id="21" creationId="{D7074744-C6A2-49D5-8A6E-1433181598BC}"/>
          </ac:spMkLst>
        </pc:spChg>
        <pc:spChg chg="add">
          <ac:chgData name="walduch@gmail.com" userId="c4c51a5c429a4122" providerId="LiveId" clId="{E62009BD-BB42-47BF-AE06-C48FCBE1215C}" dt="2021-01-09T11:03:01.779" v="2823" actId="26606"/>
          <ac:spMkLst>
            <pc:docMk/>
            <pc:sldMk cId="1977291301" sldId="288"/>
            <ac:spMk id="22" creationId="{202A25CB-1ED1-4C87-AB49-8D3BC684D1CE}"/>
          </ac:spMkLst>
        </pc:spChg>
        <pc:spChg chg="add mod">
          <ac:chgData name="walduch@gmail.com" userId="c4c51a5c429a4122" providerId="LiveId" clId="{E62009BD-BB42-47BF-AE06-C48FCBE1215C}" dt="2021-01-15T10:41:27.167" v="4856" actId="1037"/>
          <ac:spMkLst>
            <pc:docMk/>
            <pc:sldMk cId="1977291301" sldId="288"/>
            <ac:spMk id="23" creationId="{B80DC728-3C27-4936-BABE-3A613CC9A224}"/>
          </ac:spMkLst>
        </pc:spChg>
        <pc:spChg chg="add">
          <ac:chgData name="walduch@gmail.com" userId="c4c51a5c429a4122" providerId="LiveId" clId="{E62009BD-BB42-47BF-AE06-C48FCBE1215C}" dt="2021-01-09T11:03:01.779" v="2823" actId="26606"/>
          <ac:spMkLst>
            <pc:docMk/>
            <pc:sldMk cId="1977291301" sldId="288"/>
            <ac:spMk id="24" creationId="{4EA8ACEA-5B4B-4AC6-A227-6A0E014A5A4E}"/>
          </ac:spMkLst>
        </pc:spChg>
        <pc:spChg chg="add">
          <ac:chgData name="walduch@gmail.com" userId="c4c51a5c429a4122" providerId="LiveId" clId="{E62009BD-BB42-47BF-AE06-C48FCBE1215C}" dt="2021-01-09T11:03:01.779" v="2823" actId="26606"/>
          <ac:spMkLst>
            <pc:docMk/>
            <pc:sldMk cId="1977291301" sldId="288"/>
            <ac:spMk id="26" creationId="{2E54BE42-0A76-4E08-8E93-933FEE5759D2}"/>
          </ac:spMkLst>
        </pc:spChg>
        <pc:spChg chg="add">
          <ac:chgData name="walduch@gmail.com" userId="c4c51a5c429a4122" providerId="LiveId" clId="{E62009BD-BB42-47BF-AE06-C48FCBE1215C}" dt="2021-01-09T11:03:01.779" v="2823" actId="26606"/>
          <ac:spMkLst>
            <pc:docMk/>
            <pc:sldMk cId="1977291301" sldId="288"/>
            <ac:spMk id="28" creationId="{BC170363-AD0C-449E-B5CC-30A2282471E3}"/>
          </ac:spMkLst>
        </pc:spChg>
        <pc:spChg chg="add del mod">
          <ac:chgData name="walduch@gmail.com" userId="c4c51a5c429a4122" providerId="LiveId" clId="{E62009BD-BB42-47BF-AE06-C48FCBE1215C}" dt="2021-01-15T14:46:12.228" v="5303" actId="478"/>
          <ac:spMkLst>
            <pc:docMk/>
            <pc:sldMk cId="1977291301" sldId="288"/>
            <ac:spMk id="29" creationId="{804621F8-DC3E-4EA8-B384-F584303C426D}"/>
          </ac:spMkLst>
        </pc:spChg>
        <pc:spChg chg="add">
          <ac:chgData name="walduch@gmail.com" userId="c4c51a5c429a4122" providerId="LiveId" clId="{E62009BD-BB42-47BF-AE06-C48FCBE1215C}" dt="2021-01-09T11:03:01.779" v="2823" actId="26606"/>
          <ac:spMkLst>
            <pc:docMk/>
            <pc:sldMk cId="1977291301" sldId="288"/>
            <ac:spMk id="30" creationId="{1F63DF7C-AFED-49CB-8FAF-B69387E9C35F}"/>
          </ac:spMkLst>
        </pc:spChg>
        <pc:graphicFrameChg chg="add mod">
          <ac:chgData name="walduch@gmail.com" userId="c4c51a5c429a4122" providerId="LiveId" clId="{E62009BD-BB42-47BF-AE06-C48FCBE1215C}" dt="2021-01-15T12:22:52.234" v="5289" actId="20577"/>
          <ac:graphicFrameMkLst>
            <pc:docMk/>
            <pc:sldMk cId="1977291301" sldId="288"/>
            <ac:graphicFrameMk id="27" creationId="{EB17B43B-696D-4814-ADFB-62FFA85A9A61}"/>
          </ac:graphicFrameMkLst>
        </pc:graphicFrameChg>
        <pc:picChg chg="del mod">
          <ac:chgData name="walduch@gmail.com" userId="c4c51a5c429a4122" providerId="LiveId" clId="{E62009BD-BB42-47BF-AE06-C48FCBE1215C}" dt="2021-01-08T18:40:40.914" v="1669" actId="478"/>
          <ac:picMkLst>
            <pc:docMk/>
            <pc:sldMk cId="1977291301" sldId="288"/>
            <ac:picMk id="4" creationId="{ABC9C01F-FF83-48C9-92AE-C356426E1177}"/>
          </ac:picMkLst>
        </pc:picChg>
        <pc:picChg chg="add del mod">
          <ac:chgData name="walduch@gmail.com" userId="c4c51a5c429a4122" providerId="LiveId" clId="{E62009BD-BB42-47BF-AE06-C48FCBE1215C}" dt="2021-01-15T14:53:44.447" v="5334" actId="478"/>
          <ac:picMkLst>
            <pc:docMk/>
            <pc:sldMk cId="1977291301" sldId="288"/>
            <ac:picMk id="5" creationId="{7AA58F02-85DB-4319-A994-BC2C3B92BC37}"/>
          </ac:picMkLst>
        </pc:picChg>
        <pc:picChg chg="add mod ord">
          <ac:chgData name="walduch@gmail.com" userId="c4c51a5c429a4122" providerId="LiveId" clId="{E62009BD-BB42-47BF-AE06-C48FCBE1215C}" dt="2021-01-09T11:03:01.779" v="2823" actId="26606"/>
          <ac:picMkLst>
            <pc:docMk/>
            <pc:sldMk cId="1977291301" sldId="288"/>
            <ac:picMk id="7" creationId="{9D81B37F-9349-4462-B0B7-FBE7509AC9E7}"/>
          </ac:picMkLst>
        </pc:picChg>
        <pc:picChg chg="del">
          <ac:chgData name="walduch@gmail.com" userId="c4c51a5c429a4122" providerId="LiveId" clId="{E62009BD-BB42-47BF-AE06-C48FCBE1215C}" dt="2021-01-08T18:38:13.397" v="1643" actId="478"/>
          <ac:picMkLst>
            <pc:docMk/>
            <pc:sldMk cId="1977291301" sldId="288"/>
            <ac:picMk id="9" creationId="{7923BDF3-22BE-404A-97FF-B2FBF03B5882}"/>
          </ac:picMkLst>
        </pc:picChg>
        <pc:picChg chg="add">
          <ac:chgData name="walduch@gmail.com" userId="c4c51a5c429a4122" providerId="LiveId" clId="{E62009BD-BB42-47BF-AE06-C48FCBE1215C}" dt="2021-01-09T11:03:01.779" v="2823" actId="26606"/>
          <ac:picMkLst>
            <pc:docMk/>
            <pc:sldMk cId="1977291301" sldId="288"/>
            <ac:picMk id="12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1:03:01.779" v="2823" actId="26606"/>
          <ac:picMkLst>
            <pc:docMk/>
            <pc:sldMk cId="1977291301" sldId="288"/>
            <ac:picMk id="14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1:03:01.779" v="2823" actId="26606"/>
          <ac:picMkLst>
            <pc:docMk/>
            <pc:sldMk cId="1977291301" sldId="288"/>
            <ac:picMk id="18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1:03:01.779" v="2823" actId="26606"/>
          <ac:picMkLst>
            <pc:docMk/>
            <pc:sldMk cId="1977291301" sldId="288"/>
            <ac:picMk id="20" creationId="{43F38673-6E30-4BAE-AC67-0B283EBF4291}"/>
          </ac:picMkLst>
        </pc:picChg>
        <pc:picChg chg="add mod">
          <ac:chgData name="walduch@gmail.com" userId="c4c51a5c429a4122" providerId="LiveId" clId="{E62009BD-BB42-47BF-AE06-C48FCBE1215C}" dt="2021-01-15T10:41:12.605" v="4839"/>
          <ac:picMkLst>
            <pc:docMk/>
            <pc:sldMk cId="1977291301" sldId="288"/>
            <ac:picMk id="25" creationId="{D50DD911-5289-469B-BA35-4196940D2415}"/>
          </ac:picMkLst>
        </pc:picChg>
        <pc:picChg chg="add mod">
          <ac:chgData name="walduch@gmail.com" userId="c4c51a5c429a4122" providerId="LiveId" clId="{E62009BD-BB42-47BF-AE06-C48FCBE1215C}" dt="2021-01-15T14:53:54.354" v="5343" actId="1037"/>
          <ac:picMkLst>
            <pc:docMk/>
            <pc:sldMk cId="1977291301" sldId="288"/>
            <ac:picMk id="31" creationId="{9F07EF6C-6850-4902-89D1-F3165343F107}"/>
          </ac:picMkLst>
        </pc:picChg>
      </pc:sldChg>
      <pc:sldChg chg="addSp delSp modSp add mod setBg setClrOvrMap">
        <pc:chgData name="walduch@gmail.com" userId="c4c51a5c429a4122" providerId="LiveId" clId="{E62009BD-BB42-47BF-AE06-C48FCBE1215C}" dt="2021-01-15T09:54:15.745" v="3860" actId="20577"/>
        <pc:sldMkLst>
          <pc:docMk/>
          <pc:sldMk cId="3968496521" sldId="289"/>
        </pc:sldMkLst>
        <pc:spChg chg="mod">
          <ac:chgData name="walduch@gmail.com" userId="c4c51a5c429a4122" providerId="LiveId" clId="{E62009BD-BB42-47BF-AE06-C48FCBE1215C}" dt="2021-01-09T10:59:16.667" v="2762" actId="26606"/>
          <ac:spMkLst>
            <pc:docMk/>
            <pc:sldMk cId="3968496521" sldId="289"/>
            <ac:spMk id="2" creationId="{C5E73636-0C14-462F-B6EA-435AE9FD8131}"/>
          </ac:spMkLst>
        </pc:spChg>
        <pc:spChg chg="del mod ord">
          <ac:chgData name="walduch@gmail.com" userId="c4c51a5c429a4122" providerId="LiveId" clId="{E62009BD-BB42-47BF-AE06-C48FCBE1215C}" dt="2021-01-09T11:46:14.962" v="3106" actId="12084"/>
          <ac:spMkLst>
            <pc:docMk/>
            <pc:sldMk cId="3968496521" sldId="289"/>
            <ac:spMk id="3" creationId="{E9D02134-90F3-4F71-9F0D-72BC9FE593D9}"/>
          </ac:spMkLst>
        </pc:spChg>
        <pc:spChg chg="add del mod">
          <ac:chgData name="walduch@gmail.com" userId="c4c51a5c429a4122" providerId="LiveId" clId="{E62009BD-BB42-47BF-AE06-C48FCBE1215C}" dt="2021-01-09T11:48:56.096" v="3141" actId="478"/>
          <ac:spMkLst>
            <pc:docMk/>
            <pc:sldMk cId="3968496521" sldId="289"/>
            <ac:spMk id="7" creationId="{7C63BD4D-A582-4FC4-BB0E-8D8DB8115254}"/>
          </ac:spMkLst>
        </pc:spChg>
        <pc:spChg chg="add">
          <ac:chgData name="walduch@gmail.com" userId="c4c51a5c429a4122" providerId="LiveId" clId="{E62009BD-BB42-47BF-AE06-C48FCBE1215C}" dt="2021-01-09T10:59:16.667" v="2762" actId="26606"/>
          <ac:spMkLst>
            <pc:docMk/>
            <pc:sldMk cId="3968496521" sldId="289"/>
            <ac:spMk id="9" creationId="{B4AAD3FD-83A5-4B89-9F8F-01B8870865BE}"/>
          </ac:spMkLst>
        </pc:spChg>
        <pc:spChg chg="add">
          <ac:chgData name="walduch@gmail.com" userId="c4c51a5c429a4122" providerId="LiveId" clId="{E62009BD-BB42-47BF-AE06-C48FCBE1215C}" dt="2021-01-09T10:59:16.667" v="2762" actId="26606"/>
          <ac:spMkLst>
            <pc:docMk/>
            <pc:sldMk cId="3968496521" sldId="289"/>
            <ac:spMk id="11" creationId="{61752F1D-FC0F-4103-9584-630E643CCDA6}"/>
          </ac:spMkLst>
        </pc:spChg>
        <pc:spChg chg="add">
          <ac:chgData name="walduch@gmail.com" userId="c4c51a5c429a4122" providerId="LiveId" clId="{E62009BD-BB42-47BF-AE06-C48FCBE1215C}" dt="2021-01-09T10:59:16.667" v="2762" actId="26606"/>
          <ac:spMkLst>
            <pc:docMk/>
            <pc:sldMk cId="3968496521" sldId="289"/>
            <ac:spMk id="13" creationId="{70151CB7-E7DE-4917-B831-01DF9CE01306}"/>
          </ac:spMkLst>
        </pc:spChg>
        <pc:spChg chg="add">
          <ac:chgData name="walduch@gmail.com" userId="c4c51a5c429a4122" providerId="LiveId" clId="{E62009BD-BB42-47BF-AE06-C48FCBE1215C}" dt="2021-01-09T10:59:16.667" v="2762" actId="26606"/>
          <ac:spMkLst>
            <pc:docMk/>
            <pc:sldMk cId="3968496521" sldId="289"/>
            <ac:spMk id="15" creationId="{A92A1116-1C84-41DF-B803-1F7B0883EC82}"/>
          </ac:spMkLst>
        </pc:spChg>
        <pc:graphicFrameChg chg="add del mod">
          <ac:chgData name="walduch@gmail.com" userId="c4c51a5c429a4122" providerId="LiveId" clId="{E62009BD-BB42-47BF-AE06-C48FCBE1215C}" dt="2021-01-09T11:48:53.849" v="3140" actId="478"/>
          <ac:graphicFrameMkLst>
            <pc:docMk/>
            <pc:sldMk cId="3968496521" sldId="289"/>
            <ac:graphicFrameMk id="5" creationId="{97A63A58-F09E-4C01-A66B-EAFF994B3F24}"/>
          </ac:graphicFrameMkLst>
        </pc:graphicFrameChg>
        <pc:graphicFrameChg chg="add mod modGraphic">
          <ac:chgData name="walduch@gmail.com" userId="c4c51a5c429a4122" providerId="LiveId" clId="{E62009BD-BB42-47BF-AE06-C48FCBE1215C}" dt="2021-01-15T09:54:15.745" v="3860" actId="20577"/>
          <ac:graphicFrameMkLst>
            <pc:docMk/>
            <pc:sldMk cId="3968496521" sldId="289"/>
            <ac:graphicFrameMk id="12" creationId="{DC7E41DA-3842-461C-AE75-62A3EA403BF6}"/>
          </ac:graphicFrameMkLst>
        </pc:graphicFrameChg>
        <pc:picChg chg="add mod">
          <ac:chgData name="walduch@gmail.com" userId="c4c51a5c429a4122" providerId="LiveId" clId="{E62009BD-BB42-47BF-AE06-C48FCBE1215C}" dt="2021-01-09T10:59:16.667" v="2762" actId="26606"/>
          <ac:picMkLst>
            <pc:docMk/>
            <pc:sldMk cId="3968496521" sldId="289"/>
            <ac:picMk id="4" creationId="{6525ABFE-4151-4023-88E7-BE1A5866DD6E}"/>
          </ac:picMkLst>
        </pc:picChg>
      </pc:sldChg>
      <pc:sldChg chg="addSp delSp modSp add mod setBg setClrOvrMap">
        <pc:chgData name="walduch@gmail.com" userId="c4c51a5c429a4122" providerId="LiveId" clId="{E62009BD-BB42-47BF-AE06-C48FCBE1215C}" dt="2021-01-09T11:51:00.585" v="3164"/>
        <pc:sldMkLst>
          <pc:docMk/>
          <pc:sldMk cId="3866836295" sldId="290"/>
        </pc:sldMkLst>
        <pc:spChg chg="mod">
          <ac:chgData name="walduch@gmail.com" userId="c4c51a5c429a4122" providerId="LiveId" clId="{E62009BD-BB42-47BF-AE06-C48FCBE1215C}" dt="2021-01-09T11:01:26.212" v="2798" actId="26606"/>
          <ac:spMkLst>
            <pc:docMk/>
            <pc:sldMk cId="3866836295" sldId="290"/>
            <ac:spMk id="2" creationId="{C5E73636-0C14-462F-B6EA-435AE9FD8131}"/>
          </ac:spMkLst>
        </pc:spChg>
        <pc:spChg chg="del mod ord">
          <ac:chgData name="walduch@gmail.com" userId="c4c51a5c429a4122" providerId="LiveId" clId="{E62009BD-BB42-47BF-AE06-C48FCBE1215C}" dt="2021-01-09T11:49:46.252" v="3157" actId="12084"/>
          <ac:spMkLst>
            <pc:docMk/>
            <pc:sldMk cId="3866836295" sldId="290"/>
            <ac:spMk id="3" creationId="{E9D02134-90F3-4F71-9F0D-72BC9FE593D9}"/>
          </ac:spMkLst>
        </pc:spChg>
        <pc:spChg chg="add del">
          <ac:chgData name="walduch@gmail.com" userId="c4c51a5c429a4122" providerId="LiveId" clId="{E62009BD-BB42-47BF-AE06-C48FCBE1215C}" dt="2021-01-09T11:01:26.203" v="2797" actId="26606"/>
          <ac:spMkLst>
            <pc:docMk/>
            <pc:sldMk cId="3866836295" sldId="290"/>
            <ac:spMk id="9" creationId="{4AC0CD9D-7610-4620-93B4-798CCD9AB581}"/>
          </ac:spMkLst>
        </pc:spChg>
        <pc:spChg chg="add del">
          <ac:chgData name="walduch@gmail.com" userId="c4c51a5c429a4122" providerId="LiveId" clId="{E62009BD-BB42-47BF-AE06-C48FCBE1215C}" dt="2021-01-08T20:16:43.731" v="2000" actId="26606"/>
          <ac:spMkLst>
            <pc:docMk/>
            <pc:sldMk cId="3866836295" sldId="290"/>
            <ac:spMk id="10" creationId="{0BC9EFE1-D8CB-4668-9980-DB108327A794}"/>
          </ac:spMkLst>
        </pc:spChg>
        <pc:spChg chg="add del">
          <ac:chgData name="walduch@gmail.com" userId="c4c51a5c429a4122" providerId="LiveId" clId="{E62009BD-BB42-47BF-AE06-C48FCBE1215C}" dt="2021-01-08T20:16:43.731" v="2000" actId="26606"/>
          <ac:spMkLst>
            <pc:docMk/>
            <pc:sldMk cId="3866836295" sldId="290"/>
            <ac:spMk id="14" creationId="{77DA6D33-2D62-458C-BF5D-DBF612FD557E}"/>
          </ac:spMkLst>
        </pc:spChg>
        <pc:spChg chg="add del">
          <ac:chgData name="walduch@gmail.com" userId="c4c51a5c429a4122" providerId="LiveId" clId="{E62009BD-BB42-47BF-AE06-C48FCBE1215C}" dt="2021-01-09T11:01:26.203" v="2797" actId="26606"/>
          <ac:spMkLst>
            <pc:docMk/>
            <pc:sldMk cId="3866836295" sldId="290"/>
            <ac:spMk id="20" creationId="{DE4D62F9-188E-4530-84C2-24BDEE4BEB82}"/>
          </ac:spMkLst>
        </pc:spChg>
        <pc:spChg chg="add del">
          <ac:chgData name="walduch@gmail.com" userId="c4c51a5c429a4122" providerId="LiveId" clId="{E62009BD-BB42-47BF-AE06-C48FCBE1215C}" dt="2021-01-09T11:01:26.203" v="2797" actId="26606"/>
          <ac:spMkLst>
            <pc:docMk/>
            <pc:sldMk cId="3866836295" sldId="290"/>
            <ac:spMk id="22" creationId="{4306924A-36D7-48B7-A77E-D461A059FCE2}"/>
          </ac:spMkLst>
        </pc:spChg>
        <pc:spChg chg="add del">
          <ac:chgData name="walduch@gmail.com" userId="c4c51a5c429a4122" providerId="LiveId" clId="{E62009BD-BB42-47BF-AE06-C48FCBE1215C}" dt="2021-01-09T11:01:26.203" v="2797" actId="26606"/>
          <ac:spMkLst>
            <pc:docMk/>
            <pc:sldMk cId="3866836295" sldId="290"/>
            <ac:spMk id="24" creationId="{A0ACE7FA-6331-4C56-911D-E3F37FDEEFBD}"/>
          </ac:spMkLst>
        </pc:spChg>
        <pc:spChg chg="add del">
          <ac:chgData name="walduch@gmail.com" userId="c4c51a5c429a4122" providerId="LiveId" clId="{E62009BD-BB42-47BF-AE06-C48FCBE1215C}" dt="2021-01-09T11:01:26.203" v="2797" actId="26606"/>
          <ac:spMkLst>
            <pc:docMk/>
            <pc:sldMk cId="3866836295" sldId="290"/>
            <ac:spMk id="26" creationId="{EEE464AA-F385-4411-8A33-DE57CA2F1838}"/>
          </ac:spMkLst>
        </pc:spChg>
        <pc:spChg chg="add del">
          <ac:chgData name="walduch@gmail.com" userId="c4c51a5c429a4122" providerId="LiveId" clId="{E62009BD-BB42-47BF-AE06-C48FCBE1215C}" dt="2021-01-09T11:01:26.203" v="2797" actId="26606"/>
          <ac:spMkLst>
            <pc:docMk/>
            <pc:sldMk cId="3866836295" sldId="290"/>
            <ac:spMk id="28" creationId="{9B431DB1-C0E3-4F79-91B4-12912525621E}"/>
          </ac:spMkLst>
        </pc:spChg>
        <pc:spChg chg="add">
          <ac:chgData name="walduch@gmail.com" userId="c4c51a5c429a4122" providerId="LiveId" clId="{E62009BD-BB42-47BF-AE06-C48FCBE1215C}" dt="2021-01-09T11:01:26.212" v="2798" actId="26606"/>
          <ac:spMkLst>
            <pc:docMk/>
            <pc:sldMk cId="3866836295" sldId="290"/>
            <ac:spMk id="30" creationId="{B4AAD3FD-83A5-4B89-9F8F-01B8870865BE}"/>
          </ac:spMkLst>
        </pc:spChg>
        <pc:spChg chg="add">
          <ac:chgData name="walduch@gmail.com" userId="c4c51a5c429a4122" providerId="LiveId" clId="{E62009BD-BB42-47BF-AE06-C48FCBE1215C}" dt="2021-01-09T11:01:26.212" v="2798" actId="26606"/>
          <ac:spMkLst>
            <pc:docMk/>
            <pc:sldMk cId="3866836295" sldId="290"/>
            <ac:spMk id="31" creationId="{61752F1D-FC0F-4103-9584-630E643CCDA6}"/>
          </ac:spMkLst>
        </pc:spChg>
        <pc:spChg chg="add">
          <ac:chgData name="walduch@gmail.com" userId="c4c51a5c429a4122" providerId="LiveId" clId="{E62009BD-BB42-47BF-AE06-C48FCBE1215C}" dt="2021-01-09T11:01:26.212" v="2798" actId="26606"/>
          <ac:spMkLst>
            <pc:docMk/>
            <pc:sldMk cId="3866836295" sldId="290"/>
            <ac:spMk id="32" creationId="{70151CB7-E7DE-4917-B831-01DF9CE01306}"/>
          </ac:spMkLst>
        </pc:spChg>
        <pc:spChg chg="add">
          <ac:chgData name="walduch@gmail.com" userId="c4c51a5c429a4122" providerId="LiveId" clId="{E62009BD-BB42-47BF-AE06-C48FCBE1215C}" dt="2021-01-09T11:01:26.212" v="2798" actId="26606"/>
          <ac:spMkLst>
            <pc:docMk/>
            <pc:sldMk cId="3866836295" sldId="290"/>
            <ac:spMk id="33" creationId="{A92A1116-1C84-41DF-B803-1F7B0883EC82}"/>
          </ac:spMkLst>
        </pc:spChg>
        <pc:graphicFrameChg chg="add mod">
          <ac:chgData name="walduch@gmail.com" userId="c4c51a5c429a4122" providerId="LiveId" clId="{E62009BD-BB42-47BF-AE06-C48FCBE1215C}" dt="2021-01-09T11:51:00.585" v="3164"/>
          <ac:graphicFrameMkLst>
            <pc:docMk/>
            <pc:sldMk cId="3866836295" sldId="290"/>
            <ac:graphicFrameMk id="6" creationId="{B56FC434-E5B2-41DC-A1BF-D0696A5F6508}"/>
          </ac:graphicFrameMkLst>
        </pc:graphicFrameChg>
        <pc:picChg chg="add mod">
          <ac:chgData name="walduch@gmail.com" userId="c4c51a5c429a4122" providerId="LiveId" clId="{E62009BD-BB42-47BF-AE06-C48FCBE1215C}" dt="2021-01-09T11:01:26.212" v="2798" actId="26606"/>
          <ac:picMkLst>
            <pc:docMk/>
            <pc:sldMk cId="3866836295" sldId="290"/>
            <ac:picMk id="5" creationId="{D0F715C6-23C9-481B-BF20-8A7319867E53}"/>
          </ac:picMkLst>
        </pc:picChg>
        <pc:picChg chg="add del">
          <ac:chgData name="walduch@gmail.com" userId="c4c51a5c429a4122" providerId="LiveId" clId="{E62009BD-BB42-47BF-AE06-C48FCBE1215C}" dt="2021-01-09T11:01:26.203" v="2797" actId="26606"/>
          <ac:picMkLst>
            <pc:docMk/>
            <pc:sldMk cId="3866836295" sldId="290"/>
            <ac:picMk id="7" creationId="{41B68C77-138E-4BF7-A276-BD0C78A4219F}"/>
          </ac:picMkLst>
        </pc:picChg>
        <pc:picChg chg="add del">
          <ac:chgData name="walduch@gmail.com" userId="c4c51a5c429a4122" providerId="LiveId" clId="{E62009BD-BB42-47BF-AE06-C48FCBE1215C}" dt="2021-01-09T11:01:26.203" v="2797" actId="26606"/>
          <ac:picMkLst>
            <pc:docMk/>
            <pc:sldMk cId="3866836295" sldId="290"/>
            <ac:picMk id="8" creationId="{7C268552-D473-46ED-B1B8-422042C4DEF1}"/>
          </ac:picMkLst>
        </pc:picChg>
        <pc:picChg chg="add del">
          <ac:chgData name="walduch@gmail.com" userId="c4c51a5c429a4122" providerId="LiveId" clId="{E62009BD-BB42-47BF-AE06-C48FCBE1215C}" dt="2021-01-08T20:16:43.731" v="2000" actId="26606"/>
          <ac:picMkLst>
            <pc:docMk/>
            <pc:sldMk cId="3866836295" sldId="290"/>
            <ac:picMk id="12" creationId="{7CBAE1BD-B8E4-4029-8AA2-C77E4FED9864}"/>
          </ac:picMkLst>
        </pc:picChg>
        <pc:picChg chg="add del">
          <ac:chgData name="walduch@gmail.com" userId="c4c51a5c429a4122" providerId="LiveId" clId="{E62009BD-BB42-47BF-AE06-C48FCBE1215C}" dt="2021-01-09T11:01:26.203" v="2797" actId="26606"/>
          <ac:picMkLst>
            <pc:docMk/>
            <pc:sldMk cId="3866836295" sldId="290"/>
            <ac:picMk id="16" creationId="{B9238B3E-24AA-439A-B527-6C5DF6D72145}"/>
          </ac:picMkLst>
        </pc:picChg>
        <pc:picChg chg="add del">
          <ac:chgData name="walduch@gmail.com" userId="c4c51a5c429a4122" providerId="LiveId" clId="{E62009BD-BB42-47BF-AE06-C48FCBE1215C}" dt="2021-01-09T11:01:26.203" v="2797" actId="26606"/>
          <ac:picMkLst>
            <pc:docMk/>
            <pc:sldMk cId="3866836295" sldId="290"/>
            <ac:picMk id="18" creationId="{69F01145-BEA3-4CBF-AA21-10077B948CA8}"/>
          </ac:picMkLst>
        </pc:picChg>
      </pc:sldChg>
      <pc:sldChg chg="addSp delSp modSp add mod setBg setClrOvrMap">
        <pc:chgData name="walduch@gmail.com" userId="c4c51a5c429a4122" providerId="LiveId" clId="{E62009BD-BB42-47BF-AE06-C48FCBE1215C}" dt="2021-01-15T12:04:03.026" v="5281" actId="20577"/>
        <pc:sldMkLst>
          <pc:docMk/>
          <pc:sldMk cId="1150812133" sldId="291"/>
        </pc:sldMkLst>
        <pc:spChg chg="mod">
          <ac:chgData name="walduch@gmail.com" userId="c4c51a5c429a4122" providerId="LiveId" clId="{E62009BD-BB42-47BF-AE06-C48FCBE1215C}" dt="2021-01-09T10:58:53.815" v="2747" actId="26606"/>
          <ac:spMkLst>
            <pc:docMk/>
            <pc:sldMk cId="1150812133" sldId="291"/>
            <ac:spMk id="2" creationId="{C5E73636-0C14-462F-B6EA-435AE9FD8131}"/>
          </ac:spMkLst>
        </pc:spChg>
        <pc:spChg chg="del mod ord">
          <ac:chgData name="walduch@gmail.com" userId="c4c51a5c429a4122" providerId="LiveId" clId="{E62009BD-BB42-47BF-AE06-C48FCBE1215C}" dt="2021-01-09T11:45:56.845" v="3104" actId="12084"/>
          <ac:spMkLst>
            <pc:docMk/>
            <pc:sldMk cId="1150812133" sldId="291"/>
            <ac:spMk id="3" creationId="{E9D02134-90F3-4F71-9F0D-72BC9FE593D9}"/>
          </ac:spMkLst>
        </pc:spChg>
        <pc:spChg chg="add">
          <ac:chgData name="walduch@gmail.com" userId="c4c51a5c429a4122" providerId="LiveId" clId="{E62009BD-BB42-47BF-AE06-C48FCBE1215C}" dt="2021-01-09T10:58:53.815" v="2747" actId="26606"/>
          <ac:spMkLst>
            <pc:docMk/>
            <pc:sldMk cId="1150812133" sldId="291"/>
            <ac:spMk id="71" creationId="{B4AAD3FD-83A5-4B89-9F8F-01B8870865BE}"/>
          </ac:spMkLst>
        </pc:spChg>
        <pc:spChg chg="add">
          <ac:chgData name="walduch@gmail.com" userId="c4c51a5c429a4122" providerId="LiveId" clId="{E62009BD-BB42-47BF-AE06-C48FCBE1215C}" dt="2021-01-09T10:58:53.815" v="2747" actId="26606"/>
          <ac:spMkLst>
            <pc:docMk/>
            <pc:sldMk cId="1150812133" sldId="291"/>
            <ac:spMk id="73" creationId="{61752F1D-FC0F-4103-9584-630E643CCDA6}"/>
          </ac:spMkLst>
        </pc:spChg>
        <pc:spChg chg="add">
          <ac:chgData name="walduch@gmail.com" userId="c4c51a5c429a4122" providerId="LiveId" clId="{E62009BD-BB42-47BF-AE06-C48FCBE1215C}" dt="2021-01-09T10:58:53.815" v="2747" actId="26606"/>
          <ac:spMkLst>
            <pc:docMk/>
            <pc:sldMk cId="1150812133" sldId="291"/>
            <ac:spMk id="75" creationId="{70151CB7-E7DE-4917-B831-01DF9CE01306}"/>
          </ac:spMkLst>
        </pc:spChg>
        <pc:spChg chg="add">
          <ac:chgData name="walduch@gmail.com" userId="c4c51a5c429a4122" providerId="LiveId" clId="{E62009BD-BB42-47BF-AE06-C48FCBE1215C}" dt="2021-01-09T10:58:53.815" v="2747" actId="26606"/>
          <ac:spMkLst>
            <pc:docMk/>
            <pc:sldMk cId="1150812133" sldId="291"/>
            <ac:spMk id="77" creationId="{A92A1116-1C84-41DF-B803-1F7B0883EC82}"/>
          </ac:spMkLst>
        </pc:spChg>
        <pc:graphicFrameChg chg="add mod">
          <ac:chgData name="walduch@gmail.com" userId="c4c51a5c429a4122" providerId="LiveId" clId="{E62009BD-BB42-47BF-AE06-C48FCBE1215C}" dt="2021-01-15T12:04:03.026" v="5281" actId="20577"/>
          <ac:graphicFrameMkLst>
            <pc:docMk/>
            <pc:sldMk cId="1150812133" sldId="291"/>
            <ac:graphicFrameMk id="4" creationId="{5FE47E7F-6EEA-4649-98C4-8B9283816167}"/>
          </ac:graphicFrameMkLst>
        </pc:graphicFrameChg>
        <pc:graphicFrameChg chg="del">
          <ac:chgData name="walduch@gmail.com" userId="c4c51a5c429a4122" providerId="LiveId" clId="{E62009BD-BB42-47BF-AE06-C48FCBE1215C}" dt="2021-01-08T20:05:27.259" v="1778" actId="478"/>
          <ac:graphicFrameMkLst>
            <pc:docMk/>
            <pc:sldMk cId="1150812133" sldId="291"/>
            <ac:graphicFrameMk id="5" creationId="{919E3486-E6BE-4913-AFF0-F0C71AF53578}"/>
          </ac:graphicFrameMkLst>
        </pc:graphicFrameChg>
        <pc:picChg chg="add mod">
          <ac:chgData name="walduch@gmail.com" userId="c4c51a5c429a4122" providerId="LiveId" clId="{E62009BD-BB42-47BF-AE06-C48FCBE1215C}" dt="2021-01-09T10:58:53.815" v="2747" actId="26606"/>
          <ac:picMkLst>
            <pc:docMk/>
            <pc:sldMk cId="1150812133" sldId="291"/>
            <ac:picMk id="22530" creationId="{3F397BAD-E42C-474B-B158-57AB435BC97F}"/>
          </ac:picMkLst>
        </pc:picChg>
      </pc:sldChg>
      <pc:sldChg chg="addSp delSp modSp add mod setBg setClrOvrMap">
        <pc:chgData name="walduch@gmail.com" userId="c4c51a5c429a4122" providerId="LiveId" clId="{E62009BD-BB42-47BF-AE06-C48FCBE1215C}" dt="2021-01-15T09:54:22.219" v="3862" actId="20577"/>
        <pc:sldMkLst>
          <pc:docMk/>
          <pc:sldMk cId="4188973058" sldId="292"/>
        </pc:sldMkLst>
        <pc:spChg chg="mod">
          <ac:chgData name="walduch@gmail.com" userId="c4c51a5c429a4122" providerId="LiveId" clId="{E62009BD-BB42-47BF-AE06-C48FCBE1215C}" dt="2021-01-09T10:59:21.373" v="2763" actId="26606"/>
          <ac:spMkLst>
            <pc:docMk/>
            <pc:sldMk cId="4188973058" sldId="292"/>
            <ac:spMk id="2" creationId="{C5E73636-0C14-462F-B6EA-435AE9FD8131}"/>
          </ac:spMkLst>
        </pc:spChg>
        <pc:spChg chg="del mod ord">
          <ac:chgData name="walduch@gmail.com" userId="c4c51a5c429a4122" providerId="LiveId" clId="{E62009BD-BB42-47BF-AE06-C48FCBE1215C}" dt="2021-01-09T11:46:42.024" v="3111" actId="478"/>
          <ac:spMkLst>
            <pc:docMk/>
            <pc:sldMk cId="4188973058" sldId="292"/>
            <ac:spMk id="3" creationId="{E9D02134-90F3-4F71-9F0D-72BC9FE593D9}"/>
          </ac:spMkLst>
        </pc:spChg>
        <pc:spChg chg="add del mod">
          <ac:chgData name="walduch@gmail.com" userId="c4c51a5c429a4122" providerId="LiveId" clId="{E62009BD-BB42-47BF-AE06-C48FCBE1215C}" dt="2021-01-09T11:46:44.797" v="3112" actId="478"/>
          <ac:spMkLst>
            <pc:docMk/>
            <pc:sldMk cId="4188973058" sldId="292"/>
            <ac:spMk id="7" creationId="{18A7BA5C-5CCA-48D9-A6EA-6DFBB66F20B9}"/>
          </ac:spMkLst>
        </pc:spChg>
        <pc:spChg chg="add">
          <ac:chgData name="walduch@gmail.com" userId="c4c51a5c429a4122" providerId="LiveId" clId="{E62009BD-BB42-47BF-AE06-C48FCBE1215C}" dt="2021-01-09T10:59:21.373" v="2763" actId="26606"/>
          <ac:spMkLst>
            <pc:docMk/>
            <pc:sldMk cId="4188973058" sldId="292"/>
            <ac:spMk id="10" creationId="{B4AAD3FD-83A5-4B89-9F8F-01B8870865BE}"/>
          </ac:spMkLst>
        </pc:spChg>
        <pc:spChg chg="add">
          <ac:chgData name="walduch@gmail.com" userId="c4c51a5c429a4122" providerId="LiveId" clId="{E62009BD-BB42-47BF-AE06-C48FCBE1215C}" dt="2021-01-09T10:59:21.373" v="2763" actId="26606"/>
          <ac:spMkLst>
            <pc:docMk/>
            <pc:sldMk cId="4188973058" sldId="292"/>
            <ac:spMk id="12" creationId="{61752F1D-FC0F-4103-9584-630E643CCDA6}"/>
          </ac:spMkLst>
        </pc:spChg>
        <pc:spChg chg="add">
          <ac:chgData name="walduch@gmail.com" userId="c4c51a5c429a4122" providerId="LiveId" clId="{E62009BD-BB42-47BF-AE06-C48FCBE1215C}" dt="2021-01-09T10:59:21.373" v="2763" actId="26606"/>
          <ac:spMkLst>
            <pc:docMk/>
            <pc:sldMk cId="4188973058" sldId="292"/>
            <ac:spMk id="14" creationId="{70151CB7-E7DE-4917-B831-01DF9CE01306}"/>
          </ac:spMkLst>
        </pc:spChg>
        <pc:spChg chg="add">
          <ac:chgData name="walduch@gmail.com" userId="c4c51a5c429a4122" providerId="LiveId" clId="{E62009BD-BB42-47BF-AE06-C48FCBE1215C}" dt="2021-01-09T10:59:21.373" v="2763" actId="26606"/>
          <ac:spMkLst>
            <pc:docMk/>
            <pc:sldMk cId="4188973058" sldId="292"/>
            <ac:spMk id="16" creationId="{A92A1116-1C84-41DF-B803-1F7B0883EC82}"/>
          </ac:spMkLst>
        </pc:spChg>
        <pc:graphicFrameChg chg="add del mod">
          <ac:chgData name="walduch@gmail.com" userId="c4c51a5c429a4122" providerId="LiveId" clId="{E62009BD-BB42-47BF-AE06-C48FCBE1215C}" dt="2021-01-09T11:46:40.354" v="3110"/>
          <ac:graphicFrameMkLst>
            <pc:docMk/>
            <pc:sldMk cId="4188973058" sldId="292"/>
            <ac:graphicFrameMk id="11" creationId="{DEED5935-A4E1-44C5-A33E-B56520290652}"/>
          </ac:graphicFrameMkLst>
        </pc:graphicFrameChg>
        <pc:graphicFrameChg chg="add mod">
          <ac:chgData name="walduch@gmail.com" userId="c4c51a5c429a4122" providerId="LiveId" clId="{E62009BD-BB42-47BF-AE06-C48FCBE1215C}" dt="2021-01-15T09:54:22.219" v="3862" actId="20577"/>
          <ac:graphicFrameMkLst>
            <pc:docMk/>
            <pc:sldMk cId="4188973058" sldId="292"/>
            <ac:graphicFrameMk id="13" creationId="{92661958-3FB1-4230-8A7D-C2ECD0690E35}"/>
          </ac:graphicFrameMkLst>
        </pc:graphicFrameChg>
        <pc:picChg chg="del">
          <ac:chgData name="walduch@gmail.com" userId="c4c51a5c429a4122" providerId="LiveId" clId="{E62009BD-BB42-47BF-AE06-C48FCBE1215C}" dt="2021-01-08T20:07:29.126" v="1814" actId="478"/>
          <ac:picMkLst>
            <pc:docMk/>
            <pc:sldMk cId="4188973058" sldId="292"/>
            <ac:picMk id="4" creationId="{6525ABFE-4151-4023-88E7-BE1A5866DD6E}"/>
          </ac:picMkLst>
        </pc:picChg>
        <pc:picChg chg="add mod">
          <ac:chgData name="walduch@gmail.com" userId="c4c51a5c429a4122" providerId="LiveId" clId="{E62009BD-BB42-47BF-AE06-C48FCBE1215C}" dt="2021-01-09T10:59:21.373" v="2763" actId="26606"/>
          <ac:picMkLst>
            <pc:docMk/>
            <pc:sldMk cId="4188973058" sldId="292"/>
            <ac:picMk id="5" creationId="{8DDE82E3-9754-474A-A577-D757A1EC210D}"/>
          </ac:picMkLst>
        </pc:picChg>
      </pc:sldChg>
      <pc:sldChg chg="modSp add del ord">
        <pc:chgData name="walduch@gmail.com" userId="c4c51a5c429a4122" providerId="LiveId" clId="{E62009BD-BB42-47BF-AE06-C48FCBE1215C}" dt="2021-01-09T10:54:09.498" v="2661" actId="47"/>
        <pc:sldMkLst>
          <pc:docMk/>
          <pc:sldMk cId="1101924789" sldId="293"/>
        </pc:sldMkLst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1101924789" sldId="293"/>
            <ac:spMk id="2" creationId="{0352EF2B-DC37-4B01-9DF9-9055ACC9D64C}"/>
          </ac:spMkLst>
        </pc:spChg>
        <pc:spChg chg="mod">
          <ac:chgData name="walduch@gmail.com" userId="c4c51a5c429a4122" providerId="LiveId" clId="{E62009BD-BB42-47BF-AE06-C48FCBE1215C}" dt="2021-01-09T10:53:05.794" v="2652"/>
          <ac:spMkLst>
            <pc:docMk/>
            <pc:sldMk cId="1101924789" sldId="293"/>
            <ac:spMk id="3" creationId="{B57282AA-D3C8-452F-AAFF-ED9FF8A52E69}"/>
          </ac:spMkLst>
        </pc:spChg>
      </pc:sldChg>
      <pc:sldChg chg="addSp delSp modSp add mod setBg setClrOvrMap">
        <pc:chgData name="walduch@gmail.com" userId="c4c51a5c429a4122" providerId="LiveId" clId="{E62009BD-BB42-47BF-AE06-C48FCBE1215C}" dt="2021-01-15T09:56:18.516" v="3881" actId="20577"/>
        <pc:sldMkLst>
          <pc:docMk/>
          <pc:sldMk cId="1705679778" sldId="294"/>
        </pc:sldMkLst>
        <pc:spChg chg="mod">
          <ac:chgData name="walduch@gmail.com" userId="c4c51a5c429a4122" providerId="LiveId" clId="{E62009BD-BB42-47BF-AE06-C48FCBE1215C}" dt="2021-01-09T11:00:30.698" v="2792" actId="26606"/>
          <ac:spMkLst>
            <pc:docMk/>
            <pc:sldMk cId="1705679778" sldId="294"/>
            <ac:spMk id="2" creationId="{C5E73636-0C14-462F-B6EA-435AE9FD8131}"/>
          </ac:spMkLst>
        </pc:spChg>
        <pc:spChg chg="del mod ord">
          <ac:chgData name="walduch@gmail.com" userId="c4c51a5c429a4122" providerId="LiveId" clId="{E62009BD-BB42-47BF-AE06-C48FCBE1215C}" dt="2021-01-09T11:46:57.128" v="3115" actId="12084"/>
          <ac:spMkLst>
            <pc:docMk/>
            <pc:sldMk cId="1705679778" sldId="294"/>
            <ac:spMk id="3" creationId="{E9D02134-90F3-4F71-9F0D-72BC9FE593D9}"/>
          </ac:spMkLst>
        </pc:spChg>
        <pc:spChg chg="add">
          <ac:chgData name="walduch@gmail.com" userId="c4c51a5c429a4122" providerId="LiveId" clId="{E62009BD-BB42-47BF-AE06-C48FCBE1215C}" dt="2021-01-09T11:00:30.698" v="2792" actId="26606"/>
          <ac:spMkLst>
            <pc:docMk/>
            <pc:sldMk cId="1705679778" sldId="294"/>
            <ac:spMk id="71" creationId="{B4AAD3FD-83A5-4B89-9F8F-01B8870865BE}"/>
          </ac:spMkLst>
        </pc:spChg>
        <pc:spChg chg="add">
          <ac:chgData name="walduch@gmail.com" userId="c4c51a5c429a4122" providerId="LiveId" clId="{E62009BD-BB42-47BF-AE06-C48FCBE1215C}" dt="2021-01-09T11:00:30.698" v="2792" actId="26606"/>
          <ac:spMkLst>
            <pc:docMk/>
            <pc:sldMk cId="1705679778" sldId="294"/>
            <ac:spMk id="73" creationId="{61752F1D-FC0F-4103-9584-630E643CCDA6}"/>
          </ac:spMkLst>
        </pc:spChg>
        <pc:spChg chg="add">
          <ac:chgData name="walduch@gmail.com" userId="c4c51a5c429a4122" providerId="LiveId" clId="{E62009BD-BB42-47BF-AE06-C48FCBE1215C}" dt="2021-01-09T11:00:30.698" v="2792" actId="26606"/>
          <ac:spMkLst>
            <pc:docMk/>
            <pc:sldMk cId="1705679778" sldId="294"/>
            <ac:spMk id="75" creationId="{70151CB7-E7DE-4917-B831-01DF9CE01306}"/>
          </ac:spMkLst>
        </pc:spChg>
        <pc:spChg chg="add">
          <ac:chgData name="walduch@gmail.com" userId="c4c51a5c429a4122" providerId="LiveId" clId="{E62009BD-BB42-47BF-AE06-C48FCBE1215C}" dt="2021-01-09T11:00:30.698" v="2792" actId="26606"/>
          <ac:spMkLst>
            <pc:docMk/>
            <pc:sldMk cId="1705679778" sldId="294"/>
            <ac:spMk id="77" creationId="{A92A1116-1C84-41DF-B803-1F7B0883EC82}"/>
          </ac:spMkLst>
        </pc:spChg>
        <pc:graphicFrameChg chg="add mod">
          <ac:chgData name="walduch@gmail.com" userId="c4c51a5c429a4122" providerId="LiveId" clId="{E62009BD-BB42-47BF-AE06-C48FCBE1215C}" dt="2021-01-15T09:56:18.516" v="3881" actId="20577"/>
          <ac:graphicFrameMkLst>
            <pc:docMk/>
            <pc:sldMk cId="1705679778" sldId="294"/>
            <ac:graphicFrameMk id="4" creationId="{EC9B997C-88F7-497D-856B-369DB8DBE3A7}"/>
          </ac:graphicFrameMkLst>
        </pc:graphicFrameChg>
        <pc:picChg chg="del">
          <ac:chgData name="walduch@gmail.com" userId="c4c51a5c429a4122" providerId="LiveId" clId="{E62009BD-BB42-47BF-AE06-C48FCBE1215C}" dt="2021-01-08T20:14:32.012" v="1939" actId="478"/>
          <ac:picMkLst>
            <pc:docMk/>
            <pc:sldMk cId="1705679778" sldId="294"/>
            <ac:picMk id="5" creationId="{8DDE82E3-9754-474A-A577-D757A1EC210D}"/>
          </ac:picMkLst>
        </pc:picChg>
        <pc:picChg chg="add del mod">
          <ac:chgData name="walduch@gmail.com" userId="c4c51a5c429a4122" providerId="LiveId" clId="{E62009BD-BB42-47BF-AE06-C48FCBE1215C}" dt="2021-01-08T20:15:57.678" v="1971" actId="478"/>
          <ac:picMkLst>
            <pc:docMk/>
            <pc:sldMk cId="1705679778" sldId="294"/>
            <ac:picMk id="6" creationId="{52ACC33A-6166-4CBC-8EBD-3DA0366516D8}"/>
          </ac:picMkLst>
        </pc:picChg>
        <pc:picChg chg="add del mod">
          <ac:chgData name="walduch@gmail.com" userId="c4c51a5c429a4122" providerId="LiveId" clId="{E62009BD-BB42-47BF-AE06-C48FCBE1215C}" dt="2021-01-08T20:15:51.217" v="1969"/>
          <ac:picMkLst>
            <pc:docMk/>
            <pc:sldMk cId="1705679778" sldId="294"/>
            <ac:picMk id="7" creationId="{B00BF036-537B-4787-96F7-6EDA47C3BAFF}"/>
          </ac:picMkLst>
        </pc:picChg>
        <pc:picChg chg="add mod">
          <ac:chgData name="walduch@gmail.com" userId="c4c51a5c429a4122" providerId="LiveId" clId="{E62009BD-BB42-47BF-AE06-C48FCBE1215C}" dt="2021-01-09T11:00:30.698" v="2792" actId="26606"/>
          <ac:picMkLst>
            <pc:docMk/>
            <pc:sldMk cId="1705679778" sldId="294"/>
            <ac:picMk id="24578" creationId="{0A63190F-6FE5-4D02-A294-FD3B0B14199C}"/>
          </ac:picMkLst>
        </pc:picChg>
      </pc:sldChg>
      <pc:sldChg chg="addSp delSp modSp add mod setBg setClrOvrMap">
        <pc:chgData name="walduch@gmail.com" userId="c4c51a5c429a4122" providerId="LiveId" clId="{E62009BD-BB42-47BF-AE06-C48FCBE1215C}" dt="2021-01-15T09:57:51.463" v="3883"/>
        <pc:sldMkLst>
          <pc:docMk/>
          <pc:sldMk cId="3944678807" sldId="295"/>
        </pc:sldMkLst>
        <pc:spChg chg="mod">
          <ac:chgData name="walduch@gmail.com" userId="c4c51a5c429a4122" providerId="LiveId" clId="{E62009BD-BB42-47BF-AE06-C48FCBE1215C}" dt="2021-01-09T11:00:50.306" v="2794" actId="26606"/>
          <ac:spMkLst>
            <pc:docMk/>
            <pc:sldMk cId="3944678807" sldId="295"/>
            <ac:spMk id="2" creationId="{C5E73636-0C14-462F-B6EA-435AE9FD8131}"/>
          </ac:spMkLst>
        </pc:spChg>
        <pc:spChg chg="del mod ord">
          <ac:chgData name="walduch@gmail.com" userId="c4c51a5c429a4122" providerId="LiveId" clId="{E62009BD-BB42-47BF-AE06-C48FCBE1215C}" dt="2021-01-09T11:47:40.473" v="3120" actId="12084"/>
          <ac:spMkLst>
            <pc:docMk/>
            <pc:sldMk cId="3944678807" sldId="295"/>
            <ac:spMk id="3" creationId="{E9D02134-90F3-4F71-9F0D-72BC9FE593D9}"/>
          </ac:spMkLst>
        </pc:spChg>
        <pc:spChg chg="add">
          <ac:chgData name="walduch@gmail.com" userId="c4c51a5c429a4122" providerId="LiveId" clId="{E62009BD-BB42-47BF-AE06-C48FCBE1215C}" dt="2021-01-09T11:00:50.306" v="2794" actId="26606"/>
          <ac:spMkLst>
            <pc:docMk/>
            <pc:sldMk cId="3944678807" sldId="295"/>
            <ac:spMk id="11" creationId="{B4AAD3FD-83A5-4B89-9F8F-01B8870865BE}"/>
          </ac:spMkLst>
        </pc:spChg>
        <pc:spChg chg="add">
          <ac:chgData name="walduch@gmail.com" userId="c4c51a5c429a4122" providerId="LiveId" clId="{E62009BD-BB42-47BF-AE06-C48FCBE1215C}" dt="2021-01-09T11:00:50.306" v="2794" actId="26606"/>
          <ac:spMkLst>
            <pc:docMk/>
            <pc:sldMk cId="3944678807" sldId="295"/>
            <ac:spMk id="13" creationId="{61752F1D-FC0F-4103-9584-630E643CCDA6}"/>
          </ac:spMkLst>
        </pc:spChg>
        <pc:spChg chg="add">
          <ac:chgData name="walduch@gmail.com" userId="c4c51a5c429a4122" providerId="LiveId" clId="{E62009BD-BB42-47BF-AE06-C48FCBE1215C}" dt="2021-01-09T11:00:50.306" v="2794" actId="26606"/>
          <ac:spMkLst>
            <pc:docMk/>
            <pc:sldMk cId="3944678807" sldId="295"/>
            <ac:spMk id="15" creationId="{70151CB7-E7DE-4917-B831-01DF9CE01306}"/>
          </ac:spMkLst>
        </pc:spChg>
        <pc:spChg chg="add">
          <ac:chgData name="walduch@gmail.com" userId="c4c51a5c429a4122" providerId="LiveId" clId="{E62009BD-BB42-47BF-AE06-C48FCBE1215C}" dt="2021-01-09T11:00:50.306" v="2794" actId="26606"/>
          <ac:spMkLst>
            <pc:docMk/>
            <pc:sldMk cId="3944678807" sldId="295"/>
            <ac:spMk id="17" creationId="{A92A1116-1C84-41DF-B803-1F7B0883EC82}"/>
          </ac:spMkLst>
        </pc:spChg>
        <pc:graphicFrameChg chg="add mod">
          <ac:chgData name="walduch@gmail.com" userId="c4c51a5c429a4122" providerId="LiveId" clId="{E62009BD-BB42-47BF-AE06-C48FCBE1215C}" dt="2021-01-15T09:57:51.463" v="3883"/>
          <ac:graphicFrameMkLst>
            <pc:docMk/>
            <pc:sldMk cId="3944678807" sldId="295"/>
            <ac:graphicFrameMk id="4" creationId="{E466D8F2-2E45-4850-9E32-6D271C8E4730}"/>
          </ac:graphicFrameMkLst>
        </pc:graphicFrameChg>
        <pc:picChg chg="mod">
          <ac:chgData name="walduch@gmail.com" userId="c4c51a5c429a4122" providerId="LiveId" clId="{E62009BD-BB42-47BF-AE06-C48FCBE1215C}" dt="2021-01-09T11:00:50.306" v="2794" actId="26606"/>
          <ac:picMkLst>
            <pc:docMk/>
            <pc:sldMk cId="3944678807" sldId="295"/>
            <ac:picMk id="6" creationId="{52ACC33A-6166-4CBC-8EBD-3DA0366516D8}"/>
          </ac:picMkLst>
        </pc:picChg>
      </pc:sldChg>
      <pc:sldChg chg="addSp delSp modSp add mod setBg setClrOvrMap">
        <pc:chgData name="walduch@gmail.com" userId="c4c51a5c429a4122" providerId="LiveId" clId="{E62009BD-BB42-47BF-AE06-C48FCBE1215C}" dt="2021-01-15T09:59:57.120" v="3902" actId="20577"/>
        <pc:sldMkLst>
          <pc:docMk/>
          <pc:sldMk cId="1091141515" sldId="296"/>
        </pc:sldMkLst>
        <pc:spChg chg="mod ord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2" creationId="{4E486233-1D59-4FBD-A2B4-4DB43E34C89E}"/>
          </ac:spMkLst>
        </pc:spChg>
        <pc:spChg chg="del mod">
          <ac:chgData name="walduch@gmail.com" userId="c4c51a5c429a4122" providerId="LiveId" clId="{E62009BD-BB42-47BF-AE06-C48FCBE1215C}" dt="2021-01-09T11:05:10.910" v="2841" actId="478"/>
          <ac:spMkLst>
            <pc:docMk/>
            <pc:sldMk cId="1091141515" sldId="296"/>
            <ac:spMk id="3" creationId="{F7E42ADA-54F5-4C8A-8A24-F29FF36286DD}"/>
          </ac:spMkLst>
        </pc:spChg>
        <pc:spChg chg="add del mod">
          <ac:chgData name="walduch@gmail.com" userId="c4c51a5c429a4122" providerId="LiveId" clId="{E62009BD-BB42-47BF-AE06-C48FCBE1215C}" dt="2021-01-09T11:05:59.326" v="2849" actId="26606"/>
          <ac:spMkLst>
            <pc:docMk/>
            <pc:sldMk cId="1091141515" sldId="296"/>
            <ac:spMk id="5" creationId="{03247C81-18F0-40C0-92D3-C4CF35C609AE}"/>
          </ac:spMkLst>
        </pc:spChg>
        <pc:spChg chg="add del">
          <ac:chgData name="walduch@gmail.com" userId="c4c51a5c429a4122" providerId="LiveId" clId="{E62009BD-BB42-47BF-AE06-C48FCBE1215C}" dt="2021-01-09T11:05:50.815" v="2844" actId="26606"/>
          <ac:spMkLst>
            <pc:docMk/>
            <pc:sldMk cId="1091141515" sldId="296"/>
            <ac:spMk id="75" creationId="{4AC0CD9D-7610-4620-93B4-798CCD9AB581}"/>
          </ac:spMkLst>
        </pc:spChg>
        <pc:spChg chg="add del">
          <ac:chgData name="walduch@gmail.com" userId="c4c51a5c429a4122" providerId="LiveId" clId="{E62009BD-BB42-47BF-AE06-C48FCBE1215C}" dt="2021-01-09T11:05:50.815" v="2844" actId="26606"/>
          <ac:spMkLst>
            <pc:docMk/>
            <pc:sldMk cId="1091141515" sldId="296"/>
            <ac:spMk id="81" creationId="{DE4D62F9-188E-4530-84C2-24BDEE4BEB82}"/>
          </ac:spMkLst>
        </pc:spChg>
        <pc:spChg chg="add del">
          <ac:chgData name="walduch@gmail.com" userId="c4c51a5c429a4122" providerId="LiveId" clId="{E62009BD-BB42-47BF-AE06-C48FCBE1215C}" dt="2021-01-09T11:05:50.815" v="2844" actId="26606"/>
          <ac:spMkLst>
            <pc:docMk/>
            <pc:sldMk cId="1091141515" sldId="296"/>
            <ac:spMk id="83" creationId="{D27CF008-4B18-436D-B2D5-C1346C12438E}"/>
          </ac:spMkLst>
        </pc:spChg>
        <pc:spChg chg="add del">
          <ac:chgData name="walduch@gmail.com" userId="c4c51a5c429a4122" providerId="LiveId" clId="{E62009BD-BB42-47BF-AE06-C48FCBE1215C}" dt="2021-01-09T11:05:50.815" v="2844" actId="26606"/>
          <ac:spMkLst>
            <pc:docMk/>
            <pc:sldMk cId="1091141515" sldId="296"/>
            <ac:spMk id="85" creationId="{CE22DAD8-5F67-4B73-ADA9-06EF381F7AD6}"/>
          </ac:spMkLst>
        </pc:spChg>
        <pc:spChg chg="add del">
          <ac:chgData name="walduch@gmail.com" userId="c4c51a5c429a4122" providerId="LiveId" clId="{E62009BD-BB42-47BF-AE06-C48FCBE1215C}" dt="2021-01-09T11:05:50.815" v="2844" actId="26606"/>
          <ac:spMkLst>
            <pc:docMk/>
            <pc:sldMk cId="1091141515" sldId="296"/>
            <ac:spMk id="87" creationId="{E4F17063-EDA4-417B-946F-BA357F3B390D}"/>
          </ac:spMkLst>
        </pc:spChg>
        <pc:spChg chg="add del">
          <ac:chgData name="walduch@gmail.com" userId="c4c51a5c429a4122" providerId="LiveId" clId="{E62009BD-BB42-47BF-AE06-C48FCBE1215C}" dt="2021-01-09T11:05:50.815" v="2844" actId="26606"/>
          <ac:spMkLst>
            <pc:docMk/>
            <pc:sldMk cId="1091141515" sldId="296"/>
            <ac:spMk id="89" creationId="{D36F3EEA-55D4-4677-80E7-92D00B8F343B}"/>
          </ac:spMkLst>
        </pc:spChg>
        <pc:spChg chg="add del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99" creationId="{5F3FC718-FDE3-4EF7-921E-A5F374EAF824}"/>
          </ac:spMkLst>
        </pc:spChg>
        <pc:spChg chg="add del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101" creationId="{FAA0F719-3DC8-4F08-AD8F-5A845658CB9D}"/>
          </ac:spMkLst>
        </pc:spChg>
        <pc:spChg chg="add del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103" creationId="{7DCB61BE-FA0F-4EFB-BE0E-268BAD8E30D6}"/>
          </ac:spMkLst>
        </pc:spChg>
        <pc:spChg chg="add del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105" creationId="{A4B31EAA-7423-46F7-9B90-4AB2B09C35C4}"/>
          </ac:spMkLst>
        </pc:spChg>
        <pc:spChg chg="add del">
          <ac:chgData name="walduch@gmail.com" userId="c4c51a5c429a4122" providerId="LiveId" clId="{E62009BD-BB42-47BF-AE06-C48FCBE1215C}" dt="2021-01-09T11:59:04.128" v="3367" actId="26606"/>
          <ac:spMkLst>
            <pc:docMk/>
            <pc:sldMk cId="1091141515" sldId="296"/>
            <ac:spMk id="106" creationId="{9362849A-570D-49DB-954C-63F144E88A4A}"/>
          </ac:spMkLst>
        </pc:spChg>
        <pc:spChg chg="add del">
          <ac:chgData name="walduch@gmail.com" userId="c4c51a5c429a4122" providerId="LiveId" clId="{E62009BD-BB42-47BF-AE06-C48FCBE1215C}" dt="2021-01-09T11:59:04.128" v="3367" actId="26606"/>
          <ac:spMkLst>
            <pc:docMk/>
            <pc:sldMk cId="1091141515" sldId="296"/>
            <ac:spMk id="107" creationId="{1CA42011-E478-428B-9D15-A98E338BF8C1}"/>
          </ac:spMkLst>
        </pc:spChg>
        <pc:spChg chg="add del">
          <ac:chgData name="walduch@gmail.com" userId="c4c51a5c429a4122" providerId="LiveId" clId="{E62009BD-BB42-47BF-AE06-C48FCBE1215C}" dt="2021-01-09T11:59:04.128" v="3367" actId="26606"/>
          <ac:spMkLst>
            <pc:docMk/>
            <pc:sldMk cId="1091141515" sldId="296"/>
            <ac:spMk id="109" creationId="{9ED2773C-FE51-4632-BA46-036BDCDA6E5C}"/>
          </ac:spMkLst>
        </pc:spChg>
        <pc:spChg chg="add del">
          <ac:chgData name="walduch@gmail.com" userId="c4c51a5c429a4122" providerId="LiveId" clId="{E62009BD-BB42-47BF-AE06-C48FCBE1215C}" dt="2021-01-09T11:59:04.128" v="3367" actId="26606"/>
          <ac:spMkLst>
            <pc:docMk/>
            <pc:sldMk cId="1091141515" sldId="296"/>
            <ac:spMk id="111" creationId="{E02F9158-C4C2-46A8-BE73-A4F77E139FB6}"/>
          </ac:spMkLst>
        </pc:spChg>
        <pc:spChg chg="add del">
          <ac:chgData name="walduch@gmail.com" userId="c4c51a5c429a4122" providerId="LiveId" clId="{E62009BD-BB42-47BF-AE06-C48FCBE1215C}" dt="2021-01-09T11:05:56.945" v="2846" actId="26606"/>
          <ac:spMkLst>
            <pc:docMk/>
            <pc:sldMk cId="1091141515" sldId="296"/>
            <ac:spMk id="28676" creationId="{9362849A-570D-49DB-954C-63F144E88A4A}"/>
          </ac:spMkLst>
        </pc:spChg>
        <pc:spChg chg="add del">
          <ac:chgData name="walduch@gmail.com" userId="c4c51a5c429a4122" providerId="LiveId" clId="{E62009BD-BB42-47BF-AE06-C48FCBE1215C}" dt="2021-01-09T11:05:56.945" v="2846" actId="26606"/>
          <ac:spMkLst>
            <pc:docMk/>
            <pc:sldMk cId="1091141515" sldId="296"/>
            <ac:spMk id="28677" creationId="{1CA42011-E478-428B-9D15-A98E338BF8C1}"/>
          </ac:spMkLst>
        </pc:spChg>
        <pc:spChg chg="add del">
          <ac:chgData name="walduch@gmail.com" userId="c4c51a5c429a4122" providerId="LiveId" clId="{E62009BD-BB42-47BF-AE06-C48FCBE1215C}" dt="2021-01-09T11:05:56.945" v="2846" actId="26606"/>
          <ac:spMkLst>
            <pc:docMk/>
            <pc:sldMk cId="1091141515" sldId="296"/>
            <ac:spMk id="28678" creationId="{9ED2773C-FE51-4632-BA46-036BDCDA6E5C}"/>
          </ac:spMkLst>
        </pc:spChg>
        <pc:spChg chg="add del">
          <ac:chgData name="walduch@gmail.com" userId="c4c51a5c429a4122" providerId="LiveId" clId="{E62009BD-BB42-47BF-AE06-C48FCBE1215C}" dt="2021-01-09T11:05:56.945" v="2846" actId="26606"/>
          <ac:spMkLst>
            <pc:docMk/>
            <pc:sldMk cId="1091141515" sldId="296"/>
            <ac:spMk id="28679" creationId="{E02F9158-C4C2-46A8-BE73-A4F77E139FB6}"/>
          </ac:spMkLst>
        </pc:spChg>
        <pc:spChg chg="add del">
          <ac:chgData name="walduch@gmail.com" userId="c4c51a5c429a4122" providerId="LiveId" clId="{E62009BD-BB42-47BF-AE06-C48FCBE1215C}" dt="2021-01-09T11:05:56.945" v="2846" actId="26606"/>
          <ac:spMkLst>
            <pc:docMk/>
            <pc:sldMk cId="1091141515" sldId="296"/>
            <ac:spMk id="28680" creationId="{03247C81-18F0-40C0-92D3-C4CF35C609AE}"/>
          </ac:spMkLst>
        </pc:spChg>
        <pc:spChg chg="add del">
          <ac:chgData name="walduch@gmail.com" userId="c4c51a5c429a4122" providerId="LiveId" clId="{E62009BD-BB42-47BF-AE06-C48FCBE1215C}" dt="2021-01-09T11:05:59.305" v="2848" actId="26606"/>
          <ac:spMkLst>
            <pc:docMk/>
            <pc:sldMk cId="1091141515" sldId="296"/>
            <ac:spMk id="28684" creationId="{989BE678-777B-482A-A616-FEDC47B162E5}"/>
          </ac:spMkLst>
        </pc:spChg>
        <pc:spChg chg="add del">
          <ac:chgData name="walduch@gmail.com" userId="c4c51a5c429a4122" providerId="LiveId" clId="{E62009BD-BB42-47BF-AE06-C48FCBE1215C}" dt="2021-01-09T11:05:59.305" v="2848" actId="26606"/>
          <ac:spMkLst>
            <pc:docMk/>
            <pc:sldMk cId="1091141515" sldId="296"/>
            <ac:spMk id="28687" creationId="{D28BE0C3-2102-4820-B88B-A448B1840D14}"/>
          </ac:spMkLst>
        </pc:spChg>
        <pc:spChg chg="add del">
          <ac:chgData name="walduch@gmail.com" userId="c4c51a5c429a4122" providerId="LiveId" clId="{E62009BD-BB42-47BF-AE06-C48FCBE1215C}" dt="2021-01-09T11:05:59.305" v="2848" actId="26606"/>
          <ac:spMkLst>
            <pc:docMk/>
            <pc:sldMk cId="1091141515" sldId="296"/>
            <ac:spMk id="28688" creationId="{E4F17063-EDA4-417B-946F-BA357F3B390D}"/>
          </ac:spMkLst>
        </pc:spChg>
        <pc:spChg chg="add del">
          <ac:chgData name="walduch@gmail.com" userId="c4c51a5c429a4122" providerId="LiveId" clId="{E62009BD-BB42-47BF-AE06-C48FCBE1215C}" dt="2021-01-09T11:05:59.305" v="2848" actId="26606"/>
          <ac:spMkLst>
            <pc:docMk/>
            <pc:sldMk cId="1091141515" sldId="296"/>
            <ac:spMk id="28689" creationId="{D36F3EEA-55D4-4677-80E7-92D00B8F343B}"/>
          </ac:spMkLst>
        </pc:spChg>
        <pc:spChg chg="add del">
          <ac:chgData name="walduch@gmail.com" userId="c4c51a5c429a4122" providerId="LiveId" clId="{E62009BD-BB42-47BF-AE06-C48FCBE1215C}" dt="2021-01-09T11:57:55.208" v="3231" actId="26606"/>
          <ac:spMkLst>
            <pc:docMk/>
            <pc:sldMk cId="1091141515" sldId="296"/>
            <ac:spMk id="28693" creationId="{4AC0CD9D-7610-4620-93B4-798CCD9AB581}"/>
          </ac:spMkLst>
        </pc:spChg>
        <pc:spChg chg="add del">
          <ac:chgData name="walduch@gmail.com" userId="c4c51a5c429a4122" providerId="LiveId" clId="{E62009BD-BB42-47BF-AE06-C48FCBE1215C}" dt="2021-01-09T11:57:55.208" v="3231" actId="26606"/>
          <ac:spMkLst>
            <pc:docMk/>
            <pc:sldMk cId="1091141515" sldId="296"/>
            <ac:spMk id="28696" creationId="{DE4D62F9-188E-4530-84C2-24BDEE4BEB82}"/>
          </ac:spMkLst>
        </pc:spChg>
        <pc:spChg chg="add del">
          <ac:chgData name="walduch@gmail.com" userId="c4c51a5c429a4122" providerId="LiveId" clId="{E62009BD-BB42-47BF-AE06-C48FCBE1215C}" dt="2021-01-09T11:57:55.208" v="3231" actId="26606"/>
          <ac:spMkLst>
            <pc:docMk/>
            <pc:sldMk cId="1091141515" sldId="296"/>
            <ac:spMk id="28697" creationId="{20F6071B-48FA-4685-A9C9-A7B21E1C14CC}"/>
          </ac:spMkLst>
        </pc:spChg>
        <pc:spChg chg="add del">
          <ac:chgData name="walduch@gmail.com" userId="c4c51a5c429a4122" providerId="LiveId" clId="{E62009BD-BB42-47BF-AE06-C48FCBE1215C}" dt="2021-01-09T11:57:55.208" v="3231" actId="26606"/>
          <ac:spMkLst>
            <pc:docMk/>
            <pc:sldMk cId="1091141515" sldId="296"/>
            <ac:spMk id="28698" creationId="{8C56044C-1580-4C45-8AA3-F2A07478B455}"/>
          </ac:spMkLst>
        </pc:spChg>
        <pc:spChg chg="add del">
          <ac:chgData name="walduch@gmail.com" userId="c4c51a5c429a4122" providerId="LiveId" clId="{E62009BD-BB42-47BF-AE06-C48FCBE1215C}" dt="2021-01-09T11:57:55.208" v="3231" actId="26606"/>
          <ac:spMkLst>
            <pc:docMk/>
            <pc:sldMk cId="1091141515" sldId="296"/>
            <ac:spMk id="28699" creationId="{51A8E3CE-561F-42BE-B6A2-FBE96F9A8280}"/>
          </ac:spMkLst>
        </pc:spChg>
        <pc:spChg chg="add del">
          <ac:chgData name="walduch@gmail.com" userId="c4c51a5c429a4122" providerId="LiveId" clId="{E62009BD-BB42-47BF-AE06-C48FCBE1215C}" dt="2021-01-09T11:57:55.208" v="3231" actId="26606"/>
          <ac:spMkLst>
            <pc:docMk/>
            <pc:sldMk cId="1091141515" sldId="296"/>
            <ac:spMk id="28700" creationId="{7DE548AA-7E1A-497C-8B79-C74F42ACFB16}"/>
          </ac:spMkLst>
        </pc:spChg>
        <pc:spChg chg="add del mod ord">
          <ac:chgData name="walduch@gmail.com" userId="c4c51a5c429a4122" providerId="LiveId" clId="{E62009BD-BB42-47BF-AE06-C48FCBE1215C}" dt="2021-01-09T11:59:26.907" v="3387" actId="12084"/>
          <ac:spMkLst>
            <pc:docMk/>
            <pc:sldMk cId="1091141515" sldId="296"/>
            <ac:spMk id="28704" creationId="{6A5180A3-5DE4-4728-A20E-83A310CC623F}"/>
          </ac:spMkLst>
        </pc:spChg>
        <pc:spChg chg="add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28706" creationId="{C0B13FF8-2B3C-4BC1-B3E4-254B3F8C3EF4}"/>
          </ac:spMkLst>
        </pc:spChg>
        <pc:spChg chg="add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28707" creationId="{B9C1207E-FFD8-4821-AFE6-71C724360939}"/>
          </ac:spMkLst>
        </pc:spChg>
        <pc:spChg chg="add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28708" creationId="{2B199503-2632-490F-8EB2-759D88708F96}"/>
          </ac:spMkLst>
        </pc:spChg>
        <pc:spChg chg="add">
          <ac:chgData name="walduch@gmail.com" userId="c4c51a5c429a4122" providerId="LiveId" clId="{E62009BD-BB42-47BF-AE06-C48FCBE1215C}" dt="2021-01-09T11:59:04.137" v="3368" actId="26606"/>
          <ac:spMkLst>
            <pc:docMk/>
            <pc:sldMk cId="1091141515" sldId="296"/>
            <ac:spMk id="28709" creationId="{F11C7CB4-0228-486A-931A-262ABB670EB0}"/>
          </ac:spMkLst>
        </pc:spChg>
        <pc:graphicFrameChg chg="add mod">
          <ac:chgData name="walduch@gmail.com" userId="c4c51a5c429a4122" providerId="LiveId" clId="{E62009BD-BB42-47BF-AE06-C48FCBE1215C}" dt="2021-01-15T09:59:57.120" v="3902" actId="20577"/>
          <ac:graphicFrameMkLst>
            <pc:docMk/>
            <pc:sldMk cId="1091141515" sldId="296"/>
            <ac:graphicFrameMk id="6" creationId="{7AF7CB62-751A-43FB-8B92-6AA31D88B38C}"/>
          </ac:graphicFrameMkLst>
        </pc:graphicFrameChg>
        <pc:picChg chg="add del">
          <ac:chgData name="walduch@gmail.com" userId="c4c51a5c429a4122" providerId="LiveId" clId="{E62009BD-BB42-47BF-AE06-C48FCBE1215C}" dt="2021-01-09T11:05:50.815" v="2844" actId="26606"/>
          <ac:picMkLst>
            <pc:docMk/>
            <pc:sldMk cId="1091141515" sldId="296"/>
            <ac:picMk id="71" creationId="{41B68C77-138E-4BF7-A276-BD0C78A4219F}"/>
          </ac:picMkLst>
        </pc:picChg>
        <pc:picChg chg="add del">
          <ac:chgData name="walduch@gmail.com" userId="c4c51a5c429a4122" providerId="LiveId" clId="{E62009BD-BB42-47BF-AE06-C48FCBE1215C}" dt="2021-01-09T11:05:50.815" v="2844" actId="26606"/>
          <ac:picMkLst>
            <pc:docMk/>
            <pc:sldMk cId="1091141515" sldId="296"/>
            <ac:picMk id="73" creationId="{7C268552-D473-46ED-B1B8-422042C4DEF1}"/>
          </ac:picMkLst>
        </pc:picChg>
        <pc:picChg chg="add del">
          <ac:chgData name="walduch@gmail.com" userId="c4c51a5c429a4122" providerId="LiveId" clId="{E62009BD-BB42-47BF-AE06-C48FCBE1215C}" dt="2021-01-09T11:05:50.815" v="2844" actId="26606"/>
          <ac:picMkLst>
            <pc:docMk/>
            <pc:sldMk cId="1091141515" sldId="296"/>
            <ac:picMk id="77" creationId="{B9238B3E-24AA-439A-B527-6C5DF6D72145}"/>
          </ac:picMkLst>
        </pc:picChg>
        <pc:picChg chg="add del">
          <ac:chgData name="walduch@gmail.com" userId="c4c51a5c429a4122" providerId="LiveId" clId="{E62009BD-BB42-47BF-AE06-C48FCBE1215C}" dt="2021-01-09T11:05:50.815" v="2844" actId="26606"/>
          <ac:picMkLst>
            <pc:docMk/>
            <pc:sldMk cId="1091141515" sldId="296"/>
            <ac:picMk id="79" creationId="{69F01145-BEA3-4CBF-AA21-10077B948CA8}"/>
          </ac:picMkLst>
        </pc:picChg>
        <pc:picChg chg="add mod ord">
          <ac:chgData name="walduch@gmail.com" userId="c4c51a5c429a4122" providerId="LiveId" clId="{E62009BD-BB42-47BF-AE06-C48FCBE1215C}" dt="2021-01-09T11:59:13.238" v="3386" actId="1037"/>
          <ac:picMkLst>
            <pc:docMk/>
            <pc:sldMk cId="1091141515" sldId="296"/>
            <ac:picMk id="28674" creationId="{35F63F2F-1874-4C62-94BA-3A85BC127BC8}"/>
          </ac:picMkLst>
        </pc:picChg>
        <pc:picChg chg="add del">
          <ac:chgData name="walduch@gmail.com" userId="c4c51a5c429a4122" providerId="LiveId" clId="{E62009BD-BB42-47BF-AE06-C48FCBE1215C}" dt="2021-01-09T11:05:59.305" v="2848" actId="26606"/>
          <ac:picMkLst>
            <pc:docMk/>
            <pc:sldMk cId="1091141515" sldId="296"/>
            <ac:picMk id="28682" creationId="{DF19BAF3-7E20-4B9D-B544-BABAEEA1FA75}"/>
          </ac:picMkLst>
        </pc:picChg>
        <pc:picChg chg="add del">
          <ac:chgData name="walduch@gmail.com" userId="c4c51a5c429a4122" providerId="LiveId" clId="{E62009BD-BB42-47BF-AE06-C48FCBE1215C}" dt="2021-01-09T11:05:59.305" v="2848" actId="26606"/>
          <ac:picMkLst>
            <pc:docMk/>
            <pc:sldMk cId="1091141515" sldId="296"/>
            <ac:picMk id="28683" creationId="{950648F4-ABCD-4DF0-8641-76CFB2354721}"/>
          </ac:picMkLst>
        </pc:picChg>
        <pc:picChg chg="add del">
          <ac:chgData name="walduch@gmail.com" userId="c4c51a5c429a4122" providerId="LiveId" clId="{E62009BD-BB42-47BF-AE06-C48FCBE1215C}" dt="2021-01-09T11:05:59.305" v="2848" actId="26606"/>
          <ac:picMkLst>
            <pc:docMk/>
            <pc:sldMk cId="1091141515" sldId="296"/>
            <ac:picMk id="28685" creationId="{CF1EB4BD-9C7E-4AA3-9681-C7EB0DA6250B}"/>
          </ac:picMkLst>
        </pc:picChg>
        <pc:picChg chg="add del">
          <ac:chgData name="walduch@gmail.com" userId="c4c51a5c429a4122" providerId="LiveId" clId="{E62009BD-BB42-47BF-AE06-C48FCBE1215C}" dt="2021-01-09T11:05:59.305" v="2848" actId="26606"/>
          <ac:picMkLst>
            <pc:docMk/>
            <pc:sldMk cId="1091141515" sldId="296"/>
            <ac:picMk id="28686" creationId="{94AAE3AA-3759-4D28-B0EF-575F25A5146C}"/>
          </ac:picMkLst>
        </pc:picChg>
        <pc:picChg chg="add del">
          <ac:chgData name="walduch@gmail.com" userId="c4c51a5c429a4122" providerId="LiveId" clId="{E62009BD-BB42-47BF-AE06-C48FCBE1215C}" dt="2021-01-09T11:57:55.208" v="3231" actId="26606"/>
          <ac:picMkLst>
            <pc:docMk/>
            <pc:sldMk cId="1091141515" sldId="296"/>
            <ac:picMk id="28691" creationId="{41B68C77-138E-4BF7-A276-BD0C78A4219F}"/>
          </ac:picMkLst>
        </pc:picChg>
        <pc:picChg chg="add del">
          <ac:chgData name="walduch@gmail.com" userId="c4c51a5c429a4122" providerId="LiveId" clId="{E62009BD-BB42-47BF-AE06-C48FCBE1215C}" dt="2021-01-09T11:57:55.208" v="3231" actId="26606"/>
          <ac:picMkLst>
            <pc:docMk/>
            <pc:sldMk cId="1091141515" sldId="296"/>
            <ac:picMk id="28692" creationId="{7C268552-D473-46ED-B1B8-422042C4DEF1}"/>
          </ac:picMkLst>
        </pc:picChg>
        <pc:picChg chg="add del">
          <ac:chgData name="walduch@gmail.com" userId="c4c51a5c429a4122" providerId="LiveId" clId="{E62009BD-BB42-47BF-AE06-C48FCBE1215C}" dt="2021-01-09T11:57:55.208" v="3231" actId="26606"/>
          <ac:picMkLst>
            <pc:docMk/>
            <pc:sldMk cId="1091141515" sldId="296"/>
            <ac:picMk id="28694" creationId="{B9238B3E-24AA-439A-B527-6C5DF6D72145}"/>
          </ac:picMkLst>
        </pc:picChg>
        <pc:picChg chg="add del">
          <ac:chgData name="walduch@gmail.com" userId="c4c51a5c429a4122" providerId="LiveId" clId="{E62009BD-BB42-47BF-AE06-C48FCBE1215C}" dt="2021-01-09T11:57:55.208" v="3231" actId="26606"/>
          <ac:picMkLst>
            <pc:docMk/>
            <pc:sldMk cId="1091141515" sldId="296"/>
            <ac:picMk id="28695" creationId="{69F01145-BEA3-4CBF-AA21-10077B948CA8}"/>
          </ac:picMkLst>
        </pc:picChg>
      </pc:sldChg>
      <pc:sldChg chg="addSp delSp modSp add mod">
        <pc:chgData name="walduch@gmail.com" userId="c4c51a5c429a4122" providerId="LiveId" clId="{E62009BD-BB42-47BF-AE06-C48FCBE1215C}" dt="2021-01-09T11:37:37.487" v="3033" actId="12"/>
        <pc:sldMkLst>
          <pc:docMk/>
          <pc:sldMk cId="2339750459" sldId="297"/>
        </pc:sldMkLst>
        <pc:spChg chg="add del mod">
          <ac:chgData name="walduch@gmail.com" userId="c4c51a5c429a4122" providerId="LiveId" clId="{E62009BD-BB42-47BF-AE06-C48FCBE1215C}" dt="2021-01-09T11:30:57.470" v="2932" actId="12084"/>
          <ac:spMkLst>
            <pc:docMk/>
            <pc:sldMk cId="2339750459" sldId="297"/>
            <ac:spMk id="3" creationId="{EA020023-132A-4754-938B-BF12126C089A}"/>
          </ac:spMkLst>
        </pc:spChg>
        <pc:graphicFrameChg chg="del">
          <ac:chgData name="walduch@gmail.com" userId="c4c51a5c429a4122" providerId="LiveId" clId="{E62009BD-BB42-47BF-AE06-C48FCBE1215C}" dt="2021-01-09T11:29:25.138" v="2926" actId="11529"/>
          <ac:graphicFrameMkLst>
            <pc:docMk/>
            <pc:sldMk cId="2339750459" sldId="297"/>
            <ac:graphicFrameMk id="4" creationId="{A396E813-A118-41F7-B5B2-5BBDA80B46B3}"/>
          </ac:graphicFrameMkLst>
        </pc:graphicFrameChg>
        <pc:graphicFrameChg chg="add mod">
          <ac:chgData name="walduch@gmail.com" userId="c4c51a5c429a4122" providerId="LiveId" clId="{E62009BD-BB42-47BF-AE06-C48FCBE1215C}" dt="2021-01-09T11:37:37.487" v="3033" actId="12"/>
          <ac:graphicFrameMkLst>
            <pc:docMk/>
            <pc:sldMk cId="2339750459" sldId="297"/>
            <ac:graphicFrameMk id="5" creationId="{F9642DBB-8F71-4BCB-8499-8C2006CE4CCD}"/>
          </ac:graphicFrameMkLst>
        </pc:graphicFrameChg>
      </pc:sldChg>
      <pc:sldChg chg="addSp delSp modSp add mod setBg setClrOvrMap delDesignElem">
        <pc:chgData name="walduch@gmail.com" userId="c4c51a5c429a4122" providerId="LiveId" clId="{E62009BD-BB42-47BF-AE06-C48FCBE1215C}" dt="2021-01-09T14:30:18.110" v="3477" actId="26606"/>
        <pc:sldMkLst>
          <pc:docMk/>
          <pc:sldMk cId="2339990075" sldId="298"/>
        </pc:sldMkLst>
        <pc:spChg chg="mod">
          <ac:chgData name="walduch@gmail.com" userId="c4c51a5c429a4122" providerId="LiveId" clId="{E62009BD-BB42-47BF-AE06-C48FCBE1215C}" dt="2021-01-09T14:30:18.110" v="3477" actId="26606"/>
          <ac:spMkLst>
            <pc:docMk/>
            <pc:sldMk cId="2339990075" sldId="298"/>
            <ac:spMk id="2" creationId="{4AF735A6-0BAF-42EB-A773-D76B7B998925}"/>
          </ac:spMkLst>
        </pc:spChg>
        <pc:spChg chg="add">
          <ac:chgData name="walduch@gmail.com" userId="c4c51a5c429a4122" providerId="LiveId" clId="{E62009BD-BB42-47BF-AE06-C48FCBE1215C}" dt="2021-01-09T14:30:18.110" v="3477" actId="26606"/>
          <ac:spMkLst>
            <pc:docMk/>
            <pc:sldMk cId="2339990075" sldId="298"/>
            <ac:spMk id="12" creationId="{4AC0CD9D-7610-4620-93B4-798CCD9AB581}"/>
          </ac:spMkLst>
        </pc:spChg>
        <pc:spChg chg="del">
          <ac:chgData name="walduch@gmail.com" userId="c4c51a5c429a4122" providerId="LiveId" clId="{E62009BD-BB42-47BF-AE06-C48FCBE1215C}" dt="2021-01-09T14:29:57.159" v="3470"/>
          <ac:spMkLst>
            <pc:docMk/>
            <pc:sldMk cId="2339990075" sldId="298"/>
            <ac:spMk id="13" creationId="{D42CF425-7213-4F89-B0FF-4C2BDDD9C680}"/>
          </ac:spMkLst>
        </pc:spChg>
        <pc:spChg chg="add">
          <ac:chgData name="walduch@gmail.com" userId="c4c51a5c429a4122" providerId="LiveId" clId="{E62009BD-BB42-47BF-AE06-C48FCBE1215C}" dt="2021-01-09T14:30:18.110" v="3477" actId="26606"/>
          <ac:spMkLst>
            <pc:docMk/>
            <pc:sldMk cId="2339990075" sldId="298"/>
            <ac:spMk id="18" creationId="{DE4D62F9-188E-4530-84C2-24BDEE4BEB82}"/>
          </ac:spMkLst>
        </pc:spChg>
        <pc:spChg chg="del">
          <ac:chgData name="walduch@gmail.com" userId="c4c51a5c429a4122" providerId="LiveId" clId="{E62009BD-BB42-47BF-AE06-C48FCBE1215C}" dt="2021-01-09T14:29:57.159" v="3470"/>
          <ac:spMkLst>
            <pc:docMk/>
            <pc:sldMk cId="2339990075" sldId="298"/>
            <ac:spMk id="19" creationId="{202A25CB-1ED1-4C87-AB49-8D3BC684D1CE}"/>
          </ac:spMkLst>
        </pc:spChg>
        <pc:spChg chg="add">
          <ac:chgData name="walduch@gmail.com" userId="c4c51a5c429a4122" providerId="LiveId" clId="{E62009BD-BB42-47BF-AE06-C48FCBE1215C}" dt="2021-01-09T14:30:18.110" v="3477" actId="26606"/>
          <ac:spMkLst>
            <pc:docMk/>
            <pc:sldMk cId="2339990075" sldId="298"/>
            <ac:spMk id="20" creationId="{757B325C-3E35-45CF-9D07-3BCB281F3B9C}"/>
          </ac:spMkLst>
        </pc:spChg>
        <pc:spChg chg="del">
          <ac:chgData name="walduch@gmail.com" userId="c4c51a5c429a4122" providerId="LiveId" clId="{E62009BD-BB42-47BF-AE06-C48FCBE1215C}" dt="2021-01-09T14:29:57.159" v="3470"/>
          <ac:spMkLst>
            <pc:docMk/>
            <pc:sldMk cId="2339990075" sldId="298"/>
            <ac:spMk id="21" creationId="{D68108A9-1C65-4950-B8D3-D53A8ED976DA}"/>
          </ac:spMkLst>
        </pc:spChg>
        <pc:spChg chg="add">
          <ac:chgData name="walduch@gmail.com" userId="c4c51a5c429a4122" providerId="LiveId" clId="{E62009BD-BB42-47BF-AE06-C48FCBE1215C}" dt="2021-01-09T14:30:18.110" v="3477" actId="26606"/>
          <ac:spMkLst>
            <pc:docMk/>
            <pc:sldMk cId="2339990075" sldId="298"/>
            <ac:spMk id="22" creationId="{C24BEC42-AFF3-40D1-93A2-A27A42E1E23C}"/>
          </ac:spMkLst>
        </pc:spChg>
        <pc:spChg chg="del">
          <ac:chgData name="walduch@gmail.com" userId="c4c51a5c429a4122" providerId="LiveId" clId="{E62009BD-BB42-47BF-AE06-C48FCBE1215C}" dt="2021-01-09T14:29:57.159" v="3470"/>
          <ac:spMkLst>
            <pc:docMk/>
            <pc:sldMk cId="2339990075" sldId="298"/>
            <ac:spMk id="23" creationId="{6F1C2839-EFB8-47B3-9488-B0F191886DBA}"/>
          </ac:spMkLst>
        </pc:spChg>
        <pc:spChg chg="add">
          <ac:chgData name="walduch@gmail.com" userId="c4c51a5c429a4122" providerId="LiveId" clId="{E62009BD-BB42-47BF-AE06-C48FCBE1215C}" dt="2021-01-09T14:30:18.110" v="3477" actId="26606"/>
          <ac:spMkLst>
            <pc:docMk/>
            <pc:sldMk cId="2339990075" sldId="298"/>
            <ac:spMk id="24" creationId="{608F427C-1EC9-4280-9367-F2B3AA063E82}"/>
          </ac:spMkLst>
        </pc:spChg>
        <pc:spChg chg="add">
          <ac:chgData name="walduch@gmail.com" userId="c4c51a5c429a4122" providerId="LiveId" clId="{E62009BD-BB42-47BF-AE06-C48FCBE1215C}" dt="2021-01-09T14:30:18.110" v="3477" actId="26606"/>
          <ac:spMkLst>
            <pc:docMk/>
            <pc:sldMk cId="2339990075" sldId="298"/>
            <ac:spMk id="26" creationId="{F98810A7-E114-447A-A7D6-69B27CFB5650}"/>
          </ac:spMkLst>
        </pc:spChg>
        <pc:picChg chg="mod">
          <ac:chgData name="walduch@gmail.com" userId="c4c51a5c429a4122" providerId="LiveId" clId="{E62009BD-BB42-47BF-AE06-C48FCBE1215C}" dt="2021-01-09T14:30:18.110" v="3477" actId="26606"/>
          <ac:picMkLst>
            <pc:docMk/>
            <pc:sldMk cId="2339990075" sldId="298"/>
            <ac:picMk id="3" creationId="{A62F2353-24EE-4F37-A47F-9EA85B1CB8AB}"/>
          </ac:picMkLst>
        </pc:picChg>
        <pc:picChg chg="del">
          <ac:chgData name="walduch@gmail.com" userId="c4c51a5c429a4122" providerId="LiveId" clId="{E62009BD-BB42-47BF-AE06-C48FCBE1215C}" dt="2021-01-09T14:30:12.923" v="3476" actId="478"/>
          <ac:picMkLst>
            <pc:docMk/>
            <pc:sldMk cId="2339990075" sldId="298"/>
            <ac:picMk id="4" creationId="{E4B9B76A-965F-478D-BBCD-8B96B2148CCF}"/>
          </ac:picMkLst>
        </pc:picChg>
        <pc:picChg chg="add">
          <ac:chgData name="walduch@gmail.com" userId="c4c51a5c429a4122" providerId="LiveId" clId="{E62009BD-BB42-47BF-AE06-C48FCBE1215C}" dt="2021-01-09T14:30:18.110" v="3477" actId="26606"/>
          <ac:picMkLst>
            <pc:docMk/>
            <pc:sldMk cId="2339990075" sldId="298"/>
            <ac:picMk id="8" creationId="{41B68C77-138E-4BF7-A276-BD0C78A4219F}"/>
          </ac:picMkLst>
        </pc:picChg>
        <pc:picChg chg="del">
          <ac:chgData name="walduch@gmail.com" userId="c4c51a5c429a4122" providerId="LiveId" clId="{E62009BD-BB42-47BF-AE06-C48FCBE1215C}" dt="2021-01-09T14:29:57.159" v="3470"/>
          <ac:picMkLst>
            <pc:docMk/>
            <pc:sldMk cId="2339990075" sldId="298"/>
            <ac:picMk id="9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4:30:18.110" v="3477" actId="26606"/>
          <ac:picMkLst>
            <pc:docMk/>
            <pc:sldMk cId="2339990075" sldId="298"/>
            <ac:picMk id="10" creationId="{7C268552-D473-46ED-B1B8-422042C4DEF1}"/>
          </ac:picMkLst>
        </pc:picChg>
        <pc:picChg chg="del">
          <ac:chgData name="walduch@gmail.com" userId="c4c51a5c429a4122" providerId="LiveId" clId="{E62009BD-BB42-47BF-AE06-C48FCBE1215C}" dt="2021-01-09T14:29:57.159" v="3470"/>
          <ac:picMkLst>
            <pc:docMk/>
            <pc:sldMk cId="2339990075" sldId="298"/>
            <ac:picMk id="11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4:30:18.110" v="3477" actId="26606"/>
          <ac:picMkLst>
            <pc:docMk/>
            <pc:sldMk cId="2339990075" sldId="298"/>
            <ac:picMk id="14" creationId="{B9238B3E-24AA-439A-B527-6C5DF6D72145}"/>
          </ac:picMkLst>
        </pc:picChg>
        <pc:picChg chg="del">
          <ac:chgData name="walduch@gmail.com" userId="c4c51a5c429a4122" providerId="LiveId" clId="{E62009BD-BB42-47BF-AE06-C48FCBE1215C}" dt="2021-01-09T14:29:57.159" v="3470"/>
          <ac:picMkLst>
            <pc:docMk/>
            <pc:sldMk cId="2339990075" sldId="298"/>
            <ac:picMk id="15" creationId="{D35DA97D-88F8-4249-B650-4FC9FD50A382}"/>
          </ac:picMkLst>
        </pc:picChg>
        <pc:picChg chg="add">
          <ac:chgData name="walduch@gmail.com" userId="c4c51a5c429a4122" providerId="LiveId" clId="{E62009BD-BB42-47BF-AE06-C48FCBE1215C}" dt="2021-01-09T14:30:18.110" v="3477" actId="26606"/>
          <ac:picMkLst>
            <pc:docMk/>
            <pc:sldMk cId="2339990075" sldId="298"/>
            <ac:picMk id="16" creationId="{69F01145-BEA3-4CBF-AA21-10077B948CA8}"/>
          </ac:picMkLst>
        </pc:picChg>
        <pc:picChg chg="del">
          <ac:chgData name="walduch@gmail.com" userId="c4c51a5c429a4122" providerId="LiveId" clId="{E62009BD-BB42-47BF-AE06-C48FCBE1215C}" dt="2021-01-09T14:29:57.159" v="3470"/>
          <ac:picMkLst>
            <pc:docMk/>
            <pc:sldMk cId="2339990075" sldId="298"/>
            <ac:picMk id="17" creationId="{43F38673-6E30-4BAE-AC67-0B283EBF4291}"/>
          </ac:picMkLst>
        </pc:picChg>
      </pc:sldChg>
      <pc:sldChg chg="addSp delSp modSp add mod setBg setClrOvrMap delDesignElem">
        <pc:chgData name="walduch@gmail.com" userId="c4c51a5c429a4122" providerId="LiveId" clId="{E62009BD-BB42-47BF-AE06-C48FCBE1215C}" dt="2021-01-09T14:30:34.924" v="3480" actId="26606"/>
        <pc:sldMkLst>
          <pc:docMk/>
          <pc:sldMk cId="3168915725" sldId="299"/>
        </pc:sldMkLst>
        <pc:spChg chg="mod">
          <ac:chgData name="walduch@gmail.com" userId="c4c51a5c429a4122" providerId="LiveId" clId="{E62009BD-BB42-47BF-AE06-C48FCBE1215C}" dt="2021-01-09T14:30:34.924" v="3480" actId="26606"/>
          <ac:spMkLst>
            <pc:docMk/>
            <pc:sldMk cId="3168915725" sldId="299"/>
            <ac:spMk id="2" creationId="{4AF735A6-0BAF-42EB-A773-D76B7B998925}"/>
          </ac:spMkLst>
        </pc:spChg>
        <pc:spChg chg="add">
          <ac:chgData name="walduch@gmail.com" userId="c4c51a5c429a4122" providerId="LiveId" clId="{E62009BD-BB42-47BF-AE06-C48FCBE1215C}" dt="2021-01-09T14:30:34.924" v="3480" actId="26606"/>
          <ac:spMkLst>
            <pc:docMk/>
            <pc:sldMk cId="3168915725" sldId="299"/>
            <ac:spMk id="8" creationId="{4AC0CD9D-7610-4620-93B4-798CCD9AB581}"/>
          </ac:spMkLst>
        </pc:spChg>
        <pc:spChg chg="del">
          <ac:chgData name="walduch@gmail.com" userId="c4c51a5c429a4122" providerId="LiveId" clId="{E62009BD-BB42-47BF-AE06-C48FCBE1215C}" dt="2021-01-09T14:29:57.688" v="3472"/>
          <ac:spMkLst>
            <pc:docMk/>
            <pc:sldMk cId="3168915725" sldId="299"/>
            <ac:spMk id="13" creationId="{D42CF425-7213-4F89-B0FF-4C2BDDD9C680}"/>
          </ac:spMkLst>
        </pc:spChg>
        <pc:spChg chg="add">
          <ac:chgData name="walduch@gmail.com" userId="c4c51a5c429a4122" providerId="LiveId" clId="{E62009BD-BB42-47BF-AE06-C48FCBE1215C}" dt="2021-01-09T14:30:34.924" v="3480" actId="26606"/>
          <ac:spMkLst>
            <pc:docMk/>
            <pc:sldMk cId="3168915725" sldId="299"/>
            <ac:spMk id="14" creationId="{DE4D62F9-188E-4530-84C2-24BDEE4BEB82}"/>
          </ac:spMkLst>
        </pc:spChg>
        <pc:spChg chg="add">
          <ac:chgData name="walduch@gmail.com" userId="c4c51a5c429a4122" providerId="LiveId" clId="{E62009BD-BB42-47BF-AE06-C48FCBE1215C}" dt="2021-01-09T14:30:34.924" v="3480" actId="26606"/>
          <ac:spMkLst>
            <pc:docMk/>
            <pc:sldMk cId="3168915725" sldId="299"/>
            <ac:spMk id="16" creationId="{757B325C-3E35-45CF-9D07-3BCB281F3B9C}"/>
          </ac:spMkLst>
        </pc:spChg>
        <pc:spChg chg="add">
          <ac:chgData name="walduch@gmail.com" userId="c4c51a5c429a4122" providerId="LiveId" clId="{E62009BD-BB42-47BF-AE06-C48FCBE1215C}" dt="2021-01-09T14:30:34.924" v="3480" actId="26606"/>
          <ac:spMkLst>
            <pc:docMk/>
            <pc:sldMk cId="3168915725" sldId="299"/>
            <ac:spMk id="18" creationId="{C24BEC42-AFF3-40D1-93A2-A27A42E1E23C}"/>
          </ac:spMkLst>
        </pc:spChg>
        <pc:spChg chg="del">
          <ac:chgData name="walduch@gmail.com" userId="c4c51a5c429a4122" providerId="LiveId" clId="{E62009BD-BB42-47BF-AE06-C48FCBE1215C}" dt="2021-01-09T14:29:57.688" v="3472"/>
          <ac:spMkLst>
            <pc:docMk/>
            <pc:sldMk cId="3168915725" sldId="299"/>
            <ac:spMk id="19" creationId="{202A25CB-1ED1-4C87-AB49-8D3BC684D1CE}"/>
          </ac:spMkLst>
        </pc:spChg>
        <pc:spChg chg="del">
          <ac:chgData name="walduch@gmail.com" userId="c4c51a5c429a4122" providerId="LiveId" clId="{E62009BD-BB42-47BF-AE06-C48FCBE1215C}" dt="2021-01-09T14:29:57.688" v="3472"/>
          <ac:spMkLst>
            <pc:docMk/>
            <pc:sldMk cId="3168915725" sldId="299"/>
            <ac:spMk id="21" creationId="{D68108A9-1C65-4950-B8D3-D53A8ED976DA}"/>
          </ac:spMkLst>
        </pc:spChg>
        <pc:spChg chg="del">
          <ac:chgData name="walduch@gmail.com" userId="c4c51a5c429a4122" providerId="LiveId" clId="{E62009BD-BB42-47BF-AE06-C48FCBE1215C}" dt="2021-01-09T14:29:57.688" v="3472"/>
          <ac:spMkLst>
            <pc:docMk/>
            <pc:sldMk cId="3168915725" sldId="299"/>
            <ac:spMk id="23" creationId="{6F1C2839-EFB8-47B3-9488-B0F191886DBA}"/>
          </ac:spMkLst>
        </pc:spChg>
        <pc:spChg chg="add">
          <ac:chgData name="walduch@gmail.com" userId="c4c51a5c429a4122" providerId="LiveId" clId="{E62009BD-BB42-47BF-AE06-C48FCBE1215C}" dt="2021-01-09T14:30:34.924" v="3480" actId="26606"/>
          <ac:spMkLst>
            <pc:docMk/>
            <pc:sldMk cId="3168915725" sldId="299"/>
            <ac:spMk id="25" creationId="{608F427C-1EC9-4280-9367-F2B3AA063E82}"/>
          </ac:spMkLst>
        </pc:spChg>
        <pc:spChg chg="add">
          <ac:chgData name="walduch@gmail.com" userId="c4c51a5c429a4122" providerId="LiveId" clId="{E62009BD-BB42-47BF-AE06-C48FCBE1215C}" dt="2021-01-09T14:30:34.924" v="3480" actId="26606"/>
          <ac:spMkLst>
            <pc:docMk/>
            <pc:sldMk cId="3168915725" sldId="299"/>
            <ac:spMk id="27" creationId="{F98810A7-E114-447A-A7D6-69B27CFB5650}"/>
          </ac:spMkLst>
        </pc:spChg>
        <pc:picChg chg="del">
          <ac:chgData name="walduch@gmail.com" userId="c4c51a5c429a4122" providerId="LiveId" clId="{E62009BD-BB42-47BF-AE06-C48FCBE1215C}" dt="2021-01-09T14:30:26.330" v="3479" actId="478"/>
          <ac:picMkLst>
            <pc:docMk/>
            <pc:sldMk cId="3168915725" sldId="299"/>
            <ac:picMk id="3" creationId="{A62F2353-24EE-4F37-A47F-9EA85B1CB8AB}"/>
          </ac:picMkLst>
        </pc:picChg>
        <pc:picChg chg="mod">
          <ac:chgData name="walduch@gmail.com" userId="c4c51a5c429a4122" providerId="LiveId" clId="{E62009BD-BB42-47BF-AE06-C48FCBE1215C}" dt="2021-01-09T14:30:34.924" v="3480" actId="26606"/>
          <ac:picMkLst>
            <pc:docMk/>
            <pc:sldMk cId="3168915725" sldId="299"/>
            <ac:picMk id="4" creationId="{E4B9B76A-965F-478D-BBCD-8B96B2148CCF}"/>
          </ac:picMkLst>
        </pc:picChg>
        <pc:picChg chg="add">
          <ac:chgData name="walduch@gmail.com" userId="c4c51a5c429a4122" providerId="LiveId" clId="{E62009BD-BB42-47BF-AE06-C48FCBE1215C}" dt="2021-01-09T14:30:34.924" v="3480" actId="26606"/>
          <ac:picMkLst>
            <pc:docMk/>
            <pc:sldMk cId="3168915725" sldId="299"/>
            <ac:picMk id="6" creationId="{41B68C77-138E-4BF7-A276-BD0C78A4219F}"/>
          </ac:picMkLst>
        </pc:picChg>
        <pc:picChg chg="add">
          <ac:chgData name="walduch@gmail.com" userId="c4c51a5c429a4122" providerId="LiveId" clId="{E62009BD-BB42-47BF-AE06-C48FCBE1215C}" dt="2021-01-09T14:30:34.924" v="3480" actId="26606"/>
          <ac:picMkLst>
            <pc:docMk/>
            <pc:sldMk cId="3168915725" sldId="299"/>
            <ac:picMk id="7" creationId="{7C268552-D473-46ED-B1B8-422042C4DEF1}"/>
          </ac:picMkLst>
        </pc:picChg>
        <pc:picChg chg="del">
          <ac:chgData name="walduch@gmail.com" userId="c4c51a5c429a4122" providerId="LiveId" clId="{E62009BD-BB42-47BF-AE06-C48FCBE1215C}" dt="2021-01-09T14:29:57.688" v="3472"/>
          <ac:picMkLst>
            <pc:docMk/>
            <pc:sldMk cId="3168915725" sldId="299"/>
            <ac:picMk id="9" creationId="{412E3267-7ABE-412B-8580-47EC0D1F61FE}"/>
          </ac:picMkLst>
        </pc:picChg>
        <pc:picChg chg="add">
          <ac:chgData name="walduch@gmail.com" userId="c4c51a5c429a4122" providerId="LiveId" clId="{E62009BD-BB42-47BF-AE06-C48FCBE1215C}" dt="2021-01-09T14:30:34.924" v="3480" actId="26606"/>
          <ac:picMkLst>
            <pc:docMk/>
            <pc:sldMk cId="3168915725" sldId="299"/>
            <ac:picMk id="10" creationId="{B9238B3E-24AA-439A-B527-6C5DF6D72145}"/>
          </ac:picMkLst>
        </pc:picChg>
        <pc:picChg chg="del">
          <ac:chgData name="walduch@gmail.com" userId="c4c51a5c429a4122" providerId="LiveId" clId="{E62009BD-BB42-47BF-AE06-C48FCBE1215C}" dt="2021-01-09T14:29:57.688" v="3472"/>
          <ac:picMkLst>
            <pc:docMk/>
            <pc:sldMk cId="3168915725" sldId="299"/>
            <ac:picMk id="11" creationId="{20B62C5A-2250-4380-AB23-DB87446CCED0}"/>
          </ac:picMkLst>
        </pc:picChg>
        <pc:picChg chg="add">
          <ac:chgData name="walduch@gmail.com" userId="c4c51a5c429a4122" providerId="LiveId" clId="{E62009BD-BB42-47BF-AE06-C48FCBE1215C}" dt="2021-01-09T14:30:34.924" v="3480" actId="26606"/>
          <ac:picMkLst>
            <pc:docMk/>
            <pc:sldMk cId="3168915725" sldId="299"/>
            <ac:picMk id="12" creationId="{69F01145-BEA3-4CBF-AA21-10077B948CA8}"/>
          </ac:picMkLst>
        </pc:picChg>
        <pc:picChg chg="del">
          <ac:chgData name="walduch@gmail.com" userId="c4c51a5c429a4122" providerId="LiveId" clId="{E62009BD-BB42-47BF-AE06-C48FCBE1215C}" dt="2021-01-09T14:29:57.688" v="3472"/>
          <ac:picMkLst>
            <pc:docMk/>
            <pc:sldMk cId="3168915725" sldId="299"/>
            <ac:picMk id="15" creationId="{D35DA97D-88F8-4249-B650-4FC9FD50A382}"/>
          </ac:picMkLst>
        </pc:picChg>
        <pc:picChg chg="del">
          <ac:chgData name="walduch@gmail.com" userId="c4c51a5c429a4122" providerId="LiveId" clId="{E62009BD-BB42-47BF-AE06-C48FCBE1215C}" dt="2021-01-09T14:29:57.688" v="3472"/>
          <ac:picMkLst>
            <pc:docMk/>
            <pc:sldMk cId="3168915725" sldId="299"/>
            <ac:picMk id="17" creationId="{43F38673-6E30-4BAE-AC67-0B283EBF4291}"/>
          </ac:picMkLst>
        </pc:picChg>
      </pc:sldChg>
      <pc:sldChg chg="delSp add del mod setBg delDesignElem modShow">
        <pc:chgData name="walduch@gmail.com" userId="c4c51a5c429a4122" providerId="LiveId" clId="{E62009BD-BB42-47BF-AE06-C48FCBE1215C}" dt="2021-01-15T09:48:22.110" v="3795" actId="47"/>
        <pc:sldMkLst>
          <pc:docMk/>
          <pc:sldMk cId="3546341455" sldId="300"/>
        </pc:sldMkLst>
        <pc:spChg chg="del">
          <ac:chgData name="walduch@gmail.com" userId="c4c51a5c429a4122" providerId="LiveId" clId="{E62009BD-BB42-47BF-AE06-C48FCBE1215C}" dt="2021-01-09T18:33:08.637" v="3486"/>
          <ac:spMkLst>
            <pc:docMk/>
            <pc:sldMk cId="3546341455" sldId="300"/>
            <ac:spMk id="13" creationId="{4FA533C5-33E3-4611-AF9F-72811D8B26A6}"/>
          </ac:spMkLst>
        </pc:spChg>
        <pc:spChg chg="del">
          <ac:chgData name="walduch@gmail.com" userId="c4c51a5c429a4122" providerId="LiveId" clId="{E62009BD-BB42-47BF-AE06-C48FCBE1215C}" dt="2021-01-09T18:33:08.637" v="3486"/>
          <ac:spMkLst>
            <pc:docMk/>
            <pc:sldMk cId="3546341455" sldId="300"/>
            <ac:spMk id="19" creationId="{87F0FDC4-AD8C-47D9-9131-623C98ADB0AE}"/>
          </ac:spMkLst>
        </pc:spChg>
        <pc:spChg chg="del">
          <ac:chgData name="walduch@gmail.com" userId="c4c51a5c429a4122" providerId="LiveId" clId="{E62009BD-BB42-47BF-AE06-C48FCBE1215C}" dt="2021-01-09T18:33:08.637" v="3486"/>
          <ac:spMkLst>
            <pc:docMk/>
            <pc:sldMk cId="3546341455" sldId="300"/>
            <ac:spMk id="21" creationId="{E6A222EB-A81E-4238-B08D-AAB1828C8E0B}"/>
          </ac:spMkLst>
        </pc:spChg>
        <pc:spChg chg="del">
          <ac:chgData name="walduch@gmail.com" userId="c4c51a5c429a4122" providerId="LiveId" clId="{E62009BD-BB42-47BF-AE06-C48FCBE1215C}" dt="2021-01-09T18:33:08.637" v="3486"/>
          <ac:spMkLst>
            <pc:docMk/>
            <pc:sldMk cId="3546341455" sldId="300"/>
            <ac:spMk id="23" creationId="{E014676C-074B-475A-8346-9C901C86CB97}"/>
          </ac:spMkLst>
        </pc:spChg>
        <pc:picChg chg="del">
          <ac:chgData name="walduch@gmail.com" userId="c4c51a5c429a4122" providerId="LiveId" clId="{E62009BD-BB42-47BF-AE06-C48FCBE1215C}" dt="2021-01-09T18:33:08.637" v="3486"/>
          <ac:picMkLst>
            <pc:docMk/>
            <pc:sldMk cId="3546341455" sldId="300"/>
            <ac:picMk id="9" creationId="{91B28F63-CF00-448F-B141-FE33C33B1891}"/>
          </ac:picMkLst>
        </pc:picChg>
        <pc:picChg chg="del">
          <ac:chgData name="walduch@gmail.com" userId="c4c51a5c429a4122" providerId="LiveId" clId="{E62009BD-BB42-47BF-AE06-C48FCBE1215C}" dt="2021-01-09T18:33:08.637" v="3486"/>
          <ac:picMkLst>
            <pc:docMk/>
            <pc:sldMk cId="3546341455" sldId="300"/>
            <ac:picMk id="11" creationId="{2AE609E2-8522-44E4-9077-980E5BCF3E14}"/>
          </ac:picMkLst>
        </pc:picChg>
        <pc:picChg chg="del">
          <ac:chgData name="walduch@gmail.com" userId="c4c51a5c429a4122" providerId="LiveId" clId="{E62009BD-BB42-47BF-AE06-C48FCBE1215C}" dt="2021-01-09T18:33:08.637" v="3486"/>
          <ac:picMkLst>
            <pc:docMk/>
            <pc:sldMk cId="3546341455" sldId="300"/>
            <ac:picMk id="15" creationId="{8949AD42-25FD-4C3D-9EEE-B7FEC5809988}"/>
          </ac:picMkLst>
        </pc:picChg>
        <pc:picChg chg="del">
          <ac:chgData name="walduch@gmail.com" userId="c4c51a5c429a4122" providerId="LiveId" clId="{E62009BD-BB42-47BF-AE06-C48FCBE1215C}" dt="2021-01-09T18:33:08.637" v="3486"/>
          <ac:picMkLst>
            <pc:docMk/>
            <pc:sldMk cId="3546341455" sldId="300"/>
            <ac:picMk id="17" creationId="{6AC7D913-60B7-4603-881B-831DA5D3A940}"/>
          </ac:picMkLst>
        </pc:picChg>
        <pc:cxnChg chg="del">
          <ac:chgData name="walduch@gmail.com" userId="c4c51a5c429a4122" providerId="LiveId" clId="{E62009BD-BB42-47BF-AE06-C48FCBE1215C}" dt="2021-01-09T18:33:08.637" v="3486"/>
          <ac:cxnSpMkLst>
            <pc:docMk/>
            <pc:sldMk cId="3546341455" sldId="300"/>
            <ac:cxnSpMk id="25" creationId="{179C4C8E-197B-4679-AE96-B5147F971C90}"/>
          </ac:cxnSpMkLst>
        </pc:cxnChg>
      </pc:sldChg>
      <pc:sldChg chg="addSp delSp modSp new mod">
        <pc:chgData name="walduch@gmail.com" userId="c4c51a5c429a4122" providerId="LiveId" clId="{E62009BD-BB42-47BF-AE06-C48FCBE1215C}" dt="2021-01-15T11:21:58.203" v="5232" actId="13782"/>
        <pc:sldMkLst>
          <pc:docMk/>
          <pc:sldMk cId="1476937789" sldId="301"/>
        </pc:sldMkLst>
        <pc:spChg chg="mod">
          <ac:chgData name="walduch@gmail.com" userId="c4c51a5c429a4122" providerId="LiveId" clId="{E62009BD-BB42-47BF-AE06-C48FCBE1215C}" dt="2021-01-15T09:48:54.180" v="3804" actId="20577"/>
          <ac:spMkLst>
            <pc:docMk/>
            <pc:sldMk cId="1476937789" sldId="301"/>
            <ac:spMk id="2" creationId="{687C7FDC-2055-4085-A891-4FB85349557B}"/>
          </ac:spMkLst>
        </pc:spChg>
        <pc:spChg chg="del mod">
          <ac:chgData name="walduch@gmail.com" userId="c4c51a5c429a4122" providerId="LiveId" clId="{E62009BD-BB42-47BF-AE06-C48FCBE1215C}" dt="2021-01-15T11:21:11.391" v="5230" actId="12084"/>
          <ac:spMkLst>
            <pc:docMk/>
            <pc:sldMk cId="1476937789" sldId="301"/>
            <ac:spMk id="3" creationId="{B7C10748-0AFD-41E7-8499-79E475A8DFD7}"/>
          </ac:spMkLst>
        </pc:spChg>
        <pc:graphicFrameChg chg="add mod">
          <ac:chgData name="walduch@gmail.com" userId="c4c51a5c429a4122" providerId="LiveId" clId="{E62009BD-BB42-47BF-AE06-C48FCBE1215C}" dt="2021-01-15T11:21:58.203" v="5232" actId="13782"/>
          <ac:graphicFrameMkLst>
            <pc:docMk/>
            <pc:sldMk cId="1476937789" sldId="301"/>
            <ac:graphicFrameMk id="4" creationId="{4B6F211D-6107-493C-8FF2-8807EE897075}"/>
          </ac:graphicFrameMkLst>
        </pc:graphicFrameChg>
      </pc:sldChg>
      <pc:sldChg chg="addSp delSp modSp add mod">
        <pc:chgData name="walduch@gmail.com" userId="c4c51a5c429a4122" providerId="LiveId" clId="{E62009BD-BB42-47BF-AE06-C48FCBE1215C}" dt="2021-01-15T11:22:49.601" v="5235" actId="13782"/>
        <pc:sldMkLst>
          <pc:docMk/>
          <pc:sldMk cId="1321957231" sldId="302"/>
        </pc:sldMkLst>
        <pc:spChg chg="mod">
          <ac:chgData name="walduch@gmail.com" userId="c4c51a5c429a4122" providerId="LiveId" clId="{E62009BD-BB42-47BF-AE06-C48FCBE1215C}" dt="2021-01-09T18:36:03.398" v="3625"/>
          <ac:spMkLst>
            <pc:docMk/>
            <pc:sldMk cId="1321957231" sldId="302"/>
            <ac:spMk id="2" creationId="{687C7FDC-2055-4085-A891-4FB85349557B}"/>
          </ac:spMkLst>
        </pc:spChg>
        <pc:spChg chg="del mod">
          <ac:chgData name="walduch@gmail.com" userId="c4c51a5c429a4122" providerId="LiveId" clId="{E62009BD-BB42-47BF-AE06-C48FCBE1215C}" dt="2021-01-15T11:22:11.596" v="5233" actId="12084"/>
          <ac:spMkLst>
            <pc:docMk/>
            <pc:sldMk cId="1321957231" sldId="302"/>
            <ac:spMk id="3" creationId="{B7C10748-0AFD-41E7-8499-79E475A8DFD7}"/>
          </ac:spMkLst>
        </pc:spChg>
        <pc:graphicFrameChg chg="add mod">
          <ac:chgData name="walduch@gmail.com" userId="c4c51a5c429a4122" providerId="LiveId" clId="{E62009BD-BB42-47BF-AE06-C48FCBE1215C}" dt="2021-01-15T11:22:49.601" v="5235" actId="13782"/>
          <ac:graphicFrameMkLst>
            <pc:docMk/>
            <pc:sldMk cId="1321957231" sldId="302"/>
            <ac:graphicFrameMk id="4" creationId="{12B70C60-72B6-497F-B7EB-8F834C92E57A}"/>
          </ac:graphicFrameMkLst>
        </pc:graphicFrameChg>
      </pc:sldChg>
      <pc:sldChg chg="delSp modSp add mod ord setBg delDesignElem">
        <pc:chgData name="walduch@gmail.com" userId="c4c51a5c429a4122" providerId="LiveId" clId="{E62009BD-BB42-47BF-AE06-C48FCBE1215C}" dt="2021-01-09T18:35:22.361" v="3563" actId="20577"/>
        <pc:sldMkLst>
          <pc:docMk/>
          <pc:sldMk cId="3348561294" sldId="303"/>
        </pc:sldMkLst>
        <pc:spChg chg="mod">
          <ac:chgData name="walduch@gmail.com" userId="c4c51a5c429a4122" providerId="LiveId" clId="{E62009BD-BB42-47BF-AE06-C48FCBE1215C}" dt="2021-01-09T18:35:22.361" v="3563" actId="20577"/>
          <ac:spMkLst>
            <pc:docMk/>
            <pc:sldMk cId="3348561294" sldId="303"/>
            <ac:spMk id="2" creationId="{4AF735A6-0BAF-42EB-A773-D76B7B998925}"/>
          </ac:spMkLst>
        </pc:spChg>
        <pc:spChg chg="del">
          <ac:chgData name="walduch@gmail.com" userId="c4c51a5c429a4122" providerId="LiveId" clId="{E62009BD-BB42-47BF-AE06-C48FCBE1215C}" dt="2021-01-09T18:35:13.591" v="3539"/>
          <ac:spMkLst>
            <pc:docMk/>
            <pc:sldMk cId="3348561294" sldId="303"/>
            <ac:spMk id="13" creationId="{4FA533C5-33E3-4611-AF9F-72811D8B26A6}"/>
          </ac:spMkLst>
        </pc:spChg>
        <pc:spChg chg="del">
          <ac:chgData name="walduch@gmail.com" userId="c4c51a5c429a4122" providerId="LiveId" clId="{E62009BD-BB42-47BF-AE06-C48FCBE1215C}" dt="2021-01-09T18:35:13.591" v="3539"/>
          <ac:spMkLst>
            <pc:docMk/>
            <pc:sldMk cId="3348561294" sldId="303"/>
            <ac:spMk id="19" creationId="{87F0FDC4-AD8C-47D9-9131-623C98ADB0AE}"/>
          </ac:spMkLst>
        </pc:spChg>
        <pc:spChg chg="del">
          <ac:chgData name="walduch@gmail.com" userId="c4c51a5c429a4122" providerId="LiveId" clId="{E62009BD-BB42-47BF-AE06-C48FCBE1215C}" dt="2021-01-09T18:35:13.591" v="3539"/>
          <ac:spMkLst>
            <pc:docMk/>
            <pc:sldMk cId="3348561294" sldId="303"/>
            <ac:spMk id="21" creationId="{E6A222EB-A81E-4238-B08D-AAB1828C8E0B}"/>
          </ac:spMkLst>
        </pc:spChg>
        <pc:spChg chg="del">
          <ac:chgData name="walduch@gmail.com" userId="c4c51a5c429a4122" providerId="LiveId" clId="{E62009BD-BB42-47BF-AE06-C48FCBE1215C}" dt="2021-01-09T18:35:13.591" v="3539"/>
          <ac:spMkLst>
            <pc:docMk/>
            <pc:sldMk cId="3348561294" sldId="303"/>
            <ac:spMk id="23" creationId="{E014676C-074B-475A-8346-9C901C86CB97}"/>
          </ac:spMkLst>
        </pc:spChg>
        <pc:picChg chg="del">
          <ac:chgData name="walduch@gmail.com" userId="c4c51a5c429a4122" providerId="LiveId" clId="{E62009BD-BB42-47BF-AE06-C48FCBE1215C}" dt="2021-01-09T18:35:13.591" v="3539"/>
          <ac:picMkLst>
            <pc:docMk/>
            <pc:sldMk cId="3348561294" sldId="303"/>
            <ac:picMk id="9" creationId="{91B28F63-CF00-448F-B141-FE33C33B1891}"/>
          </ac:picMkLst>
        </pc:picChg>
        <pc:picChg chg="del">
          <ac:chgData name="walduch@gmail.com" userId="c4c51a5c429a4122" providerId="LiveId" clId="{E62009BD-BB42-47BF-AE06-C48FCBE1215C}" dt="2021-01-09T18:35:13.591" v="3539"/>
          <ac:picMkLst>
            <pc:docMk/>
            <pc:sldMk cId="3348561294" sldId="303"/>
            <ac:picMk id="11" creationId="{2AE609E2-8522-44E4-9077-980E5BCF3E14}"/>
          </ac:picMkLst>
        </pc:picChg>
        <pc:picChg chg="del">
          <ac:chgData name="walduch@gmail.com" userId="c4c51a5c429a4122" providerId="LiveId" clId="{E62009BD-BB42-47BF-AE06-C48FCBE1215C}" dt="2021-01-09T18:35:13.591" v="3539"/>
          <ac:picMkLst>
            <pc:docMk/>
            <pc:sldMk cId="3348561294" sldId="303"/>
            <ac:picMk id="15" creationId="{8949AD42-25FD-4C3D-9EEE-B7FEC5809988}"/>
          </ac:picMkLst>
        </pc:picChg>
        <pc:picChg chg="del">
          <ac:chgData name="walduch@gmail.com" userId="c4c51a5c429a4122" providerId="LiveId" clId="{E62009BD-BB42-47BF-AE06-C48FCBE1215C}" dt="2021-01-09T18:35:13.591" v="3539"/>
          <ac:picMkLst>
            <pc:docMk/>
            <pc:sldMk cId="3348561294" sldId="303"/>
            <ac:picMk id="17" creationId="{6AC7D913-60B7-4603-881B-831DA5D3A940}"/>
          </ac:picMkLst>
        </pc:picChg>
        <pc:cxnChg chg="del">
          <ac:chgData name="walduch@gmail.com" userId="c4c51a5c429a4122" providerId="LiveId" clId="{E62009BD-BB42-47BF-AE06-C48FCBE1215C}" dt="2021-01-09T18:35:13.591" v="3539"/>
          <ac:cxnSpMkLst>
            <pc:docMk/>
            <pc:sldMk cId="3348561294" sldId="303"/>
            <ac:cxnSpMk id="25" creationId="{179C4C8E-197B-4679-AE96-B5147F971C90}"/>
          </ac:cxnSpMkLst>
        </pc:cxnChg>
      </pc:sldChg>
      <pc:sldChg chg="delSp new del mod ord">
        <pc:chgData name="walduch@gmail.com" userId="c4c51a5c429a4122" providerId="LiveId" clId="{E62009BD-BB42-47BF-AE06-C48FCBE1215C}" dt="2021-01-15T14:56:23.301" v="5357" actId="47"/>
        <pc:sldMkLst>
          <pc:docMk/>
          <pc:sldMk cId="2017464044" sldId="304"/>
        </pc:sldMkLst>
        <pc:spChg chg="del">
          <ac:chgData name="walduch@gmail.com" userId="c4c51a5c429a4122" providerId="LiveId" clId="{E62009BD-BB42-47BF-AE06-C48FCBE1215C}" dt="2021-01-15T14:35:54.690" v="5293" actId="478"/>
          <ac:spMkLst>
            <pc:docMk/>
            <pc:sldMk cId="2017464044" sldId="304"/>
            <ac:spMk id="2" creationId="{02897143-38E5-4107-9790-060E36066E2C}"/>
          </ac:spMkLst>
        </pc:spChg>
        <pc:spChg chg="del">
          <ac:chgData name="walduch@gmail.com" userId="c4c51a5c429a4122" providerId="LiveId" clId="{E62009BD-BB42-47BF-AE06-C48FCBE1215C}" dt="2021-01-15T14:35:56.284" v="5294" actId="478"/>
          <ac:spMkLst>
            <pc:docMk/>
            <pc:sldMk cId="2017464044" sldId="304"/>
            <ac:spMk id="3" creationId="{C45FCFDA-D000-4042-9C7C-541BEDFDD54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de Client /Cluster</a:t>
            </a:r>
          </a:p>
          <a:p>
            <a:pPr>
              <a:defRPr/>
            </a:pPr>
            <a:r>
              <a:rPr lang="fr-FR"/>
              <a:t>EPS</a:t>
            </a:r>
            <a:r>
              <a:rPr lang="fr-FR" baseline="0"/>
              <a:t> = 0,3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Feuil1!$B$32:$B$39</c:f>
              <c:numCache>
                <c:formatCode>General</c:formatCode>
                <c:ptCount val="8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numCache>
            </c:numRef>
          </c:cat>
          <c:val>
            <c:numRef>
              <c:f>Feuil1!$C$32:$C$39</c:f>
              <c:numCache>
                <c:formatCode>General</c:formatCode>
                <c:ptCount val="8"/>
                <c:pt idx="0">
                  <c:v>357</c:v>
                </c:pt>
                <c:pt idx="1">
                  <c:v>37275</c:v>
                </c:pt>
                <c:pt idx="2">
                  <c:v>52944</c:v>
                </c:pt>
                <c:pt idx="3">
                  <c:v>132</c:v>
                </c:pt>
                <c:pt idx="4">
                  <c:v>1255</c:v>
                </c:pt>
                <c:pt idx="5">
                  <c:v>26</c:v>
                </c:pt>
                <c:pt idx="6">
                  <c:v>37</c:v>
                </c:pt>
                <c:pt idx="7">
                  <c:v>1324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5-4682-A4D5-692EE2A56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166399"/>
        <c:axId val="105166815"/>
      </c:barChart>
      <c:catAx>
        <c:axId val="10516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5166815"/>
        <c:crosses val="autoZero"/>
        <c:auto val="1"/>
        <c:lblAlgn val="ctr"/>
        <c:lblOffset val="100"/>
        <c:noMultiLvlLbl val="0"/>
      </c:catAx>
      <c:valAx>
        <c:axId val="10516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516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ata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svg"/><Relationship Id="rId1" Type="http://schemas.openxmlformats.org/officeDocument/2006/relationships/image" Target="../media/image60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svg"/><Relationship Id="rId1" Type="http://schemas.openxmlformats.org/officeDocument/2006/relationships/image" Target="../media/image6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02BD8-9146-4DD5-894A-B7B890E36A1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6A7DA4B8-0119-4DEC-8835-94EE6EFE04CA}">
      <dgm:prSet/>
      <dgm:spPr/>
      <dgm:t>
        <a:bodyPr/>
        <a:lstStyle/>
        <a:p>
          <a:r>
            <a:rPr lang="fr-FR" b="0" i="0" dirty="0"/>
            <a:t>Principe </a:t>
          </a:r>
          <a:br>
            <a:rPr lang="fr-FR" b="0" i="0" dirty="0"/>
          </a:br>
          <a:r>
            <a:rPr lang="fr-FR" b="0" i="0" dirty="0"/>
            <a:t>de la PEP8</a:t>
          </a:r>
          <a:endParaRPr lang="fr-FR" dirty="0"/>
        </a:p>
      </dgm:t>
    </dgm:pt>
    <dgm:pt modelId="{12D2DEEA-82F3-47DA-BA44-0F3000E27976}" type="parTrans" cxnId="{B276995E-791B-4A30-AF54-902FD46A5376}">
      <dgm:prSet/>
      <dgm:spPr/>
      <dgm:t>
        <a:bodyPr/>
        <a:lstStyle/>
        <a:p>
          <a:endParaRPr lang="fr-FR"/>
        </a:p>
      </dgm:t>
    </dgm:pt>
    <dgm:pt modelId="{1F672E8B-8B44-4AD2-8083-7E3EED9EFB58}" type="sibTrans" cxnId="{B276995E-791B-4A30-AF54-902FD46A5376}">
      <dgm:prSet/>
      <dgm:spPr/>
      <dgm:t>
        <a:bodyPr/>
        <a:lstStyle/>
        <a:p>
          <a:endParaRPr lang="fr-FR"/>
        </a:p>
      </dgm:t>
    </dgm:pt>
    <dgm:pt modelId="{2DA40350-2920-4452-8608-1785A4773F84}">
      <dgm:prSet/>
      <dgm:spPr/>
      <dgm:t>
        <a:bodyPr/>
        <a:lstStyle/>
        <a:p>
          <a:r>
            <a:rPr lang="fr-FR" dirty="0"/>
            <a:t>Introduction</a:t>
          </a:r>
        </a:p>
      </dgm:t>
    </dgm:pt>
    <dgm:pt modelId="{437CEBD0-0D84-432C-AB8D-F0F8EACB3A9E}" type="parTrans" cxnId="{F82A14EB-657A-4E73-9522-F359000883F7}">
      <dgm:prSet/>
      <dgm:spPr/>
      <dgm:t>
        <a:bodyPr/>
        <a:lstStyle/>
        <a:p>
          <a:endParaRPr lang="fr-FR"/>
        </a:p>
      </dgm:t>
    </dgm:pt>
    <dgm:pt modelId="{99FEA700-398E-4443-9924-C1E8020CF204}" type="sibTrans" cxnId="{F82A14EB-657A-4E73-9522-F359000883F7}">
      <dgm:prSet/>
      <dgm:spPr/>
      <dgm:t>
        <a:bodyPr/>
        <a:lstStyle/>
        <a:p>
          <a:endParaRPr lang="fr-FR"/>
        </a:p>
      </dgm:t>
    </dgm:pt>
    <dgm:pt modelId="{2B180A9D-A473-45E9-B80B-B5B68ECF097C}">
      <dgm:prSet/>
      <dgm:spPr/>
      <dgm:t>
        <a:bodyPr/>
        <a:lstStyle/>
        <a:p>
          <a:r>
            <a:rPr lang="fr-FR" b="0" i="0"/>
            <a:t>Préparation des données</a:t>
          </a:r>
          <a:endParaRPr lang="fr-FR"/>
        </a:p>
      </dgm:t>
    </dgm:pt>
    <dgm:pt modelId="{ABCD435D-0F27-4582-9328-A6FD7734AB1D}" type="parTrans" cxnId="{16449BC2-5930-451F-AE22-91B8F9DA9947}">
      <dgm:prSet/>
      <dgm:spPr/>
      <dgm:t>
        <a:bodyPr/>
        <a:lstStyle/>
        <a:p>
          <a:endParaRPr lang="fr-FR"/>
        </a:p>
      </dgm:t>
    </dgm:pt>
    <dgm:pt modelId="{C0949F40-7F3A-4FE4-B301-047BB73055A7}" type="sibTrans" cxnId="{16449BC2-5930-451F-AE22-91B8F9DA9947}">
      <dgm:prSet/>
      <dgm:spPr/>
      <dgm:t>
        <a:bodyPr/>
        <a:lstStyle/>
        <a:p>
          <a:endParaRPr lang="fr-FR"/>
        </a:p>
      </dgm:t>
    </dgm:pt>
    <dgm:pt modelId="{A2DB99F4-DEB2-4B57-A9F5-E39B4C62C76B}">
      <dgm:prSet/>
      <dgm:spPr/>
      <dgm:t>
        <a:bodyPr/>
        <a:lstStyle/>
        <a:p>
          <a:r>
            <a:rPr lang="fr-FR" b="0" i="0" dirty="0"/>
            <a:t>Qui sont </a:t>
          </a:r>
          <a:br>
            <a:rPr lang="fr-FR" b="0" i="0" dirty="0"/>
          </a:br>
          <a:r>
            <a:rPr lang="fr-FR" b="0" i="0" dirty="0"/>
            <a:t>les clients?</a:t>
          </a:r>
          <a:endParaRPr lang="fr-FR" dirty="0"/>
        </a:p>
      </dgm:t>
    </dgm:pt>
    <dgm:pt modelId="{A9E1FB17-2BC1-45C0-975B-9077AC6F4CC9}" type="parTrans" cxnId="{DB3AE7FA-0B61-4F81-A07B-91A14F3436A7}">
      <dgm:prSet/>
      <dgm:spPr/>
      <dgm:t>
        <a:bodyPr/>
        <a:lstStyle/>
        <a:p>
          <a:endParaRPr lang="fr-FR"/>
        </a:p>
      </dgm:t>
    </dgm:pt>
    <dgm:pt modelId="{422C61F3-6695-4375-80E0-0EDB67B6896B}" type="sibTrans" cxnId="{DB3AE7FA-0B61-4F81-A07B-91A14F3436A7}">
      <dgm:prSet/>
      <dgm:spPr/>
      <dgm:t>
        <a:bodyPr/>
        <a:lstStyle/>
        <a:p>
          <a:endParaRPr lang="fr-FR"/>
        </a:p>
      </dgm:t>
    </dgm:pt>
    <dgm:pt modelId="{7DC5FAAF-5EF9-40A8-9E50-3EBD0A292663}">
      <dgm:prSet/>
      <dgm:spPr/>
      <dgm:t>
        <a:bodyPr/>
        <a:lstStyle/>
        <a:p>
          <a:r>
            <a:rPr lang="fr-FR" b="0" i="0"/>
            <a:t>Clustérisation des données</a:t>
          </a:r>
          <a:endParaRPr lang="fr-FR"/>
        </a:p>
      </dgm:t>
    </dgm:pt>
    <dgm:pt modelId="{9F79ADA4-6B6E-4086-82A8-9112F419FE1E}" type="parTrans" cxnId="{AD7D77DB-C157-4EB4-AE08-32C5F2DEB5C1}">
      <dgm:prSet/>
      <dgm:spPr/>
      <dgm:t>
        <a:bodyPr/>
        <a:lstStyle/>
        <a:p>
          <a:endParaRPr lang="fr-FR"/>
        </a:p>
      </dgm:t>
    </dgm:pt>
    <dgm:pt modelId="{6A8251EE-1FF5-4D80-9BBC-2271D57C4871}" type="sibTrans" cxnId="{AD7D77DB-C157-4EB4-AE08-32C5F2DEB5C1}">
      <dgm:prSet/>
      <dgm:spPr/>
      <dgm:t>
        <a:bodyPr/>
        <a:lstStyle/>
        <a:p>
          <a:endParaRPr lang="fr-FR"/>
        </a:p>
      </dgm:t>
    </dgm:pt>
    <dgm:pt modelId="{CD02DDB2-1D80-4F69-AF86-D13CB1D70709}">
      <dgm:prSet/>
      <dgm:spPr/>
      <dgm:t>
        <a:bodyPr/>
        <a:lstStyle/>
        <a:p>
          <a:r>
            <a:rPr lang="fr-FR" b="0" i="0"/>
            <a:t>Contrat de maintenance</a:t>
          </a:r>
          <a:endParaRPr lang="fr-FR"/>
        </a:p>
      </dgm:t>
    </dgm:pt>
    <dgm:pt modelId="{9701159B-99D1-4669-B317-DBB0ABE7175B}" type="parTrans" cxnId="{85B8A14A-F2ED-4C05-B4AE-AC81281646F7}">
      <dgm:prSet/>
      <dgm:spPr/>
      <dgm:t>
        <a:bodyPr/>
        <a:lstStyle/>
        <a:p>
          <a:endParaRPr lang="fr-FR"/>
        </a:p>
      </dgm:t>
    </dgm:pt>
    <dgm:pt modelId="{DE06979B-2179-421B-84D9-14EF0DB8F215}" type="sibTrans" cxnId="{85B8A14A-F2ED-4C05-B4AE-AC81281646F7}">
      <dgm:prSet/>
      <dgm:spPr/>
      <dgm:t>
        <a:bodyPr/>
        <a:lstStyle/>
        <a:p>
          <a:endParaRPr lang="fr-FR"/>
        </a:p>
      </dgm:t>
    </dgm:pt>
    <dgm:pt modelId="{97B9B164-F165-4C8F-948E-9E4802896E30}">
      <dgm:prSet/>
      <dgm:spPr/>
      <dgm:t>
        <a:bodyPr/>
        <a:lstStyle/>
        <a:p>
          <a:r>
            <a:rPr lang="fr-FR" b="0" i="0"/>
            <a:t>Conclusion</a:t>
          </a:r>
          <a:endParaRPr lang="fr-FR"/>
        </a:p>
      </dgm:t>
    </dgm:pt>
    <dgm:pt modelId="{ACA408AE-5A0E-4EE4-AE2B-77CA7E92BC83}" type="parTrans" cxnId="{AB8C30AB-8977-479D-91FD-F6E34F47A960}">
      <dgm:prSet/>
      <dgm:spPr/>
      <dgm:t>
        <a:bodyPr/>
        <a:lstStyle/>
        <a:p>
          <a:endParaRPr lang="fr-FR"/>
        </a:p>
      </dgm:t>
    </dgm:pt>
    <dgm:pt modelId="{A18714DD-19FD-49C0-AAA0-D672C283B220}" type="sibTrans" cxnId="{AB8C30AB-8977-479D-91FD-F6E34F47A960}">
      <dgm:prSet/>
      <dgm:spPr/>
      <dgm:t>
        <a:bodyPr/>
        <a:lstStyle/>
        <a:p>
          <a:endParaRPr lang="fr-FR"/>
        </a:p>
      </dgm:t>
    </dgm:pt>
    <dgm:pt modelId="{152E4B31-22C8-4D6F-8508-35F1D487C3E8}" type="pres">
      <dgm:prSet presAssocID="{94602BD8-9146-4DD5-894A-B7B890E36A14}" presName="Name0" presStyleCnt="0">
        <dgm:presLayoutVars>
          <dgm:dir/>
          <dgm:resizeHandles val="exact"/>
        </dgm:presLayoutVars>
      </dgm:prSet>
      <dgm:spPr/>
    </dgm:pt>
    <dgm:pt modelId="{A9DAE35E-7282-457B-A2D8-1832EF422C00}" type="pres">
      <dgm:prSet presAssocID="{6A7DA4B8-0119-4DEC-8835-94EE6EFE04CA}" presName="node" presStyleLbl="node1" presStyleIdx="0" presStyleCnt="7">
        <dgm:presLayoutVars>
          <dgm:bulletEnabled val="1"/>
        </dgm:presLayoutVars>
      </dgm:prSet>
      <dgm:spPr/>
    </dgm:pt>
    <dgm:pt modelId="{0251787D-1B0A-44B0-8F8C-BB4D5DC42B3E}" type="pres">
      <dgm:prSet presAssocID="{1F672E8B-8B44-4AD2-8083-7E3EED9EFB58}" presName="sibTrans" presStyleCnt="0"/>
      <dgm:spPr/>
    </dgm:pt>
    <dgm:pt modelId="{AA69F402-CA12-4A0F-8FDE-0C7B6CBBF5C0}" type="pres">
      <dgm:prSet presAssocID="{2DA40350-2920-4452-8608-1785A4773F84}" presName="node" presStyleLbl="node1" presStyleIdx="1" presStyleCnt="7">
        <dgm:presLayoutVars>
          <dgm:bulletEnabled val="1"/>
        </dgm:presLayoutVars>
      </dgm:prSet>
      <dgm:spPr/>
    </dgm:pt>
    <dgm:pt modelId="{363B4557-B889-4979-B468-C86D71F86A6F}" type="pres">
      <dgm:prSet presAssocID="{99FEA700-398E-4443-9924-C1E8020CF204}" presName="sibTrans" presStyleCnt="0"/>
      <dgm:spPr/>
    </dgm:pt>
    <dgm:pt modelId="{7EB5D8B3-D9A2-42FC-81C2-67F8B6F26960}" type="pres">
      <dgm:prSet presAssocID="{2B180A9D-A473-45E9-B80B-B5B68ECF097C}" presName="node" presStyleLbl="node1" presStyleIdx="2" presStyleCnt="7">
        <dgm:presLayoutVars>
          <dgm:bulletEnabled val="1"/>
        </dgm:presLayoutVars>
      </dgm:prSet>
      <dgm:spPr/>
    </dgm:pt>
    <dgm:pt modelId="{22DE703F-03D2-4890-8F1D-07CFC9C65690}" type="pres">
      <dgm:prSet presAssocID="{C0949F40-7F3A-4FE4-B301-047BB73055A7}" presName="sibTrans" presStyleCnt="0"/>
      <dgm:spPr/>
    </dgm:pt>
    <dgm:pt modelId="{E41EB4F9-E438-4DE8-B7DA-716D9EF64F69}" type="pres">
      <dgm:prSet presAssocID="{A2DB99F4-DEB2-4B57-A9F5-E39B4C62C76B}" presName="node" presStyleLbl="node1" presStyleIdx="3" presStyleCnt="7">
        <dgm:presLayoutVars>
          <dgm:bulletEnabled val="1"/>
        </dgm:presLayoutVars>
      </dgm:prSet>
      <dgm:spPr/>
    </dgm:pt>
    <dgm:pt modelId="{4AA44459-BCC3-4725-9566-C3391C85D826}" type="pres">
      <dgm:prSet presAssocID="{422C61F3-6695-4375-80E0-0EDB67B6896B}" presName="sibTrans" presStyleCnt="0"/>
      <dgm:spPr/>
    </dgm:pt>
    <dgm:pt modelId="{67F041FC-2379-477A-A943-A7698FA055B9}" type="pres">
      <dgm:prSet presAssocID="{7DC5FAAF-5EF9-40A8-9E50-3EBD0A292663}" presName="node" presStyleLbl="node1" presStyleIdx="4" presStyleCnt="7">
        <dgm:presLayoutVars>
          <dgm:bulletEnabled val="1"/>
        </dgm:presLayoutVars>
      </dgm:prSet>
      <dgm:spPr/>
    </dgm:pt>
    <dgm:pt modelId="{CF837A04-0D2B-4FA1-8F11-5F4CC7BB4E8A}" type="pres">
      <dgm:prSet presAssocID="{6A8251EE-1FF5-4D80-9BBC-2271D57C4871}" presName="sibTrans" presStyleCnt="0"/>
      <dgm:spPr/>
    </dgm:pt>
    <dgm:pt modelId="{6CB47F1E-8512-4945-AC60-385596757EBF}" type="pres">
      <dgm:prSet presAssocID="{CD02DDB2-1D80-4F69-AF86-D13CB1D70709}" presName="node" presStyleLbl="node1" presStyleIdx="5" presStyleCnt="7">
        <dgm:presLayoutVars>
          <dgm:bulletEnabled val="1"/>
        </dgm:presLayoutVars>
      </dgm:prSet>
      <dgm:spPr/>
    </dgm:pt>
    <dgm:pt modelId="{63BB49B8-95FF-46AF-B1D5-D4AE1144BDC6}" type="pres">
      <dgm:prSet presAssocID="{DE06979B-2179-421B-84D9-14EF0DB8F215}" presName="sibTrans" presStyleCnt="0"/>
      <dgm:spPr/>
    </dgm:pt>
    <dgm:pt modelId="{C21A1D13-613D-4873-9178-573E5E834B5B}" type="pres">
      <dgm:prSet presAssocID="{97B9B164-F165-4C8F-948E-9E4802896E30}" presName="node" presStyleLbl="node1" presStyleIdx="6" presStyleCnt="7">
        <dgm:presLayoutVars>
          <dgm:bulletEnabled val="1"/>
        </dgm:presLayoutVars>
      </dgm:prSet>
      <dgm:spPr/>
    </dgm:pt>
  </dgm:ptLst>
  <dgm:cxnLst>
    <dgm:cxn modelId="{FB656D19-FF2B-4319-A540-9E8E408E656B}" type="presOf" srcId="{2B180A9D-A473-45E9-B80B-B5B68ECF097C}" destId="{7EB5D8B3-D9A2-42FC-81C2-67F8B6F26960}" srcOrd="0" destOrd="0" presId="urn:microsoft.com/office/officeart/2005/8/layout/hList6"/>
    <dgm:cxn modelId="{D3C5CF1D-0D60-4F15-B85C-834EFA8668E2}" type="presOf" srcId="{6A7DA4B8-0119-4DEC-8835-94EE6EFE04CA}" destId="{A9DAE35E-7282-457B-A2D8-1832EF422C00}" srcOrd="0" destOrd="0" presId="urn:microsoft.com/office/officeart/2005/8/layout/hList6"/>
    <dgm:cxn modelId="{B276995E-791B-4A30-AF54-902FD46A5376}" srcId="{94602BD8-9146-4DD5-894A-B7B890E36A14}" destId="{6A7DA4B8-0119-4DEC-8835-94EE6EFE04CA}" srcOrd="0" destOrd="0" parTransId="{12D2DEEA-82F3-47DA-BA44-0F3000E27976}" sibTransId="{1F672E8B-8B44-4AD2-8083-7E3EED9EFB58}"/>
    <dgm:cxn modelId="{85B8A14A-F2ED-4C05-B4AE-AC81281646F7}" srcId="{94602BD8-9146-4DD5-894A-B7B890E36A14}" destId="{CD02DDB2-1D80-4F69-AF86-D13CB1D70709}" srcOrd="5" destOrd="0" parTransId="{9701159B-99D1-4669-B317-DBB0ABE7175B}" sibTransId="{DE06979B-2179-421B-84D9-14EF0DB8F215}"/>
    <dgm:cxn modelId="{B4AD5F4D-194F-4411-96F0-94327C3DFE00}" type="presOf" srcId="{2DA40350-2920-4452-8608-1785A4773F84}" destId="{AA69F402-CA12-4A0F-8FDE-0C7B6CBBF5C0}" srcOrd="0" destOrd="0" presId="urn:microsoft.com/office/officeart/2005/8/layout/hList6"/>
    <dgm:cxn modelId="{89103D7A-111E-41F5-B88D-A2AA8FB3F252}" type="presOf" srcId="{A2DB99F4-DEB2-4B57-A9F5-E39B4C62C76B}" destId="{E41EB4F9-E438-4DE8-B7DA-716D9EF64F69}" srcOrd="0" destOrd="0" presId="urn:microsoft.com/office/officeart/2005/8/layout/hList6"/>
    <dgm:cxn modelId="{2D3B9494-22BE-4A31-A30D-E559D7D36493}" type="presOf" srcId="{CD02DDB2-1D80-4F69-AF86-D13CB1D70709}" destId="{6CB47F1E-8512-4945-AC60-385596757EBF}" srcOrd="0" destOrd="0" presId="urn:microsoft.com/office/officeart/2005/8/layout/hList6"/>
    <dgm:cxn modelId="{AB8C30AB-8977-479D-91FD-F6E34F47A960}" srcId="{94602BD8-9146-4DD5-894A-B7B890E36A14}" destId="{97B9B164-F165-4C8F-948E-9E4802896E30}" srcOrd="6" destOrd="0" parTransId="{ACA408AE-5A0E-4EE4-AE2B-77CA7E92BC83}" sibTransId="{A18714DD-19FD-49C0-AAA0-D672C283B220}"/>
    <dgm:cxn modelId="{16449BC2-5930-451F-AE22-91B8F9DA9947}" srcId="{94602BD8-9146-4DD5-894A-B7B890E36A14}" destId="{2B180A9D-A473-45E9-B80B-B5B68ECF097C}" srcOrd="2" destOrd="0" parTransId="{ABCD435D-0F27-4582-9328-A6FD7734AB1D}" sibTransId="{C0949F40-7F3A-4FE4-B301-047BB73055A7}"/>
    <dgm:cxn modelId="{2D6CC9C8-4E74-4FFB-A129-8DF42289733A}" type="presOf" srcId="{7DC5FAAF-5EF9-40A8-9E50-3EBD0A292663}" destId="{67F041FC-2379-477A-A943-A7698FA055B9}" srcOrd="0" destOrd="0" presId="urn:microsoft.com/office/officeart/2005/8/layout/hList6"/>
    <dgm:cxn modelId="{AD7D77DB-C157-4EB4-AE08-32C5F2DEB5C1}" srcId="{94602BD8-9146-4DD5-894A-B7B890E36A14}" destId="{7DC5FAAF-5EF9-40A8-9E50-3EBD0A292663}" srcOrd="4" destOrd="0" parTransId="{9F79ADA4-6B6E-4086-82A8-9112F419FE1E}" sibTransId="{6A8251EE-1FF5-4D80-9BBC-2271D57C4871}"/>
    <dgm:cxn modelId="{F82A14EB-657A-4E73-9522-F359000883F7}" srcId="{94602BD8-9146-4DD5-894A-B7B890E36A14}" destId="{2DA40350-2920-4452-8608-1785A4773F84}" srcOrd="1" destOrd="0" parTransId="{437CEBD0-0D84-432C-AB8D-F0F8EACB3A9E}" sibTransId="{99FEA700-398E-4443-9924-C1E8020CF204}"/>
    <dgm:cxn modelId="{89CCE4EC-B7D0-4FD3-8F38-23B01951C851}" type="presOf" srcId="{94602BD8-9146-4DD5-894A-B7B890E36A14}" destId="{152E4B31-22C8-4D6F-8508-35F1D487C3E8}" srcOrd="0" destOrd="0" presId="urn:microsoft.com/office/officeart/2005/8/layout/hList6"/>
    <dgm:cxn modelId="{DB3AE7FA-0B61-4F81-A07B-91A14F3436A7}" srcId="{94602BD8-9146-4DD5-894A-B7B890E36A14}" destId="{A2DB99F4-DEB2-4B57-A9F5-E39B4C62C76B}" srcOrd="3" destOrd="0" parTransId="{A9E1FB17-2BC1-45C0-975B-9077AC6F4CC9}" sibTransId="{422C61F3-6695-4375-80E0-0EDB67B6896B}"/>
    <dgm:cxn modelId="{1B0605FC-8D0A-45E1-934D-D8A107F3976D}" type="presOf" srcId="{97B9B164-F165-4C8F-948E-9E4802896E30}" destId="{C21A1D13-613D-4873-9178-573E5E834B5B}" srcOrd="0" destOrd="0" presId="urn:microsoft.com/office/officeart/2005/8/layout/hList6"/>
    <dgm:cxn modelId="{B8D58D02-7498-4089-A352-7AB774645C2D}" type="presParOf" srcId="{152E4B31-22C8-4D6F-8508-35F1D487C3E8}" destId="{A9DAE35E-7282-457B-A2D8-1832EF422C00}" srcOrd="0" destOrd="0" presId="urn:microsoft.com/office/officeart/2005/8/layout/hList6"/>
    <dgm:cxn modelId="{C016082A-D895-4C39-9E3A-6EFB542BB400}" type="presParOf" srcId="{152E4B31-22C8-4D6F-8508-35F1D487C3E8}" destId="{0251787D-1B0A-44B0-8F8C-BB4D5DC42B3E}" srcOrd="1" destOrd="0" presId="urn:microsoft.com/office/officeart/2005/8/layout/hList6"/>
    <dgm:cxn modelId="{3DFA12FB-7EBF-45AB-8582-D0F80A71F264}" type="presParOf" srcId="{152E4B31-22C8-4D6F-8508-35F1D487C3E8}" destId="{AA69F402-CA12-4A0F-8FDE-0C7B6CBBF5C0}" srcOrd="2" destOrd="0" presId="urn:microsoft.com/office/officeart/2005/8/layout/hList6"/>
    <dgm:cxn modelId="{36EFB901-9256-4693-B1D9-943CDC6F83CD}" type="presParOf" srcId="{152E4B31-22C8-4D6F-8508-35F1D487C3E8}" destId="{363B4557-B889-4979-B468-C86D71F86A6F}" srcOrd="3" destOrd="0" presId="urn:microsoft.com/office/officeart/2005/8/layout/hList6"/>
    <dgm:cxn modelId="{BEE99DE8-9306-4015-B5CE-0D51D4FA2C60}" type="presParOf" srcId="{152E4B31-22C8-4D6F-8508-35F1D487C3E8}" destId="{7EB5D8B3-D9A2-42FC-81C2-67F8B6F26960}" srcOrd="4" destOrd="0" presId="urn:microsoft.com/office/officeart/2005/8/layout/hList6"/>
    <dgm:cxn modelId="{E6736ABB-D646-4DB1-A8C6-892581C719F6}" type="presParOf" srcId="{152E4B31-22C8-4D6F-8508-35F1D487C3E8}" destId="{22DE703F-03D2-4890-8F1D-07CFC9C65690}" srcOrd="5" destOrd="0" presId="urn:microsoft.com/office/officeart/2005/8/layout/hList6"/>
    <dgm:cxn modelId="{4B119F32-19F2-4FC7-94F4-4FA2CF0A5CF8}" type="presParOf" srcId="{152E4B31-22C8-4D6F-8508-35F1D487C3E8}" destId="{E41EB4F9-E438-4DE8-B7DA-716D9EF64F69}" srcOrd="6" destOrd="0" presId="urn:microsoft.com/office/officeart/2005/8/layout/hList6"/>
    <dgm:cxn modelId="{F7651FA2-C171-481A-B5E5-42F04CB544AE}" type="presParOf" srcId="{152E4B31-22C8-4D6F-8508-35F1D487C3E8}" destId="{4AA44459-BCC3-4725-9566-C3391C85D826}" srcOrd="7" destOrd="0" presId="urn:microsoft.com/office/officeart/2005/8/layout/hList6"/>
    <dgm:cxn modelId="{B9931170-2BA8-4F87-A645-CA4CD7F82CEA}" type="presParOf" srcId="{152E4B31-22C8-4D6F-8508-35F1D487C3E8}" destId="{67F041FC-2379-477A-A943-A7698FA055B9}" srcOrd="8" destOrd="0" presId="urn:microsoft.com/office/officeart/2005/8/layout/hList6"/>
    <dgm:cxn modelId="{56A0E496-EF42-4427-BA3B-B54849119B19}" type="presParOf" srcId="{152E4B31-22C8-4D6F-8508-35F1D487C3E8}" destId="{CF837A04-0D2B-4FA1-8F11-5F4CC7BB4E8A}" srcOrd="9" destOrd="0" presId="urn:microsoft.com/office/officeart/2005/8/layout/hList6"/>
    <dgm:cxn modelId="{493D7B51-2EB4-41AC-BA95-8C6A20E6C4CF}" type="presParOf" srcId="{152E4B31-22C8-4D6F-8508-35F1D487C3E8}" destId="{6CB47F1E-8512-4945-AC60-385596757EBF}" srcOrd="10" destOrd="0" presId="urn:microsoft.com/office/officeart/2005/8/layout/hList6"/>
    <dgm:cxn modelId="{724FDA69-1F9F-4AA6-90BE-1BE6404A9125}" type="presParOf" srcId="{152E4B31-22C8-4D6F-8508-35F1D487C3E8}" destId="{63BB49B8-95FF-46AF-B1D5-D4AE1144BDC6}" srcOrd="11" destOrd="0" presId="urn:microsoft.com/office/officeart/2005/8/layout/hList6"/>
    <dgm:cxn modelId="{0580EE29-CDB0-44BA-AC9B-C2FD2AFA612E}" type="presParOf" srcId="{152E4B31-22C8-4D6F-8508-35F1D487C3E8}" destId="{C21A1D13-613D-4873-9178-573E5E834B5B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FC5E58-70C0-4D5C-BCD7-28E8BFCF47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0544504-2F54-45B4-B737-7959DC779563}">
      <dgm:prSet custT="1"/>
      <dgm:spPr/>
      <dgm:t>
        <a:bodyPr/>
        <a:lstStyle/>
        <a:p>
          <a:r>
            <a:rPr lang="fr-FR" sz="2100" b="0" i="0" dirty="0"/>
            <a:t>7 Clusters selon </a:t>
          </a:r>
          <a:br>
            <a:rPr lang="fr-FR" sz="2100" b="0" i="0" dirty="0"/>
          </a:br>
          <a:r>
            <a:rPr lang="fr-FR" sz="2100" b="0" i="0" dirty="0"/>
            <a:t>le coefficient de silhouette</a:t>
          </a:r>
          <a:endParaRPr lang="fr-FR" sz="2100" dirty="0"/>
        </a:p>
      </dgm:t>
    </dgm:pt>
    <dgm:pt modelId="{7CE43C2D-1657-447D-9C56-880E5D372203}" type="parTrans" cxnId="{F6C420BA-BDBD-4A54-842F-A709C76DD362}">
      <dgm:prSet/>
      <dgm:spPr/>
      <dgm:t>
        <a:bodyPr/>
        <a:lstStyle/>
        <a:p>
          <a:endParaRPr lang="fr-FR"/>
        </a:p>
      </dgm:t>
    </dgm:pt>
    <dgm:pt modelId="{99DB9407-D999-462B-AF03-D65E5C518193}" type="sibTrans" cxnId="{F6C420BA-BDBD-4A54-842F-A709C76DD362}">
      <dgm:prSet/>
      <dgm:spPr/>
      <dgm:t>
        <a:bodyPr/>
        <a:lstStyle/>
        <a:p>
          <a:endParaRPr lang="fr-FR"/>
        </a:p>
      </dgm:t>
    </dgm:pt>
    <dgm:pt modelId="{3082EB7B-169B-4116-A44A-1F22594C6CFC}" type="pres">
      <dgm:prSet presAssocID="{6AFC5E58-70C0-4D5C-BCD7-28E8BFCF47F6}" presName="linear" presStyleCnt="0">
        <dgm:presLayoutVars>
          <dgm:animLvl val="lvl"/>
          <dgm:resizeHandles val="exact"/>
        </dgm:presLayoutVars>
      </dgm:prSet>
      <dgm:spPr/>
    </dgm:pt>
    <dgm:pt modelId="{E24DB07B-EEE6-43AD-A27D-A27D53D3F273}" type="pres">
      <dgm:prSet presAssocID="{50544504-2F54-45B4-B737-7959DC7795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41716B5-8A1D-4F89-8B23-98C453827E40}" type="presOf" srcId="{6AFC5E58-70C0-4D5C-BCD7-28E8BFCF47F6}" destId="{3082EB7B-169B-4116-A44A-1F22594C6CFC}" srcOrd="0" destOrd="0" presId="urn:microsoft.com/office/officeart/2005/8/layout/vList2"/>
    <dgm:cxn modelId="{F6C420BA-BDBD-4A54-842F-A709C76DD362}" srcId="{6AFC5E58-70C0-4D5C-BCD7-28E8BFCF47F6}" destId="{50544504-2F54-45B4-B737-7959DC779563}" srcOrd="0" destOrd="0" parTransId="{7CE43C2D-1657-447D-9C56-880E5D372203}" sibTransId="{99DB9407-D999-462B-AF03-D65E5C518193}"/>
    <dgm:cxn modelId="{4070F9C5-A0B3-4E07-A06C-28C6406D2C78}" type="presOf" srcId="{50544504-2F54-45B4-B737-7959DC779563}" destId="{E24DB07B-EEE6-43AD-A27D-A27D53D3F273}" srcOrd="0" destOrd="0" presId="urn:microsoft.com/office/officeart/2005/8/layout/vList2"/>
    <dgm:cxn modelId="{09EF07A4-215A-4AEC-9964-6F1FB1FCB098}" type="presParOf" srcId="{3082EB7B-169B-4116-A44A-1F22594C6CFC}" destId="{E24DB07B-EEE6-43AD-A27D-A27D53D3F2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FC5E58-70C0-4D5C-BCD7-28E8BFCF47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50544504-2F54-45B4-B737-7959DC779563}">
      <dgm:prSet/>
      <dgm:spPr/>
      <dgm:t>
        <a:bodyPr/>
        <a:lstStyle/>
        <a:p>
          <a:r>
            <a:rPr lang="fr-FR" b="0" i="0" dirty="0"/>
            <a:t>7 Clusters selon </a:t>
          </a:r>
          <a:br>
            <a:rPr lang="fr-FR" b="0" i="0" dirty="0"/>
          </a:br>
          <a:r>
            <a:rPr lang="fr-FR" b="0" i="0" dirty="0"/>
            <a:t>le coefficient de silhouette </a:t>
          </a:r>
          <a:br>
            <a:rPr lang="fr-FR" b="0" i="0" dirty="0"/>
          </a:br>
          <a:r>
            <a:rPr lang="fr-FR" b="0" i="0" dirty="0"/>
            <a:t>et la méthode du coude </a:t>
          </a:r>
          <a:br>
            <a:rPr lang="fr-FR" b="0" i="0" dirty="0"/>
          </a:br>
          <a:endParaRPr lang="fr-FR" dirty="0"/>
        </a:p>
      </dgm:t>
    </dgm:pt>
    <dgm:pt modelId="{7CE43C2D-1657-447D-9C56-880E5D372203}" type="parTrans" cxnId="{F6C420BA-BDBD-4A54-842F-A709C76DD362}">
      <dgm:prSet/>
      <dgm:spPr/>
      <dgm:t>
        <a:bodyPr/>
        <a:lstStyle/>
        <a:p>
          <a:endParaRPr lang="fr-FR"/>
        </a:p>
      </dgm:t>
    </dgm:pt>
    <dgm:pt modelId="{99DB9407-D999-462B-AF03-D65E5C518193}" type="sibTrans" cxnId="{F6C420BA-BDBD-4A54-842F-A709C76DD362}">
      <dgm:prSet/>
      <dgm:spPr/>
      <dgm:t>
        <a:bodyPr/>
        <a:lstStyle/>
        <a:p>
          <a:endParaRPr lang="fr-FR"/>
        </a:p>
      </dgm:t>
    </dgm:pt>
    <dgm:pt modelId="{3082EB7B-169B-4116-A44A-1F22594C6CFC}" type="pres">
      <dgm:prSet presAssocID="{6AFC5E58-70C0-4D5C-BCD7-28E8BFCF47F6}" presName="linear" presStyleCnt="0">
        <dgm:presLayoutVars>
          <dgm:animLvl val="lvl"/>
          <dgm:resizeHandles val="exact"/>
        </dgm:presLayoutVars>
      </dgm:prSet>
      <dgm:spPr/>
    </dgm:pt>
    <dgm:pt modelId="{E24DB07B-EEE6-43AD-A27D-A27D53D3F273}" type="pres">
      <dgm:prSet presAssocID="{50544504-2F54-45B4-B737-7959DC779563}" presName="parentText" presStyleLbl="node1" presStyleIdx="0" presStyleCnt="1" custLinFactNeighborX="-19" custLinFactNeighborY="-2790">
        <dgm:presLayoutVars>
          <dgm:chMax val="0"/>
          <dgm:bulletEnabled val="1"/>
        </dgm:presLayoutVars>
      </dgm:prSet>
      <dgm:spPr/>
    </dgm:pt>
  </dgm:ptLst>
  <dgm:cxnLst>
    <dgm:cxn modelId="{541716B5-8A1D-4F89-8B23-98C453827E40}" type="presOf" srcId="{6AFC5E58-70C0-4D5C-BCD7-28E8BFCF47F6}" destId="{3082EB7B-169B-4116-A44A-1F22594C6CFC}" srcOrd="0" destOrd="0" presId="urn:microsoft.com/office/officeart/2005/8/layout/vList2"/>
    <dgm:cxn modelId="{F6C420BA-BDBD-4A54-842F-A709C76DD362}" srcId="{6AFC5E58-70C0-4D5C-BCD7-28E8BFCF47F6}" destId="{50544504-2F54-45B4-B737-7959DC779563}" srcOrd="0" destOrd="0" parTransId="{7CE43C2D-1657-447D-9C56-880E5D372203}" sibTransId="{99DB9407-D999-462B-AF03-D65E5C518193}"/>
    <dgm:cxn modelId="{4070F9C5-A0B3-4E07-A06C-28C6406D2C78}" type="presOf" srcId="{50544504-2F54-45B4-B737-7959DC779563}" destId="{E24DB07B-EEE6-43AD-A27D-A27D53D3F273}" srcOrd="0" destOrd="0" presId="urn:microsoft.com/office/officeart/2005/8/layout/vList2"/>
    <dgm:cxn modelId="{09EF07A4-215A-4AEC-9964-6F1FB1FCB098}" type="presParOf" srcId="{3082EB7B-169B-4116-A44A-1F22594C6CFC}" destId="{E24DB07B-EEE6-43AD-A27D-A27D53D3F2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D2FC9B-128E-47CF-811D-C923C39346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3EE78303-0D23-4FE5-A144-A57129127192}">
      <dgm:prSet/>
      <dgm:spPr/>
      <dgm:t>
        <a:bodyPr/>
        <a:lstStyle/>
        <a:p>
          <a:r>
            <a:rPr lang="fr-FR" b="0" i="0" dirty="0"/>
            <a:t>7 Clusters selon </a:t>
          </a:r>
          <a:br>
            <a:rPr lang="fr-FR" b="0" i="0" dirty="0"/>
          </a:br>
          <a:r>
            <a:rPr lang="fr-FR" b="0" i="0" dirty="0"/>
            <a:t>le coefficient de silhouette </a:t>
          </a:r>
          <a:br>
            <a:rPr lang="fr-FR" b="0" i="0" dirty="0"/>
          </a:br>
          <a:r>
            <a:rPr lang="fr-FR" b="0" i="0" dirty="0"/>
            <a:t>et la méthode du coude </a:t>
          </a:r>
          <a:endParaRPr lang="fr-FR" dirty="0"/>
        </a:p>
      </dgm:t>
    </dgm:pt>
    <dgm:pt modelId="{C122C293-B05B-4F26-9390-ED2E8209E770}" type="parTrans" cxnId="{6B04E9D3-AF38-46F0-8E3E-16CF514B63C2}">
      <dgm:prSet/>
      <dgm:spPr/>
      <dgm:t>
        <a:bodyPr/>
        <a:lstStyle/>
        <a:p>
          <a:endParaRPr lang="fr-FR"/>
        </a:p>
      </dgm:t>
    </dgm:pt>
    <dgm:pt modelId="{B1AED315-EABB-42AE-9BC2-E2C06B02AA47}" type="sibTrans" cxnId="{6B04E9D3-AF38-46F0-8E3E-16CF514B63C2}">
      <dgm:prSet/>
      <dgm:spPr/>
      <dgm:t>
        <a:bodyPr/>
        <a:lstStyle/>
        <a:p>
          <a:endParaRPr lang="fr-FR"/>
        </a:p>
      </dgm:t>
    </dgm:pt>
    <dgm:pt modelId="{CDD92CF1-AAF6-4E3B-A952-8C5EA8A04CA4}">
      <dgm:prSet/>
      <dgm:spPr/>
      <dgm:t>
        <a:bodyPr/>
        <a:lstStyle/>
        <a:p>
          <a:r>
            <a:rPr lang="fr-FR" b="0" i="0" dirty="0"/>
            <a:t>Clusters équilibrés</a:t>
          </a:r>
          <a:endParaRPr lang="fr-FR" dirty="0"/>
        </a:p>
      </dgm:t>
    </dgm:pt>
    <dgm:pt modelId="{3C53DC8E-0A72-400C-84C8-41A968026C0F}" type="parTrans" cxnId="{DC8AD6FA-B4EE-45E1-A998-80C8DF77FEF7}">
      <dgm:prSet/>
      <dgm:spPr/>
      <dgm:t>
        <a:bodyPr/>
        <a:lstStyle/>
        <a:p>
          <a:endParaRPr lang="fr-FR"/>
        </a:p>
      </dgm:t>
    </dgm:pt>
    <dgm:pt modelId="{42DF671B-107A-442B-A21B-44CC58EAF96B}" type="sibTrans" cxnId="{DC8AD6FA-B4EE-45E1-A998-80C8DF77FEF7}">
      <dgm:prSet/>
      <dgm:spPr/>
      <dgm:t>
        <a:bodyPr/>
        <a:lstStyle/>
        <a:p>
          <a:endParaRPr lang="fr-FR"/>
        </a:p>
      </dgm:t>
    </dgm:pt>
    <dgm:pt modelId="{B86449EE-56A0-41AE-ADC8-CAD1FC99564A}" type="pres">
      <dgm:prSet presAssocID="{CED2FC9B-128E-47CF-811D-C923C39346BA}" presName="linear" presStyleCnt="0">
        <dgm:presLayoutVars>
          <dgm:animLvl val="lvl"/>
          <dgm:resizeHandles val="exact"/>
        </dgm:presLayoutVars>
      </dgm:prSet>
      <dgm:spPr/>
    </dgm:pt>
    <dgm:pt modelId="{DA04E474-13C3-4C69-BB89-E70FCD27ED39}" type="pres">
      <dgm:prSet presAssocID="{3EE78303-0D23-4FE5-A144-A571291271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598733-EF79-4AA1-9FD3-41CE855BC1E9}" type="pres">
      <dgm:prSet presAssocID="{B1AED315-EABB-42AE-9BC2-E2C06B02AA47}" presName="spacer" presStyleCnt="0"/>
      <dgm:spPr/>
    </dgm:pt>
    <dgm:pt modelId="{C7C1685B-ED1E-462D-A3D6-D298526F90CE}" type="pres">
      <dgm:prSet presAssocID="{CDD92CF1-AAF6-4E3B-A952-8C5EA8A04C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352BF30-C5E0-44C2-AC65-B9345D1FDF59}" type="presOf" srcId="{3EE78303-0D23-4FE5-A144-A57129127192}" destId="{DA04E474-13C3-4C69-BB89-E70FCD27ED39}" srcOrd="0" destOrd="0" presId="urn:microsoft.com/office/officeart/2005/8/layout/vList2"/>
    <dgm:cxn modelId="{52EF0AB1-7B4E-4B0B-98C9-90CD00246963}" type="presOf" srcId="{CED2FC9B-128E-47CF-811D-C923C39346BA}" destId="{B86449EE-56A0-41AE-ADC8-CAD1FC99564A}" srcOrd="0" destOrd="0" presId="urn:microsoft.com/office/officeart/2005/8/layout/vList2"/>
    <dgm:cxn modelId="{6B04E9D3-AF38-46F0-8E3E-16CF514B63C2}" srcId="{CED2FC9B-128E-47CF-811D-C923C39346BA}" destId="{3EE78303-0D23-4FE5-A144-A57129127192}" srcOrd="0" destOrd="0" parTransId="{C122C293-B05B-4F26-9390-ED2E8209E770}" sibTransId="{B1AED315-EABB-42AE-9BC2-E2C06B02AA47}"/>
    <dgm:cxn modelId="{630BE7EC-A3FE-422C-ADE8-B0C328DEA5B3}" type="presOf" srcId="{CDD92CF1-AAF6-4E3B-A952-8C5EA8A04CA4}" destId="{C7C1685B-ED1E-462D-A3D6-D298526F90CE}" srcOrd="0" destOrd="0" presId="urn:microsoft.com/office/officeart/2005/8/layout/vList2"/>
    <dgm:cxn modelId="{DC8AD6FA-B4EE-45E1-A998-80C8DF77FEF7}" srcId="{CED2FC9B-128E-47CF-811D-C923C39346BA}" destId="{CDD92CF1-AAF6-4E3B-A952-8C5EA8A04CA4}" srcOrd="1" destOrd="0" parTransId="{3C53DC8E-0A72-400C-84C8-41A968026C0F}" sibTransId="{42DF671B-107A-442B-A21B-44CC58EAF96B}"/>
    <dgm:cxn modelId="{8D6DBA1B-959E-4338-B736-E3E3F99C5FE4}" type="presParOf" srcId="{B86449EE-56A0-41AE-ADC8-CAD1FC99564A}" destId="{DA04E474-13C3-4C69-BB89-E70FCD27ED39}" srcOrd="0" destOrd="0" presId="urn:microsoft.com/office/officeart/2005/8/layout/vList2"/>
    <dgm:cxn modelId="{C7B02988-562A-4279-A1B7-F57FA36BEA38}" type="presParOf" srcId="{B86449EE-56A0-41AE-ADC8-CAD1FC99564A}" destId="{15598733-EF79-4AA1-9FD3-41CE855BC1E9}" srcOrd="1" destOrd="0" presId="urn:microsoft.com/office/officeart/2005/8/layout/vList2"/>
    <dgm:cxn modelId="{FA833149-EBBE-4A34-80E9-D1B3FF79EBD8}" type="presParOf" srcId="{B86449EE-56A0-41AE-ADC8-CAD1FC99564A}" destId="{C7C1685B-ED1E-462D-A3D6-D298526F90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DF9E3A-AD01-4950-9D30-A5BBC9B4C3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E50D05D-865E-4C0E-B724-F2064DCBCFDE}">
      <dgm:prSet/>
      <dgm:spPr/>
      <dgm:t>
        <a:bodyPr/>
        <a:lstStyle/>
        <a:p>
          <a:r>
            <a:rPr lang="fr-FR" b="0" i="0" dirty="0"/>
            <a:t>7 Clusters selon </a:t>
          </a:r>
          <a:br>
            <a:rPr lang="fr-FR" b="0" i="0" dirty="0"/>
          </a:br>
          <a:r>
            <a:rPr lang="fr-FR" b="0" i="0" dirty="0"/>
            <a:t>le coefficient de silhouette </a:t>
          </a:r>
          <a:br>
            <a:rPr lang="fr-FR" b="0" i="0" dirty="0"/>
          </a:br>
          <a:r>
            <a:rPr lang="fr-FR" b="0" i="0" dirty="0"/>
            <a:t>et la méthode du coude </a:t>
          </a:r>
          <a:endParaRPr lang="fr-FR" dirty="0"/>
        </a:p>
      </dgm:t>
    </dgm:pt>
    <dgm:pt modelId="{8C58641B-7DD2-4D94-9785-7CB9D3E63729}" type="parTrans" cxnId="{1063E97E-13DF-4C31-8AA9-EAEA57C4F17E}">
      <dgm:prSet/>
      <dgm:spPr/>
      <dgm:t>
        <a:bodyPr/>
        <a:lstStyle/>
        <a:p>
          <a:endParaRPr lang="fr-FR"/>
        </a:p>
      </dgm:t>
    </dgm:pt>
    <dgm:pt modelId="{49094537-BF67-4B5C-8D58-3EABAB8930F9}" type="sibTrans" cxnId="{1063E97E-13DF-4C31-8AA9-EAEA57C4F17E}">
      <dgm:prSet/>
      <dgm:spPr/>
      <dgm:t>
        <a:bodyPr/>
        <a:lstStyle/>
        <a:p>
          <a:endParaRPr lang="fr-FR"/>
        </a:p>
      </dgm:t>
    </dgm:pt>
    <dgm:pt modelId="{BCDEAFCE-2B31-4D01-B68B-B4657119B8B3}">
      <dgm:prSet/>
      <dgm:spPr/>
      <dgm:t>
        <a:bodyPr/>
        <a:lstStyle/>
        <a:p>
          <a:r>
            <a:rPr lang="fr-FR" b="0" i="0" dirty="0"/>
            <a:t>Clusters équilibrés</a:t>
          </a:r>
          <a:endParaRPr lang="fr-FR" dirty="0"/>
        </a:p>
      </dgm:t>
    </dgm:pt>
    <dgm:pt modelId="{A6F4DD81-D7E7-42BD-97D2-FC135B29411E}" type="parTrans" cxnId="{182EDC7F-7A4C-471A-9F4A-70D3F2131F5F}">
      <dgm:prSet/>
      <dgm:spPr/>
      <dgm:t>
        <a:bodyPr/>
        <a:lstStyle/>
        <a:p>
          <a:endParaRPr lang="fr-FR"/>
        </a:p>
      </dgm:t>
    </dgm:pt>
    <dgm:pt modelId="{34B01C63-4592-4407-8D6F-FB9084ED9623}" type="sibTrans" cxnId="{182EDC7F-7A4C-471A-9F4A-70D3F2131F5F}">
      <dgm:prSet/>
      <dgm:spPr/>
      <dgm:t>
        <a:bodyPr/>
        <a:lstStyle/>
        <a:p>
          <a:endParaRPr lang="fr-FR"/>
        </a:p>
      </dgm:t>
    </dgm:pt>
    <dgm:pt modelId="{3B480290-E00E-407A-A7F8-458F992E4C74}">
      <dgm:prSet/>
      <dgm:spPr/>
      <dgm:t>
        <a:bodyPr/>
        <a:lstStyle/>
        <a:p>
          <a:r>
            <a:rPr lang="fr-FR" b="0" i="0"/>
            <a:t>Adapté à notre projet</a:t>
          </a:r>
          <a:endParaRPr lang="fr-FR"/>
        </a:p>
      </dgm:t>
    </dgm:pt>
    <dgm:pt modelId="{BBED53B1-8310-4F58-BC88-D9E800316F35}" type="parTrans" cxnId="{4BF9FAF8-DFA1-4E95-89C9-81AD9144A5B1}">
      <dgm:prSet/>
      <dgm:spPr/>
      <dgm:t>
        <a:bodyPr/>
        <a:lstStyle/>
        <a:p>
          <a:endParaRPr lang="fr-FR"/>
        </a:p>
      </dgm:t>
    </dgm:pt>
    <dgm:pt modelId="{96019B7F-DDB7-4E63-94A7-A70FC97D0B20}" type="sibTrans" cxnId="{4BF9FAF8-DFA1-4E95-89C9-81AD9144A5B1}">
      <dgm:prSet/>
      <dgm:spPr/>
      <dgm:t>
        <a:bodyPr/>
        <a:lstStyle/>
        <a:p>
          <a:endParaRPr lang="fr-FR"/>
        </a:p>
      </dgm:t>
    </dgm:pt>
    <dgm:pt modelId="{C75B7A45-2772-4FD6-91E1-89E29CAD5799}" type="pres">
      <dgm:prSet presAssocID="{05DF9E3A-AD01-4950-9D30-A5BBC9B4C3B8}" presName="linear" presStyleCnt="0">
        <dgm:presLayoutVars>
          <dgm:animLvl val="lvl"/>
          <dgm:resizeHandles val="exact"/>
        </dgm:presLayoutVars>
      </dgm:prSet>
      <dgm:spPr/>
    </dgm:pt>
    <dgm:pt modelId="{63117DF3-0501-4420-912F-915D10C43C32}" type="pres">
      <dgm:prSet presAssocID="{8E50D05D-865E-4C0E-B724-F2064DCBCF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C11739-850A-4458-B1CF-EA4BC1FC7ECC}" type="pres">
      <dgm:prSet presAssocID="{49094537-BF67-4B5C-8D58-3EABAB8930F9}" presName="spacer" presStyleCnt="0"/>
      <dgm:spPr/>
    </dgm:pt>
    <dgm:pt modelId="{18022AFC-A4D8-4B64-991C-31CB8152ECF1}" type="pres">
      <dgm:prSet presAssocID="{BCDEAFCE-2B31-4D01-B68B-B4657119B8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5BBFC9-63B0-4506-B6AA-66D856A1D480}" type="pres">
      <dgm:prSet presAssocID="{34B01C63-4592-4407-8D6F-FB9084ED9623}" presName="spacer" presStyleCnt="0"/>
      <dgm:spPr/>
    </dgm:pt>
    <dgm:pt modelId="{437A00DB-A273-47ED-884F-9634A6278506}" type="pres">
      <dgm:prSet presAssocID="{3B480290-E00E-407A-A7F8-458F992E4C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0920A06-A68C-48F4-8608-562989D465D1}" type="presOf" srcId="{8E50D05D-865E-4C0E-B724-F2064DCBCFDE}" destId="{63117DF3-0501-4420-912F-915D10C43C32}" srcOrd="0" destOrd="0" presId="urn:microsoft.com/office/officeart/2005/8/layout/vList2"/>
    <dgm:cxn modelId="{1063E97E-13DF-4C31-8AA9-EAEA57C4F17E}" srcId="{05DF9E3A-AD01-4950-9D30-A5BBC9B4C3B8}" destId="{8E50D05D-865E-4C0E-B724-F2064DCBCFDE}" srcOrd="0" destOrd="0" parTransId="{8C58641B-7DD2-4D94-9785-7CB9D3E63729}" sibTransId="{49094537-BF67-4B5C-8D58-3EABAB8930F9}"/>
    <dgm:cxn modelId="{182EDC7F-7A4C-471A-9F4A-70D3F2131F5F}" srcId="{05DF9E3A-AD01-4950-9D30-A5BBC9B4C3B8}" destId="{BCDEAFCE-2B31-4D01-B68B-B4657119B8B3}" srcOrd="1" destOrd="0" parTransId="{A6F4DD81-D7E7-42BD-97D2-FC135B29411E}" sibTransId="{34B01C63-4592-4407-8D6F-FB9084ED9623}"/>
    <dgm:cxn modelId="{5B571989-F9B9-43C6-9F24-43D9E5287A79}" type="presOf" srcId="{BCDEAFCE-2B31-4D01-B68B-B4657119B8B3}" destId="{18022AFC-A4D8-4B64-991C-31CB8152ECF1}" srcOrd="0" destOrd="0" presId="urn:microsoft.com/office/officeart/2005/8/layout/vList2"/>
    <dgm:cxn modelId="{76C095E6-A722-4399-B19E-78BAD0469F42}" type="presOf" srcId="{3B480290-E00E-407A-A7F8-458F992E4C74}" destId="{437A00DB-A273-47ED-884F-9634A6278506}" srcOrd="0" destOrd="0" presId="urn:microsoft.com/office/officeart/2005/8/layout/vList2"/>
    <dgm:cxn modelId="{FCBC2CEC-1624-4FC3-A03F-4CAB2103AFB4}" type="presOf" srcId="{05DF9E3A-AD01-4950-9D30-A5BBC9B4C3B8}" destId="{C75B7A45-2772-4FD6-91E1-89E29CAD5799}" srcOrd="0" destOrd="0" presId="urn:microsoft.com/office/officeart/2005/8/layout/vList2"/>
    <dgm:cxn modelId="{4BF9FAF8-DFA1-4E95-89C9-81AD9144A5B1}" srcId="{05DF9E3A-AD01-4950-9D30-A5BBC9B4C3B8}" destId="{3B480290-E00E-407A-A7F8-458F992E4C74}" srcOrd="2" destOrd="0" parTransId="{BBED53B1-8310-4F58-BC88-D9E800316F35}" sibTransId="{96019B7F-DDB7-4E63-94A7-A70FC97D0B20}"/>
    <dgm:cxn modelId="{232EAC61-C506-454D-9891-5F763B1FEDF8}" type="presParOf" srcId="{C75B7A45-2772-4FD6-91E1-89E29CAD5799}" destId="{63117DF3-0501-4420-912F-915D10C43C32}" srcOrd="0" destOrd="0" presId="urn:microsoft.com/office/officeart/2005/8/layout/vList2"/>
    <dgm:cxn modelId="{7F895813-8F40-46EC-89FF-1D017226E6E9}" type="presParOf" srcId="{C75B7A45-2772-4FD6-91E1-89E29CAD5799}" destId="{98C11739-850A-4458-B1CF-EA4BC1FC7ECC}" srcOrd="1" destOrd="0" presId="urn:microsoft.com/office/officeart/2005/8/layout/vList2"/>
    <dgm:cxn modelId="{480279BF-8DCE-4D24-899B-6FFB7FB92D8C}" type="presParOf" srcId="{C75B7A45-2772-4FD6-91E1-89E29CAD5799}" destId="{18022AFC-A4D8-4B64-991C-31CB8152ECF1}" srcOrd="2" destOrd="0" presId="urn:microsoft.com/office/officeart/2005/8/layout/vList2"/>
    <dgm:cxn modelId="{E1A6290D-92A1-40D2-A3C0-14ECAD535635}" type="presParOf" srcId="{C75B7A45-2772-4FD6-91E1-89E29CAD5799}" destId="{105BBFC9-63B0-4506-B6AA-66D856A1D480}" srcOrd="3" destOrd="0" presId="urn:microsoft.com/office/officeart/2005/8/layout/vList2"/>
    <dgm:cxn modelId="{BC53BA8C-9A2B-4087-BA43-EDC8DAA5261E}" type="presParOf" srcId="{C75B7A45-2772-4FD6-91E1-89E29CAD5799}" destId="{437A00DB-A273-47ED-884F-9634A62785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534C08-136B-4D61-B164-205FFD832045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287DAEF3-0C43-420D-8474-807066B3DB03}">
      <dgm:prSet/>
      <dgm:spPr/>
      <dgm:t>
        <a:bodyPr/>
        <a:lstStyle/>
        <a:p>
          <a:r>
            <a:rPr lang="fr-FR" b="0" i="0"/>
            <a:t>Projection en 2 dimensions avec une Analyse en Composante Principale</a:t>
          </a:r>
          <a:endParaRPr lang="fr-FR"/>
        </a:p>
      </dgm:t>
    </dgm:pt>
    <dgm:pt modelId="{D010242A-0810-481D-B479-5329302CE113}" type="parTrans" cxnId="{34A456DC-A863-4293-9BB2-1C760AD9C89C}">
      <dgm:prSet/>
      <dgm:spPr/>
      <dgm:t>
        <a:bodyPr/>
        <a:lstStyle/>
        <a:p>
          <a:endParaRPr lang="fr-FR"/>
        </a:p>
      </dgm:t>
    </dgm:pt>
    <dgm:pt modelId="{EE709845-A9A2-41DB-ADA6-21645310FC56}" type="sibTrans" cxnId="{34A456DC-A863-4293-9BB2-1C760AD9C89C}">
      <dgm:prSet/>
      <dgm:spPr/>
      <dgm:t>
        <a:bodyPr/>
        <a:lstStyle/>
        <a:p>
          <a:endParaRPr lang="fr-FR"/>
        </a:p>
      </dgm:t>
    </dgm:pt>
    <dgm:pt modelId="{D0E0C0A2-A7DA-4F36-B227-A244F5AFA555}" type="pres">
      <dgm:prSet presAssocID="{03534C08-136B-4D61-B164-205FFD832045}" presName="Name0" presStyleCnt="0">
        <dgm:presLayoutVars>
          <dgm:dir/>
          <dgm:resizeHandles val="exact"/>
        </dgm:presLayoutVars>
      </dgm:prSet>
      <dgm:spPr/>
    </dgm:pt>
    <dgm:pt modelId="{B2D15955-654C-4867-82F5-54833B51B1FA}" type="pres">
      <dgm:prSet presAssocID="{287DAEF3-0C43-420D-8474-807066B3DB03}" presName="composite" presStyleCnt="0"/>
      <dgm:spPr/>
    </dgm:pt>
    <dgm:pt modelId="{B63818DE-76B5-4CBB-963A-9DE2C0140042}" type="pres">
      <dgm:prSet presAssocID="{287DAEF3-0C43-420D-8474-807066B3DB03}" presName="rect1" presStyleLbl="trAlignAcc1" presStyleIdx="0" presStyleCnt="1">
        <dgm:presLayoutVars>
          <dgm:bulletEnabled val="1"/>
        </dgm:presLayoutVars>
      </dgm:prSet>
      <dgm:spPr/>
    </dgm:pt>
    <dgm:pt modelId="{AC976DBE-DE50-4747-BCEA-A90D75F9FD8D}" type="pres">
      <dgm:prSet presAssocID="{287DAEF3-0C43-420D-8474-807066B3DB03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ône contour"/>
        </a:ext>
      </dgm:extLst>
    </dgm:pt>
  </dgm:ptLst>
  <dgm:cxnLst>
    <dgm:cxn modelId="{828C5343-F50A-4BCE-849A-7C13D8370116}" type="presOf" srcId="{287DAEF3-0C43-420D-8474-807066B3DB03}" destId="{B63818DE-76B5-4CBB-963A-9DE2C0140042}" srcOrd="0" destOrd="0" presId="urn:microsoft.com/office/officeart/2008/layout/PictureStrips"/>
    <dgm:cxn modelId="{9D0DA9BC-E958-46C7-9EED-797CC6D1DCA8}" type="presOf" srcId="{03534C08-136B-4D61-B164-205FFD832045}" destId="{D0E0C0A2-A7DA-4F36-B227-A244F5AFA555}" srcOrd="0" destOrd="0" presId="urn:microsoft.com/office/officeart/2008/layout/PictureStrips"/>
    <dgm:cxn modelId="{34A456DC-A863-4293-9BB2-1C760AD9C89C}" srcId="{03534C08-136B-4D61-B164-205FFD832045}" destId="{287DAEF3-0C43-420D-8474-807066B3DB03}" srcOrd="0" destOrd="0" parTransId="{D010242A-0810-481D-B479-5329302CE113}" sibTransId="{EE709845-A9A2-41DB-ADA6-21645310FC56}"/>
    <dgm:cxn modelId="{41BB5C6B-B426-4F6E-8626-5955EEB0A14A}" type="presParOf" srcId="{D0E0C0A2-A7DA-4F36-B227-A244F5AFA555}" destId="{B2D15955-654C-4867-82F5-54833B51B1FA}" srcOrd="0" destOrd="0" presId="urn:microsoft.com/office/officeart/2008/layout/PictureStrips"/>
    <dgm:cxn modelId="{16F5D004-4CC0-4745-B376-DAE581EC1C35}" type="presParOf" srcId="{B2D15955-654C-4867-82F5-54833B51B1FA}" destId="{B63818DE-76B5-4CBB-963A-9DE2C0140042}" srcOrd="0" destOrd="0" presId="urn:microsoft.com/office/officeart/2008/layout/PictureStrips"/>
    <dgm:cxn modelId="{A3AB2567-126E-4776-8C18-C35C0446C741}" type="presParOf" srcId="{B2D15955-654C-4867-82F5-54833B51B1FA}" destId="{AC976DBE-DE50-4747-BCEA-A90D75F9FD8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A16BF2E-2B31-440A-A6AE-8E53EE5422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85165A-B063-48C7-A33F-5C2A8895FA55}">
      <dgm:prSet custT="1"/>
      <dgm:spPr/>
      <dgm:t>
        <a:bodyPr/>
        <a:lstStyle/>
        <a:p>
          <a:r>
            <a:rPr lang="fr-FR" sz="1800" dirty="0"/>
            <a:t>Exclu les clients les plus anciens</a:t>
          </a:r>
        </a:p>
      </dgm:t>
    </dgm:pt>
    <dgm:pt modelId="{ED0C1F59-A181-4A6B-A137-1619B7782F2D}" type="parTrans" cxnId="{6972277A-4CD2-4255-AF92-4A57C6607CB1}">
      <dgm:prSet/>
      <dgm:spPr/>
      <dgm:t>
        <a:bodyPr/>
        <a:lstStyle/>
        <a:p>
          <a:endParaRPr lang="fr-FR" sz="2800"/>
        </a:p>
      </dgm:t>
    </dgm:pt>
    <dgm:pt modelId="{5028619B-AC1B-466B-91F2-0F56626FE41D}" type="sibTrans" cxnId="{6972277A-4CD2-4255-AF92-4A57C6607CB1}">
      <dgm:prSet/>
      <dgm:spPr/>
      <dgm:t>
        <a:bodyPr/>
        <a:lstStyle/>
        <a:p>
          <a:endParaRPr lang="fr-FR" sz="2800"/>
        </a:p>
      </dgm:t>
    </dgm:pt>
    <dgm:pt modelId="{F3B77FFF-E8B1-4AD8-B0FE-F11C4C7A8779}">
      <dgm:prSet custT="1"/>
      <dgm:spPr/>
      <dgm:t>
        <a:bodyPr/>
        <a:lstStyle/>
        <a:p>
          <a:r>
            <a:rPr lang="fr-FR" sz="1800" dirty="0"/>
            <a:t>1 seul achat</a:t>
          </a:r>
        </a:p>
      </dgm:t>
    </dgm:pt>
    <dgm:pt modelId="{6D9A9015-5B65-43A7-84B4-B633EA6D63C6}" type="parTrans" cxnId="{9D81630B-A868-4F3E-8E59-200E829114B6}">
      <dgm:prSet/>
      <dgm:spPr/>
      <dgm:t>
        <a:bodyPr/>
        <a:lstStyle/>
        <a:p>
          <a:endParaRPr lang="fr-FR" sz="2800"/>
        </a:p>
      </dgm:t>
    </dgm:pt>
    <dgm:pt modelId="{1C7F7F60-22EE-4186-8D5F-4D7AF1F01AF0}" type="sibTrans" cxnId="{9D81630B-A868-4F3E-8E59-200E829114B6}">
      <dgm:prSet/>
      <dgm:spPr/>
      <dgm:t>
        <a:bodyPr/>
        <a:lstStyle/>
        <a:p>
          <a:endParaRPr lang="fr-FR" sz="2800"/>
        </a:p>
      </dgm:t>
    </dgm:pt>
    <dgm:pt modelId="{EEE9CD42-D765-4253-BFE1-13F559B4B68C}">
      <dgm:prSet custT="1"/>
      <dgm:spPr/>
      <dgm:t>
        <a:bodyPr/>
        <a:lstStyle/>
        <a:p>
          <a:r>
            <a:rPr lang="fr-FR" sz="1800" dirty="0"/>
            <a:t>Montants très faibles</a:t>
          </a:r>
        </a:p>
      </dgm:t>
    </dgm:pt>
    <dgm:pt modelId="{6ADE48F9-98C4-4A4A-A06D-7EB5234E52BF}" type="parTrans" cxnId="{9A452EBA-6C6C-42D6-8DDC-85D3AC3C72C5}">
      <dgm:prSet/>
      <dgm:spPr/>
      <dgm:t>
        <a:bodyPr/>
        <a:lstStyle/>
        <a:p>
          <a:endParaRPr lang="fr-FR" sz="2800"/>
        </a:p>
      </dgm:t>
    </dgm:pt>
    <dgm:pt modelId="{00597F00-2888-414A-BC1E-1A37EC47146B}" type="sibTrans" cxnId="{9A452EBA-6C6C-42D6-8DDC-85D3AC3C72C5}">
      <dgm:prSet/>
      <dgm:spPr/>
      <dgm:t>
        <a:bodyPr/>
        <a:lstStyle/>
        <a:p>
          <a:endParaRPr lang="fr-FR" sz="2800"/>
        </a:p>
      </dgm:t>
    </dgm:pt>
    <dgm:pt modelId="{51208E1B-57A2-4117-9E47-FE6DBA1070C0}">
      <dgm:prSet custT="1"/>
      <dgm:spPr/>
      <dgm:t>
        <a:bodyPr/>
        <a:lstStyle/>
        <a:p>
          <a:r>
            <a:rPr lang="fr-FR" sz="1800" dirty="0"/>
            <a:t>Pleinement satisfaits de leur achat</a:t>
          </a:r>
        </a:p>
      </dgm:t>
    </dgm:pt>
    <dgm:pt modelId="{82481594-F158-4999-BB7C-F3EE872ADB01}" type="parTrans" cxnId="{793DA531-23D0-4E5E-8AB1-E73A562B9E4F}">
      <dgm:prSet/>
      <dgm:spPr/>
      <dgm:t>
        <a:bodyPr/>
        <a:lstStyle/>
        <a:p>
          <a:endParaRPr lang="fr-FR" sz="2800"/>
        </a:p>
      </dgm:t>
    </dgm:pt>
    <dgm:pt modelId="{CB095DA7-7144-4680-98F4-9B0E05571C67}" type="sibTrans" cxnId="{793DA531-23D0-4E5E-8AB1-E73A562B9E4F}">
      <dgm:prSet/>
      <dgm:spPr/>
      <dgm:t>
        <a:bodyPr/>
        <a:lstStyle/>
        <a:p>
          <a:endParaRPr lang="fr-FR" sz="2800"/>
        </a:p>
      </dgm:t>
    </dgm:pt>
    <dgm:pt modelId="{18A9D2AF-FE9B-46E5-B3C2-8E900B1E725A}" type="pres">
      <dgm:prSet presAssocID="{2A16BF2E-2B31-440A-A6AE-8E53EE542287}" presName="vert0" presStyleCnt="0">
        <dgm:presLayoutVars>
          <dgm:dir/>
          <dgm:animOne val="branch"/>
          <dgm:animLvl val="lvl"/>
        </dgm:presLayoutVars>
      </dgm:prSet>
      <dgm:spPr/>
    </dgm:pt>
    <dgm:pt modelId="{B64C2163-9677-4983-BBA6-CB7978C39BBE}" type="pres">
      <dgm:prSet presAssocID="{2C85165A-B063-48C7-A33F-5C2A8895FA55}" presName="thickLine" presStyleLbl="alignNode1" presStyleIdx="0" presStyleCnt="4"/>
      <dgm:spPr/>
    </dgm:pt>
    <dgm:pt modelId="{32933169-7277-40BD-85A3-BEBF18815D47}" type="pres">
      <dgm:prSet presAssocID="{2C85165A-B063-48C7-A33F-5C2A8895FA55}" presName="horz1" presStyleCnt="0"/>
      <dgm:spPr/>
    </dgm:pt>
    <dgm:pt modelId="{ADDE8537-6945-4AD0-BF1E-212C5BA26BFC}" type="pres">
      <dgm:prSet presAssocID="{2C85165A-B063-48C7-A33F-5C2A8895FA55}" presName="tx1" presStyleLbl="revTx" presStyleIdx="0" presStyleCnt="4"/>
      <dgm:spPr/>
    </dgm:pt>
    <dgm:pt modelId="{95D5001E-8193-4CCF-8D0E-C58A5F512D44}" type="pres">
      <dgm:prSet presAssocID="{2C85165A-B063-48C7-A33F-5C2A8895FA55}" presName="vert1" presStyleCnt="0"/>
      <dgm:spPr/>
    </dgm:pt>
    <dgm:pt modelId="{0FD274A6-AFF2-49F0-A3B4-89E7029F342B}" type="pres">
      <dgm:prSet presAssocID="{F3B77FFF-E8B1-4AD8-B0FE-F11C4C7A8779}" presName="thickLine" presStyleLbl="alignNode1" presStyleIdx="1" presStyleCnt="4"/>
      <dgm:spPr/>
    </dgm:pt>
    <dgm:pt modelId="{3B9F2B67-5673-4F96-BA9E-48EB90B7797F}" type="pres">
      <dgm:prSet presAssocID="{F3B77FFF-E8B1-4AD8-B0FE-F11C4C7A8779}" presName="horz1" presStyleCnt="0"/>
      <dgm:spPr/>
    </dgm:pt>
    <dgm:pt modelId="{D79BC00E-AFAF-458D-8063-1D71C4DE3112}" type="pres">
      <dgm:prSet presAssocID="{F3B77FFF-E8B1-4AD8-B0FE-F11C4C7A8779}" presName="tx1" presStyleLbl="revTx" presStyleIdx="1" presStyleCnt="4"/>
      <dgm:spPr/>
    </dgm:pt>
    <dgm:pt modelId="{2DF0D6E3-3522-4E89-AE8F-15F5509571CF}" type="pres">
      <dgm:prSet presAssocID="{F3B77FFF-E8B1-4AD8-B0FE-F11C4C7A8779}" presName="vert1" presStyleCnt="0"/>
      <dgm:spPr/>
    </dgm:pt>
    <dgm:pt modelId="{9C255C05-F34B-4FB1-82E1-ABE04AA8A833}" type="pres">
      <dgm:prSet presAssocID="{EEE9CD42-D765-4253-BFE1-13F559B4B68C}" presName="thickLine" presStyleLbl="alignNode1" presStyleIdx="2" presStyleCnt="4"/>
      <dgm:spPr/>
    </dgm:pt>
    <dgm:pt modelId="{2D67ABFA-4114-426C-92E5-23A0724A3058}" type="pres">
      <dgm:prSet presAssocID="{EEE9CD42-D765-4253-BFE1-13F559B4B68C}" presName="horz1" presStyleCnt="0"/>
      <dgm:spPr/>
    </dgm:pt>
    <dgm:pt modelId="{EA68B009-DC21-4F01-BA8F-2F3E6010B6D7}" type="pres">
      <dgm:prSet presAssocID="{EEE9CD42-D765-4253-BFE1-13F559B4B68C}" presName="tx1" presStyleLbl="revTx" presStyleIdx="2" presStyleCnt="4"/>
      <dgm:spPr/>
    </dgm:pt>
    <dgm:pt modelId="{99C5D3AE-A7F4-4771-9E52-0BBFB73CFDBD}" type="pres">
      <dgm:prSet presAssocID="{EEE9CD42-D765-4253-BFE1-13F559B4B68C}" presName="vert1" presStyleCnt="0"/>
      <dgm:spPr/>
    </dgm:pt>
    <dgm:pt modelId="{B0FDE352-7479-4122-A048-4E6C85467985}" type="pres">
      <dgm:prSet presAssocID="{51208E1B-57A2-4117-9E47-FE6DBA1070C0}" presName="thickLine" presStyleLbl="alignNode1" presStyleIdx="3" presStyleCnt="4"/>
      <dgm:spPr/>
    </dgm:pt>
    <dgm:pt modelId="{1BD58BE4-A547-46A5-83FB-76A9F498E564}" type="pres">
      <dgm:prSet presAssocID="{51208E1B-57A2-4117-9E47-FE6DBA1070C0}" presName="horz1" presStyleCnt="0"/>
      <dgm:spPr/>
    </dgm:pt>
    <dgm:pt modelId="{4B03FEAE-5642-46ED-A8FE-C3EA51BD4530}" type="pres">
      <dgm:prSet presAssocID="{51208E1B-57A2-4117-9E47-FE6DBA1070C0}" presName="tx1" presStyleLbl="revTx" presStyleIdx="3" presStyleCnt="4"/>
      <dgm:spPr/>
    </dgm:pt>
    <dgm:pt modelId="{81C61DDE-309F-487D-95B2-45EC9268733A}" type="pres">
      <dgm:prSet presAssocID="{51208E1B-57A2-4117-9E47-FE6DBA1070C0}" presName="vert1" presStyleCnt="0"/>
      <dgm:spPr/>
    </dgm:pt>
  </dgm:ptLst>
  <dgm:cxnLst>
    <dgm:cxn modelId="{7DF09700-A5B6-4F72-A143-BAA213867FF0}" type="presOf" srcId="{F3B77FFF-E8B1-4AD8-B0FE-F11C4C7A8779}" destId="{D79BC00E-AFAF-458D-8063-1D71C4DE3112}" srcOrd="0" destOrd="0" presId="urn:microsoft.com/office/officeart/2008/layout/LinedList"/>
    <dgm:cxn modelId="{9D81630B-A868-4F3E-8E59-200E829114B6}" srcId="{2A16BF2E-2B31-440A-A6AE-8E53EE542287}" destId="{F3B77FFF-E8B1-4AD8-B0FE-F11C4C7A8779}" srcOrd="1" destOrd="0" parTransId="{6D9A9015-5B65-43A7-84B4-B633EA6D63C6}" sibTransId="{1C7F7F60-22EE-4186-8D5F-4D7AF1F01AF0}"/>
    <dgm:cxn modelId="{793DA531-23D0-4E5E-8AB1-E73A562B9E4F}" srcId="{2A16BF2E-2B31-440A-A6AE-8E53EE542287}" destId="{51208E1B-57A2-4117-9E47-FE6DBA1070C0}" srcOrd="3" destOrd="0" parTransId="{82481594-F158-4999-BB7C-F3EE872ADB01}" sibTransId="{CB095DA7-7144-4680-98F4-9B0E05571C67}"/>
    <dgm:cxn modelId="{A9E7C04D-5EE7-4DE4-9CEF-F5BDC9F81828}" type="presOf" srcId="{51208E1B-57A2-4117-9E47-FE6DBA1070C0}" destId="{4B03FEAE-5642-46ED-A8FE-C3EA51BD4530}" srcOrd="0" destOrd="0" presId="urn:microsoft.com/office/officeart/2008/layout/LinedList"/>
    <dgm:cxn modelId="{6972277A-4CD2-4255-AF92-4A57C6607CB1}" srcId="{2A16BF2E-2B31-440A-A6AE-8E53EE542287}" destId="{2C85165A-B063-48C7-A33F-5C2A8895FA55}" srcOrd="0" destOrd="0" parTransId="{ED0C1F59-A181-4A6B-A137-1619B7782F2D}" sibTransId="{5028619B-AC1B-466B-91F2-0F56626FE41D}"/>
    <dgm:cxn modelId="{4C591985-DAA3-4DED-A409-FF02DEB5F6F9}" type="presOf" srcId="{2C85165A-B063-48C7-A33F-5C2A8895FA55}" destId="{ADDE8537-6945-4AD0-BF1E-212C5BA26BFC}" srcOrd="0" destOrd="0" presId="urn:microsoft.com/office/officeart/2008/layout/LinedList"/>
    <dgm:cxn modelId="{344B5089-7F14-4A7C-8659-D320928CF700}" type="presOf" srcId="{EEE9CD42-D765-4253-BFE1-13F559B4B68C}" destId="{EA68B009-DC21-4F01-BA8F-2F3E6010B6D7}" srcOrd="0" destOrd="0" presId="urn:microsoft.com/office/officeart/2008/layout/LinedList"/>
    <dgm:cxn modelId="{669C8989-8677-496C-8FCA-11130918A55B}" type="presOf" srcId="{2A16BF2E-2B31-440A-A6AE-8E53EE542287}" destId="{18A9D2AF-FE9B-46E5-B3C2-8E900B1E725A}" srcOrd="0" destOrd="0" presId="urn:microsoft.com/office/officeart/2008/layout/LinedList"/>
    <dgm:cxn modelId="{9A452EBA-6C6C-42D6-8DDC-85D3AC3C72C5}" srcId="{2A16BF2E-2B31-440A-A6AE-8E53EE542287}" destId="{EEE9CD42-D765-4253-BFE1-13F559B4B68C}" srcOrd="2" destOrd="0" parTransId="{6ADE48F9-98C4-4A4A-A06D-7EB5234E52BF}" sibTransId="{00597F00-2888-414A-BC1E-1A37EC47146B}"/>
    <dgm:cxn modelId="{BF450B13-9A7B-480E-B069-4299BD15255B}" type="presParOf" srcId="{18A9D2AF-FE9B-46E5-B3C2-8E900B1E725A}" destId="{B64C2163-9677-4983-BBA6-CB7978C39BBE}" srcOrd="0" destOrd="0" presId="urn:microsoft.com/office/officeart/2008/layout/LinedList"/>
    <dgm:cxn modelId="{AF5DC1B0-36CC-416C-83D5-E15E8722A721}" type="presParOf" srcId="{18A9D2AF-FE9B-46E5-B3C2-8E900B1E725A}" destId="{32933169-7277-40BD-85A3-BEBF18815D47}" srcOrd="1" destOrd="0" presId="urn:microsoft.com/office/officeart/2008/layout/LinedList"/>
    <dgm:cxn modelId="{497E9EF3-76D3-4E4B-B7EA-63E4001C2CCE}" type="presParOf" srcId="{32933169-7277-40BD-85A3-BEBF18815D47}" destId="{ADDE8537-6945-4AD0-BF1E-212C5BA26BFC}" srcOrd="0" destOrd="0" presId="urn:microsoft.com/office/officeart/2008/layout/LinedList"/>
    <dgm:cxn modelId="{8DA4A34E-8D38-410B-9B1C-8CA867500C60}" type="presParOf" srcId="{32933169-7277-40BD-85A3-BEBF18815D47}" destId="{95D5001E-8193-4CCF-8D0E-C58A5F512D44}" srcOrd="1" destOrd="0" presId="urn:microsoft.com/office/officeart/2008/layout/LinedList"/>
    <dgm:cxn modelId="{3B72298A-FC23-426E-B65D-0A561AA4982E}" type="presParOf" srcId="{18A9D2AF-FE9B-46E5-B3C2-8E900B1E725A}" destId="{0FD274A6-AFF2-49F0-A3B4-89E7029F342B}" srcOrd="2" destOrd="0" presId="urn:microsoft.com/office/officeart/2008/layout/LinedList"/>
    <dgm:cxn modelId="{F95209DD-EDB5-4EEF-BE3C-2A5372E30681}" type="presParOf" srcId="{18A9D2AF-FE9B-46E5-B3C2-8E900B1E725A}" destId="{3B9F2B67-5673-4F96-BA9E-48EB90B7797F}" srcOrd="3" destOrd="0" presId="urn:microsoft.com/office/officeart/2008/layout/LinedList"/>
    <dgm:cxn modelId="{680B212D-B62C-4349-8C61-86147FD32C75}" type="presParOf" srcId="{3B9F2B67-5673-4F96-BA9E-48EB90B7797F}" destId="{D79BC00E-AFAF-458D-8063-1D71C4DE3112}" srcOrd="0" destOrd="0" presId="urn:microsoft.com/office/officeart/2008/layout/LinedList"/>
    <dgm:cxn modelId="{9B8EF852-E6C2-4132-93D8-A563037179F4}" type="presParOf" srcId="{3B9F2B67-5673-4F96-BA9E-48EB90B7797F}" destId="{2DF0D6E3-3522-4E89-AE8F-15F5509571CF}" srcOrd="1" destOrd="0" presId="urn:microsoft.com/office/officeart/2008/layout/LinedList"/>
    <dgm:cxn modelId="{330E4E2D-C1DC-4594-B687-B02FE162CFE7}" type="presParOf" srcId="{18A9D2AF-FE9B-46E5-B3C2-8E900B1E725A}" destId="{9C255C05-F34B-4FB1-82E1-ABE04AA8A833}" srcOrd="4" destOrd="0" presId="urn:microsoft.com/office/officeart/2008/layout/LinedList"/>
    <dgm:cxn modelId="{3B1AFD3E-DB33-4D8F-8300-73B26455AE90}" type="presParOf" srcId="{18A9D2AF-FE9B-46E5-B3C2-8E900B1E725A}" destId="{2D67ABFA-4114-426C-92E5-23A0724A3058}" srcOrd="5" destOrd="0" presId="urn:microsoft.com/office/officeart/2008/layout/LinedList"/>
    <dgm:cxn modelId="{ED2F6D60-C0E1-42A0-B2D1-4D1827206747}" type="presParOf" srcId="{2D67ABFA-4114-426C-92E5-23A0724A3058}" destId="{EA68B009-DC21-4F01-BA8F-2F3E6010B6D7}" srcOrd="0" destOrd="0" presId="urn:microsoft.com/office/officeart/2008/layout/LinedList"/>
    <dgm:cxn modelId="{E405DF1A-73AE-4C9A-A2FA-A8F427841F54}" type="presParOf" srcId="{2D67ABFA-4114-426C-92E5-23A0724A3058}" destId="{99C5D3AE-A7F4-4771-9E52-0BBFB73CFDBD}" srcOrd="1" destOrd="0" presId="urn:microsoft.com/office/officeart/2008/layout/LinedList"/>
    <dgm:cxn modelId="{8A507DA9-A5D8-4646-9B65-57CE876CAD5B}" type="presParOf" srcId="{18A9D2AF-FE9B-46E5-B3C2-8E900B1E725A}" destId="{B0FDE352-7479-4122-A048-4E6C85467985}" srcOrd="6" destOrd="0" presId="urn:microsoft.com/office/officeart/2008/layout/LinedList"/>
    <dgm:cxn modelId="{62AE8434-1803-4878-A752-8008C63F8616}" type="presParOf" srcId="{18A9D2AF-FE9B-46E5-B3C2-8E900B1E725A}" destId="{1BD58BE4-A547-46A5-83FB-76A9F498E564}" srcOrd="7" destOrd="0" presId="urn:microsoft.com/office/officeart/2008/layout/LinedList"/>
    <dgm:cxn modelId="{B63ECB4D-92D9-47A6-B752-F9DE01CE27D2}" type="presParOf" srcId="{1BD58BE4-A547-46A5-83FB-76A9F498E564}" destId="{4B03FEAE-5642-46ED-A8FE-C3EA51BD4530}" srcOrd="0" destOrd="0" presId="urn:microsoft.com/office/officeart/2008/layout/LinedList"/>
    <dgm:cxn modelId="{BFA15F1E-DFD8-4789-BBE2-B9C35CAF0CF5}" type="presParOf" srcId="{1BD58BE4-A547-46A5-83FB-76A9F498E564}" destId="{81C61DDE-309F-487D-95B2-45EC92687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A16BF2E-2B31-440A-A6AE-8E53EE5422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85165A-B063-48C7-A33F-5C2A8895FA55}">
      <dgm:prSet custT="1"/>
      <dgm:spPr/>
      <dgm:t>
        <a:bodyPr/>
        <a:lstStyle/>
        <a:p>
          <a:r>
            <a:rPr lang="fr-FR" sz="1800" dirty="0"/>
            <a:t>Clients un peu plus récents</a:t>
          </a:r>
        </a:p>
      </dgm:t>
    </dgm:pt>
    <dgm:pt modelId="{ED0C1F59-A181-4A6B-A137-1619B7782F2D}" type="parTrans" cxnId="{6972277A-4CD2-4255-AF92-4A57C6607CB1}">
      <dgm:prSet/>
      <dgm:spPr/>
      <dgm:t>
        <a:bodyPr/>
        <a:lstStyle/>
        <a:p>
          <a:endParaRPr lang="fr-FR" sz="2800"/>
        </a:p>
      </dgm:t>
    </dgm:pt>
    <dgm:pt modelId="{5028619B-AC1B-466B-91F2-0F56626FE41D}" type="sibTrans" cxnId="{6972277A-4CD2-4255-AF92-4A57C6607CB1}">
      <dgm:prSet/>
      <dgm:spPr/>
      <dgm:t>
        <a:bodyPr/>
        <a:lstStyle/>
        <a:p>
          <a:endParaRPr lang="fr-FR" sz="2800"/>
        </a:p>
      </dgm:t>
    </dgm:pt>
    <dgm:pt modelId="{F3B77FFF-E8B1-4AD8-B0FE-F11C4C7A8779}">
      <dgm:prSet custT="1"/>
      <dgm:spPr/>
      <dgm:t>
        <a:bodyPr/>
        <a:lstStyle/>
        <a:p>
          <a:r>
            <a:rPr lang="fr-FR" sz="1800" dirty="0"/>
            <a:t>1 seul achat</a:t>
          </a:r>
        </a:p>
      </dgm:t>
    </dgm:pt>
    <dgm:pt modelId="{6D9A9015-5B65-43A7-84B4-B633EA6D63C6}" type="parTrans" cxnId="{9D81630B-A868-4F3E-8E59-200E829114B6}">
      <dgm:prSet/>
      <dgm:spPr/>
      <dgm:t>
        <a:bodyPr/>
        <a:lstStyle/>
        <a:p>
          <a:endParaRPr lang="fr-FR" sz="2800"/>
        </a:p>
      </dgm:t>
    </dgm:pt>
    <dgm:pt modelId="{1C7F7F60-22EE-4186-8D5F-4D7AF1F01AF0}" type="sibTrans" cxnId="{9D81630B-A868-4F3E-8E59-200E829114B6}">
      <dgm:prSet/>
      <dgm:spPr/>
      <dgm:t>
        <a:bodyPr/>
        <a:lstStyle/>
        <a:p>
          <a:endParaRPr lang="fr-FR" sz="2800"/>
        </a:p>
      </dgm:t>
    </dgm:pt>
    <dgm:pt modelId="{EEE9CD42-D765-4253-BFE1-13F559B4B68C}">
      <dgm:prSet custT="1"/>
      <dgm:spPr/>
      <dgm:t>
        <a:bodyPr/>
        <a:lstStyle/>
        <a:p>
          <a:r>
            <a:rPr lang="fr-FR" sz="1800" dirty="0"/>
            <a:t>Montants de faibles à élevés</a:t>
          </a:r>
        </a:p>
      </dgm:t>
    </dgm:pt>
    <dgm:pt modelId="{6ADE48F9-98C4-4A4A-A06D-7EB5234E52BF}" type="parTrans" cxnId="{9A452EBA-6C6C-42D6-8DDC-85D3AC3C72C5}">
      <dgm:prSet/>
      <dgm:spPr/>
      <dgm:t>
        <a:bodyPr/>
        <a:lstStyle/>
        <a:p>
          <a:endParaRPr lang="fr-FR" sz="2800"/>
        </a:p>
      </dgm:t>
    </dgm:pt>
    <dgm:pt modelId="{00597F00-2888-414A-BC1E-1A37EC47146B}" type="sibTrans" cxnId="{9A452EBA-6C6C-42D6-8DDC-85D3AC3C72C5}">
      <dgm:prSet/>
      <dgm:spPr/>
      <dgm:t>
        <a:bodyPr/>
        <a:lstStyle/>
        <a:p>
          <a:endParaRPr lang="fr-FR" sz="2800"/>
        </a:p>
      </dgm:t>
    </dgm:pt>
    <dgm:pt modelId="{51208E1B-57A2-4117-9E47-FE6DBA1070C0}">
      <dgm:prSet custT="1"/>
      <dgm:spPr/>
      <dgm:t>
        <a:bodyPr/>
        <a:lstStyle/>
        <a:p>
          <a:r>
            <a:rPr lang="fr-FR" sz="1800" dirty="0"/>
            <a:t>Pas pleinement satisfaits de leur achat</a:t>
          </a:r>
        </a:p>
      </dgm:t>
    </dgm:pt>
    <dgm:pt modelId="{82481594-F158-4999-BB7C-F3EE872ADB01}" type="parTrans" cxnId="{793DA531-23D0-4E5E-8AB1-E73A562B9E4F}">
      <dgm:prSet/>
      <dgm:spPr/>
      <dgm:t>
        <a:bodyPr/>
        <a:lstStyle/>
        <a:p>
          <a:endParaRPr lang="fr-FR" sz="2800"/>
        </a:p>
      </dgm:t>
    </dgm:pt>
    <dgm:pt modelId="{CB095DA7-7144-4680-98F4-9B0E05571C67}" type="sibTrans" cxnId="{793DA531-23D0-4E5E-8AB1-E73A562B9E4F}">
      <dgm:prSet/>
      <dgm:spPr/>
      <dgm:t>
        <a:bodyPr/>
        <a:lstStyle/>
        <a:p>
          <a:endParaRPr lang="fr-FR" sz="2800"/>
        </a:p>
      </dgm:t>
    </dgm:pt>
    <dgm:pt modelId="{18A9D2AF-FE9B-46E5-B3C2-8E900B1E725A}" type="pres">
      <dgm:prSet presAssocID="{2A16BF2E-2B31-440A-A6AE-8E53EE542287}" presName="vert0" presStyleCnt="0">
        <dgm:presLayoutVars>
          <dgm:dir/>
          <dgm:animOne val="branch"/>
          <dgm:animLvl val="lvl"/>
        </dgm:presLayoutVars>
      </dgm:prSet>
      <dgm:spPr/>
    </dgm:pt>
    <dgm:pt modelId="{B64C2163-9677-4983-BBA6-CB7978C39BBE}" type="pres">
      <dgm:prSet presAssocID="{2C85165A-B063-48C7-A33F-5C2A8895FA55}" presName="thickLine" presStyleLbl="alignNode1" presStyleIdx="0" presStyleCnt="4"/>
      <dgm:spPr/>
    </dgm:pt>
    <dgm:pt modelId="{32933169-7277-40BD-85A3-BEBF18815D47}" type="pres">
      <dgm:prSet presAssocID="{2C85165A-B063-48C7-A33F-5C2A8895FA55}" presName="horz1" presStyleCnt="0"/>
      <dgm:spPr/>
    </dgm:pt>
    <dgm:pt modelId="{ADDE8537-6945-4AD0-BF1E-212C5BA26BFC}" type="pres">
      <dgm:prSet presAssocID="{2C85165A-B063-48C7-A33F-5C2A8895FA55}" presName="tx1" presStyleLbl="revTx" presStyleIdx="0" presStyleCnt="4"/>
      <dgm:spPr/>
    </dgm:pt>
    <dgm:pt modelId="{95D5001E-8193-4CCF-8D0E-C58A5F512D44}" type="pres">
      <dgm:prSet presAssocID="{2C85165A-B063-48C7-A33F-5C2A8895FA55}" presName="vert1" presStyleCnt="0"/>
      <dgm:spPr/>
    </dgm:pt>
    <dgm:pt modelId="{0FD274A6-AFF2-49F0-A3B4-89E7029F342B}" type="pres">
      <dgm:prSet presAssocID="{F3B77FFF-E8B1-4AD8-B0FE-F11C4C7A8779}" presName="thickLine" presStyleLbl="alignNode1" presStyleIdx="1" presStyleCnt="4"/>
      <dgm:spPr/>
    </dgm:pt>
    <dgm:pt modelId="{3B9F2B67-5673-4F96-BA9E-48EB90B7797F}" type="pres">
      <dgm:prSet presAssocID="{F3B77FFF-E8B1-4AD8-B0FE-F11C4C7A8779}" presName="horz1" presStyleCnt="0"/>
      <dgm:spPr/>
    </dgm:pt>
    <dgm:pt modelId="{D79BC00E-AFAF-458D-8063-1D71C4DE3112}" type="pres">
      <dgm:prSet presAssocID="{F3B77FFF-E8B1-4AD8-B0FE-F11C4C7A8779}" presName="tx1" presStyleLbl="revTx" presStyleIdx="1" presStyleCnt="4"/>
      <dgm:spPr/>
    </dgm:pt>
    <dgm:pt modelId="{2DF0D6E3-3522-4E89-AE8F-15F5509571CF}" type="pres">
      <dgm:prSet presAssocID="{F3B77FFF-E8B1-4AD8-B0FE-F11C4C7A8779}" presName="vert1" presStyleCnt="0"/>
      <dgm:spPr/>
    </dgm:pt>
    <dgm:pt modelId="{9C255C05-F34B-4FB1-82E1-ABE04AA8A833}" type="pres">
      <dgm:prSet presAssocID="{EEE9CD42-D765-4253-BFE1-13F559B4B68C}" presName="thickLine" presStyleLbl="alignNode1" presStyleIdx="2" presStyleCnt="4"/>
      <dgm:spPr/>
    </dgm:pt>
    <dgm:pt modelId="{2D67ABFA-4114-426C-92E5-23A0724A3058}" type="pres">
      <dgm:prSet presAssocID="{EEE9CD42-D765-4253-BFE1-13F559B4B68C}" presName="horz1" presStyleCnt="0"/>
      <dgm:spPr/>
    </dgm:pt>
    <dgm:pt modelId="{EA68B009-DC21-4F01-BA8F-2F3E6010B6D7}" type="pres">
      <dgm:prSet presAssocID="{EEE9CD42-D765-4253-BFE1-13F559B4B68C}" presName="tx1" presStyleLbl="revTx" presStyleIdx="2" presStyleCnt="4"/>
      <dgm:spPr/>
    </dgm:pt>
    <dgm:pt modelId="{99C5D3AE-A7F4-4771-9E52-0BBFB73CFDBD}" type="pres">
      <dgm:prSet presAssocID="{EEE9CD42-D765-4253-BFE1-13F559B4B68C}" presName="vert1" presStyleCnt="0"/>
      <dgm:spPr/>
    </dgm:pt>
    <dgm:pt modelId="{B0FDE352-7479-4122-A048-4E6C85467985}" type="pres">
      <dgm:prSet presAssocID="{51208E1B-57A2-4117-9E47-FE6DBA1070C0}" presName="thickLine" presStyleLbl="alignNode1" presStyleIdx="3" presStyleCnt="4"/>
      <dgm:spPr/>
    </dgm:pt>
    <dgm:pt modelId="{1BD58BE4-A547-46A5-83FB-76A9F498E564}" type="pres">
      <dgm:prSet presAssocID="{51208E1B-57A2-4117-9E47-FE6DBA1070C0}" presName="horz1" presStyleCnt="0"/>
      <dgm:spPr/>
    </dgm:pt>
    <dgm:pt modelId="{4B03FEAE-5642-46ED-A8FE-C3EA51BD4530}" type="pres">
      <dgm:prSet presAssocID="{51208E1B-57A2-4117-9E47-FE6DBA1070C0}" presName="tx1" presStyleLbl="revTx" presStyleIdx="3" presStyleCnt="4"/>
      <dgm:spPr/>
    </dgm:pt>
    <dgm:pt modelId="{81C61DDE-309F-487D-95B2-45EC9268733A}" type="pres">
      <dgm:prSet presAssocID="{51208E1B-57A2-4117-9E47-FE6DBA1070C0}" presName="vert1" presStyleCnt="0"/>
      <dgm:spPr/>
    </dgm:pt>
  </dgm:ptLst>
  <dgm:cxnLst>
    <dgm:cxn modelId="{7DF09700-A5B6-4F72-A143-BAA213867FF0}" type="presOf" srcId="{F3B77FFF-E8B1-4AD8-B0FE-F11C4C7A8779}" destId="{D79BC00E-AFAF-458D-8063-1D71C4DE3112}" srcOrd="0" destOrd="0" presId="urn:microsoft.com/office/officeart/2008/layout/LinedList"/>
    <dgm:cxn modelId="{9D81630B-A868-4F3E-8E59-200E829114B6}" srcId="{2A16BF2E-2B31-440A-A6AE-8E53EE542287}" destId="{F3B77FFF-E8B1-4AD8-B0FE-F11C4C7A8779}" srcOrd="1" destOrd="0" parTransId="{6D9A9015-5B65-43A7-84B4-B633EA6D63C6}" sibTransId="{1C7F7F60-22EE-4186-8D5F-4D7AF1F01AF0}"/>
    <dgm:cxn modelId="{793DA531-23D0-4E5E-8AB1-E73A562B9E4F}" srcId="{2A16BF2E-2B31-440A-A6AE-8E53EE542287}" destId="{51208E1B-57A2-4117-9E47-FE6DBA1070C0}" srcOrd="3" destOrd="0" parTransId="{82481594-F158-4999-BB7C-F3EE872ADB01}" sibTransId="{CB095DA7-7144-4680-98F4-9B0E05571C67}"/>
    <dgm:cxn modelId="{A9E7C04D-5EE7-4DE4-9CEF-F5BDC9F81828}" type="presOf" srcId="{51208E1B-57A2-4117-9E47-FE6DBA1070C0}" destId="{4B03FEAE-5642-46ED-A8FE-C3EA51BD4530}" srcOrd="0" destOrd="0" presId="urn:microsoft.com/office/officeart/2008/layout/LinedList"/>
    <dgm:cxn modelId="{6972277A-4CD2-4255-AF92-4A57C6607CB1}" srcId="{2A16BF2E-2B31-440A-A6AE-8E53EE542287}" destId="{2C85165A-B063-48C7-A33F-5C2A8895FA55}" srcOrd="0" destOrd="0" parTransId="{ED0C1F59-A181-4A6B-A137-1619B7782F2D}" sibTransId="{5028619B-AC1B-466B-91F2-0F56626FE41D}"/>
    <dgm:cxn modelId="{4C591985-DAA3-4DED-A409-FF02DEB5F6F9}" type="presOf" srcId="{2C85165A-B063-48C7-A33F-5C2A8895FA55}" destId="{ADDE8537-6945-4AD0-BF1E-212C5BA26BFC}" srcOrd="0" destOrd="0" presId="urn:microsoft.com/office/officeart/2008/layout/LinedList"/>
    <dgm:cxn modelId="{344B5089-7F14-4A7C-8659-D320928CF700}" type="presOf" srcId="{EEE9CD42-D765-4253-BFE1-13F559B4B68C}" destId="{EA68B009-DC21-4F01-BA8F-2F3E6010B6D7}" srcOrd="0" destOrd="0" presId="urn:microsoft.com/office/officeart/2008/layout/LinedList"/>
    <dgm:cxn modelId="{669C8989-8677-496C-8FCA-11130918A55B}" type="presOf" srcId="{2A16BF2E-2B31-440A-A6AE-8E53EE542287}" destId="{18A9D2AF-FE9B-46E5-B3C2-8E900B1E725A}" srcOrd="0" destOrd="0" presId="urn:microsoft.com/office/officeart/2008/layout/LinedList"/>
    <dgm:cxn modelId="{9A452EBA-6C6C-42D6-8DDC-85D3AC3C72C5}" srcId="{2A16BF2E-2B31-440A-A6AE-8E53EE542287}" destId="{EEE9CD42-D765-4253-BFE1-13F559B4B68C}" srcOrd="2" destOrd="0" parTransId="{6ADE48F9-98C4-4A4A-A06D-7EB5234E52BF}" sibTransId="{00597F00-2888-414A-BC1E-1A37EC47146B}"/>
    <dgm:cxn modelId="{BF450B13-9A7B-480E-B069-4299BD15255B}" type="presParOf" srcId="{18A9D2AF-FE9B-46E5-B3C2-8E900B1E725A}" destId="{B64C2163-9677-4983-BBA6-CB7978C39BBE}" srcOrd="0" destOrd="0" presId="urn:microsoft.com/office/officeart/2008/layout/LinedList"/>
    <dgm:cxn modelId="{AF5DC1B0-36CC-416C-83D5-E15E8722A721}" type="presParOf" srcId="{18A9D2AF-FE9B-46E5-B3C2-8E900B1E725A}" destId="{32933169-7277-40BD-85A3-BEBF18815D47}" srcOrd="1" destOrd="0" presId="urn:microsoft.com/office/officeart/2008/layout/LinedList"/>
    <dgm:cxn modelId="{497E9EF3-76D3-4E4B-B7EA-63E4001C2CCE}" type="presParOf" srcId="{32933169-7277-40BD-85A3-BEBF18815D47}" destId="{ADDE8537-6945-4AD0-BF1E-212C5BA26BFC}" srcOrd="0" destOrd="0" presId="urn:microsoft.com/office/officeart/2008/layout/LinedList"/>
    <dgm:cxn modelId="{8DA4A34E-8D38-410B-9B1C-8CA867500C60}" type="presParOf" srcId="{32933169-7277-40BD-85A3-BEBF18815D47}" destId="{95D5001E-8193-4CCF-8D0E-C58A5F512D44}" srcOrd="1" destOrd="0" presId="urn:microsoft.com/office/officeart/2008/layout/LinedList"/>
    <dgm:cxn modelId="{3B72298A-FC23-426E-B65D-0A561AA4982E}" type="presParOf" srcId="{18A9D2AF-FE9B-46E5-B3C2-8E900B1E725A}" destId="{0FD274A6-AFF2-49F0-A3B4-89E7029F342B}" srcOrd="2" destOrd="0" presId="urn:microsoft.com/office/officeart/2008/layout/LinedList"/>
    <dgm:cxn modelId="{F95209DD-EDB5-4EEF-BE3C-2A5372E30681}" type="presParOf" srcId="{18A9D2AF-FE9B-46E5-B3C2-8E900B1E725A}" destId="{3B9F2B67-5673-4F96-BA9E-48EB90B7797F}" srcOrd="3" destOrd="0" presId="urn:microsoft.com/office/officeart/2008/layout/LinedList"/>
    <dgm:cxn modelId="{680B212D-B62C-4349-8C61-86147FD32C75}" type="presParOf" srcId="{3B9F2B67-5673-4F96-BA9E-48EB90B7797F}" destId="{D79BC00E-AFAF-458D-8063-1D71C4DE3112}" srcOrd="0" destOrd="0" presId="urn:microsoft.com/office/officeart/2008/layout/LinedList"/>
    <dgm:cxn modelId="{9B8EF852-E6C2-4132-93D8-A563037179F4}" type="presParOf" srcId="{3B9F2B67-5673-4F96-BA9E-48EB90B7797F}" destId="{2DF0D6E3-3522-4E89-AE8F-15F5509571CF}" srcOrd="1" destOrd="0" presId="urn:microsoft.com/office/officeart/2008/layout/LinedList"/>
    <dgm:cxn modelId="{330E4E2D-C1DC-4594-B687-B02FE162CFE7}" type="presParOf" srcId="{18A9D2AF-FE9B-46E5-B3C2-8E900B1E725A}" destId="{9C255C05-F34B-4FB1-82E1-ABE04AA8A833}" srcOrd="4" destOrd="0" presId="urn:microsoft.com/office/officeart/2008/layout/LinedList"/>
    <dgm:cxn modelId="{3B1AFD3E-DB33-4D8F-8300-73B26455AE90}" type="presParOf" srcId="{18A9D2AF-FE9B-46E5-B3C2-8E900B1E725A}" destId="{2D67ABFA-4114-426C-92E5-23A0724A3058}" srcOrd="5" destOrd="0" presId="urn:microsoft.com/office/officeart/2008/layout/LinedList"/>
    <dgm:cxn modelId="{ED2F6D60-C0E1-42A0-B2D1-4D1827206747}" type="presParOf" srcId="{2D67ABFA-4114-426C-92E5-23A0724A3058}" destId="{EA68B009-DC21-4F01-BA8F-2F3E6010B6D7}" srcOrd="0" destOrd="0" presId="urn:microsoft.com/office/officeart/2008/layout/LinedList"/>
    <dgm:cxn modelId="{E405DF1A-73AE-4C9A-A2FA-A8F427841F54}" type="presParOf" srcId="{2D67ABFA-4114-426C-92E5-23A0724A3058}" destId="{99C5D3AE-A7F4-4771-9E52-0BBFB73CFDBD}" srcOrd="1" destOrd="0" presId="urn:microsoft.com/office/officeart/2008/layout/LinedList"/>
    <dgm:cxn modelId="{8A507DA9-A5D8-4646-9B65-57CE876CAD5B}" type="presParOf" srcId="{18A9D2AF-FE9B-46E5-B3C2-8E900B1E725A}" destId="{B0FDE352-7479-4122-A048-4E6C85467985}" srcOrd="6" destOrd="0" presId="urn:microsoft.com/office/officeart/2008/layout/LinedList"/>
    <dgm:cxn modelId="{62AE8434-1803-4878-A752-8008C63F8616}" type="presParOf" srcId="{18A9D2AF-FE9B-46E5-B3C2-8E900B1E725A}" destId="{1BD58BE4-A547-46A5-83FB-76A9F498E564}" srcOrd="7" destOrd="0" presId="urn:microsoft.com/office/officeart/2008/layout/LinedList"/>
    <dgm:cxn modelId="{B63ECB4D-92D9-47A6-B752-F9DE01CE27D2}" type="presParOf" srcId="{1BD58BE4-A547-46A5-83FB-76A9F498E564}" destId="{4B03FEAE-5642-46ED-A8FE-C3EA51BD4530}" srcOrd="0" destOrd="0" presId="urn:microsoft.com/office/officeart/2008/layout/LinedList"/>
    <dgm:cxn modelId="{BFA15F1E-DFD8-4789-BBE2-B9C35CAF0CF5}" type="presParOf" srcId="{1BD58BE4-A547-46A5-83FB-76A9F498E564}" destId="{81C61DDE-309F-487D-95B2-45EC92687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A16BF2E-2B31-440A-A6AE-8E53EE5422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85165A-B063-48C7-A33F-5C2A8895FA55}">
      <dgm:prSet custT="1"/>
      <dgm:spPr/>
      <dgm:t>
        <a:bodyPr/>
        <a:lstStyle/>
        <a:p>
          <a:r>
            <a:rPr lang="fr-FR" sz="1800" dirty="0"/>
            <a:t>Clients récents</a:t>
          </a:r>
        </a:p>
      </dgm:t>
    </dgm:pt>
    <dgm:pt modelId="{ED0C1F59-A181-4A6B-A137-1619B7782F2D}" type="parTrans" cxnId="{6972277A-4CD2-4255-AF92-4A57C6607CB1}">
      <dgm:prSet/>
      <dgm:spPr/>
      <dgm:t>
        <a:bodyPr/>
        <a:lstStyle/>
        <a:p>
          <a:endParaRPr lang="fr-FR" sz="2800"/>
        </a:p>
      </dgm:t>
    </dgm:pt>
    <dgm:pt modelId="{5028619B-AC1B-466B-91F2-0F56626FE41D}" type="sibTrans" cxnId="{6972277A-4CD2-4255-AF92-4A57C6607CB1}">
      <dgm:prSet/>
      <dgm:spPr/>
      <dgm:t>
        <a:bodyPr/>
        <a:lstStyle/>
        <a:p>
          <a:endParaRPr lang="fr-FR" sz="2800"/>
        </a:p>
      </dgm:t>
    </dgm:pt>
    <dgm:pt modelId="{F3B77FFF-E8B1-4AD8-B0FE-F11C4C7A8779}">
      <dgm:prSet custT="1"/>
      <dgm:spPr/>
      <dgm:t>
        <a:bodyPr/>
        <a:lstStyle/>
        <a:p>
          <a:r>
            <a:rPr lang="fr-FR" sz="1800" dirty="0"/>
            <a:t>1 seul achat</a:t>
          </a:r>
        </a:p>
      </dgm:t>
    </dgm:pt>
    <dgm:pt modelId="{6D9A9015-5B65-43A7-84B4-B633EA6D63C6}" type="parTrans" cxnId="{9D81630B-A868-4F3E-8E59-200E829114B6}">
      <dgm:prSet/>
      <dgm:spPr/>
      <dgm:t>
        <a:bodyPr/>
        <a:lstStyle/>
        <a:p>
          <a:endParaRPr lang="fr-FR" sz="2800"/>
        </a:p>
      </dgm:t>
    </dgm:pt>
    <dgm:pt modelId="{1C7F7F60-22EE-4186-8D5F-4D7AF1F01AF0}" type="sibTrans" cxnId="{9D81630B-A868-4F3E-8E59-200E829114B6}">
      <dgm:prSet/>
      <dgm:spPr/>
      <dgm:t>
        <a:bodyPr/>
        <a:lstStyle/>
        <a:p>
          <a:endParaRPr lang="fr-FR" sz="2800"/>
        </a:p>
      </dgm:t>
    </dgm:pt>
    <dgm:pt modelId="{EEE9CD42-D765-4253-BFE1-13F559B4B68C}">
      <dgm:prSet custT="1"/>
      <dgm:spPr/>
      <dgm:t>
        <a:bodyPr/>
        <a:lstStyle/>
        <a:p>
          <a:r>
            <a:rPr lang="fr-FR" sz="1800" dirty="0"/>
            <a:t>Montants faibles</a:t>
          </a:r>
        </a:p>
      </dgm:t>
    </dgm:pt>
    <dgm:pt modelId="{6ADE48F9-98C4-4A4A-A06D-7EB5234E52BF}" type="parTrans" cxnId="{9A452EBA-6C6C-42D6-8DDC-85D3AC3C72C5}">
      <dgm:prSet/>
      <dgm:spPr/>
      <dgm:t>
        <a:bodyPr/>
        <a:lstStyle/>
        <a:p>
          <a:endParaRPr lang="fr-FR" sz="2800"/>
        </a:p>
      </dgm:t>
    </dgm:pt>
    <dgm:pt modelId="{00597F00-2888-414A-BC1E-1A37EC47146B}" type="sibTrans" cxnId="{9A452EBA-6C6C-42D6-8DDC-85D3AC3C72C5}">
      <dgm:prSet/>
      <dgm:spPr/>
      <dgm:t>
        <a:bodyPr/>
        <a:lstStyle/>
        <a:p>
          <a:endParaRPr lang="fr-FR" sz="2800"/>
        </a:p>
      </dgm:t>
    </dgm:pt>
    <dgm:pt modelId="{51208E1B-57A2-4117-9E47-FE6DBA1070C0}">
      <dgm:prSet custT="1"/>
      <dgm:spPr/>
      <dgm:t>
        <a:bodyPr/>
        <a:lstStyle/>
        <a:p>
          <a:r>
            <a:rPr lang="fr-FR" sz="1800" dirty="0"/>
            <a:t>Pas pleinement satisfaits de leur achat</a:t>
          </a:r>
        </a:p>
      </dgm:t>
    </dgm:pt>
    <dgm:pt modelId="{82481594-F158-4999-BB7C-F3EE872ADB01}" type="parTrans" cxnId="{793DA531-23D0-4E5E-8AB1-E73A562B9E4F}">
      <dgm:prSet/>
      <dgm:spPr/>
      <dgm:t>
        <a:bodyPr/>
        <a:lstStyle/>
        <a:p>
          <a:endParaRPr lang="fr-FR" sz="2800"/>
        </a:p>
      </dgm:t>
    </dgm:pt>
    <dgm:pt modelId="{CB095DA7-7144-4680-98F4-9B0E05571C67}" type="sibTrans" cxnId="{793DA531-23D0-4E5E-8AB1-E73A562B9E4F}">
      <dgm:prSet/>
      <dgm:spPr/>
      <dgm:t>
        <a:bodyPr/>
        <a:lstStyle/>
        <a:p>
          <a:endParaRPr lang="fr-FR" sz="2800"/>
        </a:p>
      </dgm:t>
    </dgm:pt>
    <dgm:pt modelId="{18A9D2AF-FE9B-46E5-B3C2-8E900B1E725A}" type="pres">
      <dgm:prSet presAssocID="{2A16BF2E-2B31-440A-A6AE-8E53EE542287}" presName="vert0" presStyleCnt="0">
        <dgm:presLayoutVars>
          <dgm:dir/>
          <dgm:animOne val="branch"/>
          <dgm:animLvl val="lvl"/>
        </dgm:presLayoutVars>
      </dgm:prSet>
      <dgm:spPr/>
    </dgm:pt>
    <dgm:pt modelId="{B64C2163-9677-4983-BBA6-CB7978C39BBE}" type="pres">
      <dgm:prSet presAssocID="{2C85165A-B063-48C7-A33F-5C2A8895FA55}" presName="thickLine" presStyleLbl="alignNode1" presStyleIdx="0" presStyleCnt="4"/>
      <dgm:spPr/>
    </dgm:pt>
    <dgm:pt modelId="{32933169-7277-40BD-85A3-BEBF18815D47}" type="pres">
      <dgm:prSet presAssocID="{2C85165A-B063-48C7-A33F-5C2A8895FA55}" presName="horz1" presStyleCnt="0"/>
      <dgm:spPr/>
    </dgm:pt>
    <dgm:pt modelId="{ADDE8537-6945-4AD0-BF1E-212C5BA26BFC}" type="pres">
      <dgm:prSet presAssocID="{2C85165A-B063-48C7-A33F-5C2A8895FA55}" presName="tx1" presStyleLbl="revTx" presStyleIdx="0" presStyleCnt="4"/>
      <dgm:spPr/>
    </dgm:pt>
    <dgm:pt modelId="{95D5001E-8193-4CCF-8D0E-C58A5F512D44}" type="pres">
      <dgm:prSet presAssocID="{2C85165A-B063-48C7-A33F-5C2A8895FA55}" presName="vert1" presStyleCnt="0"/>
      <dgm:spPr/>
    </dgm:pt>
    <dgm:pt modelId="{0FD274A6-AFF2-49F0-A3B4-89E7029F342B}" type="pres">
      <dgm:prSet presAssocID="{F3B77FFF-E8B1-4AD8-B0FE-F11C4C7A8779}" presName="thickLine" presStyleLbl="alignNode1" presStyleIdx="1" presStyleCnt="4"/>
      <dgm:spPr/>
    </dgm:pt>
    <dgm:pt modelId="{3B9F2B67-5673-4F96-BA9E-48EB90B7797F}" type="pres">
      <dgm:prSet presAssocID="{F3B77FFF-E8B1-4AD8-B0FE-F11C4C7A8779}" presName="horz1" presStyleCnt="0"/>
      <dgm:spPr/>
    </dgm:pt>
    <dgm:pt modelId="{D79BC00E-AFAF-458D-8063-1D71C4DE3112}" type="pres">
      <dgm:prSet presAssocID="{F3B77FFF-E8B1-4AD8-B0FE-F11C4C7A8779}" presName="tx1" presStyleLbl="revTx" presStyleIdx="1" presStyleCnt="4"/>
      <dgm:spPr/>
    </dgm:pt>
    <dgm:pt modelId="{2DF0D6E3-3522-4E89-AE8F-15F5509571CF}" type="pres">
      <dgm:prSet presAssocID="{F3B77FFF-E8B1-4AD8-B0FE-F11C4C7A8779}" presName="vert1" presStyleCnt="0"/>
      <dgm:spPr/>
    </dgm:pt>
    <dgm:pt modelId="{9C255C05-F34B-4FB1-82E1-ABE04AA8A833}" type="pres">
      <dgm:prSet presAssocID="{EEE9CD42-D765-4253-BFE1-13F559B4B68C}" presName="thickLine" presStyleLbl="alignNode1" presStyleIdx="2" presStyleCnt="4"/>
      <dgm:spPr/>
    </dgm:pt>
    <dgm:pt modelId="{2D67ABFA-4114-426C-92E5-23A0724A3058}" type="pres">
      <dgm:prSet presAssocID="{EEE9CD42-D765-4253-BFE1-13F559B4B68C}" presName="horz1" presStyleCnt="0"/>
      <dgm:spPr/>
    </dgm:pt>
    <dgm:pt modelId="{EA68B009-DC21-4F01-BA8F-2F3E6010B6D7}" type="pres">
      <dgm:prSet presAssocID="{EEE9CD42-D765-4253-BFE1-13F559B4B68C}" presName="tx1" presStyleLbl="revTx" presStyleIdx="2" presStyleCnt="4"/>
      <dgm:spPr/>
    </dgm:pt>
    <dgm:pt modelId="{99C5D3AE-A7F4-4771-9E52-0BBFB73CFDBD}" type="pres">
      <dgm:prSet presAssocID="{EEE9CD42-D765-4253-BFE1-13F559B4B68C}" presName="vert1" presStyleCnt="0"/>
      <dgm:spPr/>
    </dgm:pt>
    <dgm:pt modelId="{B0FDE352-7479-4122-A048-4E6C85467985}" type="pres">
      <dgm:prSet presAssocID="{51208E1B-57A2-4117-9E47-FE6DBA1070C0}" presName="thickLine" presStyleLbl="alignNode1" presStyleIdx="3" presStyleCnt="4"/>
      <dgm:spPr/>
    </dgm:pt>
    <dgm:pt modelId="{1BD58BE4-A547-46A5-83FB-76A9F498E564}" type="pres">
      <dgm:prSet presAssocID="{51208E1B-57A2-4117-9E47-FE6DBA1070C0}" presName="horz1" presStyleCnt="0"/>
      <dgm:spPr/>
    </dgm:pt>
    <dgm:pt modelId="{4B03FEAE-5642-46ED-A8FE-C3EA51BD4530}" type="pres">
      <dgm:prSet presAssocID="{51208E1B-57A2-4117-9E47-FE6DBA1070C0}" presName="tx1" presStyleLbl="revTx" presStyleIdx="3" presStyleCnt="4"/>
      <dgm:spPr/>
    </dgm:pt>
    <dgm:pt modelId="{81C61DDE-309F-487D-95B2-45EC9268733A}" type="pres">
      <dgm:prSet presAssocID="{51208E1B-57A2-4117-9E47-FE6DBA1070C0}" presName="vert1" presStyleCnt="0"/>
      <dgm:spPr/>
    </dgm:pt>
  </dgm:ptLst>
  <dgm:cxnLst>
    <dgm:cxn modelId="{7DF09700-A5B6-4F72-A143-BAA213867FF0}" type="presOf" srcId="{F3B77FFF-E8B1-4AD8-B0FE-F11C4C7A8779}" destId="{D79BC00E-AFAF-458D-8063-1D71C4DE3112}" srcOrd="0" destOrd="0" presId="urn:microsoft.com/office/officeart/2008/layout/LinedList"/>
    <dgm:cxn modelId="{9D81630B-A868-4F3E-8E59-200E829114B6}" srcId="{2A16BF2E-2B31-440A-A6AE-8E53EE542287}" destId="{F3B77FFF-E8B1-4AD8-B0FE-F11C4C7A8779}" srcOrd="1" destOrd="0" parTransId="{6D9A9015-5B65-43A7-84B4-B633EA6D63C6}" sibTransId="{1C7F7F60-22EE-4186-8D5F-4D7AF1F01AF0}"/>
    <dgm:cxn modelId="{793DA531-23D0-4E5E-8AB1-E73A562B9E4F}" srcId="{2A16BF2E-2B31-440A-A6AE-8E53EE542287}" destId="{51208E1B-57A2-4117-9E47-FE6DBA1070C0}" srcOrd="3" destOrd="0" parTransId="{82481594-F158-4999-BB7C-F3EE872ADB01}" sibTransId="{CB095DA7-7144-4680-98F4-9B0E05571C67}"/>
    <dgm:cxn modelId="{A9E7C04D-5EE7-4DE4-9CEF-F5BDC9F81828}" type="presOf" srcId="{51208E1B-57A2-4117-9E47-FE6DBA1070C0}" destId="{4B03FEAE-5642-46ED-A8FE-C3EA51BD4530}" srcOrd="0" destOrd="0" presId="urn:microsoft.com/office/officeart/2008/layout/LinedList"/>
    <dgm:cxn modelId="{6972277A-4CD2-4255-AF92-4A57C6607CB1}" srcId="{2A16BF2E-2B31-440A-A6AE-8E53EE542287}" destId="{2C85165A-B063-48C7-A33F-5C2A8895FA55}" srcOrd="0" destOrd="0" parTransId="{ED0C1F59-A181-4A6B-A137-1619B7782F2D}" sibTransId="{5028619B-AC1B-466B-91F2-0F56626FE41D}"/>
    <dgm:cxn modelId="{4C591985-DAA3-4DED-A409-FF02DEB5F6F9}" type="presOf" srcId="{2C85165A-B063-48C7-A33F-5C2A8895FA55}" destId="{ADDE8537-6945-4AD0-BF1E-212C5BA26BFC}" srcOrd="0" destOrd="0" presId="urn:microsoft.com/office/officeart/2008/layout/LinedList"/>
    <dgm:cxn modelId="{344B5089-7F14-4A7C-8659-D320928CF700}" type="presOf" srcId="{EEE9CD42-D765-4253-BFE1-13F559B4B68C}" destId="{EA68B009-DC21-4F01-BA8F-2F3E6010B6D7}" srcOrd="0" destOrd="0" presId="urn:microsoft.com/office/officeart/2008/layout/LinedList"/>
    <dgm:cxn modelId="{669C8989-8677-496C-8FCA-11130918A55B}" type="presOf" srcId="{2A16BF2E-2B31-440A-A6AE-8E53EE542287}" destId="{18A9D2AF-FE9B-46E5-B3C2-8E900B1E725A}" srcOrd="0" destOrd="0" presId="urn:microsoft.com/office/officeart/2008/layout/LinedList"/>
    <dgm:cxn modelId="{9A452EBA-6C6C-42D6-8DDC-85D3AC3C72C5}" srcId="{2A16BF2E-2B31-440A-A6AE-8E53EE542287}" destId="{EEE9CD42-D765-4253-BFE1-13F559B4B68C}" srcOrd="2" destOrd="0" parTransId="{6ADE48F9-98C4-4A4A-A06D-7EB5234E52BF}" sibTransId="{00597F00-2888-414A-BC1E-1A37EC47146B}"/>
    <dgm:cxn modelId="{BF450B13-9A7B-480E-B069-4299BD15255B}" type="presParOf" srcId="{18A9D2AF-FE9B-46E5-B3C2-8E900B1E725A}" destId="{B64C2163-9677-4983-BBA6-CB7978C39BBE}" srcOrd="0" destOrd="0" presId="urn:microsoft.com/office/officeart/2008/layout/LinedList"/>
    <dgm:cxn modelId="{AF5DC1B0-36CC-416C-83D5-E15E8722A721}" type="presParOf" srcId="{18A9D2AF-FE9B-46E5-B3C2-8E900B1E725A}" destId="{32933169-7277-40BD-85A3-BEBF18815D47}" srcOrd="1" destOrd="0" presId="urn:microsoft.com/office/officeart/2008/layout/LinedList"/>
    <dgm:cxn modelId="{497E9EF3-76D3-4E4B-B7EA-63E4001C2CCE}" type="presParOf" srcId="{32933169-7277-40BD-85A3-BEBF18815D47}" destId="{ADDE8537-6945-4AD0-BF1E-212C5BA26BFC}" srcOrd="0" destOrd="0" presId="urn:microsoft.com/office/officeart/2008/layout/LinedList"/>
    <dgm:cxn modelId="{8DA4A34E-8D38-410B-9B1C-8CA867500C60}" type="presParOf" srcId="{32933169-7277-40BD-85A3-BEBF18815D47}" destId="{95D5001E-8193-4CCF-8D0E-C58A5F512D44}" srcOrd="1" destOrd="0" presId="urn:microsoft.com/office/officeart/2008/layout/LinedList"/>
    <dgm:cxn modelId="{3B72298A-FC23-426E-B65D-0A561AA4982E}" type="presParOf" srcId="{18A9D2AF-FE9B-46E5-B3C2-8E900B1E725A}" destId="{0FD274A6-AFF2-49F0-A3B4-89E7029F342B}" srcOrd="2" destOrd="0" presId="urn:microsoft.com/office/officeart/2008/layout/LinedList"/>
    <dgm:cxn modelId="{F95209DD-EDB5-4EEF-BE3C-2A5372E30681}" type="presParOf" srcId="{18A9D2AF-FE9B-46E5-B3C2-8E900B1E725A}" destId="{3B9F2B67-5673-4F96-BA9E-48EB90B7797F}" srcOrd="3" destOrd="0" presId="urn:microsoft.com/office/officeart/2008/layout/LinedList"/>
    <dgm:cxn modelId="{680B212D-B62C-4349-8C61-86147FD32C75}" type="presParOf" srcId="{3B9F2B67-5673-4F96-BA9E-48EB90B7797F}" destId="{D79BC00E-AFAF-458D-8063-1D71C4DE3112}" srcOrd="0" destOrd="0" presId="urn:microsoft.com/office/officeart/2008/layout/LinedList"/>
    <dgm:cxn modelId="{9B8EF852-E6C2-4132-93D8-A563037179F4}" type="presParOf" srcId="{3B9F2B67-5673-4F96-BA9E-48EB90B7797F}" destId="{2DF0D6E3-3522-4E89-AE8F-15F5509571CF}" srcOrd="1" destOrd="0" presId="urn:microsoft.com/office/officeart/2008/layout/LinedList"/>
    <dgm:cxn modelId="{330E4E2D-C1DC-4594-B687-B02FE162CFE7}" type="presParOf" srcId="{18A9D2AF-FE9B-46E5-B3C2-8E900B1E725A}" destId="{9C255C05-F34B-4FB1-82E1-ABE04AA8A833}" srcOrd="4" destOrd="0" presId="urn:microsoft.com/office/officeart/2008/layout/LinedList"/>
    <dgm:cxn modelId="{3B1AFD3E-DB33-4D8F-8300-73B26455AE90}" type="presParOf" srcId="{18A9D2AF-FE9B-46E5-B3C2-8E900B1E725A}" destId="{2D67ABFA-4114-426C-92E5-23A0724A3058}" srcOrd="5" destOrd="0" presId="urn:microsoft.com/office/officeart/2008/layout/LinedList"/>
    <dgm:cxn modelId="{ED2F6D60-C0E1-42A0-B2D1-4D1827206747}" type="presParOf" srcId="{2D67ABFA-4114-426C-92E5-23A0724A3058}" destId="{EA68B009-DC21-4F01-BA8F-2F3E6010B6D7}" srcOrd="0" destOrd="0" presId="urn:microsoft.com/office/officeart/2008/layout/LinedList"/>
    <dgm:cxn modelId="{E405DF1A-73AE-4C9A-A2FA-A8F427841F54}" type="presParOf" srcId="{2D67ABFA-4114-426C-92E5-23A0724A3058}" destId="{99C5D3AE-A7F4-4771-9E52-0BBFB73CFDBD}" srcOrd="1" destOrd="0" presId="urn:microsoft.com/office/officeart/2008/layout/LinedList"/>
    <dgm:cxn modelId="{8A507DA9-A5D8-4646-9B65-57CE876CAD5B}" type="presParOf" srcId="{18A9D2AF-FE9B-46E5-B3C2-8E900B1E725A}" destId="{B0FDE352-7479-4122-A048-4E6C85467985}" srcOrd="6" destOrd="0" presId="urn:microsoft.com/office/officeart/2008/layout/LinedList"/>
    <dgm:cxn modelId="{62AE8434-1803-4878-A752-8008C63F8616}" type="presParOf" srcId="{18A9D2AF-FE9B-46E5-B3C2-8E900B1E725A}" destId="{1BD58BE4-A547-46A5-83FB-76A9F498E564}" srcOrd="7" destOrd="0" presId="urn:microsoft.com/office/officeart/2008/layout/LinedList"/>
    <dgm:cxn modelId="{B63ECB4D-92D9-47A6-B752-F9DE01CE27D2}" type="presParOf" srcId="{1BD58BE4-A547-46A5-83FB-76A9F498E564}" destId="{4B03FEAE-5642-46ED-A8FE-C3EA51BD4530}" srcOrd="0" destOrd="0" presId="urn:microsoft.com/office/officeart/2008/layout/LinedList"/>
    <dgm:cxn modelId="{BFA15F1E-DFD8-4789-BBE2-B9C35CAF0CF5}" type="presParOf" srcId="{1BD58BE4-A547-46A5-83FB-76A9F498E564}" destId="{81C61DDE-309F-487D-95B2-45EC92687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A16BF2E-2B31-440A-A6AE-8E53EE5422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85165A-B063-48C7-A33F-5C2A8895FA55}">
      <dgm:prSet custT="1"/>
      <dgm:spPr/>
      <dgm:t>
        <a:bodyPr/>
        <a:lstStyle/>
        <a:p>
          <a:r>
            <a:rPr lang="fr-FR" sz="1800" dirty="0"/>
            <a:t>Exclu les clients les plus anciens</a:t>
          </a:r>
        </a:p>
      </dgm:t>
    </dgm:pt>
    <dgm:pt modelId="{ED0C1F59-A181-4A6B-A137-1619B7782F2D}" type="parTrans" cxnId="{6972277A-4CD2-4255-AF92-4A57C6607CB1}">
      <dgm:prSet/>
      <dgm:spPr/>
      <dgm:t>
        <a:bodyPr/>
        <a:lstStyle/>
        <a:p>
          <a:endParaRPr lang="fr-FR" sz="2800"/>
        </a:p>
      </dgm:t>
    </dgm:pt>
    <dgm:pt modelId="{5028619B-AC1B-466B-91F2-0F56626FE41D}" type="sibTrans" cxnId="{6972277A-4CD2-4255-AF92-4A57C6607CB1}">
      <dgm:prSet/>
      <dgm:spPr/>
      <dgm:t>
        <a:bodyPr/>
        <a:lstStyle/>
        <a:p>
          <a:endParaRPr lang="fr-FR" sz="2800"/>
        </a:p>
      </dgm:t>
    </dgm:pt>
    <dgm:pt modelId="{F3B77FFF-E8B1-4AD8-B0FE-F11C4C7A8779}">
      <dgm:prSet custT="1"/>
      <dgm:spPr/>
      <dgm:t>
        <a:bodyPr/>
        <a:lstStyle/>
        <a:p>
          <a:r>
            <a:rPr lang="fr-FR" sz="1800" dirty="0"/>
            <a:t>Plusieurs achats</a:t>
          </a:r>
        </a:p>
      </dgm:t>
    </dgm:pt>
    <dgm:pt modelId="{6D9A9015-5B65-43A7-84B4-B633EA6D63C6}" type="parTrans" cxnId="{9D81630B-A868-4F3E-8E59-200E829114B6}">
      <dgm:prSet/>
      <dgm:spPr/>
      <dgm:t>
        <a:bodyPr/>
        <a:lstStyle/>
        <a:p>
          <a:endParaRPr lang="fr-FR" sz="2800"/>
        </a:p>
      </dgm:t>
    </dgm:pt>
    <dgm:pt modelId="{1C7F7F60-22EE-4186-8D5F-4D7AF1F01AF0}" type="sibTrans" cxnId="{9D81630B-A868-4F3E-8E59-200E829114B6}">
      <dgm:prSet/>
      <dgm:spPr/>
      <dgm:t>
        <a:bodyPr/>
        <a:lstStyle/>
        <a:p>
          <a:endParaRPr lang="fr-FR" sz="2800"/>
        </a:p>
      </dgm:t>
    </dgm:pt>
    <dgm:pt modelId="{EEE9CD42-D765-4253-BFE1-13F559B4B68C}">
      <dgm:prSet custT="1"/>
      <dgm:spPr/>
      <dgm:t>
        <a:bodyPr/>
        <a:lstStyle/>
        <a:p>
          <a:r>
            <a:rPr lang="fr-FR" sz="1800" dirty="0"/>
            <a:t>Tous Montants</a:t>
          </a:r>
        </a:p>
      </dgm:t>
    </dgm:pt>
    <dgm:pt modelId="{6ADE48F9-98C4-4A4A-A06D-7EB5234E52BF}" type="parTrans" cxnId="{9A452EBA-6C6C-42D6-8DDC-85D3AC3C72C5}">
      <dgm:prSet/>
      <dgm:spPr/>
      <dgm:t>
        <a:bodyPr/>
        <a:lstStyle/>
        <a:p>
          <a:endParaRPr lang="fr-FR" sz="2800"/>
        </a:p>
      </dgm:t>
    </dgm:pt>
    <dgm:pt modelId="{00597F00-2888-414A-BC1E-1A37EC47146B}" type="sibTrans" cxnId="{9A452EBA-6C6C-42D6-8DDC-85D3AC3C72C5}">
      <dgm:prSet/>
      <dgm:spPr/>
      <dgm:t>
        <a:bodyPr/>
        <a:lstStyle/>
        <a:p>
          <a:endParaRPr lang="fr-FR" sz="2800"/>
        </a:p>
      </dgm:t>
    </dgm:pt>
    <dgm:pt modelId="{51208E1B-57A2-4117-9E47-FE6DBA1070C0}">
      <dgm:prSet custT="1"/>
      <dgm:spPr/>
      <dgm:t>
        <a:bodyPr/>
        <a:lstStyle/>
        <a:p>
          <a:r>
            <a:rPr lang="fr-FR" sz="1800" dirty="0"/>
            <a:t>Toutes satisfactions</a:t>
          </a:r>
        </a:p>
      </dgm:t>
    </dgm:pt>
    <dgm:pt modelId="{82481594-F158-4999-BB7C-F3EE872ADB01}" type="parTrans" cxnId="{793DA531-23D0-4E5E-8AB1-E73A562B9E4F}">
      <dgm:prSet/>
      <dgm:spPr/>
      <dgm:t>
        <a:bodyPr/>
        <a:lstStyle/>
        <a:p>
          <a:endParaRPr lang="fr-FR" sz="2800"/>
        </a:p>
      </dgm:t>
    </dgm:pt>
    <dgm:pt modelId="{CB095DA7-7144-4680-98F4-9B0E05571C67}" type="sibTrans" cxnId="{793DA531-23D0-4E5E-8AB1-E73A562B9E4F}">
      <dgm:prSet/>
      <dgm:spPr/>
      <dgm:t>
        <a:bodyPr/>
        <a:lstStyle/>
        <a:p>
          <a:endParaRPr lang="fr-FR" sz="2800"/>
        </a:p>
      </dgm:t>
    </dgm:pt>
    <dgm:pt modelId="{18A9D2AF-FE9B-46E5-B3C2-8E900B1E725A}" type="pres">
      <dgm:prSet presAssocID="{2A16BF2E-2B31-440A-A6AE-8E53EE542287}" presName="vert0" presStyleCnt="0">
        <dgm:presLayoutVars>
          <dgm:dir/>
          <dgm:animOne val="branch"/>
          <dgm:animLvl val="lvl"/>
        </dgm:presLayoutVars>
      </dgm:prSet>
      <dgm:spPr/>
    </dgm:pt>
    <dgm:pt modelId="{B64C2163-9677-4983-BBA6-CB7978C39BBE}" type="pres">
      <dgm:prSet presAssocID="{2C85165A-B063-48C7-A33F-5C2A8895FA55}" presName="thickLine" presStyleLbl="alignNode1" presStyleIdx="0" presStyleCnt="4"/>
      <dgm:spPr/>
    </dgm:pt>
    <dgm:pt modelId="{32933169-7277-40BD-85A3-BEBF18815D47}" type="pres">
      <dgm:prSet presAssocID="{2C85165A-B063-48C7-A33F-5C2A8895FA55}" presName="horz1" presStyleCnt="0"/>
      <dgm:spPr/>
    </dgm:pt>
    <dgm:pt modelId="{ADDE8537-6945-4AD0-BF1E-212C5BA26BFC}" type="pres">
      <dgm:prSet presAssocID="{2C85165A-B063-48C7-A33F-5C2A8895FA55}" presName="tx1" presStyleLbl="revTx" presStyleIdx="0" presStyleCnt="4"/>
      <dgm:spPr/>
    </dgm:pt>
    <dgm:pt modelId="{95D5001E-8193-4CCF-8D0E-C58A5F512D44}" type="pres">
      <dgm:prSet presAssocID="{2C85165A-B063-48C7-A33F-5C2A8895FA55}" presName="vert1" presStyleCnt="0"/>
      <dgm:spPr/>
    </dgm:pt>
    <dgm:pt modelId="{0FD274A6-AFF2-49F0-A3B4-89E7029F342B}" type="pres">
      <dgm:prSet presAssocID="{F3B77FFF-E8B1-4AD8-B0FE-F11C4C7A8779}" presName="thickLine" presStyleLbl="alignNode1" presStyleIdx="1" presStyleCnt="4"/>
      <dgm:spPr/>
    </dgm:pt>
    <dgm:pt modelId="{3B9F2B67-5673-4F96-BA9E-48EB90B7797F}" type="pres">
      <dgm:prSet presAssocID="{F3B77FFF-E8B1-4AD8-B0FE-F11C4C7A8779}" presName="horz1" presStyleCnt="0"/>
      <dgm:spPr/>
    </dgm:pt>
    <dgm:pt modelId="{D79BC00E-AFAF-458D-8063-1D71C4DE3112}" type="pres">
      <dgm:prSet presAssocID="{F3B77FFF-E8B1-4AD8-B0FE-F11C4C7A8779}" presName="tx1" presStyleLbl="revTx" presStyleIdx="1" presStyleCnt="4"/>
      <dgm:spPr/>
    </dgm:pt>
    <dgm:pt modelId="{2DF0D6E3-3522-4E89-AE8F-15F5509571CF}" type="pres">
      <dgm:prSet presAssocID="{F3B77FFF-E8B1-4AD8-B0FE-F11C4C7A8779}" presName="vert1" presStyleCnt="0"/>
      <dgm:spPr/>
    </dgm:pt>
    <dgm:pt modelId="{9C255C05-F34B-4FB1-82E1-ABE04AA8A833}" type="pres">
      <dgm:prSet presAssocID="{EEE9CD42-D765-4253-BFE1-13F559B4B68C}" presName="thickLine" presStyleLbl="alignNode1" presStyleIdx="2" presStyleCnt="4"/>
      <dgm:spPr/>
    </dgm:pt>
    <dgm:pt modelId="{2D67ABFA-4114-426C-92E5-23A0724A3058}" type="pres">
      <dgm:prSet presAssocID="{EEE9CD42-D765-4253-BFE1-13F559B4B68C}" presName="horz1" presStyleCnt="0"/>
      <dgm:spPr/>
    </dgm:pt>
    <dgm:pt modelId="{EA68B009-DC21-4F01-BA8F-2F3E6010B6D7}" type="pres">
      <dgm:prSet presAssocID="{EEE9CD42-D765-4253-BFE1-13F559B4B68C}" presName="tx1" presStyleLbl="revTx" presStyleIdx="2" presStyleCnt="4"/>
      <dgm:spPr/>
    </dgm:pt>
    <dgm:pt modelId="{99C5D3AE-A7F4-4771-9E52-0BBFB73CFDBD}" type="pres">
      <dgm:prSet presAssocID="{EEE9CD42-D765-4253-BFE1-13F559B4B68C}" presName="vert1" presStyleCnt="0"/>
      <dgm:spPr/>
    </dgm:pt>
    <dgm:pt modelId="{B0FDE352-7479-4122-A048-4E6C85467985}" type="pres">
      <dgm:prSet presAssocID="{51208E1B-57A2-4117-9E47-FE6DBA1070C0}" presName="thickLine" presStyleLbl="alignNode1" presStyleIdx="3" presStyleCnt="4"/>
      <dgm:spPr/>
    </dgm:pt>
    <dgm:pt modelId="{1BD58BE4-A547-46A5-83FB-76A9F498E564}" type="pres">
      <dgm:prSet presAssocID="{51208E1B-57A2-4117-9E47-FE6DBA1070C0}" presName="horz1" presStyleCnt="0"/>
      <dgm:spPr/>
    </dgm:pt>
    <dgm:pt modelId="{4B03FEAE-5642-46ED-A8FE-C3EA51BD4530}" type="pres">
      <dgm:prSet presAssocID="{51208E1B-57A2-4117-9E47-FE6DBA1070C0}" presName="tx1" presStyleLbl="revTx" presStyleIdx="3" presStyleCnt="4"/>
      <dgm:spPr/>
    </dgm:pt>
    <dgm:pt modelId="{81C61DDE-309F-487D-95B2-45EC9268733A}" type="pres">
      <dgm:prSet presAssocID="{51208E1B-57A2-4117-9E47-FE6DBA1070C0}" presName="vert1" presStyleCnt="0"/>
      <dgm:spPr/>
    </dgm:pt>
  </dgm:ptLst>
  <dgm:cxnLst>
    <dgm:cxn modelId="{7DF09700-A5B6-4F72-A143-BAA213867FF0}" type="presOf" srcId="{F3B77FFF-E8B1-4AD8-B0FE-F11C4C7A8779}" destId="{D79BC00E-AFAF-458D-8063-1D71C4DE3112}" srcOrd="0" destOrd="0" presId="urn:microsoft.com/office/officeart/2008/layout/LinedList"/>
    <dgm:cxn modelId="{9D81630B-A868-4F3E-8E59-200E829114B6}" srcId="{2A16BF2E-2B31-440A-A6AE-8E53EE542287}" destId="{F3B77FFF-E8B1-4AD8-B0FE-F11C4C7A8779}" srcOrd="1" destOrd="0" parTransId="{6D9A9015-5B65-43A7-84B4-B633EA6D63C6}" sibTransId="{1C7F7F60-22EE-4186-8D5F-4D7AF1F01AF0}"/>
    <dgm:cxn modelId="{793DA531-23D0-4E5E-8AB1-E73A562B9E4F}" srcId="{2A16BF2E-2B31-440A-A6AE-8E53EE542287}" destId="{51208E1B-57A2-4117-9E47-FE6DBA1070C0}" srcOrd="3" destOrd="0" parTransId="{82481594-F158-4999-BB7C-F3EE872ADB01}" sibTransId="{CB095DA7-7144-4680-98F4-9B0E05571C67}"/>
    <dgm:cxn modelId="{A9E7C04D-5EE7-4DE4-9CEF-F5BDC9F81828}" type="presOf" srcId="{51208E1B-57A2-4117-9E47-FE6DBA1070C0}" destId="{4B03FEAE-5642-46ED-A8FE-C3EA51BD4530}" srcOrd="0" destOrd="0" presId="urn:microsoft.com/office/officeart/2008/layout/LinedList"/>
    <dgm:cxn modelId="{6972277A-4CD2-4255-AF92-4A57C6607CB1}" srcId="{2A16BF2E-2B31-440A-A6AE-8E53EE542287}" destId="{2C85165A-B063-48C7-A33F-5C2A8895FA55}" srcOrd="0" destOrd="0" parTransId="{ED0C1F59-A181-4A6B-A137-1619B7782F2D}" sibTransId="{5028619B-AC1B-466B-91F2-0F56626FE41D}"/>
    <dgm:cxn modelId="{4C591985-DAA3-4DED-A409-FF02DEB5F6F9}" type="presOf" srcId="{2C85165A-B063-48C7-A33F-5C2A8895FA55}" destId="{ADDE8537-6945-4AD0-BF1E-212C5BA26BFC}" srcOrd="0" destOrd="0" presId="urn:microsoft.com/office/officeart/2008/layout/LinedList"/>
    <dgm:cxn modelId="{344B5089-7F14-4A7C-8659-D320928CF700}" type="presOf" srcId="{EEE9CD42-D765-4253-BFE1-13F559B4B68C}" destId="{EA68B009-DC21-4F01-BA8F-2F3E6010B6D7}" srcOrd="0" destOrd="0" presId="urn:microsoft.com/office/officeart/2008/layout/LinedList"/>
    <dgm:cxn modelId="{669C8989-8677-496C-8FCA-11130918A55B}" type="presOf" srcId="{2A16BF2E-2B31-440A-A6AE-8E53EE542287}" destId="{18A9D2AF-FE9B-46E5-B3C2-8E900B1E725A}" srcOrd="0" destOrd="0" presId="urn:microsoft.com/office/officeart/2008/layout/LinedList"/>
    <dgm:cxn modelId="{9A452EBA-6C6C-42D6-8DDC-85D3AC3C72C5}" srcId="{2A16BF2E-2B31-440A-A6AE-8E53EE542287}" destId="{EEE9CD42-D765-4253-BFE1-13F559B4B68C}" srcOrd="2" destOrd="0" parTransId="{6ADE48F9-98C4-4A4A-A06D-7EB5234E52BF}" sibTransId="{00597F00-2888-414A-BC1E-1A37EC47146B}"/>
    <dgm:cxn modelId="{BF450B13-9A7B-480E-B069-4299BD15255B}" type="presParOf" srcId="{18A9D2AF-FE9B-46E5-B3C2-8E900B1E725A}" destId="{B64C2163-9677-4983-BBA6-CB7978C39BBE}" srcOrd="0" destOrd="0" presId="urn:microsoft.com/office/officeart/2008/layout/LinedList"/>
    <dgm:cxn modelId="{AF5DC1B0-36CC-416C-83D5-E15E8722A721}" type="presParOf" srcId="{18A9D2AF-FE9B-46E5-B3C2-8E900B1E725A}" destId="{32933169-7277-40BD-85A3-BEBF18815D47}" srcOrd="1" destOrd="0" presId="urn:microsoft.com/office/officeart/2008/layout/LinedList"/>
    <dgm:cxn modelId="{497E9EF3-76D3-4E4B-B7EA-63E4001C2CCE}" type="presParOf" srcId="{32933169-7277-40BD-85A3-BEBF18815D47}" destId="{ADDE8537-6945-4AD0-BF1E-212C5BA26BFC}" srcOrd="0" destOrd="0" presId="urn:microsoft.com/office/officeart/2008/layout/LinedList"/>
    <dgm:cxn modelId="{8DA4A34E-8D38-410B-9B1C-8CA867500C60}" type="presParOf" srcId="{32933169-7277-40BD-85A3-BEBF18815D47}" destId="{95D5001E-8193-4CCF-8D0E-C58A5F512D44}" srcOrd="1" destOrd="0" presId="urn:microsoft.com/office/officeart/2008/layout/LinedList"/>
    <dgm:cxn modelId="{3B72298A-FC23-426E-B65D-0A561AA4982E}" type="presParOf" srcId="{18A9D2AF-FE9B-46E5-B3C2-8E900B1E725A}" destId="{0FD274A6-AFF2-49F0-A3B4-89E7029F342B}" srcOrd="2" destOrd="0" presId="urn:microsoft.com/office/officeart/2008/layout/LinedList"/>
    <dgm:cxn modelId="{F95209DD-EDB5-4EEF-BE3C-2A5372E30681}" type="presParOf" srcId="{18A9D2AF-FE9B-46E5-B3C2-8E900B1E725A}" destId="{3B9F2B67-5673-4F96-BA9E-48EB90B7797F}" srcOrd="3" destOrd="0" presId="urn:microsoft.com/office/officeart/2008/layout/LinedList"/>
    <dgm:cxn modelId="{680B212D-B62C-4349-8C61-86147FD32C75}" type="presParOf" srcId="{3B9F2B67-5673-4F96-BA9E-48EB90B7797F}" destId="{D79BC00E-AFAF-458D-8063-1D71C4DE3112}" srcOrd="0" destOrd="0" presId="urn:microsoft.com/office/officeart/2008/layout/LinedList"/>
    <dgm:cxn modelId="{9B8EF852-E6C2-4132-93D8-A563037179F4}" type="presParOf" srcId="{3B9F2B67-5673-4F96-BA9E-48EB90B7797F}" destId="{2DF0D6E3-3522-4E89-AE8F-15F5509571CF}" srcOrd="1" destOrd="0" presId="urn:microsoft.com/office/officeart/2008/layout/LinedList"/>
    <dgm:cxn modelId="{330E4E2D-C1DC-4594-B687-B02FE162CFE7}" type="presParOf" srcId="{18A9D2AF-FE9B-46E5-B3C2-8E900B1E725A}" destId="{9C255C05-F34B-4FB1-82E1-ABE04AA8A833}" srcOrd="4" destOrd="0" presId="urn:microsoft.com/office/officeart/2008/layout/LinedList"/>
    <dgm:cxn modelId="{3B1AFD3E-DB33-4D8F-8300-73B26455AE90}" type="presParOf" srcId="{18A9D2AF-FE9B-46E5-B3C2-8E900B1E725A}" destId="{2D67ABFA-4114-426C-92E5-23A0724A3058}" srcOrd="5" destOrd="0" presId="urn:microsoft.com/office/officeart/2008/layout/LinedList"/>
    <dgm:cxn modelId="{ED2F6D60-C0E1-42A0-B2D1-4D1827206747}" type="presParOf" srcId="{2D67ABFA-4114-426C-92E5-23A0724A3058}" destId="{EA68B009-DC21-4F01-BA8F-2F3E6010B6D7}" srcOrd="0" destOrd="0" presId="urn:microsoft.com/office/officeart/2008/layout/LinedList"/>
    <dgm:cxn modelId="{E405DF1A-73AE-4C9A-A2FA-A8F427841F54}" type="presParOf" srcId="{2D67ABFA-4114-426C-92E5-23A0724A3058}" destId="{99C5D3AE-A7F4-4771-9E52-0BBFB73CFDBD}" srcOrd="1" destOrd="0" presId="urn:microsoft.com/office/officeart/2008/layout/LinedList"/>
    <dgm:cxn modelId="{8A507DA9-A5D8-4646-9B65-57CE876CAD5B}" type="presParOf" srcId="{18A9D2AF-FE9B-46E5-B3C2-8E900B1E725A}" destId="{B0FDE352-7479-4122-A048-4E6C85467985}" srcOrd="6" destOrd="0" presId="urn:microsoft.com/office/officeart/2008/layout/LinedList"/>
    <dgm:cxn modelId="{62AE8434-1803-4878-A752-8008C63F8616}" type="presParOf" srcId="{18A9D2AF-FE9B-46E5-B3C2-8E900B1E725A}" destId="{1BD58BE4-A547-46A5-83FB-76A9F498E564}" srcOrd="7" destOrd="0" presId="urn:microsoft.com/office/officeart/2008/layout/LinedList"/>
    <dgm:cxn modelId="{B63ECB4D-92D9-47A6-B752-F9DE01CE27D2}" type="presParOf" srcId="{1BD58BE4-A547-46A5-83FB-76A9F498E564}" destId="{4B03FEAE-5642-46ED-A8FE-C3EA51BD4530}" srcOrd="0" destOrd="0" presId="urn:microsoft.com/office/officeart/2008/layout/LinedList"/>
    <dgm:cxn modelId="{BFA15F1E-DFD8-4789-BBE2-B9C35CAF0CF5}" type="presParOf" srcId="{1BD58BE4-A547-46A5-83FB-76A9F498E564}" destId="{81C61DDE-309F-487D-95B2-45EC92687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A16BF2E-2B31-440A-A6AE-8E53EE5422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85165A-B063-48C7-A33F-5C2A8895FA55}">
      <dgm:prSet custT="1"/>
      <dgm:spPr/>
      <dgm:t>
        <a:bodyPr/>
        <a:lstStyle/>
        <a:p>
          <a:r>
            <a:rPr lang="fr-FR" sz="1800" dirty="0"/>
            <a:t>Clients anciens</a:t>
          </a:r>
        </a:p>
      </dgm:t>
    </dgm:pt>
    <dgm:pt modelId="{ED0C1F59-A181-4A6B-A137-1619B7782F2D}" type="parTrans" cxnId="{6972277A-4CD2-4255-AF92-4A57C6607CB1}">
      <dgm:prSet/>
      <dgm:spPr/>
      <dgm:t>
        <a:bodyPr/>
        <a:lstStyle/>
        <a:p>
          <a:endParaRPr lang="fr-FR" sz="2800"/>
        </a:p>
      </dgm:t>
    </dgm:pt>
    <dgm:pt modelId="{5028619B-AC1B-466B-91F2-0F56626FE41D}" type="sibTrans" cxnId="{6972277A-4CD2-4255-AF92-4A57C6607CB1}">
      <dgm:prSet/>
      <dgm:spPr/>
      <dgm:t>
        <a:bodyPr/>
        <a:lstStyle/>
        <a:p>
          <a:endParaRPr lang="fr-FR" sz="2800"/>
        </a:p>
      </dgm:t>
    </dgm:pt>
    <dgm:pt modelId="{F3B77FFF-E8B1-4AD8-B0FE-F11C4C7A8779}">
      <dgm:prSet custT="1"/>
      <dgm:spPr/>
      <dgm:t>
        <a:bodyPr/>
        <a:lstStyle/>
        <a:p>
          <a:r>
            <a:rPr lang="fr-FR" sz="1800" dirty="0"/>
            <a:t>1 seul achat</a:t>
          </a:r>
        </a:p>
      </dgm:t>
    </dgm:pt>
    <dgm:pt modelId="{6D9A9015-5B65-43A7-84B4-B633EA6D63C6}" type="parTrans" cxnId="{9D81630B-A868-4F3E-8E59-200E829114B6}">
      <dgm:prSet/>
      <dgm:spPr/>
      <dgm:t>
        <a:bodyPr/>
        <a:lstStyle/>
        <a:p>
          <a:endParaRPr lang="fr-FR" sz="2800"/>
        </a:p>
      </dgm:t>
    </dgm:pt>
    <dgm:pt modelId="{1C7F7F60-22EE-4186-8D5F-4D7AF1F01AF0}" type="sibTrans" cxnId="{9D81630B-A868-4F3E-8E59-200E829114B6}">
      <dgm:prSet/>
      <dgm:spPr/>
      <dgm:t>
        <a:bodyPr/>
        <a:lstStyle/>
        <a:p>
          <a:endParaRPr lang="fr-FR" sz="2800"/>
        </a:p>
      </dgm:t>
    </dgm:pt>
    <dgm:pt modelId="{EEE9CD42-D765-4253-BFE1-13F559B4B68C}">
      <dgm:prSet custT="1"/>
      <dgm:spPr/>
      <dgm:t>
        <a:bodyPr/>
        <a:lstStyle/>
        <a:p>
          <a:r>
            <a:rPr lang="fr-FR" sz="1800" dirty="0"/>
            <a:t>Montant faible</a:t>
          </a:r>
        </a:p>
      </dgm:t>
    </dgm:pt>
    <dgm:pt modelId="{6ADE48F9-98C4-4A4A-A06D-7EB5234E52BF}" type="parTrans" cxnId="{9A452EBA-6C6C-42D6-8DDC-85D3AC3C72C5}">
      <dgm:prSet/>
      <dgm:spPr/>
      <dgm:t>
        <a:bodyPr/>
        <a:lstStyle/>
        <a:p>
          <a:endParaRPr lang="fr-FR" sz="2800"/>
        </a:p>
      </dgm:t>
    </dgm:pt>
    <dgm:pt modelId="{00597F00-2888-414A-BC1E-1A37EC47146B}" type="sibTrans" cxnId="{9A452EBA-6C6C-42D6-8DDC-85D3AC3C72C5}">
      <dgm:prSet/>
      <dgm:spPr/>
      <dgm:t>
        <a:bodyPr/>
        <a:lstStyle/>
        <a:p>
          <a:endParaRPr lang="fr-FR" sz="2800"/>
        </a:p>
      </dgm:t>
    </dgm:pt>
    <dgm:pt modelId="{51208E1B-57A2-4117-9E47-FE6DBA1070C0}">
      <dgm:prSet custT="1"/>
      <dgm:spPr/>
      <dgm:t>
        <a:bodyPr/>
        <a:lstStyle/>
        <a:p>
          <a:r>
            <a:rPr lang="fr-FR" sz="1800" dirty="0"/>
            <a:t>Pas pleinement satisfaits de leur achat</a:t>
          </a:r>
        </a:p>
      </dgm:t>
    </dgm:pt>
    <dgm:pt modelId="{82481594-F158-4999-BB7C-F3EE872ADB01}" type="parTrans" cxnId="{793DA531-23D0-4E5E-8AB1-E73A562B9E4F}">
      <dgm:prSet/>
      <dgm:spPr/>
      <dgm:t>
        <a:bodyPr/>
        <a:lstStyle/>
        <a:p>
          <a:endParaRPr lang="fr-FR" sz="2800"/>
        </a:p>
      </dgm:t>
    </dgm:pt>
    <dgm:pt modelId="{CB095DA7-7144-4680-98F4-9B0E05571C67}" type="sibTrans" cxnId="{793DA531-23D0-4E5E-8AB1-E73A562B9E4F}">
      <dgm:prSet/>
      <dgm:spPr/>
      <dgm:t>
        <a:bodyPr/>
        <a:lstStyle/>
        <a:p>
          <a:endParaRPr lang="fr-FR" sz="2800"/>
        </a:p>
      </dgm:t>
    </dgm:pt>
    <dgm:pt modelId="{18A9D2AF-FE9B-46E5-B3C2-8E900B1E725A}" type="pres">
      <dgm:prSet presAssocID="{2A16BF2E-2B31-440A-A6AE-8E53EE542287}" presName="vert0" presStyleCnt="0">
        <dgm:presLayoutVars>
          <dgm:dir/>
          <dgm:animOne val="branch"/>
          <dgm:animLvl val="lvl"/>
        </dgm:presLayoutVars>
      </dgm:prSet>
      <dgm:spPr/>
    </dgm:pt>
    <dgm:pt modelId="{B64C2163-9677-4983-BBA6-CB7978C39BBE}" type="pres">
      <dgm:prSet presAssocID="{2C85165A-B063-48C7-A33F-5C2A8895FA55}" presName="thickLine" presStyleLbl="alignNode1" presStyleIdx="0" presStyleCnt="4"/>
      <dgm:spPr/>
    </dgm:pt>
    <dgm:pt modelId="{32933169-7277-40BD-85A3-BEBF18815D47}" type="pres">
      <dgm:prSet presAssocID="{2C85165A-B063-48C7-A33F-5C2A8895FA55}" presName="horz1" presStyleCnt="0"/>
      <dgm:spPr/>
    </dgm:pt>
    <dgm:pt modelId="{ADDE8537-6945-4AD0-BF1E-212C5BA26BFC}" type="pres">
      <dgm:prSet presAssocID="{2C85165A-B063-48C7-A33F-5C2A8895FA55}" presName="tx1" presStyleLbl="revTx" presStyleIdx="0" presStyleCnt="4"/>
      <dgm:spPr/>
    </dgm:pt>
    <dgm:pt modelId="{95D5001E-8193-4CCF-8D0E-C58A5F512D44}" type="pres">
      <dgm:prSet presAssocID="{2C85165A-B063-48C7-A33F-5C2A8895FA55}" presName="vert1" presStyleCnt="0"/>
      <dgm:spPr/>
    </dgm:pt>
    <dgm:pt modelId="{0FD274A6-AFF2-49F0-A3B4-89E7029F342B}" type="pres">
      <dgm:prSet presAssocID="{F3B77FFF-E8B1-4AD8-B0FE-F11C4C7A8779}" presName="thickLine" presStyleLbl="alignNode1" presStyleIdx="1" presStyleCnt="4"/>
      <dgm:spPr/>
    </dgm:pt>
    <dgm:pt modelId="{3B9F2B67-5673-4F96-BA9E-48EB90B7797F}" type="pres">
      <dgm:prSet presAssocID="{F3B77FFF-E8B1-4AD8-B0FE-F11C4C7A8779}" presName="horz1" presStyleCnt="0"/>
      <dgm:spPr/>
    </dgm:pt>
    <dgm:pt modelId="{D79BC00E-AFAF-458D-8063-1D71C4DE3112}" type="pres">
      <dgm:prSet presAssocID="{F3B77FFF-E8B1-4AD8-B0FE-F11C4C7A8779}" presName="tx1" presStyleLbl="revTx" presStyleIdx="1" presStyleCnt="4"/>
      <dgm:spPr/>
    </dgm:pt>
    <dgm:pt modelId="{2DF0D6E3-3522-4E89-AE8F-15F5509571CF}" type="pres">
      <dgm:prSet presAssocID="{F3B77FFF-E8B1-4AD8-B0FE-F11C4C7A8779}" presName="vert1" presStyleCnt="0"/>
      <dgm:spPr/>
    </dgm:pt>
    <dgm:pt modelId="{9C255C05-F34B-4FB1-82E1-ABE04AA8A833}" type="pres">
      <dgm:prSet presAssocID="{EEE9CD42-D765-4253-BFE1-13F559B4B68C}" presName="thickLine" presStyleLbl="alignNode1" presStyleIdx="2" presStyleCnt="4"/>
      <dgm:spPr/>
    </dgm:pt>
    <dgm:pt modelId="{2D67ABFA-4114-426C-92E5-23A0724A3058}" type="pres">
      <dgm:prSet presAssocID="{EEE9CD42-D765-4253-BFE1-13F559B4B68C}" presName="horz1" presStyleCnt="0"/>
      <dgm:spPr/>
    </dgm:pt>
    <dgm:pt modelId="{EA68B009-DC21-4F01-BA8F-2F3E6010B6D7}" type="pres">
      <dgm:prSet presAssocID="{EEE9CD42-D765-4253-BFE1-13F559B4B68C}" presName="tx1" presStyleLbl="revTx" presStyleIdx="2" presStyleCnt="4"/>
      <dgm:spPr/>
    </dgm:pt>
    <dgm:pt modelId="{99C5D3AE-A7F4-4771-9E52-0BBFB73CFDBD}" type="pres">
      <dgm:prSet presAssocID="{EEE9CD42-D765-4253-BFE1-13F559B4B68C}" presName="vert1" presStyleCnt="0"/>
      <dgm:spPr/>
    </dgm:pt>
    <dgm:pt modelId="{B0FDE352-7479-4122-A048-4E6C85467985}" type="pres">
      <dgm:prSet presAssocID="{51208E1B-57A2-4117-9E47-FE6DBA1070C0}" presName="thickLine" presStyleLbl="alignNode1" presStyleIdx="3" presStyleCnt="4"/>
      <dgm:spPr/>
    </dgm:pt>
    <dgm:pt modelId="{1BD58BE4-A547-46A5-83FB-76A9F498E564}" type="pres">
      <dgm:prSet presAssocID="{51208E1B-57A2-4117-9E47-FE6DBA1070C0}" presName="horz1" presStyleCnt="0"/>
      <dgm:spPr/>
    </dgm:pt>
    <dgm:pt modelId="{4B03FEAE-5642-46ED-A8FE-C3EA51BD4530}" type="pres">
      <dgm:prSet presAssocID="{51208E1B-57A2-4117-9E47-FE6DBA1070C0}" presName="tx1" presStyleLbl="revTx" presStyleIdx="3" presStyleCnt="4"/>
      <dgm:spPr/>
    </dgm:pt>
    <dgm:pt modelId="{81C61DDE-309F-487D-95B2-45EC9268733A}" type="pres">
      <dgm:prSet presAssocID="{51208E1B-57A2-4117-9E47-FE6DBA1070C0}" presName="vert1" presStyleCnt="0"/>
      <dgm:spPr/>
    </dgm:pt>
  </dgm:ptLst>
  <dgm:cxnLst>
    <dgm:cxn modelId="{7DF09700-A5B6-4F72-A143-BAA213867FF0}" type="presOf" srcId="{F3B77FFF-E8B1-4AD8-B0FE-F11C4C7A8779}" destId="{D79BC00E-AFAF-458D-8063-1D71C4DE3112}" srcOrd="0" destOrd="0" presId="urn:microsoft.com/office/officeart/2008/layout/LinedList"/>
    <dgm:cxn modelId="{9D81630B-A868-4F3E-8E59-200E829114B6}" srcId="{2A16BF2E-2B31-440A-A6AE-8E53EE542287}" destId="{F3B77FFF-E8B1-4AD8-B0FE-F11C4C7A8779}" srcOrd="1" destOrd="0" parTransId="{6D9A9015-5B65-43A7-84B4-B633EA6D63C6}" sibTransId="{1C7F7F60-22EE-4186-8D5F-4D7AF1F01AF0}"/>
    <dgm:cxn modelId="{793DA531-23D0-4E5E-8AB1-E73A562B9E4F}" srcId="{2A16BF2E-2B31-440A-A6AE-8E53EE542287}" destId="{51208E1B-57A2-4117-9E47-FE6DBA1070C0}" srcOrd="3" destOrd="0" parTransId="{82481594-F158-4999-BB7C-F3EE872ADB01}" sibTransId="{CB095DA7-7144-4680-98F4-9B0E05571C67}"/>
    <dgm:cxn modelId="{A9E7C04D-5EE7-4DE4-9CEF-F5BDC9F81828}" type="presOf" srcId="{51208E1B-57A2-4117-9E47-FE6DBA1070C0}" destId="{4B03FEAE-5642-46ED-A8FE-C3EA51BD4530}" srcOrd="0" destOrd="0" presId="urn:microsoft.com/office/officeart/2008/layout/LinedList"/>
    <dgm:cxn modelId="{6972277A-4CD2-4255-AF92-4A57C6607CB1}" srcId="{2A16BF2E-2B31-440A-A6AE-8E53EE542287}" destId="{2C85165A-B063-48C7-A33F-5C2A8895FA55}" srcOrd="0" destOrd="0" parTransId="{ED0C1F59-A181-4A6B-A137-1619B7782F2D}" sibTransId="{5028619B-AC1B-466B-91F2-0F56626FE41D}"/>
    <dgm:cxn modelId="{4C591985-DAA3-4DED-A409-FF02DEB5F6F9}" type="presOf" srcId="{2C85165A-B063-48C7-A33F-5C2A8895FA55}" destId="{ADDE8537-6945-4AD0-BF1E-212C5BA26BFC}" srcOrd="0" destOrd="0" presId="urn:microsoft.com/office/officeart/2008/layout/LinedList"/>
    <dgm:cxn modelId="{344B5089-7F14-4A7C-8659-D320928CF700}" type="presOf" srcId="{EEE9CD42-D765-4253-BFE1-13F559B4B68C}" destId="{EA68B009-DC21-4F01-BA8F-2F3E6010B6D7}" srcOrd="0" destOrd="0" presId="urn:microsoft.com/office/officeart/2008/layout/LinedList"/>
    <dgm:cxn modelId="{669C8989-8677-496C-8FCA-11130918A55B}" type="presOf" srcId="{2A16BF2E-2B31-440A-A6AE-8E53EE542287}" destId="{18A9D2AF-FE9B-46E5-B3C2-8E900B1E725A}" srcOrd="0" destOrd="0" presId="urn:microsoft.com/office/officeart/2008/layout/LinedList"/>
    <dgm:cxn modelId="{9A452EBA-6C6C-42D6-8DDC-85D3AC3C72C5}" srcId="{2A16BF2E-2B31-440A-A6AE-8E53EE542287}" destId="{EEE9CD42-D765-4253-BFE1-13F559B4B68C}" srcOrd="2" destOrd="0" parTransId="{6ADE48F9-98C4-4A4A-A06D-7EB5234E52BF}" sibTransId="{00597F00-2888-414A-BC1E-1A37EC47146B}"/>
    <dgm:cxn modelId="{BF450B13-9A7B-480E-B069-4299BD15255B}" type="presParOf" srcId="{18A9D2AF-FE9B-46E5-B3C2-8E900B1E725A}" destId="{B64C2163-9677-4983-BBA6-CB7978C39BBE}" srcOrd="0" destOrd="0" presId="urn:microsoft.com/office/officeart/2008/layout/LinedList"/>
    <dgm:cxn modelId="{AF5DC1B0-36CC-416C-83D5-E15E8722A721}" type="presParOf" srcId="{18A9D2AF-FE9B-46E5-B3C2-8E900B1E725A}" destId="{32933169-7277-40BD-85A3-BEBF18815D47}" srcOrd="1" destOrd="0" presId="urn:microsoft.com/office/officeart/2008/layout/LinedList"/>
    <dgm:cxn modelId="{497E9EF3-76D3-4E4B-B7EA-63E4001C2CCE}" type="presParOf" srcId="{32933169-7277-40BD-85A3-BEBF18815D47}" destId="{ADDE8537-6945-4AD0-BF1E-212C5BA26BFC}" srcOrd="0" destOrd="0" presId="urn:microsoft.com/office/officeart/2008/layout/LinedList"/>
    <dgm:cxn modelId="{8DA4A34E-8D38-410B-9B1C-8CA867500C60}" type="presParOf" srcId="{32933169-7277-40BD-85A3-BEBF18815D47}" destId="{95D5001E-8193-4CCF-8D0E-C58A5F512D44}" srcOrd="1" destOrd="0" presId="urn:microsoft.com/office/officeart/2008/layout/LinedList"/>
    <dgm:cxn modelId="{3B72298A-FC23-426E-B65D-0A561AA4982E}" type="presParOf" srcId="{18A9D2AF-FE9B-46E5-B3C2-8E900B1E725A}" destId="{0FD274A6-AFF2-49F0-A3B4-89E7029F342B}" srcOrd="2" destOrd="0" presId="urn:microsoft.com/office/officeart/2008/layout/LinedList"/>
    <dgm:cxn modelId="{F95209DD-EDB5-4EEF-BE3C-2A5372E30681}" type="presParOf" srcId="{18A9D2AF-FE9B-46E5-B3C2-8E900B1E725A}" destId="{3B9F2B67-5673-4F96-BA9E-48EB90B7797F}" srcOrd="3" destOrd="0" presId="urn:microsoft.com/office/officeart/2008/layout/LinedList"/>
    <dgm:cxn modelId="{680B212D-B62C-4349-8C61-86147FD32C75}" type="presParOf" srcId="{3B9F2B67-5673-4F96-BA9E-48EB90B7797F}" destId="{D79BC00E-AFAF-458D-8063-1D71C4DE3112}" srcOrd="0" destOrd="0" presId="urn:microsoft.com/office/officeart/2008/layout/LinedList"/>
    <dgm:cxn modelId="{9B8EF852-E6C2-4132-93D8-A563037179F4}" type="presParOf" srcId="{3B9F2B67-5673-4F96-BA9E-48EB90B7797F}" destId="{2DF0D6E3-3522-4E89-AE8F-15F5509571CF}" srcOrd="1" destOrd="0" presId="urn:microsoft.com/office/officeart/2008/layout/LinedList"/>
    <dgm:cxn modelId="{330E4E2D-C1DC-4594-B687-B02FE162CFE7}" type="presParOf" srcId="{18A9D2AF-FE9B-46E5-B3C2-8E900B1E725A}" destId="{9C255C05-F34B-4FB1-82E1-ABE04AA8A833}" srcOrd="4" destOrd="0" presId="urn:microsoft.com/office/officeart/2008/layout/LinedList"/>
    <dgm:cxn modelId="{3B1AFD3E-DB33-4D8F-8300-73B26455AE90}" type="presParOf" srcId="{18A9D2AF-FE9B-46E5-B3C2-8E900B1E725A}" destId="{2D67ABFA-4114-426C-92E5-23A0724A3058}" srcOrd="5" destOrd="0" presId="urn:microsoft.com/office/officeart/2008/layout/LinedList"/>
    <dgm:cxn modelId="{ED2F6D60-C0E1-42A0-B2D1-4D1827206747}" type="presParOf" srcId="{2D67ABFA-4114-426C-92E5-23A0724A3058}" destId="{EA68B009-DC21-4F01-BA8F-2F3E6010B6D7}" srcOrd="0" destOrd="0" presId="urn:microsoft.com/office/officeart/2008/layout/LinedList"/>
    <dgm:cxn modelId="{E405DF1A-73AE-4C9A-A2FA-A8F427841F54}" type="presParOf" srcId="{2D67ABFA-4114-426C-92E5-23A0724A3058}" destId="{99C5D3AE-A7F4-4771-9E52-0BBFB73CFDBD}" srcOrd="1" destOrd="0" presId="urn:microsoft.com/office/officeart/2008/layout/LinedList"/>
    <dgm:cxn modelId="{8A507DA9-A5D8-4646-9B65-57CE876CAD5B}" type="presParOf" srcId="{18A9D2AF-FE9B-46E5-B3C2-8E900B1E725A}" destId="{B0FDE352-7479-4122-A048-4E6C85467985}" srcOrd="6" destOrd="0" presId="urn:microsoft.com/office/officeart/2008/layout/LinedList"/>
    <dgm:cxn modelId="{62AE8434-1803-4878-A752-8008C63F8616}" type="presParOf" srcId="{18A9D2AF-FE9B-46E5-B3C2-8E900B1E725A}" destId="{1BD58BE4-A547-46A5-83FB-76A9F498E564}" srcOrd="7" destOrd="0" presId="urn:microsoft.com/office/officeart/2008/layout/LinedList"/>
    <dgm:cxn modelId="{B63ECB4D-92D9-47A6-B752-F9DE01CE27D2}" type="presParOf" srcId="{1BD58BE4-A547-46A5-83FB-76A9F498E564}" destId="{4B03FEAE-5642-46ED-A8FE-C3EA51BD4530}" srcOrd="0" destOrd="0" presId="urn:microsoft.com/office/officeart/2008/layout/LinedList"/>
    <dgm:cxn modelId="{BFA15F1E-DFD8-4789-BBE2-B9C35CAF0CF5}" type="presParOf" srcId="{1BD58BE4-A547-46A5-83FB-76A9F498E564}" destId="{81C61DDE-309F-487D-95B2-45EC92687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29FFE-02BD-47FF-9D80-D6CCFD83354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D2ABBFB-AACA-48F7-98B1-9C4C940EEB52}">
      <dgm:prSet/>
      <dgm:spPr/>
      <dgm:t>
        <a:bodyPr/>
        <a:lstStyle/>
        <a:p>
          <a:r>
            <a:rPr lang="fr-FR" b="0" i="0"/>
            <a:t>Définir des règles de développement communes entre développeurs</a:t>
          </a:r>
          <a:endParaRPr lang="fr-FR"/>
        </a:p>
      </dgm:t>
    </dgm:pt>
    <dgm:pt modelId="{2A89BA19-0B17-4E11-A851-D82181191FE8}" type="parTrans" cxnId="{EDFD31A9-112E-458C-B098-12CED0F97C57}">
      <dgm:prSet/>
      <dgm:spPr/>
      <dgm:t>
        <a:bodyPr/>
        <a:lstStyle/>
        <a:p>
          <a:endParaRPr lang="fr-FR"/>
        </a:p>
      </dgm:t>
    </dgm:pt>
    <dgm:pt modelId="{4A1DD442-EEE2-4A83-A94A-9C4D399DD3EC}" type="sibTrans" cxnId="{EDFD31A9-112E-458C-B098-12CED0F97C57}">
      <dgm:prSet/>
      <dgm:spPr/>
      <dgm:t>
        <a:bodyPr/>
        <a:lstStyle/>
        <a:p>
          <a:endParaRPr lang="fr-FR"/>
        </a:p>
      </dgm:t>
    </dgm:pt>
    <dgm:pt modelId="{7C6267C4-AF31-4F6E-A7F0-1866A47FCFC8}">
      <dgm:prSet/>
      <dgm:spPr/>
      <dgm:t>
        <a:bodyPr/>
        <a:lstStyle/>
        <a:p>
          <a:r>
            <a:rPr lang="fr-FR" b="0" i="0"/>
            <a:t>Simplifie la relecture, la compréhension et l’évolution du code</a:t>
          </a:r>
          <a:endParaRPr lang="fr-FR"/>
        </a:p>
      </dgm:t>
    </dgm:pt>
    <dgm:pt modelId="{7FF9794C-D9F4-4B6C-8BAA-A61835B67F1A}" type="parTrans" cxnId="{B30D134F-4C65-4DC4-A100-5A2FAF546037}">
      <dgm:prSet/>
      <dgm:spPr/>
      <dgm:t>
        <a:bodyPr/>
        <a:lstStyle/>
        <a:p>
          <a:endParaRPr lang="fr-FR"/>
        </a:p>
      </dgm:t>
    </dgm:pt>
    <dgm:pt modelId="{0216FC7D-BE23-4CE6-A755-FB22184B6467}" type="sibTrans" cxnId="{B30D134F-4C65-4DC4-A100-5A2FAF546037}">
      <dgm:prSet/>
      <dgm:spPr/>
      <dgm:t>
        <a:bodyPr/>
        <a:lstStyle/>
        <a:p>
          <a:endParaRPr lang="fr-FR"/>
        </a:p>
      </dgm:t>
    </dgm:pt>
    <dgm:pt modelId="{A2F59C0B-5153-40B2-BA4B-712101D7CDEF}">
      <dgm:prSet/>
      <dgm:spPr/>
      <dgm:t>
        <a:bodyPr/>
        <a:lstStyle/>
        <a:p>
          <a:r>
            <a:rPr lang="fr-FR" b="0" i="0" dirty="0"/>
            <a:t>Une ligne doit contenir 79 caractères maximum</a:t>
          </a:r>
          <a:endParaRPr lang="fr-FR" dirty="0"/>
        </a:p>
      </dgm:t>
    </dgm:pt>
    <dgm:pt modelId="{71ACEC32-8ACE-48CF-903F-B3B50A5ABC8B}" type="parTrans" cxnId="{13D340ED-4CF4-43DF-A063-FA9A33F75685}">
      <dgm:prSet/>
      <dgm:spPr/>
      <dgm:t>
        <a:bodyPr/>
        <a:lstStyle/>
        <a:p>
          <a:endParaRPr lang="fr-FR"/>
        </a:p>
      </dgm:t>
    </dgm:pt>
    <dgm:pt modelId="{974C0171-088B-4686-A628-272F030C4893}" type="sibTrans" cxnId="{13D340ED-4CF4-43DF-A063-FA9A33F75685}">
      <dgm:prSet/>
      <dgm:spPr/>
      <dgm:t>
        <a:bodyPr/>
        <a:lstStyle/>
        <a:p>
          <a:endParaRPr lang="fr-FR"/>
        </a:p>
      </dgm:t>
    </dgm:pt>
    <dgm:pt modelId="{21F53521-BFA4-4F97-93E4-790EDBC2D854}">
      <dgm:prSet/>
      <dgm:spPr/>
      <dgm:t>
        <a:bodyPr/>
        <a:lstStyle/>
        <a:p>
          <a:r>
            <a:rPr lang="fr-FR" b="0" i="0" dirty="0"/>
            <a:t>L'indentation doit être de 4 espaces</a:t>
          </a:r>
          <a:endParaRPr lang="fr-FR" dirty="0"/>
        </a:p>
      </dgm:t>
    </dgm:pt>
    <dgm:pt modelId="{E6DCFDB9-A257-4575-9743-9C7B6D9D9AA4}" type="parTrans" cxnId="{B746023A-6193-4BDA-A451-AAD96F1A53E2}">
      <dgm:prSet/>
      <dgm:spPr/>
      <dgm:t>
        <a:bodyPr/>
        <a:lstStyle/>
        <a:p>
          <a:endParaRPr lang="fr-FR"/>
        </a:p>
      </dgm:t>
    </dgm:pt>
    <dgm:pt modelId="{BAC5BE3C-99A9-4EDF-8A4D-75B945CF6B0E}" type="sibTrans" cxnId="{B746023A-6193-4BDA-A451-AAD96F1A53E2}">
      <dgm:prSet/>
      <dgm:spPr/>
      <dgm:t>
        <a:bodyPr/>
        <a:lstStyle/>
        <a:p>
          <a:endParaRPr lang="fr-FR"/>
        </a:p>
      </dgm:t>
    </dgm:pt>
    <dgm:pt modelId="{B3AE552B-884A-407C-8C01-D918C401A161}">
      <dgm:prSet/>
      <dgm:spPr/>
      <dgm:t>
        <a:bodyPr/>
        <a:lstStyle/>
        <a:p>
          <a:r>
            <a:rPr lang="fr-FR" b="0" i="0" dirty="0"/>
            <a:t>Séparez chaque fonction par une ligne vide</a:t>
          </a:r>
          <a:endParaRPr lang="fr-FR" dirty="0"/>
        </a:p>
      </dgm:t>
    </dgm:pt>
    <dgm:pt modelId="{63FF471D-D46C-4451-9735-F9A8E266C899}" type="parTrans" cxnId="{6CF54655-3B20-4959-BECC-AFEE3C2210A6}">
      <dgm:prSet/>
      <dgm:spPr/>
      <dgm:t>
        <a:bodyPr/>
        <a:lstStyle/>
        <a:p>
          <a:endParaRPr lang="fr-FR"/>
        </a:p>
      </dgm:t>
    </dgm:pt>
    <dgm:pt modelId="{EE2A347F-3C9B-4A24-AD44-FC9136269687}" type="sibTrans" cxnId="{6CF54655-3B20-4959-BECC-AFEE3C2210A6}">
      <dgm:prSet/>
      <dgm:spPr/>
      <dgm:t>
        <a:bodyPr/>
        <a:lstStyle/>
        <a:p>
          <a:endParaRPr lang="fr-FR"/>
        </a:p>
      </dgm:t>
    </dgm:pt>
    <dgm:pt modelId="{83AB7800-7354-404A-8505-DD57ECAAF90E}">
      <dgm:prSet/>
      <dgm:spPr/>
      <dgm:t>
        <a:bodyPr/>
        <a:lstStyle/>
        <a:p>
          <a:r>
            <a:rPr lang="fr-FR" b="0" i="0" dirty="0"/>
            <a:t>Convention de nommage (fonctions, variables, classes, …)</a:t>
          </a:r>
          <a:endParaRPr lang="fr-FR" dirty="0"/>
        </a:p>
      </dgm:t>
    </dgm:pt>
    <dgm:pt modelId="{3416F40E-E2FC-4ED2-AA5F-A19E6BE233AB}" type="parTrans" cxnId="{4FF85C06-0A89-4D91-880F-DC2980E667E8}">
      <dgm:prSet/>
      <dgm:spPr/>
      <dgm:t>
        <a:bodyPr/>
        <a:lstStyle/>
        <a:p>
          <a:endParaRPr lang="fr-FR"/>
        </a:p>
      </dgm:t>
    </dgm:pt>
    <dgm:pt modelId="{557C68F7-EBF7-4BFF-8DC2-F354433F24B1}" type="sibTrans" cxnId="{4FF85C06-0A89-4D91-880F-DC2980E667E8}">
      <dgm:prSet/>
      <dgm:spPr/>
      <dgm:t>
        <a:bodyPr/>
        <a:lstStyle/>
        <a:p>
          <a:endParaRPr lang="fr-FR"/>
        </a:p>
      </dgm:t>
    </dgm:pt>
    <dgm:pt modelId="{56ABB9DA-DECB-4F82-B3F2-8F5ED5BF718A}">
      <dgm:prSet/>
      <dgm:spPr/>
      <dgm:t>
        <a:bodyPr/>
        <a:lstStyle/>
        <a:p>
          <a:r>
            <a:rPr lang="fr-FR" b="0" i="0" dirty="0"/>
            <a:t>Documentation strings (</a:t>
          </a:r>
          <a:r>
            <a:rPr lang="fr-FR" b="0" i="0" dirty="0" err="1"/>
            <a:t>Docstrings</a:t>
          </a:r>
          <a:r>
            <a:rPr lang="fr-FR" b="0" i="0" dirty="0"/>
            <a:t>) obligatoires</a:t>
          </a:r>
          <a:endParaRPr lang="fr-FR" dirty="0"/>
        </a:p>
      </dgm:t>
    </dgm:pt>
    <dgm:pt modelId="{E9BC1947-A9B6-41F0-8CB0-EE54E6FBDBA2}" type="parTrans" cxnId="{99A9611C-7932-4412-9270-06030CDC5280}">
      <dgm:prSet/>
      <dgm:spPr/>
      <dgm:t>
        <a:bodyPr/>
        <a:lstStyle/>
        <a:p>
          <a:endParaRPr lang="fr-FR"/>
        </a:p>
      </dgm:t>
    </dgm:pt>
    <dgm:pt modelId="{65B1B047-2B9F-45E2-AA3F-9EBA1C2B0C3A}" type="sibTrans" cxnId="{99A9611C-7932-4412-9270-06030CDC5280}">
      <dgm:prSet/>
      <dgm:spPr/>
      <dgm:t>
        <a:bodyPr/>
        <a:lstStyle/>
        <a:p>
          <a:endParaRPr lang="fr-FR"/>
        </a:p>
      </dgm:t>
    </dgm:pt>
    <dgm:pt modelId="{ED25AABC-F4C1-4FC0-BAA1-FA1B4E016751}">
      <dgm:prSet/>
      <dgm:spPr/>
      <dgm:t>
        <a:bodyPr/>
        <a:lstStyle/>
        <a:p>
          <a:r>
            <a:rPr lang="fr-FR" b="0" i="0" dirty="0"/>
            <a:t>L'import d'une librairie doit être rapide à déceler</a:t>
          </a:r>
          <a:endParaRPr lang="fr-FR" dirty="0"/>
        </a:p>
      </dgm:t>
    </dgm:pt>
    <dgm:pt modelId="{742447EE-FF99-4EF9-A5F1-37D8121A1336}" type="parTrans" cxnId="{5E771EC8-3F61-44EA-9B64-2D5D8E395A83}">
      <dgm:prSet/>
      <dgm:spPr/>
      <dgm:t>
        <a:bodyPr/>
        <a:lstStyle/>
        <a:p>
          <a:endParaRPr lang="fr-FR"/>
        </a:p>
      </dgm:t>
    </dgm:pt>
    <dgm:pt modelId="{3BF55531-3FCF-4714-AEE1-15BF2516C0AA}" type="sibTrans" cxnId="{5E771EC8-3F61-44EA-9B64-2D5D8E395A83}">
      <dgm:prSet/>
      <dgm:spPr/>
      <dgm:t>
        <a:bodyPr/>
        <a:lstStyle/>
        <a:p>
          <a:endParaRPr lang="fr-FR"/>
        </a:p>
      </dgm:t>
    </dgm:pt>
    <dgm:pt modelId="{1F381884-009F-4882-8AFE-3B419EC0F9FB}">
      <dgm:prSet/>
      <dgm:spPr/>
      <dgm:t>
        <a:bodyPr/>
        <a:lstStyle/>
        <a:p>
          <a:r>
            <a:rPr lang="fr-FR" b="0" i="0" dirty="0"/>
            <a:t>Commentaires complets et ponctués et en anglais</a:t>
          </a:r>
          <a:endParaRPr lang="fr-FR" dirty="0"/>
        </a:p>
      </dgm:t>
    </dgm:pt>
    <dgm:pt modelId="{C132F40A-F1F2-4F9B-84A9-D98E898654B3}" type="parTrans" cxnId="{35670E70-E449-468F-B38F-CF72065E997A}">
      <dgm:prSet/>
      <dgm:spPr/>
      <dgm:t>
        <a:bodyPr/>
        <a:lstStyle/>
        <a:p>
          <a:endParaRPr lang="fr-FR"/>
        </a:p>
      </dgm:t>
    </dgm:pt>
    <dgm:pt modelId="{971EB6AC-C510-49FB-9B2A-19874E8A7DDD}" type="sibTrans" cxnId="{35670E70-E449-468F-B38F-CF72065E997A}">
      <dgm:prSet/>
      <dgm:spPr/>
      <dgm:t>
        <a:bodyPr/>
        <a:lstStyle/>
        <a:p>
          <a:endParaRPr lang="fr-FR"/>
        </a:p>
      </dgm:t>
    </dgm:pt>
    <dgm:pt modelId="{E75C9D14-9872-451B-8034-5C22D6E90F0B}" type="pres">
      <dgm:prSet presAssocID="{5B029FFE-02BD-47FF-9D80-D6CCFD833541}" presName="linear" presStyleCnt="0">
        <dgm:presLayoutVars>
          <dgm:animLvl val="lvl"/>
          <dgm:resizeHandles val="exact"/>
        </dgm:presLayoutVars>
      </dgm:prSet>
      <dgm:spPr/>
    </dgm:pt>
    <dgm:pt modelId="{B8E03E49-C1D4-46C7-8C92-2475A4658736}" type="pres">
      <dgm:prSet presAssocID="{FD2ABBFB-AACA-48F7-98B1-9C4C940EEB5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59EA52E8-FC64-444A-828B-8DFE25366E56}" type="pres">
      <dgm:prSet presAssocID="{4A1DD442-EEE2-4A83-A94A-9C4D399DD3EC}" presName="spacer" presStyleCnt="0"/>
      <dgm:spPr/>
    </dgm:pt>
    <dgm:pt modelId="{68465CE1-CB23-4108-8ECD-E7C7E0C00BBB}" type="pres">
      <dgm:prSet presAssocID="{7C6267C4-AF31-4F6E-A7F0-1866A47FCFC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FD9DC57-B539-4674-A559-F895855AEC30}" type="pres">
      <dgm:prSet presAssocID="{0216FC7D-BE23-4CE6-A755-FB22184B6467}" presName="spacer" presStyleCnt="0"/>
      <dgm:spPr/>
    </dgm:pt>
    <dgm:pt modelId="{CC0707A4-E27C-4E81-B0B1-E2E8B20119B5}" type="pres">
      <dgm:prSet presAssocID="{A2F59C0B-5153-40B2-BA4B-712101D7CDE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43464A5-8007-4928-BCAB-3806B58768DD}" type="pres">
      <dgm:prSet presAssocID="{974C0171-088B-4686-A628-272F030C4893}" presName="spacer" presStyleCnt="0"/>
      <dgm:spPr/>
    </dgm:pt>
    <dgm:pt modelId="{F5DFF71D-EF9D-47A5-8C0D-1E955D396566}" type="pres">
      <dgm:prSet presAssocID="{21F53521-BFA4-4F97-93E4-790EDBC2D85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F9AC853-DD01-43CD-AD7D-386DE4B9D90B}" type="pres">
      <dgm:prSet presAssocID="{BAC5BE3C-99A9-4EDF-8A4D-75B945CF6B0E}" presName="spacer" presStyleCnt="0"/>
      <dgm:spPr/>
    </dgm:pt>
    <dgm:pt modelId="{198AB4FB-5F07-48A8-9199-4CAD250EE01A}" type="pres">
      <dgm:prSet presAssocID="{B3AE552B-884A-407C-8C01-D918C401A16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5ADF32C-25D3-4AB4-8F8D-BE2E3D3B8D34}" type="pres">
      <dgm:prSet presAssocID="{EE2A347F-3C9B-4A24-AD44-FC9136269687}" presName="spacer" presStyleCnt="0"/>
      <dgm:spPr/>
    </dgm:pt>
    <dgm:pt modelId="{D3A15360-68C1-44C0-AAC2-083FC0FCF213}" type="pres">
      <dgm:prSet presAssocID="{83AB7800-7354-404A-8505-DD57ECAAF90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D242F28-056C-4D2B-AA4F-E774A99FC451}" type="pres">
      <dgm:prSet presAssocID="{557C68F7-EBF7-4BFF-8DC2-F354433F24B1}" presName="spacer" presStyleCnt="0"/>
      <dgm:spPr/>
    </dgm:pt>
    <dgm:pt modelId="{40E355AE-8412-40AF-9D45-6E70FC8F7E39}" type="pres">
      <dgm:prSet presAssocID="{56ABB9DA-DECB-4F82-B3F2-8F5ED5BF718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29F0950-DCE4-4F49-ACD0-E60C3DA27822}" type="pres">
      <dgm:prSet presAssocID="{65B1B047-2B9F-45E2-AA3F-9EBA1C2B0C3A}" presName="spacer" presStyleCnt="0"/>
      <dgm:spPr/>
    </dgm:pt>
    <dgm:pt modelId="{2ECEE6F4-CF56-4CEF-8FF9-E92275299E28}" type="pres">
      <dgm:prSet presAssocID="{ED25AABC-F4C1-4FC0-BAA1-FA1B4E01675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26CB1A1-4084-4DA5-9459-E2D5C1D19516}" type="pres">
      <dgm:prSet presAssocID="{3BF55531-3FCF-4714-AEE1-15BF2516C0AA}" presName="spacer" presStyleCnt="0"/>
      <dgm:spPr/>
    </dgm:pt>
    <dgm:pt modelId="{FDC0207D-FD6C-47EA-96F3-A20F1EECF721}" type="pres">
      <dgm:prSet presAssocID="{1F381884-009F-4882-8AFE-3B419EC0F9FB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4FF85C06-0A89-4D91-880F-DC2980E667E8}" srcId="{5B029FFE-02BD-47FF-9D80-D6CCFD833541}" destId="{83AB7800-7354-404A-8505-DD57ECAAF90E}" srcOrd="5" destOrd="0" parTransId="{3416F40E-E2FC-4ED2-AA5F-A19E6BE233AB}" sibTransId="{557C68F7-EBF7-4BFF-8DC2-F354433F24B1}"/>
    <dgm:cxn modelId="{8CA4B712-BF59-4AEB-81DE-DE7CD5309C44}" type="presOf" srcId="{7C6267C4-AF31-4F6E-A7F0-1866A47FCFC8}" destId="{68465CE1-CB23-4108-8ECD-E7C7E0C00BBB}" srcOrd="0" destOrd="0" presId="urn:microsoft.com/office/officeart/2005/8/layout/vList2"/>
    <dgm:cxn modelId="{99A9611C-7932-4412-9270-06030CDC5280}" srcId="{5B029FFE-02BD-47FF-9D80-D6CCFD833541}" destId="{56ABB9DA-DECB-4F82-B3F2-8F5ED5BF718A}" srcOrd="6" destOrd="0" parTransId="{E9BC1947-A9B6-41F0-8CB0-EE54E6FBDBA2}" sibTransId="{65B1B047-2B9F-45E2-AA3F-9EBA1C2B0C3A}"/>
    <dgm:cxn modelId="{30E23F23-E705-4219-9F95-5BA15BA9A7E5}" type="presOf" srcId="{1F381884-009F-4882-8AFE-3B419EC0F9FB}" destId="{FDC0207D-FD6C-47EA-96F3-A20F1EECF721}" srcOrd="0" destOrd="0" presId="urn:microsoft.com/office/officeart/2005/8/layout/vList2"/>
    <dgm:cxn modelId="{B746023A-6193-4BDA-A451-AAD96F1A53E2}" srcId="{5B029FFE-02BD-47FF-9D80-D6CCFD833541}" destId="{21F53521-BFA4-4F97-93E4-790EDBC2D854}" srcOrd="3" destOrd="0" parTransId="{E6DCFDB9-A257-4575-9743-9C7B6D9D9AA4}" sibTransId="{BAC5BE3C-99A9-4EDF-8A4D-75B945CF6B0E}"/>
    <dgm:cxn modelId="{E3DF1A48-F810-48A2-AA05-032AB3701310}" type="presOf" srcId="{56ABB9DA-DECB-4F82-B3F2-8F5ED5BF718A}" destId="{40E355AE-8412-40AF-9D45-6E70FC8F7E39}" srcOrd="0" destOrd="0" presId="urn:microsoft.com/office/officeart/2005/8/layout/vList2"/>
    <dgm:cxn modelId="{B30D134F-4C65-4DC4-A100-5A2FAF546037}" srcId="{5B029FFE-02BD-47FF-9D80-D6CCFD833541}" destId="{7C6267C4-AF31-4F6E-A7F0-1866A47FCFC8}" srcOrd="1" destOrd="0" parTransId="{7FF9794C-D9F4-4B6C-8BAA-A61835B67F1A}" sibTransId="{0216FC7D-BE23-4CE6-A755-FB22184B6467}"/>
    <dgm:cxn modelId="{35670E70-E449-468F-B38F-CF72065E997A}" srcId="{5B029FFE-02BD-47FF-9D80-D6CCFD833541}" destId="{1F381884-009F-4882-8AFE-3B419EC0F9FB}" srcOrd="8" destOrd="0" parTransId="{C132F40A-F1F2-4F9B-84A9-D98E898654B3}" sibTransId="{971EB6AC-C510-49FB-9B2A-19874E8A7DDD}"/>
    <dgm:cxn modelId="{6C2CCA52-53BC-4FD2-A52A-AE7A8C84D675}" type="presOf" srcId="{21F53521-BFA4-4F97-93E4-790EDBC2D854}" destId="{F5DFF71D-EF9D-47A5-8C0D-1E955D396566}" srcOrd="0" destOrd="0" presId="urn:microsoft.com/office/officeart/2005/8/layout/vList2"/>
    <dgm:cxn modelId="{6CF54655-3B20-4959-BECC-AFEE3C2210A6}" srcId="{5B029FFE-02BD-47FF-9D80-D6CCFD833541}" destId="{B3AE552B-884A-407C-8C01-D918C401A161}" srcOrd="4" destOrd="0" parTransId="{63FF471D-D46C-4451-9735-F9A8E266C899}" sibTransId="{EE2A347F-3C9B-4A24-AD44-FC9136269687}"/>
    <dgm:cxn modelId="{7605B584-8F89-41E2-A7BA-9E874923D458}" type="presOf" srcId="{FD2ABBFB-AACA-48F7-98B1-9C4C940EEB52}" destId="{B8E03E49-C1D4-46C7-8C92-2475A4658736}" srcOrd="0" destOrd="0" presId="urn:microsoft.com/office/officeart/2005/8/layout/vList2"/>
    <dgm:cxn modelId="{1C54E68E-53A5-48C2-9798-3AA2BCF70C2A}" type="presOf" srcId="{A2F59C0B-5153-40B2-BA4B-712101D7CDEF}" destId="{CC0707A4-E27C-4E81-B0B1-E2E8B20119B5}" srcOrd="0" destOrd="0" presId="urn:microsoft.com/office/officeart/2005/8/layout/vList2"/>
    <dgm:cxn modelId="{EDFD31A9-112E-458C-B098-12CED0F97C57}" srcId="{5B029FFE-02BD-47FF-9D80-D6CCFD833541}" destId="{FD2ABBFB-AACA-48F7-98B1-9C4C940EEB52}" srcOrd="0" destOrd="0" parTransId="{2A89BA19-0B17-4E11-A851-D82181191FE8}" sibTransId="{4A1DD442-EEE2-4A83-A94A-9C4D399DD3EC}"/>
    <dgm:cxn modelId="{CF863EAD-8A0C-4686-8FF3-71E0ACADF0A3}" type="presOf" srcId="{5B029FFE-02BD-47FF-9D80-D6CCFD833541}" destId="{E75C9D14-9872-451B-8034-5C22D6E90F0B}" srcOrd="0" destOrd="0" presId="urn:microsoft.com/office/officeart/2005/8/layout/vList2"/>
    <dgm:cxn modelId="{EA35CAAD-23E9-4902-8754-C66EC436FEE8}" type="presOf" srcId="{B3AE552B-884A-407C-8C01-D918C401A161}" destId="{198AB4FB-5F07-48A8-9199-4CAD250EE01A}" srcOrd="0" destOrd="0" presId="urn:microsoft.com/office/officeart/2005/8/layout/vList2"/>
    <dgm:cxn modelId="{5E771EC8-3F61-44EA-9B64-2D5D8E395A83}" srcId="{5B029FFE-02BD-47FF-9D80-D6CCFD833541}" destId="{ED25AABC-F4C1-4FC0-BAA1-FA1B4E016751}" srcOrd="7" destOrd="0" parTransId="{742447EE-FF99-4EF9-A5F1-37D8121A1336}" sibTransId="{3BF55531-3FCF-4714-AEE1-15BF2516C0AA}"/>
    <dgm:cxn modelId="{B39847EA-71E9-45CF-A791-89EADBB8591A}" type="presOf" srcId="{83AB7800-7354-404A-8505-DD57ECAAF90E}" destId="{D3A15360-68C1-44C0-AAC2-083FC0FCF213}" srcOrd="0" destOrd="0" presId="urn:microsoft.com/office/officeart/2005/8/layout/vList2"/>
    <dgm:cxn modelId="{13D340ED-4CF4-43DF-A063-FA9A33F75685}" srcId="{5B029FFE-02BD-47FF-9D80-D6CCFD833541}" destId="{A2F59C0B-5153-40B2-BA4B-712101D7CDEF}" srcOrd="2" destOrd="0" parTransId="{71ACEC32-8ACE-48CF-903F-B3B50A5ABC8B}" sibTransId="{974C0171-088B-4686-A628-272F030C4893}"/>
    <dgm:cxn modelId="{14F086F7-4A00-4C58-B34C-33B27792A285}" type="presOf" srcId="{ED25AABC-F4C1-4FC0-BAA1-FA1B4E016751}" destId="{2ECEE6F4-CF56-4CEF-8FF9-E92275299E28}" srcOrd="0" destOrd="0" presId="urn:microsoft.com/office/officeart/2005/8/layout/vList2"/>
    <dgm:cxn modelId="{6D176BA5-FCF3-410E-BE08-9E301C85FB68}" type="presParOf" srcId="{E75C9D14-9872-451B-8034-5C22D6E90F0B}" destId="{B8E03E49-C1D4-46C7-8C92-2475A4658736}" srcOrd="0" destOrd="0" presId="urn:microsoft.com/office/officeart/2005/8/layout/vList2"/>
    <dgm:cxn modelId="{2EF7E31E-739F-4446-B4E1-F55B2C2A8E16}" type="presParOf" srcId="{E75C9D14-9872-451B-8034-5C22D6E90F0B}" destId="{59EA52E8-FC64-444A-828B-8DFE25366E56}" srcOrd="1" destOrd="0" presId="urn:microsoft.com/office/officeart/2005/8/layout/vList2"/>
    <dgm:cxn modelId="{D661C7A3-00FF-409F-89CA-C07272848365}" type="presParOf" srcId="{E75C9D14-9872-451B-8034-5C22D6E90F0B}" destId="{68465CE1-CB23-4108-8ECD-E7C7E0C00BBB}" srcOrd="2" destOrd="0" presId="urn:microsoft.com/office/officeart/2005/8/layout/vList2"/>
    <dgm:cxn modelId="{92259467-9BB7-47C9-B7E0-33A4392C3D88}" type="presParOf" srcId="{E75C9D14-9872-451B-8034-5C22D6E90F0B}" destId="{8FD9DC57-B539-4674-A559-F895855AEC30}" srcOrd="3" destOrd="0" presId="urn:microsoft.com/office/officeart/2005/8/layout/vList2"/>
    <dgm:cxn modelId="{54DB1A8B-D371-4262-B42B-82998B85D526}" type="presParOf" srcId="{E75C9D14-9872-451B-8034-5C22D6E90F0B}" destId="{CC0707A4-E27C-4E81-B0B1-E2E8B20119B5}" srcOrd="4" destOrd="0" presId="urn:microsoft.com/office/officeart/2005/8/layout/vList2"/>
    <dgm:cxn modelId="{995942D1-124B-405E-BA70-CAB694706B6E}" type="presParOf" srcId="{E75C9D14-9872-451B-8034-5C22D6E90F0B}" destId="{E43464A5-8007-4928-BCAB-3806B58768DD}" srcOrd="5" destOrd="0" presId="urn:microsoft.com/office/officeart/2005/8/layout/vList2"/>
    <dgm:cxn modelId="{1D3F7AB8-FC53-48D3-9C43-5828DA72A86C}" type="presParOf" srcId="{E75C9D14-9872-451B-8034-5C22D6E90F0B}" destId="{F5DFF71D-EF9D-47A5-8C0D-1E955D396566}" srcOrd="6" destOrd="0" presId="urn:microsoft.com/office/officeart/2005/8/layout/vList2"/>
    <dgm:cxn modelId="{A949B1B7-0DCC-45E2-B7C8-CD0184CEDDB8}" type="presParOf" srcId="{E75C9D14-9872-451B-8034-5C22D6E90F0B}" destId="{0F9AC853-DD01-43CD-AD7D-386DE4B9D90B}" srcOrd="7" destOrd="0" presId="urn:microsoft.com/office/officeart/2005/8/layout/vList2"/>
    <dgm:cxn modelId="{E230BEF7-5464-4D59-81BC-315147B6117E}" type="presParOf" srcId="{E75C9D14-9872-451B-8034-5C22D6E90F0B}" destId="{198AB4FB-5F07-48A8-9199-4CAD250EE01A}" srcOrd="8" destOrd="0" presId="urn:microsoft.com/office/officeart/2005/8/layout/vList2"/>
    <dgm:cxn modelId="{9F91C551-285D-4946-B8E3-6E6CAECB8036}" type="presParOf" srcId="{E75C9D14-9872-451B-8034-5C22D6E90F0B}" destId="{55ADF32C-25D3-4AB4-8F8D-BE2E3D3B8D34}" srcOrd="9" destOrd="0" presId="urn:microsoft.com/office/officeart/2005/8/layout/vList2"/>
    <dgm:cxn modelId="{AE2192B7-D0A7-4468-BA26-40067EA3EADD}" type="presParOf" srcId="{E75C9D14-9872-451B-8034-5C22D6E90F0B}" destId="{D3A15360-68C1-44C0-AAC2-083FC0FCF213}" srcOrd="10" destOrd="0" presId="urn:microsoft.com/office/officeart/2005/8/layout/vList2"/>
    <dgm:cxn modelId="{67575796-4152-4DFA-A800-5A4FA0B5D930}" type="presParOf" srcId="{E75C9D14-9872-451B-8034-5C22D6E90F0B}" destId="{8D242F28-056C-4D2B-AA4F-E774A99FC451}" srcOrd="11" destOrd="0" presId="urn:microsoft.com/office/officeart/2005/8/layout/vList2"/>
    <dgm:cxn modelId="{48218042-7547-4FD8-A7FE-4CE93ED8E1EC}" type="presParOf" srcId="{E75C9D14-9872-451B-8034-5C22D6E90F0B}" destId="{40E355AE-8412-40AF-9D45-6E70FC8F7E39}" srcOrd="12" destOrd="0" presId="urn:microsoft.com/office/officeart/2005/8/layout/vList2"/>
    <dgm:cxn modelId="{803FD099-ECEA-4722-BCB8-9984E70666AE}" type="presParOf" srcId="{E75C9D14-9872-451B-8034-5C22D6E90F0B}" destId="{F29F0950-DCE4-4F49-ACD0-E60C3DA27822}" srcOrd="13" destOrd="0" presId="urn:microsoft.com/office/officeart/2005/8/layout/vList2"/>
    <dgm:cxn modelId="{39AC42E6-E326-42D0-998F-B83291A62E08}" type="presParOf" srcId="{E75C9D14-9872-451B-8034-5C22D6E90F0B}" destId="{2ECEE6F4-CF56-4CEF-8FF9-E92275299E28}" srcOrd="14" destOrd="0" presId="urn:microsoft.com/office/officeart/2005/8/layout/vList2"/>
    <dgm:cxn modelId="{1CF73372-E6E9-445E-BDEB-F15CC533DA9D}" type="presParOf" srcId="{E75C9D14-9872-451B-8034-5C22D6E90F0B}" destId="{726CB1A1-4084-4DA5-9459-E2D5C1D19516}" srcOrd="15" destOrd="0" presId="urn:microsoft.com/office/officeart/2005/8/layout/vList2"/>
    <dgm:cxn modelId="{FD006B70-04C5-4C66-B446-840EA283DC9E}" type="presParOf" srcId="{E75C9D14-9872-451B-8034-5C22D6E90F0B}" destId="{FDC0207D-FD6C-47EA-96F3-A20F1EECF72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A16BF2E-2B31-440A-A6AE-8E53EE5422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85165A-B063-48C7-A33F-5C2A8895FA55}">
      <dgm:prSet custT="1"/>
      <dgm:spPr/>
      <dgm:t>
        <a:bodyPr/>
        <a:lstStyle/>
        <a:p>
          <a:r>
            <a:rPr lang="fr-FR" sz="1800" dirty="0"/>
            <a:t>Exclu les clients les plus récents</a:t>
          </a:r>
        </a:p>
      </dgm:t>
    </dgm:pt>
    <dgm:pt modelId="{ED0C1F59-A181-4A6B-A137-1619B7782F2D}" type="parTrans" cxnId="{6972277A-4CD2-4255-AF92-4A57C6607CB1}">
      <dgm:prSet/>
      <dgm:spPr/>
      <dgm:t>
        <a:bodyPr/>
        <a:lstStyle/>
        <a:p>
          <a:endParaRPr lang="fr-FR" sz="2800"/>
        </a:p>
      </dgm:t>
    </dgm:pt>
    <dgm:pt modelId="{5028619B-AC1B-466B-91F2-0F56626FE41D}" type="sibTrans" cxnId="{6972277A-4CD2-4255-AF92-4A57C6607CB1}">
      <dgm:prSet/>
      <dgm:spPr/>
      <dgm:t>
        <a:bodyPr/>
        <a:lstStyle/>
        <a:p>
          <a:endParaRPr lang="fr-FR" sz="2800"/>
        </a:p>
      </dgm:t>
    </dgm:pt>
    <dgm:pt modelId="{F3B77FFF-E8B1-4AD8-B0FE-F11C4C7A8779}">
      <dgm:prSet custT="1"/>
      <dgm:spPr/>
      <dgm:t>
        <a:bodyPr/>
        <a:lstStyle/>
        <a:p>
          <a:r>
            <a:rPr lang="fr-FR" sz="1800" dirty="0"/>
            <a:t>1 seul achat</a:t>
          </a:r>
        </a:p>
      </dgm:t>
    </dgm:pt>
    <dgm:pt modelId="{6D9A9015-5B65-43A7-84B4-B633EA6D63C6}" type="parTrans" cxnId="{9D81630B-A868-4F3E-8E59-200E829114B6}">
      <dgm:prSet/>
      <dgm:spPr/>
      <dgm:t>
        <a:bodyPr/>
        <a:lstStyle/>
        <a:p>
          <a:endParaRPr lang="fr-FR" sz="2800"/>
        </a:p>
      </dgm:t>
    </dgm:pt>
    <dgm:pt modelId="{1C7F7F60-22EE-4186-8D5F-4D7AF1F01AF0}" type="sibTrans" cxnId="{9D81630B-A868-4F3E-8E59-200E829114B6}">
      <dgm:prSet/>
      <dgm:spPr/>
      <dgm:t>
        <a:bodyPr/>
        <a:lstStyle/>
        <a:p>
          <a:endParaRPr lang="fr-FR" sz="2800"/>
        </a:p>
      </dgm:t>
    </dgm:pt>
    <dgm:pt modelId="{EEE9CD42-D765-4253-BFE1-13F559B4B68C}">
      <dgm:prSet custT="1"/>
      <dgm:spPr/>
      <dgm:t>
        <a:bodyPr/>
        <a:lstStyle/>
        <a:p>
          <a:r>
            <a:rPr lang="fr-FR" sz="1800" dirty="0"/>
            <a:t>Montant faible à moyen</a:t>
          </a:r>
        </a:p>
      </dgm:t>
    </dgm:pt>
    <dgm:pt modelId="{6ADE48F9-98C4-4A4A-A06D-7EB5234E52BF}" type="parTrans" cxnId="{9A452EBA-6C6C-42D6-8DDC-85D3AC3C72C5}">
      <dgm:prSet/>
      <dgm:spPr/>
      <dgm:t>
        <a:bodyPr/>
        <a:lstStyle/>
        <a:p>
          <a:endParaRPr lang="fr-FR" sz="2800"/>
        </a:p>
      </dgm:t>
    </dgm:pt>
    <dgm:pt modelId="{00597F00-2888-414A-BC1E-1A37EC47146B}" type="sibTrans" cxnId="{9A452EBA-6C6C-42D6-8DDC-85D3AC3C72C5}">
      <dgm:prSet/>
      <dgm:spPr/>
      <dgm:t>
        <a:bodyPr/>
        <a:lstStyle/>
        <a:p>
          <a:endParaRPr lang="fr-FR" sz="2800"/>
        </a:p>
      </dgm:t>
    </dgm:pt>
    <dgm:pt modelId="{51208E1B-57A2-4117-9E47-FE6DBA1070C0}">
      <dgm:prSet custT="1"/>
      <dgm:spPr/>
      <dgm:t>
        <a:bodyPr/>
        <a:lstStyle/>
        <a:p>
          <a:r>
            <a:rPr lang="fr-FR" sz="1800" dirty="0"/>
            <a:t>Pleinement satisfaits de leur achat</a:t>
          </a:r>
        </a:p>
      </dgm:t>
    </dgm:pt>
    <dgm:pt modelId="{82481594-F158-4999-BB7C-F3EE872ADB01}" type="parTrans" cxnId="{793DA531-23D0-4E5E-8AB1-E73A562B9E4F}">
      <dgm:prSet/>
      <dgm:spPr/>
      <dgm:t>
        <a:bodyPr/>
        <a:lstStyle/>
        <a:p>
          <a:endParaRPr lang="fr-FR" sz="2800"/>
        </a:p>
      </dgm:t>
    </dgm:pt>
    <dgm:pt modelId="{CB095DA7-7144-4680-98F4-9B0E05571C67}" type="sibTrans" cxnId="{793DA531-23D0-4E5E-8AB1-E73A562B9E4F}">
      <dgm:prSet/>
      <dgm:spPr/>
      <dgm:t>
        <a:bodyPr/>
        <a:lstStyle/>
        <a:p>
          <a:endParaRPr lang="fr-FR" sz="2800"/>
        </a:p>
      </dgm:t>
    </dgm:pt>
    <dgm:pt modelId="{18A9D2AF-FE9B-46E5-B3C2-8E900B1E725A}" type="pres">
      <dgm:prSet presAssocID="{2A16BF2E-2B31-440A-A6AE-8E53EE542287}" presName="vert0" presStyleCnt="0">
        <dgm:presLayoutVars>
          <dgm:dir/>
          <dgm:animOne val="branch"/>
          <dgm:animLvl val="lvl"/>
        </dgm:presLayoutVars>
      </dgm:prSet>
      <dgm:spPr/>
    </dgm:pt>
    <dgm:pt modelId="{B64C2163-9677-4983-BBA6-CB7978C39BBE}" type="pres">
      <dgm:prSet presAssocID="{2C85165A-B063-48C7-A33F-5C2A8895FA55}" presName="thickLine" presStyleLbl="alignNode1" presStyleIdx="0" presStyleCnt="4"/>
      <dgm:spPr/>
    </dgm:pt>
    <dgm:pt modelId="{32933169-7277-40BD-85A3-BEBF18815D47}" type="pres">
      <dgm:prSet presAssocID="{2C85165A-B063-48C7-A33F-5C2A8895FA55}" presName="horz1" presStyleCnt="0"/>
      <dgm:spPr/>
    </dgm:pt>
    <dgm:pt modelId="{ADDE8537-6945-4AD0-BF1E-212C5BA26BFC}" type="pres">
      <dgm:prSet presAssocID="{2C85165A-B063-48C7-A33F-5C2A8895FA55}" presName="tx1" presStyleLbl="revTx" presStyleIdx="0" presStyleCnt="4"/>
      <dgm:spPr/>
    </dgm:pt>
    <dgm:pt modelId="{95D5001E-8193-4CCF-8D0E-C58A5F512D44}" type="pres">
      <dgm:prSet presAssocID="{2C85165A-B063-48C7-A33F-5C2A8895FA55}" presName="vert1" presStyleCnt="0"/>
      <dgm:spPr/>
    </dgm:pt>
    <dgm:pt modelId="{0FD274A6-AFF2-49F0-A3B4-89E7029F342B}" type="pres">
      <dgm:prSet presAssocID="{F3B77FFF-E8B1-4AD8-B0FE-F11C4C7A8779}" presName="thickLine" presStyleLbl="alignNode1" presStyleIdx="1" presStyleCnt="4"/>
      <dgm:spPr/>
    </dgm:pt>
    <dgm:pt modelId="{3B9F2B67-5673-4F96-BA9E-48EB90B7797F}" type="pres">
      <dgm:prSet presAssocID="{F3B77FFF-E8B1-4AD8-B0FE-F11C4C7A8779}" presName="horz1" presStyleCnt="0"/>
      <dgm:spPr/>
    </dgm:pt>
    <dgm:pt modelId="{D79BC00E-AFAF-458D-8063-1D71C4DE3112}" type="pres">
      <dgm:prSet presAssocID="{F3B77FFF-E8B1-4AD8-B0FE-F11C4C7A8779}" presName="tx1" presStyleLbl="revTx" presStyleIdx="1" presStyleCnt="4"/>
      <dgm:spPr/>
    </dgm:pt>
    <dgm:pt modelId="{2DF0D6E3-3522-4E89-AE8F-15F5509571CF}" type="pres">
      <dgm:prSet presAssocID="{F3B77FFF-E8B1-4AD8-B0FE-F11C4C7A8779}" presName="vert1" presStyleCnt="0"/>
      <dgm:spPr/>
    </dgm:pt>
    <dgm:pt modelId="{9C255C05-F34B-4FB1-82E1-ABE04AA8A833}" type="pres">
      <dgm:prSet presAssocID="{EEE9CD42-D765-4253-BFE1-13F559B4B68C}" presName="thickLine" presStyleLbl="alignNode1" presStyleIdx="2" presStyleCnt="4"/>
      <dgm:spPr/>
    </dgm:pt>
    <dgm:pt modelId="{2D67ABFA-4114-426C-92E5-23A0724A3058}" type="pres">
      <dgm:prSet presAssocID="{EEE9CD42-D765-4253-BFE1-13F559B4B68C}" presName="horz1" presStyleCnt="0"/>
      <dgm:spPr/>
    </dgm:pt>
    <dgm:pt modelId="{EA68B009-DC21-4F01-BA8F-2F3E6010B6D7}" type="pres">
      <dgm:prSet presAssocID="{EEE9CD42-D765-4253-BFE1-13F559B4B68C}" presName="tx1" presStyleLbl="revTx" presStyleIdx="2" presStyleCnt="4"/>
      <dgm:spPr/>
    </dgm:pt>
    <dgm:pt modelId="{99C5D3AE-A7F4-4771-9E52-0BBFB73CFDBD}" type="pres">
      <dgm:prSet presAssocID="{EEE9CD42-D765-4253-BFE1-13F559B4B68C}" presName="vert1" presStyleCnt="0"/>
      <dgm:spPr/>
    </dgm:pt>
    <dgm:pt modelId="{B0FDE352-7479-4122-A048-4E6C85467985}" type="pres">
      <dgm:prSet presAssocID="{51208E1B-57A2-4117-9E47-FE6DBA1070C0}" presName="thickLine" presStyleLbl="alignNode1" presStyleIdx="3" presStyleCnt="4"/>
      <dgm:spPr/>
    </dgm:pt>
    <dgm:pt modelId="{1BD58BE4-A547-46A5-83FB-76A9F498E564}" type="pres">
      <dgm:prSet presAssocID="{51208E1B-57A2-4117-9E47-FE6DBA1070C0}" presName="horz1" presStyleCnt="0"/>
      <dgm:spPr/>
    </dgm:pt>
    <dgm:pt modelId="{4B03FEAE-5642-46ED-A8FE-C3EA51BD4530}" type="pres">
      <dgm:prSet presAssocID="{51208E1B-57A2-4117-9E47-FE6DBA1070C0}" presName="tx1" presStyleLbl="revTx" presStyleIdx="3" presStyleCnt="4"/>
      <dgm:spPr/>
    </dgm:pt>
    <dgm:pt modelId="{81C61DDE-309F-487D-95B2-45EC9268733A}" type="pres">
      <dgm:prSet presAssocID="{51208E1B-57A2-4117-9E47-FE6DBA1070C0}" presName="vert1" presStyleCnt="0"/>
      <dgm:spPr/>
    </dgm:pt>
  </dgm:ptLst>
  <dgm:cxnLst>
    <dgm:cxn modelId="{7DF09700-A5B6-4F72-A143-BAA213867FF0}" type="presOf" srcId="{F3B77FFF-E8B1-4AD8-B0FE-F11C4C7A8779}" destId="{D79BC00E-AFAF-458D-8063-1D71C4DE3112}" srcOrd="0" destOrd="0" presId="urn:microsoft.com/office/officeart/2008/layout/LinedList"/>
    <dgm:cxn modelId="{9D81630B-A868-4F3E-8E59-200E829114B6}" srcId="{2A16BF2E-2B31-440A-A6AE-8E53EE542287}" destId="{F3B77FFF-E8B1-4AD8-B0FE-F11C4C7A8779}" srcOrd="1" destOrd="0" parTransId="{6D9A9015-5B65-43A7-84B4-B633EA6D63C6}" sibTransId="{1C7F7F60-22EE-4186-8D5F-4D7AF1F01AF0}"/>
    <dgm:cxn modelId="{793DA531-23D0-4E5E-8AB1-E73A562B9E4F}" srcId="{2A16BF2E-2B31-440A-A6AE-8E53EE542287}" destId="{51208E1B-57A2-4117-9E47-FE6DBA1070C0}" srcOrd="3" destOrd="0" parTransId="{82481594-F158-4999-BB7C-F3EE872ADB01}" sibTransId="{CB095DA7-7144-4680-98F4-9B0E05571C67}"/>
    <dgm:cxn modelId="{A9E7C04D-5EE7-4DE4-9CEF-F5BDC9F81828}" type="presOf" srcId="{51208E1B-57A2-4117-9E47-FE6DBA1070C0}" destId="{4B03FEAE-5642-46ED-A8FE-C3EA51BD4530}" srcOrd="0" destOrd="0" presId="urn:microsoft.com/office/officeart/2008/layout/LinedList"/>
    <dgm:cxn modelId="{6972277A-4CD2-4255-AF92-4A57C6607CB1}" srcId="{2A16BF2E-2B31-440A-A6AE-8E53EE542287}" destId="{2C85165A-B063-48C7-A33F-5C2A8895FA55}" srcOrd="0" destOrd="0" parTransId="{ED0C1F59-A181-4A6B-A137-1619B7782F2D}" sibTransId="{5028619B-AC1B-466B-91F2-0F56626FE41D}"/>
    <dgm:cxn modelId="{4C591985-DAA3-4DED-A409-FF02DEB5F6F9}" type="presOf" srcId="{2C85165A-B063-48C7-A33F-5C2A8895FA55}" destId="{ADDE8537-6945-4AD0-BF1E-212C5BA26BFC}" srcOrd="0" destOrd="0" presId="urn:microsoft.com/office/officeart/2008/layout/LinedList"/>
    <dgm:cxn modelId="{344B5089-7F14-4A7C-8659-D320928CF700}" type="presOf" srcId="{EEE9CD42-D765-4253-BFE1-13F559B4B68C}" destId="{EA68B009-DC21-4F01-BA8F-2F3E6010B6D7}" srcOrd="0" destOrd="0" presId="urn:microsoft.com/office/officeart/2008/layout/LinedList"/>
    <dgm:cxn modelId="{669C8989-8677-496C-8FCA-11130918A55B}" type="presOf" srcId="{2A16BF2E-2B31-440A-A6AE-8E53EE542287}" destId="{18A9D2AF-FE9B-46E5-B3C2-8E900B1E725A}" srcOrd="0" destOrd="0" presId="urn:microsoft.com/office/officeart/2008/layout/LinedList"/>
    <dgm:cxn modelId="{9A452EBA-6C6C-42D6-8DDC-85D3AC3C72C5}" srcId="{2A16BF2E-2B31-440A-A6AE-8E53EE542287}" destId="{EEE9CD42-D765-4253-BFE1-13F559B4B68C}" srcOrd="2" destOrd="0" parTransId="{6ADE48F9-98C4-4A4A-A06D-7EB5234E52BF}" sibTransId="{00597F00-2888-414A-BC1E-1A37EC47146B}"/>
    <dgm:cxn modelId="{BF450B13-9A7B-480E-B069-4299BD15255B}" type="presParOf" srcId="{18A9D2AF-FE9B-46E5-B3C2-8E900B1E725A}" destId="{B64C2163-9677-4983-BBA6-CB7978C39BBE}" srcOrd="0" destOrd="0" presId="urn:microsoft.com/office/officeart/2008/layout/LinedList"/>
    <dgm:cxn modelId="{AF5DC1B0-36CC-416C-83D5-E15E8722A721}" type="presParOf" srcId="{18A9D2AF-FE9B-46E5-B3C2-8E900B1E725A}" destId="{32933169-7277-40BD-85A3-BEBF18815D47}" srcOrd="1" destOrd="0" presId="urn:microsoft.com/office/officeart/2008/layout/LinedList"/>
    <dgm:cxn modelId="{497E9EF3-76D3-4E4B-B7EA-63E4001C2CCE}" type="presParOf" srcId="{32933169-7277-40BD-85A3-BEBF18815D47}" destId="{ADDE8537-6945-4AD0-BF1E-212C5BA26BFC}" srcOrd="0" destOrd="0" presId="urn:microsoft.com/office/officeart/2008/layout/LinedList"/>
    <dgm:cxn modelId="{8DA4A34E-8D38-410B-9B1C-8CA867500C60}" type="presParOf" srcId="{32933169-7277-40BD-85A3-BEBF18815D47}" destId="{95D5001E-8193-4CCF-8D0E-C58A5F512D44}" srcOrd="1" destOrd="0" presId="urn:microsoft.com/office/officeart/2008/layout/LinedList"/>
    <dgm:cxn modelId="{3B72298A-FC23-426E-B65D-0A561AA4982E}" type="presParOf" srcId="{18A9D2AF-FE9B-46E5-B3C2-8E900B1E725A}" destId="{0FD274A6-AFF2-49F0-A3B4-89E7029F342B}" srcOrd="2" destOrd="0" presId="urn:microsoft.com/office/officeart/2008/layout/LinedList"/>
    <dgm:cxn modelId="{F95209DD-EDB5-4EEF-BE3C-2A5372E30681}" type="presParOf" srcId="{18A9D2AF-FE9B-46E5-B3C2-8E900B1E725A}" destId="{3B9F2B67-5673-4F96-BA9E-48EB90B7797F}" srcOrd="3" destOrd="0" presId="urn:microsoft.com/office/officeart/2008/layout/LinedList"/>
    <dgm:cxn modelId="{680B212D-B62C-4349-8C61-86147FD32C75}" type="presParOf" srcId="{3B9F2B67-5673-4F96-BA9E-48EB90B7797F}" destId="{D79BC00E-AFAF-458D-8063-1D71C4DE3112}" srcOrd="0" destOrd="0" presId="urn:microsoft.com/office/officeart/2008/layout/LinedList"/>
    <dgm:cxn modelId="{9B8EF852-E6C2-4132-93D8-A563037179F4}" type="presParOf" srcId="{3B9F2B67-5673-4F96-BA9E-48EB90B7797F}" destId="{2DF0D6E3-3522-4E89-AE8F-15F5509571CF}" srcOrd="1" destOrd="0" presId="urn:microsoft.com/office/officeart/2008/layout/LinedList"/>
    <dgm:cxn modelId="{330E4E2D-C1DC-4594-B687-B02FE162CFE7}" type="presParOf" srcId="{18A9D2AF-FE9B-46E5-B3C2-8E900B1E725A}" destId="{9C255C05-F34B-4FB1-82E1-ABE04AA8A833}" srcOrd="4" destOrd="0" presId="urn:microsoft.com/office/officeart/2008/layout/LinedList"/>
    <dgm:cxn modelId="{3B1AFD3E-DB33-4D8F-8300-73B26455AE90}" type="presParOf" srcId="{18A9D2AF-FE9B-46E5-B3C2-8E900B1E725A}" destId="{2D67ABFA-4114-426C-92E5-23A0724A3058}" srcOrd="5" destOrd="0" presId="urn:microsoft.com/office/officeart/2008/layout/LinedList"/>
    <dgm:cxn modelId="{ED2F6D60-C0E1-42A0-B2D1-4D1827206747}" type="presParOf" srcId="{2D67ABFA-4114-426C-92E5-23A0724A3058}" destId="{EA68B009-DC21-4F01-BA8F-2F3E6010B6D7}" srcOrd="0" destOrd="0" presId="urn:microsoft.com/office/officeart/2008/layout/LinedList"/>
    <dgm:cxn modelId="{E405DF1A-73AE-4C9A-A2FA-A8F427841F54}" type="presParOf" srcId="{2D67ABFA-4114-426C-92E5-23A0724A3058}" destId="{99C5D3AE-A7F4-4771-9E52-0BBFB73CFDBD}" srcOrd="1" destOrd="0" presId="urn:microsoft.com/office/officeart/2008/layout/LinedList"/>
    <dgm:cxn modelId="{8A507DA9-A5D8-4646-9B65-57CE876CAD5B}" type="presParOf" srcId="{18A9D2AF-FE9B-46E5-B3C2-8E900B1E725A}" destId="{B0FDE352-7479-4122-A048-4E6C85467985}" srcOrd="6" destOrd="0" presId="urn:microsoft.com/office/officeart/2008/layout/LinedList"/>
    <dgm:cxn modelId="{62AE8434-1803-4878-A752-8008C63F8616}" type="presParOf" srcId="{18A9D2AF-FE9B-46E5-B3C2-8E900B1E725A}" destId="{1BD58BE4-A547-46A5-83FB-76A9F498E564}" srcOrd="7" destOrd="0" presId="urn:microsoft.com/office/officeart/2008/layout/LinedList"/>
    <dgm:cxn modelId="{B63ECB4D-92D9-47A6-B752-F9DE01CE27D2}" type="presParOf" srcId="{1BD58BE4-A547-46A5-83FB-76A9F498E564}" destId="{4B03FEAE-5642-46ED-A8FE-C3EA51BD4530}" srcOrd="0" destOrd="0" presId="urn:microsoft.com/office/officeart/2008/layout/LinedList"/>
    <dgm:cxn modelId="{BFA15F1E-DFD8-4789-BBE2-B9C35CAF0CF5}" type="presParOf" srcId="{1BD58BE4-A547-46A5-83FB-76A9F498E564}" destId="{81C61DDE-309F-487D-95B2-45EC92687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A16BF2E-2B31-440A-A6AE-8E53EE5422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C85165A-B063-48C7-A33F-5C2A8895FA55}">
      <dgm:prSet custT="1"/>
      <dgm:spPr/>
      <dgm:t>
        <a:bodyPr/>
        <a:lstStyle/>
        <a:p>
          <a:r>
            <a:rPr lang="fr-FR" sz="1800" dirty="0"/>
            <a:t>Clients récents</a:t>
          </a:r>
        </a:p>
      </dgm:t>
    </dgm:pt>
    <dgm:pt modelId="{ED0C1F59-A181-4A6B-A137-1619B7782F2D}" type="parTrans" cxnId="{6972277A-4CD2-4255-AF92-4A57C6607CB1}">
      <dgm:prSet/>
      <dgm:spPr/>
      <dgm:t>
        <a:bodyPr/>
        <a:lstStyle/>
        <a:p>
          <a:endParaRPr lang="fr-FR" sz="2800"/>
        </a:p>
      </dgm:t>
    </dgm:pt>
    <dgm:pt modelId="{5028619B-AC1B-466B-91F2-0F56626FE41D}" type="sibTrans" cxnId="{6972277A-4CD2-4255-AF92-4A57C6607CB1}">
      <dgm:prSet/>
      <dgm:spPr/>
      <dgm:t>
        <a:bodyPr/>
        <a:lstStyle/>
        <a:p>
          <a:endParaRPr lang="fr-FR" sz="2800"/>
        </a:p>
      </dgm:t>
    </dgm:pt>
    <dgm:pt modelId="{F3B77FFF-E8B1-4AD8-B0FE-F11C4C7A8779}">
      <dgm:prSet custT="1"/>
      <dgm:spPr/>
      <dgm:t>
        <a:bodyPr/>
        <a:lstStyle/>
        <a:p>
          <a:r>
            <a:rPr lang="fr-FR" sz="1800" dirty="0"/>
            <a:t>1 seul achat</a:t>
          </a:r>
        </a:p>
      </dgm:t>
    </dgm:pt>
    <dgm:pt modelId="{6D9A9015-5B65-43A7-84B4-B633EA6D63C6}" type="parTrans" cxnId="{9D81630B-A868-4F3E-8E59-200E829114B6}">
      <dgm:prSet/>
      <dgm:spPr/>
      <dgm:t>
        <a:bodyPr/>
        <a:lstStyle/>
        <a:p>
          <a:endParaRPr lang="fr-FR" sz="2800"/>
        </a:p>
      </dgm:t>
    </dgm:pt>
    <dgm:pt modelId="{1C7F7F60-22EE-4186-8D5F-4D7AF1F01AF0}" type="sibTrans" cxnId="{9D81630B-A868-4F3E-8E59-200E829114B6}">
      <dgm:prSet/>
      <dgm:spPr/>
      <dgm:t>
        <a:bodyPr/>
        <a:lstStyle/>
        <a:p>
          <a:endParaRPr lang="fr-FR" sz="2800"/>
        </a:p>
      </dgm:t>
    </dgm:pt>
    <dgm:pt modelId="{EEE9CD42-D765-4253-BFE1-13F559B4B68C}">
      <dgm:prSet custT="1"/>
      <dgm:spPr/>
      <dgm:t>
        <a:bodyPr/>
        <a:lstStyle/>
        <a:p>
          <a:r>
            <a:rPr lang="fr-FR" sz="1800" dirty="0"/>
            <a:t>Montant faible à moyen</a:t>
          </a:r>
        </a:p>
      </dgm:t>
    </dgm:pt>
    <dgm:pt modelId="{6ADE48F9-98C4-4A4A-A06D-7EB5234E52BF}" type="parTrans" cxnId="{9A452EBA-6C6C-42D6-8DDC-85D3AC3C72C5}">
      <dgm:prSet/>
      <dgm:spPr/>
      <dgm:t>
        <a:bodyPr/>
        <a:lstStyle/>
        <a:p>
          <a:endParaRPr lang="fr-FR" sz="2800"/>
        </a:p>
      </dgm:t>
    </dgm:pt>
    <dgm:pt modelId="{00597F00-2888-414A-BC1E-1A37EC47146B}" type="sibTrans" cxnId="{9A452EBA-6C6C-42D6-8DDC-85D3AC3C72C5}">
      <dgm:prSet/>
      <dgm:spPr/>
      <dgm:t>
        <a:bodyPr/>
        <a:lstStyle/>
        <a:p>
          <a:endParaRPr lang="fr-FR" sz="2800"/>
        </a:p>
      </dgm:t>
    </dgm:pt>
    <dgm:pt modelId="{51208E1B-57A2-4117-9E47-FE6DBA1070C0}">
      <dgm:prSet custT="1"/>
      <dgm:spPr/>
      <dgm:t>
        <a:bodyPr/>
        <a:lstStyle/>
        <a:p>
          <a:r>
            <a:rPr lang="fr-FR" sz="1800" dirty="0"/>
            <a:t>Pleinement satisfaits de leur achat</a:t>
          </a:r>
        </a:p>
      </dgm:t>
    </dgm:pt>
    <dgm:pt modelId="{82481594-F158-4999-BB7C-F3EE872ADB01}" type="parTrans" cxnId="{793DA531-23D0-4E5E-8AB1-E73A562B9E4F}">
      <dgm:prSet/>
      <dgm:spPr/>
      <dgm:t>
        <a:bodyPr/>
        <a:lstStyle/>
        <a:p>
          <a:endParaRPr lang="fr-FR" sz="2800"/>
        </a:p>
      </dgm:t>
    </dgm:pt>
    <dgm:pt modelId="{CB095DA7-7144-4680-98F4-9B0E05571C67}" type="sibTrans" cxnId="{793DA531-23D0-4E5E-8AB1-E73A562B9E4F}">
      <dgm:prSet/>
      <dgm:spPr/>
      <dgm:t>
        <a:bodyPr/>
        <a:lstStyle/>
        <a:p>
          <a:endParaRPr lang="fr-FR" sz="2800"/>
        </a:p>
      </dgm:t>
    </dgm:pt>
    <dgm:pt modelId="{18A9D2AF-FE9B-46E5-B3C2-8E900B1E725A}" type="pres">
      <dgm:prSet presAssocID="{2A16BF2E-2B31-440A-A6AE-8E53EE542287}" presName="vert0" presStyleCnt="0">
        <dgm:presLayoutVars>
          <dgm:dir/>
          <dgm:animOne val="branch"/>
          <dgm:animLvl val="lvl"/>
        </dgm:presLayoutVars>
      </dgm:prSet>
      <dgm:spPr/>
    </dgm:pt>
    <dgm:pt modelId="{B64C2163-9677-4983-BBA6-CB7978C39BBE}" type="pres">
      <dgm:prSet presAssocID="{2C85165A-B063-48C7-A33F-5C2A8895FA55}" presName="thickLine" presStyleLbl="alignNode1" presStyleIdx="0" presStyleCnt="4"/>
      <dgm:spPr/>
    </dgm:pt>
    <dgm:pt modelId="{32933169-7277-40BD-85A3-BEBF18815D47}" type="pres">
      <dgm:prSet presAssocID="{2C85165A-B063-48C7-A33F-5C2A8895FA55}" presName="horz1" presStyleCnt="0"/>
      <dgm:spPr/>
    </dgm:pt>
    <dgm:pt modelId="{ADDE8537-6945-4AD0-BF1E-212C5BA26BFC}" type="pres">
      <dgm:prSet presAssocID="{2C85165A-B063-48C7-A33F-5C2A8895FA55}" presName="tx1" presStyleLbl="revTx" presStyleIdx="0" presStyleCnt="4"/>
      <dgm:spPr/>
    </dgm:pt>
    <dgm:pt modelId="{95D5001E-8193-4CCF-8D0E-C58A5F512D44}" type="pres">
      <dgm:prSet presAssocID="{2C85165A-B063-48C7-A33F-5C2A8895FA55}" presName="vert1" presStyleCnt="0"/>
      <dgm:spPr/>
    </dgm:pt>
    <dgm:pt modelId="{0FD274A6-AFF2-49F0-A3B4-89E7029F342B}" type="pres">
      <dgm:prSet presAssocID="{F3B77FFF-E8B1-4AD8-B0FE-F11C4C7A8779}" presName="thickLine" presStyleLbl="alignNode1" presStyleIdx="1" presStyleCnt="4"/>
      <dgm:spPr/>
    </dgm:pt>
    <dgm:pt modelId="{3B9F2B67-5673-4F96-BA9E-48EB90B7797F}" type="pres">
      <dgm:prSet presAssocID="{F3B77FFF-E8B1-4AD8-B0FE-F11C4C7A8779}" presName="horz1" presStyleCnt="0"/>
      <dgm:spPr/>
    </dgm:pt>
    <dgm:pt modelId="{D79BC00E-AFAF-458D-8063-1D71C4DE3112}" type="pres">
      <dgm:prSet presAssocID="{F3B77FFF-E8B1-4AD8-B0FE-F11C4C7A8779}" presName="tx1" presStyleLbl="revTx" presStyleIdx="1" presStyleCnt="4"/>
      <dgm:spPr/>
    </dgm:pt>
    <dgm:pt modelId="{2DF0D6E3-3522-4E89-AE8F-15F5509571CF}" type="pres">
      <dgm:prSet presAssocID="{F3B77FFF-E8B1-4AD8-B0FE-F11C4C7A8779}" presName="vert1" presStyleCnt="0"/>
      <dgm:spPr/>
    </dgm:pt>
    <dgm:pt modelId="{9C255C05-F34B-4FB1-82E1-ABE04AA8A833}" type="pres">
      <dgm:prSet presAssocID="{EEE9CD42-D765-4253-BFE1-13F559B4B68C}" presName="thickLine" presStyleLbl="alignNode1" presStyleIdx="2" presStyleCnt="4"/>
      <dgm:spPr/>
    </dgm:pt>
    <dgm:pt modelId="{2D67ABFA-4114-426C-92E5-23A0724A3058}" type="pres">
      <dgm:prSet presAssocID="{EEE9CD42-D765-4253-BFE1-13F559B4B68C}" presName="horz1" presStyleCnt="0"/>
      <dgm:spPr/>
    </dgm:pt>
    <dgm:pt modelId="{EA68B009-DC21-4F01-BA8F-2F3E6010B6D7}" type="pres">
      <dgm:prSet presAssocID="{EEE9CD42-D765-4253-BFE1-13F559B4B68C}" presName="tx1" presStyleLbl="revTx" presStyleIdx="2" presStyleCnt="4"/>
      <dgm:spPr/>
    </dgm:pt>
    <dgm:pt modelId="{99C5D3AE-A7F4-4771-9E52-0BBFB73CFDBD}" type="pres">
      <dgm:prSet presAssocID="{EEE9CD42-D765-4253-BFE1-13F559B4B68C}" presName="vert1" presStyleCnt="0"/>
      <dgm:spPr/>
    </dgm:pt>
    <dgm:pt modelId="{B0FDE352-7479-4122-A048-4E6C85467985}" type="pres">
      <dgm:prSet presAssocID="{51208E1B-57A2-4117-9E47-FE6DBA1070C0}" presName="thickLine" presStyleLbl="alignNode1" presStyleIdx="3" presStyleCnt="4"/>
      <dgm:spPr/>
    </dgm:pt>
    <dgm:pt modelId="{1BD58BE4-A547-46A5-83FB-76A9F498E564}" type="pres">
      <dgm:prSet presAssocID="{51208E1B-57A2-4117-9E47-FE6DBA1070C0}" presName="horz1" presStyleCnt="0"/>
      <dgm:spPr/>
    </dgm:pt>
    <dgm:pt modelId="{4B03FEAE-5642-46ED-A8FE-C3EA51BD4530}" type="pres">
      <dgm:prSet presAssocID="{51208E1B-57A2-4117-9E47-FE6DBA1070C0}" presName="tx1" presStyleLbl="revTx" presStyleIdx="3" presStyleCnt="4"/>
      <dgm:spPr/>
    </dgm:pt>
    <dgm:pt modelId="{81C61DDE-309F-487D-95B2-45EC9268733A}" type="pres">
      <dgm:prSet presAssocID="{51208E1B-57A2-4117-9E47-FE6DBA1070C0}" presName="vert1" presStyleCnt="0"/>
      <dgm:spPr/>
    </dgm:pt>
  </dgm:ptLst>
  <dgm:cxnLst>
    <dgm:cxn modelId="{7DF09700-A5B6-4F72-A143-BAA213867FF0}" type="presOf" srcId="{F3B77FFF-E8B1-4AD8-B0FE-F11C4C7A8779}" destId="{D79BC00E-AFAF-458D-8063-1D71C4DE3112}" srcOrd="0" destOrd="0" presId="urn:microsoft.com/office/officeart/2008/layout/LinedList"/>
    <dgm:cxn modelId="{9D81630B-A868-4F3E-8E59-200E829114B6}" srcId="{2A16BF2E-2B31-440A-A6AE-8E53EE542287}" destId="{F3B77FFF-E8B1-4AD8-B0FE-F11C4C7A8779}" srcOrd="1" destOrd="0" parTransId="{6D9A9015-5B65-43A7-84B4-B633EA6D63C6}" sibTransId="{1C7F7F60-22EE-4186-8D5F-4D7AF1F01AF0}"/>
    <dgm:cxn modelId="{793DA531-23D0-4E5E-8AB1-E73A562B9E4F}" srcId="{2A16BF2E-2B31-440A-A6AE-8E53EE542287}" destId="{51208E1B-57A2-4117-9E47-FE6DBA1070C0}" srcOrd="3" destOrd="0" parTransId="{82481594-F158-4999-BB7C-F3EE872ADB01}" sibTransId="{CB095DA7-7144-4680-98F4-9B0E05571C67}"/>
    <dgm:cxn modelId="{A9E7C04D-5EE7-4DE4-9CEF-F5BDC9F81828}" type="presOf" srcId="{51208E1B-57A2-4117-9E47-FE6DBA1070C0}" destId="{4B03FEAE-5642-46ED-A8FE-C3EA51BD4530}" srcOrd="0" destOrd="0" presId="urn:microsoft.com/office/officeart/2008/layout/LinedList"/>
    <dgm:cxn modelId="{6972277A-4CD2-4255-AF92-4A57C6607CB1}" srcId="{2A16BF2E-2B31-440A-A6AE-8E53EE542287}" destId="{2C85165A-B063-48C7-A33F-5C2A8895FA55}" srcOrd="0" destOrd="0" parTransId="{ED0C1F59-A181-4A6B-A137-1619B7782F2D}" sibTransId="{5028619B-AC1B-466B-91F2-0F56626FE41D}"/>
    <dgm:cxn modelId="{4C591985-DAA3-4DED-A409-FF02DEB5F6F9}" type="presOf" srcId="{2C85165A-B063-48C7-A33F-5C2A8895FA55}" destId="{ADDE8537-6945-4AD0-BF1E-212C5BA26BFC}" srcOrd="0" destOrd="0" presId="urn:microsoft.com/office/officeart/2008/layout/LinedList"/>
    <dgm:cxn modelId="{344B5089-7F14-4A7C-8659-D320928CF700}" type="presOf" srcId="{EEE9CD42-D765-4253-BFE1-13F559B4B68C}" destId="{EA68B009-DC21-4F01-BA8F-2F3E6010B6D7}" srcOrd="0" destOrd="0" presId="urn:microsoft.com/office/officeart/2008/layout/LinedList"/>
    <dgm:cxn modelId="{669C8989-8677-496C-8FCA-11130918A55B}" type="presOf" srcId="{2A16BF2E-2B31-440A-A6AE-8E53EE542287}" destId="{18A9D2AF-FE9B-46E5-B3C2-8E900B1E725A}" srcOrd="0" destOrd="0" presId="urn:microsoft.com/office/officeart/2008/layout/LinedList"/>
    <dgm:cxn modelId="{9A452EBA-6C6C-42D6-8DDC-85D3AC3C72C5}" srcId="{2A16BF2E-2B31-440A-A6AE-8E53EE542287}" destId="{EEE9CD42-D765-4253-BFE1-13F559B4B68C}" srcOrd="2" destOrd="0" parTransId="{6ADE48F9-98C4-4A4A-A06D-7EB5234E52BF}" sibTransId="{00597F00-2888-414A-BC1E-1A37EC47146B}"/>
    <dgm:cxn modelId="{BF450B13-9A7B-480E-B069-4299BD15255B}" type="presParOf" srcId="{18A9D2AF-FE9B-46E5-B3C2-8E900B1E725A}" destId="{B64C2163-9677-4983-BBA6-CB7978C39BBE}" srcOrd="0" destOrd="0" presId="urn:microsoft.com/office/officeart/2008/layout/LinedList"/>
    <dgm:cxn modelId="{AF5DC1B0-36CC-416C-83D5-E15E8722A721}" type="presParOf" srcId="{18A9D2AF-FE9B-46E5-B3C2-8E900B1E725A}" destId="{32933169-7277-40BD-85A3-BEBF18815D47}" srcOrd="1" destOrd="0" presId="urn:microsoft.com/office/officeart/2008/layout/LinedList"/>
    <dgm:cxn modelId="{497E9EF3-76D3-4E4B-B7EA-63E4001C2CCE}" type="presParOf" srcId="{32933169-7277-40BD-85A3-BEBF18815D47}" destId="{ADDE8537-6945-4AD0-BF1E-212C5BA26BFC}" srcOrd="0" destOrd="0" presId="urn:microsoft.com/office/officeart/2008/layout/LinedList"/>
    <dgm:cxn modelId="{8DA4A34E-8D38-410B-9B1C-8CA867500C60}" type="presParOf" srcId="{32933169-7277-40BD-85A3-BEBF18815D47}" destId="{95D5001E-8193-4CCF-8D0E-C58A5F512D44}" srcOrd="1" destOrd="0" presId="urn:microsoft.com/office/officeart/2008/layout/LinedList"/>
    <dgm:cxn modelId="{3B72298A-FC23-426E-B65D-0A561AA4982E}" type="presParOf" srcId="{18A9D2AF-FE9B-46E5-B3C2-8E900B1E725A}" destId="{0FD274A6-AFF2-49F0-A3B4-89E7029F342B}" srcOrd="2" destOrd="0" presId="urn:microsoft.com/office/officeart/2008/layout/LinedList"/>
    <dgm:cxn modelId="{F95209DD-EDB5-4EEF-BE3C-2A5372E30681}" type="presParOf" srcId="{18A9D2AF-FE9B-46E5-B3C2-8E900B1E725A}" destId="{3B9F2B67-5673-4F96-BA9E-48EB90B7797F}" srcOrd="3" destOrd="0" presId="urn:microsoft.com/office/officeart/2008/layout/LinedList"/>
    <dgm:cxn modelId="{680B212D-B62C-4349-8C61-86147FD32C75}" type="presParOf" srcId="{3B9F2B67-5673-4F96-BA9E-48EB90B7797F}" destId="{D79BC00E-AFAF-458D-8063-1D71C4DE3112}" srcOrd="0" destOrd="0" presId="urn:microsoft.com/office/officeart/2008/layout/LinedList"/>
    <dgm:cxn modelId="{9B8EF852-E6C2-4132-93D8-A563037179F4}" type="presParOf" srcId="{3B9F2B67-5673-4F96-BA9E-48EB90B7797F}" destId="{2DF0D6E3-3522-4E89-AE8F-15F5509571CF}" srcOrd="1" destOrd="0" presId="urn:microsoft.com/office/officeart/2008/layout/LinedList"/>
    <dgm:cxn modelId="{330E4E2D-C1DC-4594-B687-B02FE162CFE7}" type="presParOf" srcId="{18A9D2AF-FE9B-46E5-B3C2-8E900B1E725A}" destId="{9C255C05-F34B-4FB1-82E1-ABE04AA8A833}" srcOrd="4" destOrd="0" presId="urn:microsoft.com/office/officeart/2008/layout/LinedList"/>
    <dgm:cxn modelId="{3B1AFD3E-DB33-4D8F-8300-73B26455AE90}" type="presParOf" srcId="{18A9D2AF-FE9B-46E5-B3C2-8E900B1E725A}" destId="{2D67ABFA-4114-426C-92E5-23A0724A3058}" srcOrd="5" destOrd="0" presId="urn:microsoft.com/office/officeart/2008/layout/LinedList"/>
    <dgm:cxn modelId="{ED2F6D60-C0E1-42A0-B2D1-4D1827206747}" type="presParOf" srcId="{2D67ABFA-4114-426C-92E5-23A0724A3058}" destId="{EA68B009-DC21-4F01-BA8F-2F3E6010B6D7}" srcOrd="0" destOrd="0" presId="urn:microsoft.com/office/officeart/2008/layout/LinedList"/>
    <dgm:cxn modelId="{E405DF1A-73AE-4C9A-A2FA-A8F427841F54}" type="presParOf" srcId="{2D67ABFA-4114-426C-92E5-23A0724A3058}" destId="{99C5D3AE-A7F4-4771-9E52-0BBFB73CFDBD}" srcOrd="1" destOrd="0" presId="urn:microsoft.com/office/officeart/2008/layout/LinedList"/>
    <dgm:cxn modelId="{8A507DA9-A5D8-4646-9B65-57CE876CAD5B}" type="presParOf" srcId="{18A9D2AF-FE9B-46E5-B3C2-8E900B1E725A}" destId="{B0FDE352-7479-4122-A048-4E6C85467985}" srcOrd="6" destOrd="0" presId="urn:microsoft.com/office/officeart/2008/layout/LinedList"/>
    <dgm:cxn modelId="{62AE8434-1803-4878-A752-8008C63F8616}" type="presParOf" srcId="{18A9D2AF-FE9B-46E5-B3C2-8E900B1E725A}" destId="{1BD58BE4-A547-46A5-83FB-76A9F498E564}" srcOrd="7" destOrd="0" presId="urn:microsoft.com/office/officeart/2008/layout/LinedList"/>
    <dgm:cxn modelId="{B63ECB4D-92D9-47A6-B752-F9DE01CE27D2}" type="presParOf" srcId="{1BD58BE4-A547-46A5-83FB-76A9F498E564}" destId="{4B03FEAE-5642-46ED-A8FE-C3EA51BD4530}" srcOrd="0" destOrd="0" presId="urn:microsoft.com/office/officeart/2008/layout/LinedList"/>
    <dgm:cxn modelId="{BFA15F1E-DFD8-4789-BBE2-B9C35CAF0CF5}" type="presParOf" srcId="{1BD58BE4-A547-46A5-83FB-76A9F498E564}" destId="{81C61DDE-309F-487D-95B2-45EC92687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18AF580-6E29-476C-8239-87A7370073AF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E62D86D-CF02-4992-8DD1-91B60F69FBA6}">
      <dgm:prSet/>
      <dgm:spPr/>
      <dgm:t>
        <a:bodyPr/>
        <a:lstStyle/>
        <a:p>
          <a:r>
            <a:rPr lang="fr-FR" b="0" i="0" dirty="0"/>
            <a:t>Analyse de la stabilité des clusters au cours du temps</a:t>
          </a:r>
          <a:endParaRPr lang="fr-FR" dirty="0"/>
        </a:p>
      </dgm:t>
    </dgm:pt>
    <dgm:pt modelId="{AE55CE68-172E-4AF6-B573-3FCFC019AFDF}" type="parTrans" cxnId="{08B51AB8-317C-442E-A9C7-2CF52ACFBFA8}">
      <dgm:prSet/>
      <dgm:spPr/>
      <dgm:t>
        <a:bodyPr/>
        <a:lstStyle/>
        <a:p>
          <a:endParaRPr lang="fr-FR"/>
        </a:p>
      </dgm:t>
    </dgm:pt>
    <dgm:pt modelId="{2DF15331-1C8F-441B-BF3B-9D5BA5E84FFC}" type="sibTrans" cxnId="{08B51AB8-317C-442E-A9C7-2CF52ACFBFA8}">
      <dgm:prSet/>
      <dgm:spPr/>
      <dgm:t>
        <a:bodyPr/>
        <a:lstStyle/>
        <a:p>
          <a:endParaRPr lang="fr-FR"/>
        </a:p>
      </dgm:t>
    </dgm:pt>
    <dgm:pt modelId="{01D7EEDD-7F45-485E-B616-890F6A09611F}">
      <dgm:prSet/>
      <dgm:spPr/>
      <dgm:t>
        <a:bodyPr/>
        <a:lstStyle/>
        <a:p>
          <a:r>
            <a:rPr lang="fr-FR" b="0" i="0" dirty="0"/>
            <a:t>Point de départ: </a:t>
          </a:r>
          <a:br>
            <a:rPr lang="fr-FR" b="0" i="0" dirty="0"/>
          </a:br>
          <a:r>
            <a:rPr lang="fr-FR" b="0" i="0" dirty="0"/>
            <a:t>Base de données avec </a:t>
          </a:r>
          <a:br>
            <a:rPr lang="fr-FR" b="0" i="0" dirty="0"/>
          </a:br>
          <a:r>
            <a:rPr lang="fr-FR" b="0" i="0" dirty="0"/>
            <a:t>12 mois d’existence</a:t>
          </a:r>
          <a:endParaRPr lang="fr-FR" dirty="0"/>
        </a:p>
      </dgm:t>
    </dgm:pt>
    <dgm:pt modelId="{3440C70C-A3C7-4582-8046-B1AC2FA04915}" type="parTrans" cxnId="{18930958-F0E1-4DA1-9DFF-711ED5628D0C}">
      <dgm:prSet/>
      <dgm:spPr/>
      <dgm:t>
        <a:bodyPr/>
        <a:lstStyle/>
        <a:p>
          <a:endParaRPr lang="fr-FR"/>
        </a:p>
      </dgm:t>
    </dgm:pt>
    <dgm:pt modelId="{918884D8-AE0F-4565-98DA-68497065A538}" type="sibTrans" cxnId="{18930958-F0E1-4DA1-9DFF-711ED5628D0C}">
      <dgm:prSet/>
      <dgm:spPr/>
      <dgm:t>
        <a:bodyPr/>
        <a:lstStyle/>
        <a:p>
          <a:endParaRPr lang="fr-FR"/>
        </a:p>
      </dgm:t>
    </dgm:pt>
    <dgm:pt modelId="{76D88521-8C3F-4E3E-916A-1107B88B1EA0}">
      <dgm:prSet/>
      <dgm:spPr/>
      <dgm:t>
        <a:bodyPr/>
        <a:lstStyle/>
        <a:p>
          <a:r>
            <a:rPr lang="fr-FR" b="0" i="0" dirty="0"/>
            <a:t>Recalcul des Clusters </a:t>
          </a:r>
          <a:br>
            <a:rPr lang="fr-FR" b="0" i="0" dirty="0"/>
          </a:br>
          <a:r>
            <a:rPr lang="fr-FR" b="0" i="0" dirty="0"/>
            <a:t>tous les mois</a:t>
          </a:r>
          <a:endParaRPr lang="fr-FR" dirty="0"/>
        </a:p>
      </dgm:t>
    </dgm:pt>
    <dgm:pt modelId="{289C55CC-412A-4D4F-9041-12886EEF5B3C}" type="parTrans" cxnId="{EFA90C22-5211-4CCA-AFD7-13DE62CDB806}">
      <dgm:prSet/>
      <dgm:spPr/>
      <dgm:t>
        <a:bodyPr/>
        <a:lstStyle/>
        <a:p>
          <a:endParaRPr lang="fr-FR"/>
        </a:p>
      </dgm:t>
    </dgm:pt>
    <dgm:pt modelId="{B007D56C-619E-4560-AB52-B124E60B0727}" type="sibTrans" cxnId="{EFA90C22-5211-4CCA-AFD7-13DE62CDB806}">
      <dgm:prSet/>
      <dgm:spPr/>
      <dgm:t>
        <a:bodyPr/>
        <a:lstStyle/>
        <a:p>
          <a:endParaRPr lang="fr-FR"/>
        </a:p>
      </dgm:t>
    </dgm:pt>
    <dgm:pt modelId="{B63E8329-E7B7-474C-8420-408B314F05A8}">
      <dgm:prSet/>
      <dgm:spPr/>
      <dgm:t>
        <a:bodyPr/>
        <a:lstStyle/>
        <a:p>
          <a:r>
            <a:rPr lang="fr-FR" sz="1100" b="0" i="0" dirty="0"/>
            <a:t>Calcul de l'</a:t>
          </a:r>
          <a:r>
            <a:rPr lang="fr-FR" sz="1100" b="0" i="0" dirty="0" err="1"/>
            <a:t>ARScore</a:t>
          </a:r>
          <a:r>
            <a:rPr lang="fr-FR" sz="1100" b="0" i="0" dirty="0"/>
            <a:t> entre</a:t>
          </a:r>
          <a:endParaRPr lang="fr-FR" sz="1100" dirty="0"/>
        </a:p>
      </dgm:t>
    </dgm:pt>
    <dgm:pt modelId="{6F471FAE-E78C-40FE-9048-E1BD201CFD73}" type="parTrans" cxnId="{536BE98F-B2A2-4126-B45F-C780CE660692}">
      <dgm:prSet/>
      <dgm:spPr/>
      <dgm:t>
        <a:bodyPr/>
        <a:lstStyle/>
        <a:p>
          <a:endParaRPr lang="fr-FR"/>
        </a:p>
      </dgm:t>
    </dgm:pt>
    <dgm:pt modelId="{39CA9967-275E-4EC3-9DFB-EE59E054C722}" type="sibTrans" cxnId="{536BE98F-B2A2-4126-B45F-C780CE660692}">
      <dgm:prSet/>
      <dgm:spPr/>
      <dgm:t>
        <a:bodyPr/>
        <a:lstStyle/>
        <a:p>
          <a:endParaRPr lang="fr-FR"/>
        </a:p>
      </dgm:t>
    </dgm:pt>
    <dgm:pt modelId="{DBB6D0AD-7703-46B0-86A5-6E3760C46536}">
      <dgm:prSet custT="1"/>
      <dgm:spPr/>
      <dgm:t>
        <a:bodyPr/>
        <a:lstStyle/>
        <a:p>
          <a:r>
            <a:rPr lang="fr-FR" sz="1000" b="0" i="0" dirty="0"/>
            <a:t>FIT d’un nouveau </a:t>
          </a:r>
          <a:br>
            <a:rPr lang="fr-FR" sz="1000" b="0" i="0" dirty="0"/>
          </a:br>
          <a:r>
            <a:rPr lang="fr-FR" sz="1000" b="0" i="0" dirty="0"/>
            <a:t>clustering à date</a:t>
          </a:r>
          <a:endParaRPr lang="fr-FR" sz="1000" dirty="0"/>
        </a:p>
      </dgm:t>
    </dgm:pt>
    <dgm:pt modelId="{D103E234-4577-454E-AAB2-A29502847219}" type="parTrans" cxnId="{FF09F150-AFC7-4F0D-A212-EBEE737937A1}">
      <dgm:prSet/>
      <dgm:spPr/>
      <dgm:t>
        <a:bodyPr/>
        <a:lstStyle/>
        <a:p>
          <a:endParaRPr lang="fr-FR"/>
        </a:p>
      </dgm:t>
    </dgm:pt>
    <dgm:pt modelId="{59E25E0C-C76A-4339-876F-3A40116B9D59}" type="sibTrans" cxnId="{FF09F150-AFC7-4F0D-A212-EBEE737937A1}">
      <dgm:prSet/>
      <dgm:spPr/>
      <dgm:t>
        <a:bodyPr/>
        <a:lstStyle/>
        <a:p>
          <a:endParaRPr lang="fr-FR"/>
        </a:p>
      </dgm:t>
    </dgm:pt>
    <dgm:pt modelId="{1B590C02-07B7-4438-AD2F-761FC8DFA254}">
      <dgm:prSet custT="1"/>
      <dgm:spPr/>
      <dgm:t>
        <a:bodyPr/>
        <a:lstStyle/>
        <a:p>
          <a:r>
            <a:rPr lang="fr-FR" sz="1000" b="0" i="0" dirty="0"/>
            <a:t>Un PREDICT de la </a:t>
          </a:r>
          <a:br>
            <a:rPr lang="fr-FR" sz="1000" b="0" i="0" dirty="0"/>
          </a:br>
          <a:r>
            <a:rPr lang="fr-FR" sz="1000" b="0" i="0" dirty="0"/>
            <a:t>période d’origine</a:t>
          </a:r>
          <a:endParaRPr lang="fr-FR" sz="1000" dirty="0"/>
        </a:p>
      </dgm:t>
    </dgm:pt>
    <dgm:pt modelId="{51639E95-A48C-4CD9-9510-DF64A8A3C6B9}" type="parTrans" cxnId="{220E4446-6F44-4EF5-A5EC-948C4EC903C5}">
      <dgm:prSet/>
      <dgm:spPr/>
      <dgm:t>
        <a:bodyPr/>
        <a:lstStyle/>
        <a:p>
          <a:endParaRPr lang="fr-FR"/>
        </a:p>
      </dgm:t>
    </dgm:pt>
    <dgm:pt modelId="{A7040B35-C529-450E-AD75-3986C2BF690B}" type="sibTrans" cxnId="{220E4446-6F44-4EF5-A5EC-948C4EC903C5}">
      <dgm:prSet/>
      <dgm:spPr/>
      <dgm:t>
        <a:bodyPr/>
        <a:lstStyle/>
        <a:p>
          <a:endParaRPr lang="fr-FR"/>
        </a:p>
      </dgm:t>
    </dgm:pt>
    <dgm:pt modelId="{8BEDB207-F135-4228-A2A4-1EB0AFA087B7}">
      <dgm:prSet/>
      <dgm:spPr/>
      <dgm:t>
        <a:bodyPr/>
        <a:lstStyle/>
        <a:p>
          <a:r>
            <a:rPr lang="fr-FR" b="0" i="0" dirty="0"/>
            <a:t>Répétition de l’opération </a:t>
          </a:r>
          <a:br>
            <a:rPr lang="fr-FR" b="0" i="0" dirty="0"/>
          </a:br>
          <a:r>
            <a:rPr lang="fr-FR" b="0" i="0" dirty="0"/>
            <a:t>10 fois en décalant </a:t>
          </a:r>
          <a:br>
            <a:rPr lang="fr-FR" b="0" i="0" dirty="0"/>
          </a:br>
          <a:r>
            <a:rPr lang="fr-FR" b="0" i="0" dirty="0"/>
            <a:t>de 1 mois à chaque itération</a:t>
          </a:r>
          <a:endParaRPr lang="fr-FR" dirty="0"/>
        </a:p>
      </dgm:t>
    </dgm:pt>
    <dgm:pt modelId="{68BF81CF-2D75-4A21-8067-1D5C8B03FFA3}" type="parTrans" cxnId="{0E76058A-ECCE-402A-A442-C95DD3BDE820}">
      <dgm:prSet/>
      <dgm:spPr/>
      <dgm:t>
        <a:bodyPr/>
        <a:lstStyle/>
        <a:p>
          <a:endParaRPr lang="fr-FR"/>
        </a:p>
      </dgm:t>
    </dgm:pt>
    <dgm:pt modelId="{CA278416-660F-427E-A62E-C90EEBE3FCE7}" type="sibTrans" cxnId="{0E76058A-ECCE-402A-A442-C95DD3BDE820}">
      <dgm:prSet/>
      <dgm:spPr/>
      <dgm:t>
        <a:bodyPr/>
        <a:lstStyle/>
        <a:p>
          <a:endParaRPr lang="fr-FR"/>
        </a:p>
      </dgm:t>
    </dgm:pt>
    <dgm:pt modelId="{112A0C07-F921-4F7E-8A66-F626AEC8148D}" type="pres">
      <dgm:prSet presAssocID="{218AF580-6E29-476C-8239-87A7370073AF}" presName="linearFlow" presStyleCnt="0">
        <dgm:presLayoutVars>
          <dgm:dir/>
          <dgm:resizeHandles val="exact"/>
        </dgm:presLayoutVars>
      </dgm:prSet>
      <dgm:spPr/>
    </dgm:pt>
    <dgm:pt modelId="{4384C20C-0857-4E8D-82A7-524391F61488}" type="pres">
      <dgm:prSet presAssocID="{4E62D86D-CF02-4992-8DD1-91B60F69FBA6}" presName="comp" presStyleCnt="0"/>
      <dgm:spPr/>
    </dgm:pt>
    <dgm:pt modelId="{92CC87E9-ED47-4EC1-9B68-60624A924280}" type="pres">
      <dgm:prSet presAssocID="{4E62D86D-CF02-4992-8DD1-91B60F69FBA6}" presName="rect2" presStyleLbl="node1" presStyleIdx="0" presStyleCnt="5">
        <dgm:presLayoutVars>
          <dgm:bulletEnabled val="1"/>
        </dgm:presLayoutVars>
      </dgm:prSet>
      <dgm:spPr/>
    </dgm:pt>
    <dgm:pt modelId="{763081BF-FE4A-4DE4-8B82-5A0E7D7417B3}" type="pres">
      <dgm:prSet presAssocID="{4E62D86D-CF02-4992-8DD1-91B60F69FBA6}" presName="rect1" presStyleLbl="ln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Recherche contour"/>
        </a:ext>
      </dgm:extLst>
    </dgm:pt>
    <dgm:pt modelId="{C9D8C1A6-DFE7-420C-A663-79FF2E6DB4C0}" type="pres">
      <dgm:prSet presAssocID="{2DF15331-1C8F-441B-BF3B-9D5BA5E84FFC}" presName="sibTrans" presStyleCnt="0"/>
      <dgm:spPr/>
    </dgm:pt>
    <dgm:pt modelId="{124124D1-BC4A-40A4-8D70-B1F5E9952310}" type="pres">
      <dgm:prSet presAssocID="{01D7EEDD-7F45-485E-B616-890F6A09611F}" presName="comp" presStyleCnt="0"/>
      <dgm:spPr/>
    </dgm:pt>
    <dgm:pt modelId="{4C4B30D8-ECC4-477D-BFBD-D23AB9D52DBA}" type="pres">
      <dgm:prSet presAssocID="{01D7EEDD-7F45-485E-B616-890F6A09611F}" presName="rect2" presStyleLbl="node1" presStyleIdx="1" presStyleCnt="5">
        <dgm:presLayoutVars>
          <dgm:bulletEnabled val="1"/>
        </dgm:presLayoutVars>
      </dgm:prSet>
      <dgm:spPr/>
    </dgm:pt>
    <dgm:pt modelId="{F75EA45D-84D4-4E82-A4AA-F84243E330AD}" type="pres">
      <dgm:prSet presAssocID="{01D7EEDD-7F45-485E-B616-890F6A09611F}" presName="rect1" presStyleLbl="ln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ase de données avec un remplissage uni"/>
        </a:ext>
      </dgm:extLst>
    </dgm:pt>
    <dgm:pt modelId="{3471B8C7-B997-4AF9-8972-4ABDAF1D264E}" type="pres">
      <dgm:prSet presAssocID="{918884D8-AE0F-4565-98DA-68497065A538}" presName="sibTrans" presStyleCnt="0"/>
      <dgm:spPr/>
    </dgm:pt>
    <dgm:pt modelId="{EB13F1F9-845B-4A8B-94CF-D070C29A5B43}" type="pres">
      <dgm:prSet presAssocID="{76D88521-8C3F-4E3E-916A-1107B88B1EA0}" presName="comp" presStyleCnt="0"/>
      <dgm:spPr/>
    </dgm:pt>
    <dgm:pt modelId="{81F699BA-D150-4BCC-A6FD-747664765349}" type="pres">
      <dgm:prSet presAssocID="{76D88521-8C3F-4E3E-916A-1107B88B1EA0}" presName="rect2" presStyleLbl="node1" presStyleIdx="2" presStyleCnt="5">
        <dgm:presLayoutVars>
          <dgm:bulletEnabled val="1"/>
        </dgm:presLayoutVars>
      </dgm:prSet>
      <dgm:spPr/>
    </dgm:pt>
    <dgm:pt modelId="{D265C70F-5B66-45BC-91B1-5E62A938C435}" type="pres">
      <dgm:prSet presAssocID="{76D88521-8C3F-4E3E-916A-1107B88B1EA0}" presName="rect1" presStyleLbl="ln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oulier contour"/>
        </a:ext>
      </dgm:extLst>
    </dgm:pt>
    <dgm:pt modelId="{2977E799-42F2-4C3C-ABEB-08BE9E62C241}" type="pres">
      <dgm:prSet presAssocID="{B007D56C-619E-4560-AB52-B124E60B0727}" presName="sibTrans" presStyleCnt="0"/>
      <dgm:spPr/>
    </dgm:pt>
    <dgm:pt modelId="{1FFCA9B9-A0BE-4092-AC2B-CA532A76FE38}" type="pres">
      <dgm:prSet presAssocID="{B63E8329-E7B7-474C-8420-408B314F05A8}" presName="comp" presStyleCnt="0"/>
      <dgm:spPr/>
    </dgm:pt>
    <dgm:pt modelId="{62EBF6E7-9C27-4C15-BE3C-BFBD02D92AB4}" type="pres">
      <dgm:prSet presAssocID="{B63E8329-E7B7-474C-8420-408B314F05A8}" presName="rect2" presStyleLbl="node1" presStyleIdx="3" presStyleCnt="5">
        <dgm:presLayoutVars>
          <dgm:bulletEnabled val="1"/>
        </dgm:presLayoutVars>
      </dgm:prSet>
      <dgm:spPr/>
    </dgm:pt>
    <dgm:pt modelId="{DB8F0271-7685-4388-A109-DC1FA98B6A6C}" type="pres">
      <dgm:prSet presAssocID="{B63E8329-E7B7-474C-8420-408B314F05A8}" presName="rect1" presStyleLbl="ln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Paramètres avec un remplissage uni"/>
        </a:ext>
      </dgm:extLst>
    </dgm:pt>
    <dgm:pt modelId="{3AB39A2F-3816-4DE2-AF39-A07B41127209}" type="pres">
      <dgm:prSet presAssocID="{39CA9967-275E-4EC3-9DFB-EE59E054C722}" presName="sibTrans" presStyleCnt="0"/>
      <dgm:spPr/>
    </dgm:pt>
    <dgm:pt modelId="{71D4C9BA-A3D2-41ED-8615-56666CBB6076}" type="pres">
      <dgm:prSet presAssocID="{8BEDB207-F135-4228-A2A4-1EB0AFA087B7}" presName="comp" presStyleCnt="0"/>
      <dgm:spPr/>
    </dgm:pt>
    <dgm:pt modelId="{F7639155-7436-42BD-AE61-6DD4FACB9700}" type="pres">
      <dgm:prSet presAssocID="{8BEDB207-F135-4228-A2A4-1EB0AFA087B7}" presName="rect2" presStyleLbl="node1" presStyleIdx="4" presStyleCnt="5">
        <dgm:presLayoutVars>
          <dgm:bulletEnabled val="1"/>
        </dgm:presLayoutVars>
      </dgm:prSet>
      <dgm:spPr/>
    </dgm:pt>
    <dgm:pt modelId="{F41959D1-36EE-49C4-988C-9B0920D03712}" type="pres">
      <dgm:prSet presAssocID="{8BEDB207-F135-4228-A2A4-1EB0AFA087B7}" presName="rect1" presStyleLbl="ln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Cercles avec flèches contour"/>
        </a:ext>
      </dgm:extLst>
    </dgm:pt>
  </dgm:ptLst>
  <dgm:cxnLst>
    <dgm:cxn modelId="{59541106-2867-41C6-8D87-82E249A32C67}" type="presOf" srcId="{B63E8329-E7B7-474C-8420-408B314F05A8}" destId="{62EBF6E7-9C27-4C15-BE3C-BFBD02D92AB4}" srcOrd="0" destOrd="0" presId="urn:microsoft.com/office/officeart/2008/layout/AlternatingPictureBlocks"/>
    <dgm:cxn modelId="{32289A1B-E756-4802-82BA-F2D6E40B8A1A}" type="presOf" srcId="{8BEDB207-F135-4228-A2A4-1EB0AFA087B7}" destId="{F7639155-7436-42BD-AE61-6DD4FACB9700}" srcOrd="0" destOrd="0" presId="urn:microsoft.com/office/officeart/2008/layout/AlternatingPictureBlocks"/>
    <dgm:cxn modelId="{EFA90C22-5211-4CCA-AFD7-13DE62CDB806}" srcId="{218AF580-6E29-476C-8239-87A7370073AF}" destId="{76D88521-8C3F-4E3E-916A-1107B88B1EA0}" srcOrd="2" destOrd="0" parTransId="{289C55CC-412A-4D4F-9041-12886EEF5B3C}" sibTransId="{B007D56C-619E-4560-AB52-B124E60B0727}"/>
    <dgm:cxn modelId="{09827041-714D-42CF-8A92-642CB8B0F450}" type="presOf" srcId="{01D7EEDD-7F45-485E-B616-890F6A09611F}" destId="{4C4B30D8-ECC4-477D-BFBD-D23AB9D52DBA}" srcOrd="0" destOrd="0" presId="urn:microsoft.com/office/officeart/2008/layout/AlternatingPictureBlocks"/>
    <dgm:cxn modelId="{86473662-0570-424D-B692-1B59C98FC6F2}" type="presOf" srcId="{1B590C02-07B7-4438-AD2F-761FC8DFA254}" destId="{62EBF6E7-9C27-4C15-BE3C-BFBD02D92AB4}" srcOrd="0" destOrd="2" presId="urn:microsoft.com/office/officeart/2008/layout/AlternatingPictureBlocks"/>
    <dgm:cxn modelId="{727C2E46-4A18-4A15-850C-CBD3E3DCA4CE}" type="presOf" srcId="{218AF580-6E29-476C-8239-87A7370073AF}" destId="{112A0C07-F921-4F7E-8A66-F626AEC8148D}" srcOrd="0" destOrd="0" presId="urn:microsoft.com/office/officeart/2008/layout/AlternatingPictureBlocks"/>
    <dgm:cxn modelId="{220E4446-6F44-4EF5-A5EC-948C4EC903C5}" srcId="{B63E8329-E7B7-474C-8420-408B314F05A8}" destId="{1B590C02-07B7-4438-AD2F-761FC8DFA254}" srcOrd="1" destOrd="0" parTransId="{51639E95-A48C-4CD9-9510-DF64A8A3C6B9}" sibTransId="{A7040B35-C529-450E-AD75-3986C2BF690B}"/>
    <dgm:cxn modelId="{FF09F150-AFC7-4F0D-A212-EBEE737937A1}" srcId="{B63E8329-E7B7-474C-8420-408B314F05A8}" destId="{DBB6D0AD-7703-46B0-86A5-6E3760C46536}" srcOrd="0" destOrd="0" parTransId="{D103E234-4577-454E-AAB2-A29502847219}" sibTransId="{59E25E0C-C76A-4339-876F-3A40116B9D59}"/>
    <dgm:cxn modelId="{18930958-F0E1-4DA1-9DFF-711ED5628D0C}" srcId="{218AF580-6E29-476C-8239-87A7370073AF}" destId="{01D7EEDD-7F45-485E-B616-890F6A09611F}" srcOrd="1" destOrd="0" parTransId="{3440C70C-A3C7-4582-8046-B1AC2FA04915}" sibTransId="{918884D8-AE0F-4565-98DA-68497065A538}"/>
    <dgm:cxn modelId="{0E76058A-ECCE-402A-A442-C95DD3BDE820}" srcId="{218AF580-6E29-476C-8239-87A7370073AF}" destId="{8BEDB207-F135-4228-A2A4-1EB0AFA087B7}" srcOrd="4" destOrd="0" parTransId="{68BF81CF-2D75-4A21-8067-1D5C8B03FFA3}" sibTransId="{CA278416-660F-427E-A62E-C90EEBE3FCE7}"/>
    <dgm:cxn modelId="{536BE98F-B2A2-4126-B45F-C780CE660692}" srcId="{218AF580-6E29-476C-8239-87A7370073AF}" destId="{B63E8329-E7B7-474C-8420-408B314F05A8}" srcOrd="3" destOrd="0" parTransId="{6F471FAE-E78C-40FE-9048-E1BD201CFD73}" sibTransId="{39CA9967-275E-4EC3-9DFB-EE59E054C722}"/>
    <dgm:cxn modelId="{39AFB3AA-49A1-488D-985E-97836F51BA77}" type="presOf" srcId="{4E62D86D-CF02-4992-8DD1-91B60F69FBA6}" destId="{92CC87E9-ED47-4EC1-9B68-60624A924280}" srcOrd="0" destOrd="0" presId="urn:microsoft.com/office/officeart/2008/layout/AlternatingPictureBlocks"/>
    <dgm:cxn modelId="{08B51AB8-317C-442E-A9C7-2CF52ACFBFA8}" srcId="{218AF580-6E29-476C-8239-87A7370073AF}" destId="{4E62D86D-CF02-4992-8DD1-91B60F69FBA6}" srcOrd="0" destOrd="0" parTransId="{AE55CE68-172E-4AF6-B573-3FCFC019AFDF}" sibTransId="{2DF15331-1C8F-441B-BF3B-9D5BA5E84FFC}"/>
    <dgm:cxn modelId="{A654F8BF-F45B-4918-AC67-36BCEE5A2093}" type="presOf" srcId="{76D88521-8C3F-4E3E-916A-1107B88B1EA0}" destId="{81F699BA-D150-4BCC-A6FD-747664765349}" srcOrd="0" destOrd="0" presId="urn:microsoft.com/office/officeart/2008/layout/AlternatingPictureBlocks"/>
    <dgm:cxn modelId="{CAA2ACFC-EE5E-4553-98BB-D26E233854BD}" type="presOf" srcId="{DBB6D0AD-7703-46B0-86A5-6E3760C46536}" destId="{62EBF6E7-9C27-4C15-BE3C-BFBD02D92AB4}" srcOrd="0" destOrd="1" presId="urn:microsoft.com/office/officeart/2008/layout/AlternatingPictureBlocks"/>
    <dgm:cxn modelId="{A6C3B5BA-7DE3-4BBE-81EF-884EDE5FD79A}" type="presParOf" srcId="{112A0C07-F921-4F7E-8A66-F626AEC8148D}" destId="{4384C20C-0857-4E8D-82A7-524391F61488}" srcOrd="0" destOrd="0" presId="urn:microsoft.com/office/officeart/2008/layout/AlternatingPictureBlocks"/>
    <dgm:cxn modelId="{3A30A850-B574-4C9C-8A81-16D23D6D743C}" type="presParOf" srcId="{4384C20C-0857-4E8D-82A7-524391F61488}" destId="{92CC87E9-ED47-4EC1-9B68-60624A924280}" srcOrd="0" destOrd="0" presId="urn:microsoft.com/office/officeart/2008/layout/AlternatingPictureBlocks"/>
    <dgm:cxn modelId="{54FC6740-9071-4012-B26E-EE282211A915}" type="presParOf" srcId="{4384C20C-0857-4E8D-82A7-524391F61488}" destId="{763081BF-FE4A-4DE4-8B82-5A0E7D7417B3}" srcOrd="1" destOrd="0" presId="urn:microsoft.com/office/officeart/2008/layout/AlternatingPictureBlocks"/>
    <dgm:cxn modelId="{0F3B02F9-0E1A-4BDA-B3A3-1BC8CA13B39B}" type="presParOf" srcId="{112A0C07-F921-4F7E-8A66-F626AEC8148D}" destId="{C9D8C1A6-DFE7-420C-A663-79FF2E6DB4C0}" srcOrd="1" destOrd="0" presId="urn:microsoft.com/office/officeart/2008/layout/AlternatingPictureBlocks"/>
    <dgm:cxn modelId="{D8E7737C-5643-4143-954E-DF4D03744307}" type="presParOf" srcId="{112A0C07-F921-4F7E-8A66-F626AEC8148D}" destId="{124124D1-BC4A-40A4-8D70-B1F5E9952310}" srcOrd="2" destOrd="0" presId="urn:microsoft.com/office/officeart/2008/layout/AlternatingPictureBlocks"/>
    <dgm:cxn modelId="{ECF72C84-7C5D-4D48-8D3F-0DE283793944}" type="presParOf" srcId="{124124D1-BC4A-40A4-8D70-B1F5E9952310}" destId="{4C4B30D8-ECC4-477D-BFBD-D23AB9D52DBA}" srcOrd="0" destOrd="0" presId="urn:microsoft.com/office/officeart/2008/layout/AlternatingPictureBlocks"/>
    <dgm:cxn modelId="{A7B4D555-BCA6-49BA-BD0E-C56327C153AB}" type="presParOf" srcId="{124124D1-BC4A-40A4-8D70-B1F5E9952310}" destId="{F75EA45D-84D4-4E82-A4AA-F84243E330AD}" srcOrd="1" destOrd="0" presId="urn:microsoft.com/office/officeart/2008/layout/AlternatingPictureBlocks"/>
    <dgm:cxn modelId="{A0A9EB87-8E07-4451-A65D-B513A49500A4}" type="presParOf" srcId="{112A0C07-F921-4F7E-8A66-F626AEC8148D}" destId="{3471B8C7-B997-4AF9-8972-4ABDAF1D264E}" srcOrd="3" destOrd="0" presId="urn:microsoft.com/office/officeart/2008/layout/AlternatingPictureBlocks"/>
    <dgm:cxn modelId="{CE24F06F-5638-43C5-A53B-F31BBD3DD834}" type="presParOf" srcId="{112A0C07-F921-4F7E-8A66-F626AEC8148D}" destId="{EB13F1F9-845B-4A8B-94CF-D070C29A5B43}" srcOrd="4" destOrd="0" presId="urn:microsoft.com/office/officeart/2008/layout/AlternatingPictureBlocks"/>
    <dgm:cxn modelId="{46990BFF-3DA7-4B2E-8266-A14E37CCC866}" type="presParOf" srcId="{EB13F1F9-845B-4A8B-94CF-D070C29A5B43}" destId="{81F699BA-D150-4BCC-A6FD-747664765349}" srcOrd="0" destOrd="0" presId="urn:microsoft.com/office/officeart/2008/layout/AlternatingPictureBlocks"/>
    <dgm:cxn modelId="{17EF1A01-B890-4E60-A144-4CE26873FDC6}" type="presParOf" srcId="{EB13F1F9-845B-4A8B-94CF-D070C29A5B43}" destId="{D265C70F-5B66-45BC-91B1-5E62A938C435}" srcOrd="1" destOrd="0" presId="urn:microsoft.com/office/officeart/2008/layout/AlternatingPictureBlocks"/>
    <dgm:cxn modelId="{62662480-06BE-46F0-BF70-42300124AE4B}" type="presParOf" srcId="{112A0C07-F921-4F7E-8A66-F626AEC8148D}" destId="{2977E799-42F2-4C3C-ABEB-08BE9E62C241}" srcOrd="5" destOrd="0" presId="urn:microsoft.com/office/officeart/2008/layout/AlternatingPictureBlocks"/>
    <dgm:cxn modelId="{1635C836-96FC-428A-8ADB-D58CC554A7E8}" type="presParOf" srcId="{112A0C07-F921-4F7E-8A66-F626AEC8148D}" destId="{1FFCA9B9-A0BE-4092-AC2B-CA532A76FE38}" srcOrd="6" destOrd="0" presId="urn:microsoft.com/office/officeart/2008/layout/AlternatingPictureBlocks"/>
    <dgm:cxn modelId="{636B47A1-78C5-4C75-8BCE-ACC142B0878A}" type="presParOf" srcId="{1FFCA9B9-A0BE-4092-AC2B-CA532A76FE38}" destId="{62EBF6E7-9C27-4C15-BE3C-BFBD02D92AB4}" srcOrd="0" destOrd="0" presId="urn:microsoft.com/office/officeart/2008/layout/AlternatingPictureBlocks"/>
    <dgm:cxn modelId="{42E51994-37C0-443E-ACED-401E817AF8A7}" type="presParOf" srcId="{1FFCA9B9-A0BE-4092-AC2B-CA532A76FE38}" destId="{DB8F0271-7685-4388-A109-DC1FA98B6A6C}" srcOrd="1" destOrd="0" presId="urn:microsoft.com/office/officeart/2008/layout/AlternatingPictureBlocks"/>
    <dgm:cxn modelId="{BC27FEC8-7533-411F-95DA-A43BEC974563}" type="presParOf" srcId="{112A0C07-F921-4F7E-8A66-F626AEC8148D}" destId="{3AB39A2F-3816-4DE2-AF39-A07B41127209}" srcOrd="7" destOrd="0" presId="urn:microsoft.com/office/officeart/2008/layout/AlternatingPictureBlocks"/>
    <dgm:cxn modelId="{84FBCCE3-FE04-4026-A959-9B0BE24E87E3}" type="presParOf" srcId="{112A0C07-F921-4F7E-8A66-F626AEC8148D}" destId="{71D4C9BA-A3D2-41ED-8615-56666CBB6076}" srcOrd="8" destOrd="0" presId="urn:microsoft.com/office/officeart/2008/layout/AlternatingPictureBlocks"/>
    <dgm:cxn modelId="{0649C954-5D10-452B-AEB2-D14F66DCC518}" type="presParOf" srcId="{71D4C9BA-A3D2-41ED-8615-56666CBB6076}" destId="{F7639155-7436-42BD-AE61-6DD4FACB9700}" srcOrd="0" destOrd="0" presId="urn:microsoft.com/office/officeart/2008/layout/AlternatingPictureBlocks"/>
    <dgm:cxn modelId="{40A738A1-526B-4141-A359-E2DAAE47D903}" type="presParOf" srcId="{71D4C9BA-A3D2-41ED-8615-56666CBB6076}" destId="{F41959D1-36EE-49C4-988C-9B0920D03712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1D4D453-2DD8-4FAA-AF8A-8AF9AA1C43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5FB21C6-9CFE-46CF-9BED-4A9486FD6268}">
      <dgm:prSet custT="1"/>
      <dgm:spPr/>
      <dgm:t>
        <a:bodyPr/>
        <a:lstStyle/>
        <a:p>
          <a:r>
            <a:rPr lang="en-US" sz="2000" b="0" i="0" dirty="0" err="1"/>
            <a:t>Dérive</a:t>
          </a:r>
          <a:r>
            <a:rPr lang="en-US" sz="2000" b="0" i="0" dirty="0"/>
            <a:t> </a:t>
          </a:r>
          <a:r>
            <a:rPr lang="en-US" sz="2000" b="0" i="0" dirty="0" err="1"/>
            <a:t>importante</a:t>
          </a:r>
          <a:r>
            <a:rPr lang="en-US" sz="2000" b="0" i="0" dirty="0"/>
            <a:t> des clusters au </a:t>
          </a:r>
          <a:r>
            <a:rPr lang="en-US" sz="2000" b="0" i="0" dirty="0" err="1"/>
            <a:t>cours</a:t>
          </a:r>
          <a:r>
            <a:rPr lang="en-US" sz="2000" b="0" i="0" dirty="0"/>
            <a:t> du temps</a:t>
          </a:r>
          <a:endParaRPr lang="fr-FR" sz="2000" dirty="0"/>
        </a:p>
      </dgm:t>
    </dgm:pt>
    <dgm:pt modelId="{985DA7D8-E5B8-4525-B9D2-BCC6A1E0633E}" type="parTrans" cxnId="{FD74C23C-AA54-42DA-8891-1E1DCD62AAC1}">
      <dgm:prSet/>
      <dgm:spPr/>
      <dgm:t>
        <a:bodyPr/>
        <a:lstStyle/>
        <a:p>
          <a:endParaRPr lang="fr-FR"/>
        </a:p>
      </dgm:t>
    </dgm:pt>
    <dgm:pt modelId="{0F024CF4-8AF4-4E83-9AFC-97F573F4401C}" type="sibTrans" cxnId="{FD74C23C-AA54-42DA-8891-1E1DCD62AAC1}">
      <dgm:prSet/>
      <dgm:spPr/>
      <dgm:t>
        <a:bodyPr/>
        <a:lstStyle/>
        <a:p>
          <a:endParaRPr lang="fr-FR"/>
        </a:p>
      </dgm:t>
    </dgm:pt>
    <dgm:pt modelId="{9ABEE9E9-70E3-4B92-AF02-2C9ACE79B5E1}">
      <dgm:prSet custT="1"/>
      <dgm:spPr/>
      <dgm:t>
        <a:bodyPr/>
        <a:lstStyle/>
        <a:p>
          <a:r>
            <a:rPr lang="en-US" sz="2000" b="0" i="0" dirty="0" err="1"/>
            <a:t>Nécessité</a:t>
          </a:r>
          <a:r>
            <a:rPr lang="en-US" sz="2000" b="0" i="0" dirty="0"/>
            <a:t> de </a:t>
          </a:r>
          <a:r>
            <a:rPr lang="en-US" sz="2000" b="0" i="0" dirty="0" err="1"/>
            <a:t>recalculer</a:t>
          </a:r>
          <a:r>
            <a:rPr lang="en-US" sz="2000" b="0" i="0" dirty="0"/>
            <a:t> les clusters </a:t>
          </a:r>
          <a:r>
            <a:rPr lang="en-US" sz="2000" b="0" i="0" dirty="0" err="1"/>
            <a:t>tous</a:t>
          </a:r>
          <a:r>
            <a:rPr lang="en-US" sz="2000" b="0" i="0" dirty="0"/>
            <a:t> les </a:t>
          </a:r>
          <a:r>
            <a:rPr lang="en-US" sz="2000" b="0" i="0" dirty="0" err="1"/>
            <a:t>mois</a:t>
          </a:r>
          <a:endParaRPr lang="fr-FR" sz="2000" dirty="0"/>
        </a:p>
      </dgm:t>
    </dgm:pt>
    <dgm:pt modelId="{11B46BAC-7CFF-4913-8E4A-20BF553B68BC}" type="parTrans" cxnId="{0288304E-A76A-4A37-8D56-E56BD18EE5DD}">
      <dgm:prSet/>
      <dgm:spPr/>
      <dgm:t>
        <a:bodyPr/>
        <a:lstStyle/>
        <a:p>
          <a:endParaRPr lang="fr-FR"/>
        </a:p>
      </dgm:t>
    </dgm:pt>
    <dgm:pt modelId="{BD676026-63CA-4C2B-95FB-3BF6210DF7D9}" type="sibTrans" cxnId="{0288304E-A76A-4A37-8D56-E56BD18EE5DD}">
      <dgm:prSet/>
      <dgm:spPr/>
      <dgm:t>
        <a:bodyPr/>
        <a:lstStyle/>
        <a:p>
          <a:endParaRPr lang="fr-FR"/>
        </a:p>
      </dgm:t>
    </dgm:pt>
    <dgm:pt modelId="{ABA24680-E7B9-430C-807E-B8C9F5822148}" type="pres">
      <dgm:prSet presAssocID="{F1D4D453-2DD8-4FAA-AF8A-8AF9AA1C4374}" presName="vert0" presStyleCnt="0">
        <dgm:presLayoutVars>
          <dgm:dir/>
          <dgm:animOne val="branch"/>
          <dgm:animLvl val="lvl"/>
        </dgm:presLayoutVars>
      </dgm:prSet>
      <dgm:spPr/>
    </dgm:pt>
    <dgm:pt modelId="{BC266C83-98F0-4159-A0C6-08C8735C9FAC}" type="pres">
      <dgm:prSet presAssocID="{85FB21C6-9CFE-46CF-9BED-4A9486FD6268}" presName="thickLine" presStyleLbl="alignNode1" presStyleIdx="0" presStyleCnt="2"/>
      <dgm:spPr/>
    </dgm:pt>
    <dgm:pt modelId="{D7AB8B3F-F1EB-49A7-A1B7-53C918425A11}" type="pres">
      <dgm:prSet presAssocID="{85FB21C6-9CFE-46CF-9BED-4A9486FD6268}" presName="horz1" presStyleCnt="0"/>
      <dgm:spPr/>
    </dgm:pt>
    <dgm:pt modelId="{44F05800-A0DC-4B83-A785-1B72D312A06D}" type="pres">
      <dgm:prSet presAssocID="{85FB21C6-9CFE-46CF-9BED-4A9486FD6268}" presName="tx1" presStyleLbl="revTx" presStyleIdx="0" presStyleCnt="2"/>
      <dgm:spPr/>
    </dgm:pt>
    <dgm:pt modelId="{491E4790-2720-4A42-9A64-02FB042B1697}" type="pres">
      <dgm:prSet presAssocID="{85FB21C6-9CFE-46CF-9BED-4A9486FD6268}" presName="vert1" presStyleCnt="0"/>
      <dgm:spPr/>
    </dgm:pt>
    <dgm:pt modelId="{79968676-6EA7-43E3-B404-4DAE59D4D680}" type="pres">
      <dgm:prSet presAssocID="{9ABEE9E9-70E3-4B92-AF02-2C9ACE79B5E1}" presName="thickLine" presStyleLbl="alignNode1" presStyleIdx="1" presStyleCnt="2"/>
      <dgm:spPr/>
    </dgm:pt>
    <dgm:pt modelId="{B06BB834-01FD-48C1-9FD6-5B313E91C834}" type="pres">
      <dgm:prSet presAssocID="{9ABEE9E9-70E3-4B92-AF02-2C9ACE79B5E1}" presName="horz1" presStyleCnt="0"/>
      <dgm:spPr/>
    </dgm:pt>
    <dgm:pt modelId="{3F228DA2-66DC-4EB3-9C8A-D5D4BAF21BD5}" type="pres">
      <dgm:prSet presAssocID="{9ABEE9E9-70E3-4B92-AF02-2C9ACE79B5E1}" presName="tx1" presStyleLbl="revTx" presStyleIdx="1" presStyleCnt="2"/>
      <dgm:spPr/>
    </dgm:pt>
    <dgm:pt modelId="{E3924664-065A-472A-8015-93396EE9478E}" type="pres">
      <dgm:prSet presAssocID="{9ABEE9E9-70E3-4B92-AF02-2C9ACE79B5E1}" presName="vert1" presStyleCnt="0"/>
      <dgm:spPr/>
    </dgm:pt>
  </dgm:ptLst>
  <dgm:cxnLst>
    <dgm:cxn modelId="{5E4EDA2A-2426-4519-A8DF-FF13339C0E55}" type="presOf" srcId="{9ABEE9E9-70E3-4B92-AF02-2C9ACE79B5E1}" destId="{3F228DA2-66DC-4EB3-9C8A-D5D4BAF21BD5}" srcOrd="0" destOrd="0" presId="urn:microsoft.com/office/officeart/2008/layout/LinedList"/>
    <dgm:cxn modelId="{FD74C23C-AA54-42DA-8891-1E1DCD62AAC1}" srcId="{F1D4D453-2DD8-4FAA-AF8A-8AF9AA1C4374}" destId="{85FB21C6-9CFE-46CF-9BED-4A9486FD6268}" srcOrd="0" destOrd="0" parTransId="{985DA7D8-E5B8-4525-B9D2-BCC6A1E0633E}" sibTransId="{0F024CF4-8AF4-4E83-9AFC-97F573F4401C}"/>
    <dgm:cxn modelId="{EB0A695D-939F-497D-B0EF-1D27960CA75F}" type="presOf" srcId="{85FB21C6-9CFE-46CF-9BED-4A9486FD6268}" destId="{44F05800-A0DC-4B83-A785-1B72D312A06D}" srcOrd="0" destOrd="0" presId="urn:microsoft.com/office/officeart/2008/layout/LinedList"/>
    <dgm:cxn modelId="{0288304E-A76A-4A37-8D56-E56BD18EE5DD}" srcId="{F1D4D453-2DD8-4FAA-AF8A-8AF9AA1C4374}" destId="{9ABEE9E9-70E3-4B92-AF02-2C9ACE79B5E1}" srcOrd="1" destOrd="0" parTransId="{11B46BAC-7CFF-4913-8E4A-20BF553B68BC}" sibTransId="{BD676026-63CA-4C2B-95FB-3BF6210DF7D9}"/>
    <dgm:cxn modelId="{DF5AF872-DB88-4360-BA1B-8CB61AEF1FC2}" type="presOf" srcId="{F1D4D453-2DD8-4FAA-AF8A-8AF9AA1C4374}" destId="{ABA24680-E7B9-430C-807E-B8C9F5822148}" srcOrd="0" destOrd="0" presId="urn:microsoft.com/office/officeart/2008/layout/LinedList"/>
    <dgm:cxn modelId="{93D6043B-B8FC-4E00-BC15-344A5919128A}" type="presParOf" srcId="{ABA24680-E7B9-430C-807E-B8C9F5822148}" destId="{BC266C83-98F0-4159-A0C6-08C8735C9FAC}" srcOrd="0" destOrd="0" presId="urn:microsoft.com/office/officeart/2008/layout/LinedList"/>
    <dgm:cxn modelId="{E5BD3ED9-F83B-439E-89A6-A708ED7FE491}" type="presParOf" srcId="{ABA24680-E7B9-430C-807E-B8C9F5822148}" destId="{D7AB8B3F-F1EB-49A7-A1B7-53C918425A11}" srcOrd="1" destOrd="0" presId="urn:microsoft.com/office/officeart/2008/layout/LinedList"/>
    <dgm:cxn modelId="{5619D8F5-78C9-4CAA-BAD3-089491C13A80}" type="presParOf" srcId="{D7AB8B3F-F1EB-49A7-A1B7-53C918425A11}" destId="{44F05800-A0DC-4B83-A785-1B72D312A06D}" srcOrd="0" destOrd="0" presId="urn:microsoft.com/office/officeart/2008/layout/LinedList"/>
    <dgm:cxn modelId="{1E9F7F6F-BA52-4AB0-ADE2-53FC09CB4C88}" type="presParOf" srcId="{D7AB8B3F-F1EB-49A7-A1B7-53C918425A11}" destId="{491E4790-2720-4A42-9A64-02FB042B1697}" srcOrd="1" destOrd="0" presId="urn:microsoft.com/office/officeart/2008/layout/LinedList"/>
    <dgm:cxn modelId="{E5002BC9-95A3-47E2-A43D-97475483EF9C}" type="presParOf" srcId="{ABA24680-E7B9-430C-807E-B8C9F5822148}" destId="{79968676-6EA7-43E3-B404-4DAE59D4D680}" srcOrd="2" destOrd="0" presId="urn:microsoft.com/office/officeart/2008/layout/LinedList"/>
    <dgm:cxn modelId="{19B94464-832C-4EAF-B39F-701B2A690A03}" type="presParOf" srcId="{ABA24680-E7B9-430C-807E-B8C9F5822148}" destId="{B06BB834-01FD-48C1-9FD6-5B313E91C834}" srcOrd="3" destOrd="0" presId="urn:microsoft.com/office/officeart/2008/layout/LinedList"/>
    <dgm:cxn modelId="{C65AD527-606C-43C2-91D1-CE59E7FCE40E}" type="presParOf" srcId="{B06BB834-01FD-48C1-9FD6-5B313E91C834}" destId="{3F228DA2-66DC-4EB3-9C8A-D5D4BAF21BD5}" srcOrd="0" destOrd="0" presId="urn:microsoft.com/office/officeart/2008/layout/LinedList"/>
    <dgm:cxn modelId="{06E14D35-F745-42D5-86EA-653A764BFAD2}" type="presParOf" srcId="{B06BB834-01FD-48C1-9FD6-5B313E91C834}" destId="{E3924664-065A-472A-8015-93396EE947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9BE53DF-5481-4AAA-9A06-CCA36DF7BA4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672C8A98-A13A-4D29-925C-2803238B282E}">
      <dgm:prSet/>
      <dgm:spPr/>
      <dgm:t>
        <a:bodyPr/>
        <a:lstStyle/>
        <a:p>
          <a:r>
            <a:rPr lang="fr-FR" b="0" i="0"/>
            <a:t>4 Features</a:t>
          </a:r>
          <a:endParaRPr lang="fr-FR"/>
        </a:p>
      </dgm:t>
    </dgm:pt>
    <dgm:pt modelId="{17620C0F-EEAF-4F06-80DA-1C3A4464E473}" type="parTrans" cxnId="{9C08E1D8-E73D-438F-88C4-C5D633503D7F}">
      <dgm:prSet/>
      <dgm:spPr/>
      <dgm:t>
        <a:bodyPr/>
        <a:lstStyle/>
        <a:p>
          <a:endParaRPr lang="fr-FR"/>
        </a:p>
      </dgm:t>
    </dgm:pt>
    <dgm:pt modelId="{27A21FFF-2EFD-4C9E-B173-96399B0E8805}" type="sibTrans" cxnId="{9C08E1D8-E73D-438F-88C4-C5D633503D7F}">
      <dgm:prSet/>
      <dgm:spPr/>
      <dgm:t>
        <a:bodyPr/>
        <a:lstStyle/>
        <a:p>
          <a:endParaRPr lang="fr-FR"/>
        </a:p>
      </dgm:t>
    </dgm:pt>
    <dgm:pt modelId="{F35D66C5-1F8F-47E9-8B37-605A92A8ECF6}">
      <dgm:prSet/>
      <dgm:spPr/>
      <dgm:t>
        <a:bodyPr/>
        <a:lstStyle/>
        <a:p>
          <a:r>
            <a:rPr lang="fr-FR" b="0" i="0" dirty="0"/>
            <a:t>Récence</a:t>
          </a:r>
          <a:endParaRPr lang="fr-FR" dirty="0"/>
        </a:p>
      </dgm:t>
    </dgm:pt>
    <dgm:pt modelId="{2E891326-F851-4AAF-9D95-1F15E18708A0}" type="parTrans" cxnId="{C22D7647-4F51-4552-8AD3-303FFECDCF5A}">
      <dgm:prSet/>
      <dgm:spPr/>
      <dgm:t>
        <a:bodyPr/>
        <a:lstStyle/>
        <a:p>
          <a:endParaRPr lang="fr-FR"/>
        </a:p>
      </dgm:t>
    </dgm:pt>
    <dgm:pt modelId="{AE1DB0C8-8F45-4F9D-83E6-0E7A0AE5D069}" type="sibTrans" cxnId="{C22D7647-4F51-4552-8AD3-303FFECDCF5A}">
      <dgm:prSet/>
      <dgm:spPr/>
      <dgm:t>
        <a:bodyPr/>
        <a:lstStyle/>
        <a:p>
          <a:endParaRPr lang="fr-FR"/>
        </a:p>
      </dgm:t>
    </dgm:pt>
    <dgm:pt modelId="{EDB97A99-5725-481B-87F8-124A0C5A9D43}">
      <dgm:prSet/>
      <dgm:spPr/>
      <dgm:t>
        <a:bodyPr/>
        <a:lstStyle/>
        <a:p>
          <a:r>
            <a:rPr lang="fr-FR" b="0" i="0"/>
            <a:t>Kmeans avec 7 Clusters</a:t>
          </a:r>
          <a:endParaRPr lang="fr-FR"/>
        </a:p>
      </dgm:t>
    </dgm:pt>
    <dgm:pt modelId="{C15B71AB-2709-4D0A-8B7B-3F1E6E48D1E3}" type="parTrans" cxnId="{5F671ADC-B314-4426-8D0E-44AA4DC70B26}">
      <dgm:prSet/>
      <dgm:spPr/>
      <dgm:t>
        <a:bodyPr/>
        <a:lstStyle/>
        <a:p>
          <a:endParaRPr lang="fr-FR"/>
        </a:p>
      </dgm:t>
    </dgm:pt>
    <dgm:pt modelId="{8E8A9228-E5DD-4BC9-AE0E-6092851E49F4}" type="sibTrans" cxnId="{5F671ADC-B314-4426-8D0E-44AA4DC70B26}">
      <dgm:prSet/>
      <dgm:spPr/>
      <dgm:t>
        <a:bodyPr/>
        <a:lstStyle/>
        <a:p>
          <a:endParaRPr lang="fr-FR"/>
        </a:p>
      </dgm:t>
    </dgm:pt>
    <dgm:pt modelId="{84FA0CD2-FCB3-460A-982B-6AE2B1F7AF11}">
      <dgm:prSet/>
      <dgm:spPr/>
      <dgm:t>
        <a:bodyPr/>
        <a:lstStyle/>
        <a:p>
          <a:r>
            <a:rPr lang="fr-FR" b="0" i="0"/>
            <a:t>Maintenance tous les mois</a:t>
          </a:r>
          <a:endParaRPr lang="fr-FR"/>
        </a:p>
      </dgm:t>
    </dgm:pt>
    <dgm:pt modelId="{B4C6ECAC-3DC1-4937-94FD-8B358AAA351C}" type="parTrans" cxnId="{AAE6830A-5B58-4C64-A1F5-AE0BEEF6A321}">
      <dgm:prSet/>
      <dgm:spPr/>
      <dgm:t>
        <a:bodyPr/>
        <a:lstStyle/>
        <a:p>
          <a:endParaRPr lang="fr-FR"/>
        </a:p>
      </dgm:t>
    </dgm:pt>
    <dgm:pt modelId="{F6319824-ACD1-4302-B9A5-A8A657091CA3}" type="sibTrans" cxnId="{AAE6830A-5B58-4C64-A1F5-AE0BEEF6A321}">
      <dgm:prSet/>
      <dgm:spPr/>
      <dgm:t>
        <a:bodyPr/>
        <a:lstStyle/>
        <a:p>
          <a:endParaRPr lang="fr-FR"/>
        </a:p>
      </dgm:t>
    </dgm:pt>
    <dgm:pt modelId="{661869B1-A232-48C7-9607-CE4153DB04E2}">
      <dgm:prSet/>
      <dgm:spPr/>
      <dgm:t>
        <a:bodyPr/>
        <a:lstStyle/>
        <a:p>
          <a:r>
            <a:rPr lang="fr-FR" b="0" i="0" dirty="0"/>
            <a:t>Possibilités d’amélioration</a:t>
          </a:r>
          <a:endParaRPr lang="fr-FR" dirty="0"/>
        </a:p>
      </dgm:t>
    </dgm:pt>
    <dgm:pt modelId="{FB418FF7-55CE-492A-9318-8515594664EC}" type="parTrans" cxnId="{0B5F822B-2FBC-427E-9F4A-8CB43185D7A1}">
      <dgm:prSet/>
      <dgm:spPr/>
      <dgm:t>
        <a:bodyPr/>
        <a:lstStyle/>
        <a:p>
          <a:endParaRPr lang="fr-FR"/>
        </a:p>
      </dgm:t>
    </dgm:pt>
    <dgm:pt modelId="{66B8EEDA-FCCA-4324-96BB-EE3B10A2950E}" type="sibTrans" cxnId="{0B5F822B-2FBC-427E-9F4A-8CB43185D7A1}">
      <dgm:prSet/>
      <dgm:spPr/>
      <dgm:t>
        <a:bodyPr/>
        <a:lstStyle/>
        <a:p>
          <a:endParaRPr lang="fr-FR"/>
        </a:p>
      </dgm:t>
    </dgm:pt>
    <dgm:pt modelId="{5774985E-A729-4718-A44E-7FF0BEFE7013}">
      <dgm:prSet/>
      <dgm:spPr/>
      <dgm:t>
        <a:bodyPr/>
        <a:lstStyle/>
        <a:p>
          <a:r>
            <a:rPr lang="fr-FR" b="0" i="0"/>
            <a:t>Analyser la stabilité des clusters tous les 10 jours</a:t>
          </a:r>
          <a:endParaRPr lang="fr-FR"/>
        </a:p>
      </dgm:t>
    </dgm:pt>
    <dgm:pt modelId="{C70A4F8E-4BD8-47CB-A74B-402A53E7746A}" type="parTrans" cxnId="{F11D4377-7805-472E-AF08-6EEDEF4E13BD}">
      <dgm:prSet/>
      <dgm:spPr/>
      <dgm:t>
        <a:bodyPr/>
        <a:lstStyle/>
        <a:p>
          <a:endParaRPr lang="fr-FR"/>
        </a:p>
      </dgm:t>
    </dgm:pt>
    <dgm:pt modelId="{411A40BB-CAA9-4902-8702-6CDE7F4270F7}" type="sibTrans" cxnId="{F11D4377-7805-472E-AF08-6EEDEF4E13BD}">
      <dgm:prSet/>
      <dgm:spPr/>
      <dgm:t>
        <a:bodyPr/>
        <a:lstStyle/>
        <a:p>
          <a:endParaRPr lang="fr-FR"/>
        </a:p>
      </dgm:t>
    </dgm:pt>
    <dgm:pt modelId="{BE413D4D-01AE-437B-BE8E-80B391F66969}">
      <dgm:prSet/>
      <dgm:spPr/>
      <dgm:t>
        <a:bodyPr/>
        <a:lstStyle/>
        <a:p>
          <a:r>
            <a:rPr lang="fr-FR" b="0" i="0" dirty="0"/>
            <a:t>Changer le nombre de clusters en accord avec le service Marketing</a:t>
          </a:r>
          <a:endParaRPr lang="fr-FR" dirty="0"/>
        </a:p>
      </dgm:t>
    </dgm:pt>
    <dgm:pt modelId="{C45F3E37-9FB3-49EA-93DD-B38A584603DE}" type="parTrans" cxnId="{3462DB31-1180-4978-9ECE-0A7A6C00FDD5}">
      <dgm:prSet/>
      <dgm:spPr/>
      <dgm:t>
        <a:bodyPr/>
        <a:lstStyle/>
        <a:p>
          <a:endParaRPr lang="fr-FR"/>
        </a:p>
      </dgm:t>
    </dgm:pt>
    <dgm:pt modelId="{D844BF31-0DEF-4756-B227-B2C959A1FCDC}" type="sibTrans" cxnId="{3462DB31-1180-4978-9ECE-0A7A6C00FDD5}">
      <dgm:prSet/>
      <dgm:spPr/>
      <dgm:t>
        <a:bodyPr/>
        <a:lstStyle/>
        <a:p>
          <a:endParaRPr lang="fr-FR"/>
        </a:p>
      </dgm:t>
    </dgm:pt>
    <dgm:pt modelId="{06AD2ADD-8411-4AD5-A6FB-FB6ADF851814}">
      <dgm:prSet/>
      <dgm:spPr/>
      <dgm:t>
        <a:bodyPr/>
        <a:lstStyle/>
        <a:p>
          <a:r>
            <a:rPr lang="fr-FR" dirty="0"/>
            <a:t>Fréquence</a:t>
          </a:r>
        </a:p>
      </dgm:t>
    </dgm:pt>
    <dgm:pt modelId="{6961A317-B873-4030-B908-460FEF6FFF24}" type="parTrans" cxnId="{C92706F7-407D-47C5-9F02-F2FFDB097E8C}">
      <dgm:prSet/>
      <dgm:spPr/>
      <dgm:t>
        <a:bodyPr/>
        <a:lstStyle/>
        <a:p>
          <a:endParaRPr lang="fr-FR"/>
        </a:p>
      </dgm:t>
    </dgm:pt>
    <dgm:pt modelId="{A6954DC7-1AC4-417B-A54F-9D5C68119900}" type="sibTrans" cxnId="{C92706F7-407D-47C5-9F02-F2FFDB097E8C}">
      <dgm:prSet/>
      <dgm:spPr/>
      <dgm:t>
        <a:bodyPr/>
        <a:lstStyle/>
        <a:p>
          <a:endParaRPr lang="fr-FR"/>
        </a:p>
      </dgm:t>
    </dgm:pt>
    <dgm:pt modelId="{FB802BBF-2250-4FC6-8885-D17BFAA16C27}">
      <dgm:prSet/>
      <dgm:spPr/>
      <dgm:t>
        <a:bodyPr/>
        <a:lstStyle/>
        <a:p>
          <a:r>
            <a:rPr lang="fr-FR" dirty="0"/>
            <a:t>Montant</a:t>
          </a:r>
        </a:p>
      </dgm:t>
    </dgm:pt>
    <dgm:pt modelId="{AFE23B7E-BF4D-4220-A3E0-15E04E1CC0B7}" type="parTrans" cxnId="{981A9E3A-0CEB-4054-A040-B50A0D91AA8C}">
      <dgm:prSet/>
      <dgm:spPr/>
      <dgm:t>
        <a:bodyPr/>
        <a:lstStyle/>
        <a:p>
          <a:endParaRPr lang="fr-FR"/>
        </a:p>
      </dgm:t>
    </dgm:pt>
    <dgm:pt modelId="{C4A436EF-C3B8-4D44-BA1A-D447D609496A}" type="sibTrans" cxnId="{981A9E3A-0CEB-4054-A040-B50A0D91AA8C}">
      <dgm:prSet/>
      <dgm:spPr/>
      <dgm:t>
        <a:bodyPr/>
        <a:lstStyle/>
        <a:p>
          <a:endParaRPr lang="fr-FR"/>
        </a:p>
      </dgm:t>
    </dgm:pt>
    <dgm:pt modelId="{5AC9849F-D564-4502-84E8-CBC8B9E1BA59}">
      <dgm:prSet/>
      <dgm:spPr/>
      <dgm:t>
        <a:bodyPr/>
        <a:lstStyle/>
        <a:p>
          <a:r>
            <a:rPr lang="fr-FR" dirty="0"/>
            <a:t>Satisfaction</a:t>
          </a:r>
        </a:p>
      </dgm:t>
    </dgm:pt>
    <dgm:pt modelId="{29265862-46B1-4400-813B-FA765B825AF3}" type="parTrans" cxnId="{7D4696B5-D1E3-4078-B526-59215227534A}">
      <dgm:prSet/>
      <dgm:spPr/>
      <dgm:t>
        <a:bodyPr/>
        <a:lstStyle/>
        <a:p>
          <a:endParaRPr lang="fr-FR"/>
        </a:p>
      </dgm:t>
    </dgm:pt>
    <dgm:pt modelId="{ECC2D954-2588-40BA-9302-915CE7F055F0}" type="sibTrans" cxnId="{7D4696B5-D1E3-4078-B526-59215227534A}">
      <dgm:prSet/>
      <dgm:spPr/>
      <dgm:t>
        <a:bodyPr/>
        <a:lstStyle/>
        <a:p>
          <a:endParaRPr lang="fr-FR"/>
        </a:p>
      </dgm:t>
    </dgm:pt>
    <dgm:pt modelId="{6064E6B5-EED0-4235-85E6-C1FC0991C9D0}" type="pres">
      <dgm:prSet presAssocID="{89BE53DF-5481-4AAA-9A06-CCA36DF7BA42}" presName="Name0" presStyleCnt="0">
        <dgm:presLayoutVars>
          <dgm:chMax val="7"/>
          <dgm:chPref val="7"/>
          <dgm:dir/>
        </dgm:presLayoutVars>
      </dgm:prSet>
      <dgm:spPr/>
    </dgm:pt>
    <dgm:pt modelId="{BC1DCAFC-0416-4BA9-A2D9-D4909824E7BC}" type="pres">
      <dgm:prSet presAssocID="{89BE53DF-5481-4AAA-9A06-CCA36DF7BA42}" presName="Name1" presStyleCnt="0"/>
      <dgm:spPr/>
    </dgm:pt>
    <dgm:pt modelId="{A1CA0B15-7533-465A-A33C-88621CAA61D1}" type="pres">
      <dgm:prSet presAssocID="{89BE53DF-5481-4AAA-9A06-CCA36DF7BA42}" presName="cycle" presStyleCnt="0"/>
      <dgm:spPr/>
    </dgm:pt>
    <dgm:pt modelId="{7C24E130-E13B-4AD8-8E84-A5299A4BF943}" type="pres">
      <dgm:prSet presAssocID="{89BE53DF-5481-4AAA-9A06-CCA36DF7BA42}" presName="srcNode" presStyleLbl="node1" presStyleIdx="0" presStyleCnt="4"/>
      <dgm:spPr/>
    </dgm:pt>
    <dgm:pt modelId="{23177F33-B547-4AEC-AA9B-4140728ED339}" type="pres">
      <dgm:prSet presAssocID="{89BE53DF-5481-4AAA-9A06-CCA36DF7BA42}" presName="conn" presStyleLbl="parChTrans1D2" presStyleIdx="0" presStyleCnt="1"/>
      <dgm:spPr/>
    </dgm:pt>
    <dgm:pt modelId="{80833C45-3D6A-40FE-BBFB-EF0861397D1E}" type="pres">
      <dgm:prSet presAssocID="{89BE53DF-5481-4AAA-9A06-CCA36DF7BA42}" presName="extraNode" presStyleLbl="node1" presStyleIdx="0" presStyleCnt="4"/>
      <dgm:spPr/>
    </dgm:pt>
    <dgm:pt modelId="{81E1427C-BCF8-4C3F-84D0-63C2B4E345A8}" type="pres">
      <dgm:prSet presAssocID="{89BE53DF-5481-4AAA-9A06-CCA36DF7BA42}" presName="dstNode" presStyleLbl="node1" presStyleIdx="0" presStyleCnt="4"/>
      <dgm:spPr/>
    </dgm:pt>
    <dgm:pt modelId="{FAB2D94E-DA66-4287-B349-83BD9A5DDFEE}" type="pres">
      <dgm:prSet presAssocID="{672C8A98-A13A-4D29-925C-2803238B282E}" presName="text_1" presStyleLbl="node1" presStyleIdx="0" presStyleCnt="4">
        <dgm:presLayoutVars>
          <dgm:bulletEnabled val="1"/>
        </dgm:presLayoutVars>
      </dgm:prSet>
      <dgm:spPr/>
    </dgm:pt>
    <dgm:pt modelId="{F4EBAEA7-A13B-4420-B17A-867D317643FC}" type="pres">
      <dgm:prSet presAssocID="{672C8A98-A13A-4D29-925C-2803238B282E}" presName="accent_1" presStyleCnt="0"/>
      <dgm:spPr/>
    </dgm:pt>
    <dgm:pt modelId="{39C8D973-7EDA-45DF-A6C1-9C96B0201DD3}" type="pres">
      <dgm:prSet presAssocID="{672C8A98-A13A-4D29-925C-2803238B282E}" presName="accentRepeatNode" presStyleLbl="solidFgAcc1" presStyleIdx="0" presStyleCnt="4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 4 contour"/>
        </a:ext>
      </dgm:extLst>
    </dgm:pt>
    <dgm:pt modelId="{A883ECD5-0866-43B9-A89F-ADC9EC83441C}" type="pres">
      <dgm:prSet presAssocID="{EDB97A99-5725-481B-87F8-124A0C5A9D43}" presName="text_2" presStyleLbl="node1" presStyleIdx="1" presStyleCnt="4">
        <dgm:presLayoutVars>
          <dgm:bulletEnabled val="1"/>
        </dgm:presLayoutVars>
      </dgm:prSet>
      <dgm:spPr/>
    </dgm:pt>
    <dgm:pt modelId="{7E2D8B28-2E71-428A-A9A3-D502877BFDD7}" type="pres">
      <dgm:prSet presAssocID="{EDB97A99-5725-481B-87F8-124A0C5A9D43}" presName="accent_2" presStyleCnt="0"/>
      <dgm:spPr/>
    </dgm:pt>
    <dgm:pt modelId="{AA95E624-D911-4C66-B693-10E298344272}" type="pres">
      <dgm:prSet presAssocID="{EDB97A99-5725-481B-87F8-124A0C5A9D43}" presName="accentRepeatNode" presStyleLbl="solidFgAcc1" presStyleIdx="1" presStyleCnt="4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yramide avec niveaux contour"/>
        </a:ext>
      </dgm:extLst>
    </dgm:pt>
    <dgm:pt modelId="{02307B19-81BA-4EDF-9A75-EBE2628F9C2C}" type="pres">
      <dgm:prSet presAssocID="{84FA0CD2-FCB3-460A-982B-6AE2B1F7AF11}" presName="text_3" presStyleLbl="node1" presStyleIdx="2" presStyleCnt="4">
        <dgm:presLayoutVars>
          <dgm:bulletEnabled val="1"/>
        </dgm:presLayoutVars>
      </dgm:prSet>
      <dgm:spPr/>
    </dgm:pt>
    <dgm:pt modelId="{988572DB-377C-42EC-9BF1-6BD4EA26FD50}" type="pres">
      <dgm:prSet presAssocID="{84FA0CD2-FCB3-460A-982B-6AE2B1F7AF11}" presName="accent_3" presStyleCnt="0"/>
      <dgm:spPr/>
    </dgm:pt>
    <dgm:pt modelId="{B168A755-D474-4FFC-930E-11460D021F49}" type="pres">
      <dgm:prSet presAssocID="{84FA0CD2-FCB3-460A-982B-6AE2B1F7AF11}" presName="accentRepeatNode" presStyleLbl="solidFgAcc1" presStyleIdx="2" presStyleCnt="4"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é contour"/>
        </a:ext>
      </dgm:extLst>
    </dgm:pt>
    <dgm:pt modelId="{F64BED8D-108D-4208-9F7A-6FD3645004B5}" type="pres">
      <dgm:prSet presAssocID="{661869B1-A232-48C7-9607-CE4153DB04E2}" presName="text_4" presStyleLbl="node1" presStyleIdx="3" presStyleCnt="4">
        <dgm:presLayoutVars>
          <dgm:bulletEnabled val="1"/>
        </dgm:presLayoutVars>
      </dgm:prSet>
      <dgm:spPr/>
    </dgm:pt>
    <dgm:pt modelId="{ABBDB931-FC55-4A58-848F-01FAA22EB3AA}" type="pres">
      <dgm:prSet presAssocID="{661869B1-A232-48C7-9607-CE4153DB04E2}" presName="accent_4" presStyleCnt="0"/>
      <dgm:spPr/>
    </dgm:pt>
    <dgm:pt modelId="{17CBA611-9FB4-48E9-B9D9-5B61FF7C26F3}" type="pres">
      <dgm:prSet presAssocID="{661869B1-A232-48C7-9607-CE4153DB04E2}" presName="accentRepeatNode" presStyleLbl="solidFgAcc1" presStyleIdx="3" presStyleCnt="4"/>
      <dgm:spPr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dance à la hausse contour"/>
        </a:ext>
      </dgm:extLst>
    </dgm:pt>
  </dgm:ptLst>
  <dgm:cxnLst>
    <dgm:cxn modelId="{AAE6830A-5B58-4C64-A1F5-AE0BEEF6A321}" srcId="{89BE53DF-5481-4AAA-9A06-CCA36DF7BA42}" destId="{84FA0CD2-FCB3-460A-982B-6AE2B1F7AF11}" srcOrd="2" destOrd="0" parTransId="{B4C6ECAC-3DC1-4937-94FD-8B358AAA351C}" sibTransId="{F6319824-ACD1-4302-B9A5-A8A657091CA3}"/>
    <dgm:cxn modelId="{0B5F822B-2FBC-427E-9F4A-8CB43185D7A1}" srcId="{89BE53DF-5481-4AAA-9A06-CCA36DF7BA42}" destId="{661869B1-A232-48C7-9607-CE4153DB04E2}" srcOrd="3" destOrd="0" parTransId="{FB418FF7-55CE-492A-9318-8515594664EC}" sibTransId="{66B8EEDA-FCCA-4324-96BB-EE3B10A2950E}"/>
    <dgm:cxn modelId="{3462DB31-1180-4978-9ECE-0A7A6C00FDD5}" srcId="{661869B1-A232-48C7-9607-CE4153DB04E2}" destId="{BE413D4D-01AE-437B-BE8E-80B391F66969}" srcOrd="1" destOrd="0" parTransId="{C45F3E37-9FB3-49EA-93DD-B38A584603DE}" sibTransId="{D844BF31-0DEF-4756-B227-B2C959A1FCDC}"/>
    <dgm:cxn modelId="{D42C6733-BEE9-4F14-B3C9-275C92FFAAD9}" type="presOf" srcId="{FB802BBF-2250-4FC6-8885-D17BFAA16C27}" destId="{FAB2D94E-DA66-4287-B349-83BD9A5DDFEE}" srcOrd="0" destOrd="3" presId="urn:microsoft.com/office/officeart/2008/layout/VerticalCurvedList"/>
    <dgm:cxn modelId="{981A9E3A-0CEB-4054-A040-B50A0D91AA8C}" srcId="{672C8A98-A13A-4D29-925C-2803238B282E}" destId="{FB802BBF-2250-4FC6-8885-D17BFAA16C27}" srcOrd="2" destOrd="0" parTransId="{AFE23B7E-BF4D-4220-A3E0-15E04E1CC0B7}" sibTransId="{C4A436EF-C3B8-4D44-BA1A-D447D609496A}"/>
    <dgm:cxn modelId="{5172A33B-7868-487F-8DF8-9C8A6674DF10}" type="presOf" srcId="{F35D66C5-1F8F-47E9-8B37-605A92A8ECF6}" destId="{FAB2D94E-DA66-4287-B349-83BD9A5DDFEE}" srcOrd="0" destOrd="1" presId="urn:microsoft.com/office/officeart/2008/layout/VerticalCurvedList"/>
    <dgm:cxn modelId="{5F0F0A40-D7B9-4630-BF3A-8AC328EDDFE8}" type="presOf" srcId="{661869B1-A232-48C7-9607-CE4153DB04E2}" destId="{F64BED8D-108D-4208-9F7A-6FD3645004B5}" srcOrd="0" destOrd="0" presId="urn:microsoft.com/office/officeart/2008/layout/VerticalCurvedList"/>
    <dgm:cxn modelId="{C9A03167-13D6-4B44-A397-3253EED02663}" type="presOf" srcId="{84FA0CD2-FCB3-460A-982B-6AE2B1F7AF11}" destId="{02307B19-81BA-4EDF-9A75-EBE2628F9C2C}" srcOrd="0" destOrd="0" presId="urn:microsoft.com/office/officeart/2008/layout/VerticalCurvedList"/>
    <dgm:cxn modelId="{C22D7647-4F51-4552-8AD3-303FFECDCF5A}" srcId="{672C8A98-A13A-4D29-925C-2803238B282E}" destId="{F35D66C5-1F8F-47E9-8B37-605A92A8ECF6}" srcOrd="0" destOrd="0" parTransId="{2E891326-F851-4AAF-9D95-1F15E18708A0}" sibTransId="{AE1DB0C8-8F45-4F9D-83E6-0E7A0AE5D069}"/>
    <dgm:cxn modelId="{1A0A1C6B-163B-44EC-BF71-D3EDED6F542E}" type="presOf" srcId="{5AC9849F-D564-4502-84E8-CBC8B9E1BA59}" destId="{FAB2D94E-DA66-4287-B349-83BD9A5DDFEE}" srcOrd="0" destOrd="4" presId="urn:microsoft.com/office/officeart/2008/layout/VerticalCurvedList"/>
    <dgm:cxn modelId="{F11D4377-7805-472E-AF08-6EEDEF4E13BD}" srcId="{661869B1-A232-48C7-9607-CE4153DB04E2}" destId="{5774985E-A729-4718-A44E-7FF0BEFE7013}" srcOrd="0" destOrd="0" parTransId="{C70A4F8E-4BD8-47CB-A74B-402A53E7746A}" sibTransId="{411A40BB-CAA9-4902-8702-6CDE7F4270F7}"/>
    <dgm:cxn modelId="{0FBE7C8B-43A8-462B-BD67-3AD64CF2BB89}" type="presOf" srcId="{BE413D4D-01AE-437B-BE8E-80B391F66969}" destId="{F64BED8D-108D-4208-9F7A-6FD3645004B5}" srcOrd="0" destOrd="2" presId="urn:microsoft.com/office/officeart/2008/layout/VerticalCurvedList"/>
    <dgm:cxn modelId="{44EAAAA8-F953-4F14-88E0-D82BE505C5B1}" type="presOf" srcId="{89BE53DF-5481-4AAA-9A06-CCA36DF7BA42}" destId="{6064E6B5-EED0-4235-85E6-C1FC0991C9D0}" srcOrd="0" destOrd="0" presId="urn:microsoft.com/office/officeart/2008/layout/VerticalCurvedList"/>
    <dgm:cxn modelId="{CCDAAEB2-26D8-4019-853F-04874B1ECB80}" type="presOf" srcId="{5774985E-A729-4718-A44E-7FF0BEFE7013}" destId="{F64BED8D-108D-4208-9F7A-6FD3645004B5}" srcOrd="0" destOrd="1" presId="urn:microsoft.com/office/officeart/2008/layout/VerticalCurvedList"/>
    <dgm:cxn modelId="{D87BD9B2-8D42-40DD-9AFE-D9CDC3DA8AC2}" type="presOf" srcId="{672C8A98-A13A-4D29-925C-2803238B282E}" destId="{FAB2D94E-DA66-4287-B349-83BD9A5DDFEE}" srcOrd="0" destOrd="0" presId="urn:microsoft.com/office/officeart/2008/layout/VerticalCurvedList"/>
    <dgm:cxn modelId="{7D4696B5-D1E3-4078-B526-59215227534A}" srcId="{672C8A98-A13A-4D29-925C-2803238B282E}" destId="{5AC9849F-D564-4502-84E8-CBC8B9E1BA59}" srcOrd="3" destOrd="0" parTransId="{29265862-46B1-4400-813B-FA765B825AF3}" sibTransId="{ECC2D954-2588-40BA-9302-915CE7F055F0}"/>
    <dgm:cxn modelId="{634950B7-6A6E-4450-AC64-259C6C1118A4}" type="presOf" srcId="{06AD2ADD-8411-4AD5-A6FB-FB6ADF851814}" destId="{FAB2D94E-DA66-4287-B349-83BD9A5DDFEE}" srcOrd="0" destOrd="2" presId="urn:microsoft.com/office/officeart/2008/layout/VerticalCurvedList"/>
    <dgm:cxn modelId="{31A0D0CF-F38B-44EA-9C7B-507E202038BA}" type="presOf" srcId="{EDB97A99-5725-481B-87F8-124A0C5A9D43}" destId="{A883ECD5-0866-43B9-A89F-ADC9EC83441C}" srcOrd="0" destOrd="0" presId="urn:microsoft.com/office/officeart/2008/layout/VerticalCurvedList"/>
    <dgm:cxn modelId="{9C08E1D8-E73D-438F-88C4-C5D633503D7F}" srcId="{89BE53DF-5481-4AAA-9A06-CCA36DF7BA42}" destId="{672C8A98-A13A-4D29-925C-2803238B282E}" srcOrd="0" destOrd="0" parTransId="{17620C0F-EEAF-4F06-80DA-1C3A4464E473}" sibTransId="{27A21FFF-2EFD-4C9E-B173-96399B0E8805}"/>
    <dgm:cxn modelId="{CA26BCDA-56D4-4A28-8D69-CAC5606CDEA4}" type="presOf" srcId="{AE1DB0C8-8F45-4F9D-83E6-0E7A0AE5D069}" destId="{23177F33-B547-4AEC-AA9B-4140728ED339}" srcOrd="0" destOrd="0" presId="urn:microsoft.com/office/officeart/2008/layout/VerticalCurvedList"/>
    <dgm:cxn modelId="{5F671ADC-B314-4426-8D0E-44AA4DC70B26}" srcId="{89BE53DF-5481-4AAA-9A06-CCA36DF7BA42}" destId="{EDB97A99-5725-481B-87F8-124A0C5A9D43}" srcOrd="1" destOrd="0" parTransId="{C15B71AB-2709-4D0A-8B7B-3F1E6E48D1E3}" sibTransId="{8E8A9228-E5DD-4BC9-AE0E-6092851E49F4}"/>
    <dgm:cxn modelId="{C92706F7-407D-47C5-9F02-F2FFDB097E8C}" srcId="{672C8A98-A13A-4D29-925C-2803238B282E}" destId="{06AD2ADD-8411-4AD5-A6FB-FB6ADF851814}" srcOrd="1" destOrd="0" parTransId="{6961A317-B873-4030-B908-460FEF6FFF24}" sibTransId="{A6954DC7-1AC4-417B-A54F-9D5C68119900}"/>
    <dgm:cxn modelId="{49E19B5D-854A-4122-8410-D1F2EA1FEE93}" type="presParOf" srcId="{6064E6B5-EED0-4235-85E6-C1FC0991C9D0}" destId="{BC1DCAFC-0416-4BA9-A2D9-D4909824E7BC}" srcOrd="0" destOrd="0" presId="urn:microsoft.com/office/officeart/2008/layout/VerticalCurvedList"/>
    <dgm:cxn modelId="{014F6597-2602-4BDE-873A-E40CA275F972}" type="presParOf" srcId="{BC1DCAFC-0416-4BA9-A2D9-D4909824E7BC}" destId="{A1CA0B15-7533-465A-A33C-88621CAA61D1}" srcOrd="0" destOrd="0" presId="urn:microsoft.com/office/officeart/2008/layout/VerticalCurvedList"/>
    <dgm:cxn modelId="{3BBA2741-E379-4D17-8893-27C5531DC285}" type="presParOf" srcId="{A1CA0B15-7533-465A-A33C-88621CAA61D1}" destId="{7C24E130-E13B-4AD8-8E84-A5299A4BF943}" srcOrd="0" destOrd="0" presId="urn:microsoft.com/office/officeart/2008/layout/VerticalCurvedList"/>
    <dgm:cxn modelId="{B242E9B2-D832-4983-A071-D18D406A1327}" type="presParOf" srcId="{A1CA0B15-7533-465A-A33C-88621CAA61D1}" destId="{23177F33-B547-4AEC-AA9B-4140728ED339}" srcOrd="1" destOrd="0" presId="urn:microsoft.com/office/officeart/2008/layout/VerticalCurvedList"/>
    <dgm:cxn modelId="{D7899558-5DC0-4A62-9EE6-C3E7CB6BC29D}" type="presParOf" srcId="{A1CA0B15-7533-465A-A33C-88621CAA61D1}" destId="{80833C45-3D6A-40FE-BBFB-EF0861397D1E}" srcOrd="2" destOrd="0" presId="urn:microsoft.com/office/officeart/2008/layout/VerticalCurvedList"/>
    <dgm:cxn modelId="{1D4A6731-4B6B-429A-A90D-F3BF06A5205C}" type="presParOf" srcId="{A1CA0B15-7533-465A-A33C-88621CAA61D1}" destId="{81E1427C-BCF8-4C3F-84D0-63C2B4E345A8}" srcOrd="3" destOrd="0" presId="urn:microsoft.com/office/officeart/2008/layout/VerticalCurvedList"/>
    <dgm:cxn modelId="{FB4F8D61-8CC3-483E-A55C-5B24B578C4D2}" type="presParOf" srcId="{BC1DCAFC-0416-4BA9-A2D9-D4909824E7BC}" destId="{FAB2D94E-DA66-4287-B349-83BD9A5DDFEE}" srcOrd="1" destOrd="0" presId="urn:microsoft.com/office/officeart/2008/layout/VerticalCurvedList"/>
    <dgm:cxn modelId="{7B625872-47F0-43AE-99FB-F2A94438E06C}" type="presParOf" srcId="{BC1DCAFC-0416-4BA9-A2D9-D4909824E7BC}" destId="{F4EBAEA7-A13B-4420-B17A-867D317643FC}" srcOrd="2" destOrd="0" presId="urn:microsoft.com/office/officeart/2008/layout/VerticalCurvedList"/>
    <dgm:cxn modelId="{EA8B1D71-4F39-406B-BFD8-0C165E20A05F}" type="presParOf" srcId="{F4EBAEA7-A13B-4420-B17A-867D317643FC}" destId="{39C8D973-7EDA-45DF-A6C1-9C96B0201DD3}" srcOrd="0" destOrd="0" presId="urn:microsoft.com/office/officeart/2008/layout/VerticalCurvedList"/>
    <dgm:cxn modelId="{1DEFEDCF-CBC4-425B-AE80-10482E430D32}" type="presParOf" srcId="{BC1DCAFC-0416-4BA9-A2D9-D4909824E7BC}" destId="{A883ECD5-0866-43B9-A89F-ADC9EC83441C}" srcOrd="3" destOrd="0" presId="urn:microsoft.com/office/officeart/2008/layout/VerticalCurvedList"/>
    <dgm:cxn modelId="{49AD0AC6-C872-4E3C-B413-CEC0A40340D0}" type="presParOf" srcId="{BC1DCAFC-0416-4BA9-A2D9-D4909824E7BC}" destId="{7E2D8B28-2E71-428A-A9A3-D502877BFDD7}" srcOrd="4" destOrd="0" presId="urn:microsoft.com/office/officeart/2008/layout/VerticalCurvedList"/>
    <dgm:cxn modelId="{D1264A00-28E1-4D79-BC99-A27721E6BEEC}" type="presParOf" srcId="{7E2D8B28-2E71-428A-A9A3-D502877BFDD7}" destId="{AA95E624-D911-4C66-B693-10E298344272}" srcOrd="0" destOrd="0" presId="urn:microsoft.com/office/officeart/2008/layout/VerticalCurvedList"/>
    <dgm:cxn modelId="{E69BF7C9-8BFF-4D78-AF1A-00DDEE154C84}" type="presParOf" srcId="{BC1DCAFC-0416-4BA9-A2D9-D4909824E7BC}" destId="{02307B19-81BA-4EDF-9A75-EBE2628F9C2C}" srcOrd="5" destOrd="0" presId="urn:microsoft.com/office/officeart/2008/layout/VerticalCurvedList"/>
    <dgm:cxn modelId="{47EE7C1D-68C3-495D-A0D2-F6707540A000}" type="presParOf" srcId="{BC1DCAFC-0416-4BA9-A2D9-D4909824E7BC}" destId="{988572DB-377C-42EC-9BF1-6BD4EA26FD50}" srcOrd="6" destOrd="0" presId="urn:microsoft.com/office/officeart/2008/layout/VerticalCurvedList"/>
    <dgm:cxn modelId="{C86D9C6D-5F60-4C72-8751-195988CBC784}" type="presParOf" srcId="{988572DB-377C-42EC-9BF1-6BD4EA26FD50}" destId="{B168A755-D474-4FFC-930E-11460D021F49}" srcOrd="0" destOrd="0" presId="urn:microsoft.com/office/officeart/2008/layout/VerticalCurvedList"/>
    <dgm:cxn modelId="{ECD36ACA-A50C-4D70-995F-77BCD3D81C28}" type="presParOf" srcId="{BC1DCAFC-0416-4BA9-A2D9-D4909824E7BC}" destId="{F64BED8D-108D-4208-9F7A-6FD3645004B5}" srcOrd="7" destOrd="0" presId="urn:microsoft.com/office/officeart/2008/layout/VerticalCurvedList"/>
    <dgm:cxn modelId="{90F665AA-795C-4F10-B92F-EA3EE47FAC84}" type="presParOf" srcId="{BC1DCAFC-0416-4BA9-A2D9-D4909824E7BC}" destId="{ABBDB931-FC55-4A58-848F-01FAA22EB3AA}" srcOrd="8" destOrd="0" presId="urn:microsoft.com/office/officeart/2008/layout/VerticalCurvedList"/>
    <dgm:cxn modelId="{12C97DE7-B292-4823-9ACA-BB90310F5900}" type="presParOf" srcId="{ABBDB931-FC55-4A58-848F-01FAA22EB3AA}" destId="{17CBA611-9FB4-48E9-B9D9-5B61FF7C26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EF49860-7511-437B-A772-94F351600209}" type="doc">
      <dgm:prSet loTypeId="urn:microsoft.com/office/officeart/2008/layout/PictureStrip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733538-24F5-4898-9005-46D71E94D02D}">
      <dgm:prSet/>
      <dgm:spPr/>
      <dgm:t>
        <a:bodyPr/>
        <a:lstStyle/>
        <a:p>
          <a:r>
            <a:rPr lang="fr-FR" b="0" i="0"/>
            <a:t>MERCI</a:t>
          </a:r>
          <a:endParaRPr lang="fr-FR"/>
        </a:p>
      </dgm:t>
    </dgm:pt>
    <dgm:pt modelId="{CB08A35B-83AB-4637-BAF8-8C7C07009503}" type="parTrans" cxnId="{A25F8CC7-68C7-464B-B2DD-62482439457C}">
      <dgm:prSet/>
      <dgm:spPr/>
      <dgm:t>
        <a:bodyPr/>
        <a:lstStyle/>
        <a:p>
          <a:endParaRPr lang="fr-FR"/>
        </a:p>
      </dgm:t>
    </dgm:pt>
    <dgm:pt modelId="{BB558F90-479C-4C29-89B7-10990CDB2578}" type="sibTrans" cxnId="{A25F8CC7-68C7-464B-B2DD-62482439457C}">
      <dgm:prSet/>
      <dgm:spPr/>
      <dgm:t>
        <a:bodyPr/>
        <a:lstStyle/>
        <a:p>
          <a:endParaRPr lang="fr-FR"/>
        </a:p>
      </dgm:t>
    </dgm:pt>
    <dgm:pt modelId="{3737E518-6F0D-45AF-931A-9C2A34468E22}" type="pres">
      <dgm:prSet presAssocID="{9EF49860-7511-437B-A772-94F351600209}" presName="Name0" presStyleCnt="0">
        <dgm:presLayoutVars>
          <dgm:dir/>
          <dgm:resizeHandles val="exact"/>
        </dgm:presLayoutVars>
      </dgm:prSet>
      <dgm:spPr/>
    </dgm:pt>
    <dgm:pt modelId="{81516F5A-F216-41D5-AAB0-BE2A67AA3FD2}" type="pres">
      <dgm:prSet presAssocID="{27733538-24F5-4898-9005-46D71E94D02D}" presName="composite" presStyleCnt="0"/>
      <dgm:spPr/>
    </dgm:pt>
    <dgm:pt modelId="{45838957-04D8-4596-A17E-9D7DAA809E97}" type="pres">
      <dgm:prSet presAssocID="{27733538-24F5-4898-9005-46D71E94D02D}" presName="rect1" presStyleLbl="trAlignAcc1" presStyleIdx="0" presStyleCnt="1">
        <dgm:presLayoutVars>
          <dgm:bulletEnabled val="1"/>
        </dgm:presLayoutVars>
      </dgm:prSet>
      <dgm:spPr/>
    </dgm:pt>
    <dgm:pt modelId="{DEA901C3-A126-41B7-80A4-60A54F2E5EB7}" type="pres">
      <dgm:prSet presAssocID="{27733538-24F5-4898-9005-46D71E94D02D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oignée de main avec un remplissage uni"/>
        </a:ext>
      </dgm:extLst>
    </dgm:pt>
  </dgm:ptLst>
  <dgm:cxnLst>
    <dgm:cxn modelId="{1C7EAE96-10ED-46AA-8AB7-120DC3DD9F30}" type="presOf" srcId="{27733538-24F5-4898-9005-46D71E94D02D}" destId="{45838957-04D8-4596-A17E-9D7DAA809E97}" srcOrd="0" destOrd="0" presId="urn:microsoft.com/office/officeart/2008/layout/PictureStrips"/>
    <dgm:cxn modelId="{A25F8CC7-68C7-464B-B2DD-62482439457C}" srcId="{9EF49860-7511-437B-A772-94F351600209}" destId="{27733538-24F5-4898-9005-46D71E94D02D}" srcOrd="0" destOrd="0" parTransId="{CB08A35B-83AB-4637-BAF8-8C7C07009503}" sibTransId="{BB558F90-479C-4C29-89B7-10990CDB2578}"/>
    <dgm:cxn modelId="{1A59FACF-F26D-4473-8F5D-C20F1F0F19A1}" type="presOf" srcId="{9EF49860-7511-437B-A772-94F351600209}" destId="{3737E518-6F0D-45AF-931A-9C2A34468E22}" srcOrd="0" destOrd="0" presId="urn:microsoft.com/office/officeart/2008/layout/PictureStrips"/>
    <dgm:cxn modelId="{7010E923-AB35-4883-8C05-2947943ADF43}" type="presParOf" srcId="{3737E518-6F0D-45AF-931A-9C2A34468E22}" destId="{81516F5A-F216-41D5-AAB0-BE2A67AA3FD2}" srcOrd="0" destOrd="0" presId="urn:microsoft.com/office/officeart/2008/layout/PictureStrips"/>
    <dgm:cxn modelId="{307D0A00-E1D6-40F9-AA6A-B5755923DA29}" type="presParOf" srcId="{81516F5A-F216-41D5-AAB0-BE2A67AA3FD2}" destId="{45838957-04D8-4596-A17E-9D7DAA809E97}" srcOrd="0" destOrd="0" presId="urn:microsoft.com/office/officeart/2008/layout/PictureStrips"/>
    <dgm:cxn modelId="{DEC6A180-066B-4F2F-A896-F200D9475746}" type="presParOf" srcId="{81516F5A-F216-41D5-AAB0-BE2A67AA3FD2}" destId="{DEA901C3-A126-41B7-80A4-60A54F2E5EB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9198B-8917-4550-8F78-C47A5BC11994}" type="doc">
      <dgm:prSet loTypeId="urn:microsoft.com/office/officeart/2008/layout/PictureStrip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3E18B2BB-5DC8-49A7-8393-F8E223191D56}">
      <dgm:prSet/>
      <dgm:spPr/>
      <dgm:t>
        <a:bodyPr/>
        <a:lstStyle/>
        <a:p>
          <a:pPr>
            <a:buNone/>
          </a:pPr>
          <a:r>
            <a:rPr lang="fr-FR" b="0" i="0" dirty="0"/>
            <a:t>Objectifs à atteindre</a:t>
          </a:r>
          <a:endParaRPr lang="fr-FR" dirty="0"/>
        </a:p>
      </dgm:t>
    </dgm:pt>
    <dgm:pt modelId="{1B12F704-4EFC-4464-8799-850259877917}" type="parTrans" cxnId="{81BB41BC-F417-45D0-96AA-37898650BC8B}">
      <dgm:prSet/>
      <dgm:spPr/>
      <dgm:t>
        <a:bodyPr/>
        <a:lstStyle/>
        <a:p>
          <a:endParaRPr lang="fr-FR"/>
        </a:p>
      </dgm:t>
    </dgm:pt>
    <dgm:pt modelId="{CBE68CC2-82DB-4DE6-8207-3CB85D4878C1}" type="sibTrans" cxnId="{81BB41BC-F417-45D0-96AA-37898650BC8B}">
      <dgm:prSet/>
      <dgm:spPr/>
      <dgm:t>
        <a:bodyPr/>
        <a:lstStyle/>
        <a:p>
          <a:endParaRPr lang="fr-FR"/>
        </a:p>
      </dgm:t>
    </dgm:pt>
    <dgm:pt modelId="{732014D5-2E5F-49E2-9AD3-3F67D61D297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Comprendre les différents types d’utilisateurs</a:t>
          </a:r>
          <a:endParaRPr lang="fr-FR" dirty="0"/>
        </a:p>
      </dgm:t>
    </dgm:pt>
    <dgm:pt modelId="{D74670CE-7D1A-42DE-A1E4-77CDF3903388}" type="parTrans" cxnId="{E787C3D7-B943-4C9F-BBD7-23817DE6475C}">
      <dgm:prSet/>
      <dgm:spPr/>
      <dgm:t>
        <a:bodyPr/>
        <a:lstStyle/>
        <a:p>
          <a:endParaRPr lang="fr-FR"/>
        </a:p>
      </dgm:t>
    </dgm:pt>
    <dgm:pt modelId="{A4CE769F-8000-4D8C-94CB-47C6253C2676}" type="sibTrans" cxnId="{E787C3D7-B943-4C9F-BBD7-23817DE6475C}">
      <dgm:prSet/>
      <dgm:spPr/>
      <dgm:t>
        <a:bodyPr/>
        <a:lstStyle/>
        <a:p>
          <a:endParaRPr lang="fr-FR"/>
        </a:p>
      </dgm:t>
    </dgm:pt>
    <dgm:pt modelId="{BCEAA3CE-1995-4A5F-A4BF-7EF7F6FFA31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Réaliser une segmentation clients,</a:t>
          </a:r>
          <a:br>
            <a:rPr lang="fr-FR" b="0" i="0" dirty="0"/>
          </a:br>
          <a:r>
            <a:rPr lang="fr-FR" b="0" i="0" dirty="0"/>
            <a:t>facilement exploitable pour l’équipe marketing</a:t>
          </a:r>
          <a:endParaRPr lang="fr-FR" dirty="0"/>
        </a:p>
      </dgm:t>
    </dgm:pt>
    <dgm:pt modelId="{19ABD7A9-E668-45CA-907B-2B738B1753F2}" type="parTrans" cxnId="{743E63EB-E3AD-40F3-9D39-1E3DE7D52BC1}">
      <dgm:prSet/>
      <dgm:spPr/>
      <dgm:t>
        <a:bodyPr/>
        <a:lstStyle/>
        <a:p>
          <a:endParaRPr lang="fr-FR"/>
        </a:p>
      </dgm:t>
    </dgm:pt>
    <dgm:pt modelId="{D434EB09-6F03-481E-9330-B2ADB86F0674}" type="sibTrans" cxnId="{743E63EB-E3AD-40F3-9D39-1E3DE7D52BC1}">
      <dgm:prSet/>
      <dgm:spPr/>
      <dgm:t>
        <a:bodyPr/>
        <a:lstStyle/>
        <a:p>
          <a:endParaRPr lang="fr-FR"/>
        </a:p>
      </dgm:t>
    </dgm:pt>
    <dgm:pt modelId="{AB26C769-9EA9-4362-85D5-2B352D72B39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Evaluer la fréquence à laquelle </a:t>
          </a:r>
          <a:br>
            <a:rPr lang="fr-FR" b="0" i="0" dirty="0"/>
          </a:br>
          <a:r>
            <a:rPr lang="fr-FR" b="0" i="0" dirty="0"/>
            <a:t>la segmentation doit être mise à jour pour établir une proposition de contrat de maintenance</a:t>
          </a:r>
          <a:endParaRPr lang="fr-FR" dirty="0"/>
        </a:p>
      </dgm:t>
    </dgm:pt>
    <dgm:pt modelId="{25259ECD-89BD-46A9-BB5E-5E07AB98B8D9}" type="parTrans" cxnId="{D5C882BE-69E1-4381-B7F8-F8CEB950FFEE}">
      <dgm:prSet/>
      <dgm:spPr/>
      <dgm:t>
        <a:bodyPr/>
        <a:lstStyle/>
        <a:p>
          <a:endParaRPr lang="fr-FR"/>
        </a:p>
      </dgm:t>
    </dgm:pt>
    <dgm:pt modelId="{0CA64DAF-3207-40AE-BC79-2086354CEFF6}" type="sibTrans" cxnId="{D5C882BE-69E1-4381-B7F8-F8CEB950FFEE}">
      <dgm:prSet/>
      <dgm:spPr/>
      <dgm:t>
        <a:bodyPr/>
        <a:lstStyle/>
        <a:p>
          <a:endParaRPr lang="fr-FR"/>
        </a:p>
      </dgm:t>
    </dgm:pt>
    <dgm:pt modelId="{D4F51C6C-EF32-4A4B-B3A4-65A506B7AD7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Le code fourni doit respecter la convention PEP8</a:t>
          </a:r>
          <a:endParaRPr lang="fr-FR" dirty="0"/>
        </a:p>
      </dgm:t>
    </dgm:pt>
    <dgm:pt modelId="{CF93E425-ACB4-47C9-9EB2-EA35D918FECE}" type="parTrans" cxnId="{E4933B4B-15F5-4B38-B56D-37C808D7CBF1}">
      <dgm:prSet/>
      <dgm:spPr/>
      <dgm:t>
        <a:bodyPr/>
        <a:lstStyle/>
        <a:p>
          <a:endParaRPr lang="fr-FR"/>
        </a:p>
      </dgm:t>
    </dgm:pt>
    <dgm:pt modelId="{0C0E860E-DABC-40FB-8123-023B41AFB66C}" type="sibTrans" cxnId="{E4933B4B-15F5-4B38-B56D-37C808D7CBF1}">
      <dgm:prSet/>
      <dgm:spPr/>
      <dgm:t>
        <a:bodyPr/>
        <a:lstStyle/>
        <a:p>
          <a:endParaRPr lang="fr-FR"/>
        </a:p>
      </dgm:t>
    </dgm:pt>
    <dgm:pt modelId="{47713835-4526-484E-BB83-550AF545D4BB}" type="pres">
      <dgm:prSet presAssocID="{DDB9198B-8917-4550-8F78-C47A5BC11994}" presName="Name0" presStyleCnt="0">
        <dgm:presLayoutVars>
          <dgm:dir/>
          <dgm:resizeHandles val="exact"/>
        </dgm:presLayoutVars>
      </dgm:prSet>
      <dgm:spPr/>
    </dgm:pt>
    <dgm:pt modelId="{60445F79-A2D5-4955-9DE5-46D4BD259CB2}" type="pres">
      <dgm:prSet presAssocID="{3E18B2BB-5DC8-49A7-8393-F8E223191D56}" presName="composite" presStyleCnt="0"/>
      <dgm:spPr/>
    </dgm:pt>
    <dgm:pt modelId="{CF2AFE20-194D-4234-AC55-5AD65A52BD08}" type="pres">
      <dgm:prSet presAssocID="{3E18B2BB-5DC8-49A7-8393-F8E223191D56}" presName="rect1" presStyleLbl="trAlignAcc1" presStyleIdx="0" presStyleCnt="1">
        <dgm:presLayoutVars>
          <dgm:bulletEnabled val="1"/>
        </dgm:presLayoutVars>
      </dgm:prSet>
      <dgm:spPr/>
    </dgm:pt>
    <dgm:pt modelId="{6A15B1A1-62D9-465C-83BD-94C96DE77DE6}" type="pres">
      <dgm:prSet presAssocID="{3E18B2BB-5DC8-49A7-8393-F8E223191D56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Graphique à barres avec tendance à la hausse avec un remplissage uni"/>
        </a:ext>
      </dgm:extLst>
    </dgm:pt>
  </dgm:ptLst>
  <dgm:cxnLst>
    <dgm:cxn modelId="{44CBDE29-1510-4197-A581-DCADC79AFFCC}" type="presOf" srcId="{AB26C769-9EA9-4362-85D5-2B352D72B390}" destId="{CF2AFE20-194D-4234-AC55-5AD65A52BD08}" srcOrd="0" destOrd="3" presId="urn:microsoft.com/office/officeart/2008/layout/PictureStrips"/>
    <dgm:cxn modelId="{1DD9942C-64D7-4EF6-B855-DC79FEC52BA9}" type="presOf" srcId="{D4F51C6C-EF32-4A4B-B3A4-65A506B7AD78}" destId="{CF2AFE20-194D-4234-AC55-5AD65A52BD08}" srcOrd="0" destOrd="4" presId="urn:microsoft.com/office/officeart/2008/layout/PictureStrips"/>
    <dgm:cxn modelId="{E4933B4B-15F5-4B38-B56D-37C808D7CBF1}" srcId="{3E18B2BB-5DC8-49A7-8393-F8E223191D56}" destId="{D4F51C6C-EF32-4A4B-B3A4-65A506B7AD78}" srcOrd="3" destOrd="0" parTransId="{CF93E425-ACB4-47C9-9EB2-EA35D918FECE}" sibTransId="{0C0E860E-DABC-40FB-8123-023B41AFB66C}"/>
    <dgm:cxn modelId="{53853E4F-914E-4A15-A022-7B804BE16F24}" type="presOf" srcId="{BCEAA3CE-1995-4A5F-A4BF-7EF7F6FFA31E}" destId="{CF2AFE20-194D-4234-AC55-5AD65A52BD08}" srcOrd="0" destOrd="2" presId="urn:microsoft.com/office/officeart/2008/layout/PictureStrips"/>
    <dgm:cxn modelId="{81BB41BC-F417-45D0-96AA-37898650BC8B}" srcId="{DDB9198B-8917-4550-8F78-C47A5BC11994}" destId="{3E18B2BB-5DC8-49A7-8393-F8E223191D56}" srcOrd="0" destOrd="0" parTransId="{1B12F704-4EFC-4464-8799-850259877917}" sibTransId="{CBE68CC2-82DB-4DE6-8207-3CB85D4878C1}"/>
    <dgm:cxn modelId="{D5C882BE-69E1-4381-B7F8-F8CEB950FFEE}" srcId="{3E18B2BB-5DC8-49A7-8393-F8E223191D56}" destId="{AB26C769-9EA9-4362-85D5-2B352D72B390}" srcOrd="2" destOrd="0" parTransId="{25259ECD-89BD-46A9-BB5E-5E07AB98B8D9}" sibTransId="{0CA64DAF-3207-40AE-BC79-2086354CEFF6}"/>
    <dgm:cxn modelId="{2D121EC9-D26D-4C2F-AA7C-40B47B08F331}" type="presOf" srcId="{3E18B2BB-5DC8-49A7-8393-F8E223191D56}" destId="{CF2AFE20-194D-4234-AC55-5AD65A52BD08}" srcOrd="0" destOrd="0" presId="urn:microsoft.com/office/officeart/2008/layout/PictureStrips"/>
    <dgm:cxn modelId="{923A92D4-3645-47A7-A24B-68C94D2BD7EF}" type="presOf" srcId="{DDB9198B-8917-4550-8F78-C47A5BC11994}" destId="{47713835-4526-484E-BB83-550AF545D4BB}" srcOrd="0" destOrd="0" presId="urn:microsoft.com/office/officeart/2008/layout/PictureStrips"/>
    <dgm:cxn modelId="{E787C3D7-B943-4C9F-BBD7-23817DE6475C}" srcId="{3E18B2BB-5DC8-49A7-8393-F8E223191D56}" destId="{732014D5-2E5F-49E2-9AD3-3F67D61D2972}" srcOrd="0" destOrd="0" parTransId="{D74670CE-7D1A-42DE-A1E4-77CDF3903388}" sibTransId="{A4CE769F-8000-4D8C-94CB-47C6253C2676}"/>
    <dgm:cxn modelId="{743E63EB-E3AD-40F3-9D39-1E3DE7D52BC1}" srcId="{3E18B2BB-5DC8-49A7-8393-F8E223191D56}" destId="{BCEAA3CE-1995-4A5F-A4BF-7EF7F6FFA31E}" srcOrd="1" destOrd="0" parTransId="{19ABD7A9-E668-45CA-907B-2B738B1753F2}" sibTransId="{D434EB09-6F03-481E-9330-B2ADB86F0674}"/>
    <dgm:cxn modelId="{EA0A30FE-876A-4986-B929-51D04C94D62F}" type="presOf" srcId="{732014D5-2E5F-49E2-9AD3-3F67D61D2972}" destId="{CF2AFE20-194D-4234-AC55-5AD65A52BD08}" srcOrd="0" destOrd="1" presId="urn:microsoft.com/office/officeart/2008/layout/PictureStrips"/>
    <dgm:cxn modelId="{5923A64A-4AD6-425D-AF76-3621C4C0FE1C}" type="presParOf" srcId="{47713835-4526-484E-BB83-550AF545D4BB}" destId="{60445F79-A2D5-4955-9DE5-46D4BD259CB2}" srcOrd="0" destOrd="0" presId="urn:microsoft.com/office/officeart/2008/layout/PictureStrips"/>
    <dgm:cxn modelId="{F9F0F665-58F9-4760-BE88-F86CD12949A4}" type="presParOf" srcId="{60445F79-A2D5-4955-9DE5-46D4BD259CB2}" destId="{CF2AFE20-194D-4234-AC55-5AD65A52BD08}" srcOrd="0" destOrd="0" presId="urn:microsoft.com/office/officeart/2008/layout/PictureStrips"/>
    <dgm:cxn modelId="{22BDA62B-6CBE-4DDD-AC78-661DBCF75EC0}" type="presParOf" srcId="{60445F79-A2D5-4955-9DE5-46D4BD259CB2}" destId="{6A15B1A1-62D9-465C-83BD-94C96DE77DE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8F344B-4426-4154-94CE-63576122F883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FFB2D2F-09D3-4080-98DE-E5C4FDD8538F}">
      <dgm:prSet/>
      <dgm:spPr/>
      <dgm:t>
        <a:bodyPr/>
        <a:lstStyle/>
        <a:p>
          <a:pPr>
            <a:buNone/>
          </a:pPr>
          <a:r>
            <a:rPr lang="fr-FR" b="0" i="0"/>
            <a:t>Moyens mis à disposition</a:t>
          </a:r>
          <a:endParaRPr lang="fr-FR"/>
        </a:p>
      </dgm:t>
    </dgm:pt>
    <dgm:pt modelId="{BD2F8C6D-21F9-4C94-86ED-AFF6F957F2E7}" type="parTrans" cxnId="{106EBF70-E883-427A-9F88-9CA327570A56}">
      <dgm:prSet/>
      <dgm:spPr/>
      <dgm:t>
        <a:bodyPr/>
        <a:lstStyle/>
        <a:p>
          <a:endParaRPr lang="fr-FR"/>
        </a:p>
      </dgm:t>
    </dgm:pt>
    <dgm:pt modelId="{ACD12E78-3A78-4DE0-A2DC-AAB2908C0AA0}" type="sibTrans" cxnId="{106EBF70-E883-427A-9F88-9CA327570A56}">
      <dgm:prSet/>
      <dgm:spPr/>
      <dgm:t>
        <a:bodyPr/>
        <a:lstStyle/>
        <a:p>
          <a:endParaRPr lang="fr-FR"/>
        </a:p>
      </dgm:t>
    </dgm:pt>
    <dgm:pt modelId="{FDBC7912-212F-4798-9BF6-A6913A12BE55}">
      <dgm:prSet/>
      <dgm:spPr/>
      <dgm:t>
        <a:bodyPr/>
        <a:lstStyle/>
        <a:p>
          <a:pPr>
            <a:buFontTx/>
            <a:buNone/>
          </a:pPr>
          <a:r>
            <a:rPr lang="fr-FR" b="0" i="0" dirty="0"/>
            <a:t>Une base de données anonymisée </a:t>
          </a:r>
          <a:br>
            <a:rPr lang="fr-FR" b="0" i="0" dirty="0"/>
          </a:br>
          <a:r>
            <a:rPr lang="fr-FR" b="0" i="0" dirty="0"/>
            <a:t>comportant des informations depuis 2017:</a:t>
          </a:r>
          <a:endParaRPr lang="fr-FR" dirty="0"/>
        </a:p>
      </dgm:t>
    </dgm:pt>
    <dgm:pt modelId="{97DD843D-7F9E-43C8-9E3C-D29B1D604ECB}" type="parTrans" cxnId="{313BEE3C-0FFA-4AFF-96B4-ECB5DEC7BF4A}">
      <dgm:prSet/>
      <dgm:spPr/>
      <dgm:t>
        <a:bodyPr/>
        <a:lstStyle/>
        <a:p>
          <a:endParaRPr lang="fr-FR"/>
        </a:p>
      </dgm:t>
    </dgm:pt>
    <dgm:pt modelId="{E0CBB67B-37F9-4E47-A730-7E7AC21ECD8C}" type="sibTrans" cxnId="{313BEE3C-0FFA-4AFF-96B4-ECB5DEC7BF4A}">
      <dgm:prSet/>
      <dgm:spPr/>
      <dgm:t>
        <a:bodyPr/>
        <a:lstStyle/>
        <a:p>
          <a:endParaRPr lang="fr-FR"/>
        </a:p>
      </dgm:t>
    </dgm:pt>
    <dgm:pt modelId="{DE88F19D-8A1C-44CA-ACFC-79A0DEAE8A1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historique des commandes</a:t>
          </a:r>
          <a:endParaRPr lang="fr-FR" dirty="0"/>
        </a:p>
      </dgm:t>
    </dgm:pt>
    <dgm:pt modelId="{B4A09806-A2FE-4719-80FD-E9D0B5170694}" type="parTrans" cxnId="{7F0E8707-8947-4312-AC0F-3487444B2E2B}">
      <dgm:prSet/>
      <dgm:spPr/>
      <dgm:t>
        <a:bodyPr/>
        <a:lstStyle/>
        <a:p>
          <a:endParaRPr lang="fr-FR"/>
        </a:p>
      </dgm:t>
    </dgm:pt>
    <dgm:pt modelId="{B2925A77-AE85-48A2-BB0D-CFBDB0E71491}" type="sibTrans" cxnId="{7F0E8707-8947-4312-AC0F-3487444B2E2B}">
      <dgm:prSet/>
      <dgm:spPr/>
      <dgm:t>
        <a:bodyPr/>
        <a:lstStyle/>
        <a:p>
          <a:endParaRPr lang="fr-FR"/>
        </a:p>
      </dgm:t>
    </dgm:pt>
    <dgm:pt modelId="{727FDE71-47D4-464F-AEE9-13B56F37432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produits achetés</a:t>
          </a:r>
          <a:endParaRPr lang="fr-FR" dirty="0"/>
        </a:p>
      </dgm:t>
    </dgm:pt>
    <dgm:pt modelId="{6C0AF83E-0964-4006-B248-2A43C76BEBF5}" type="parTrans" cxnId="{6E48EDCA-C570-43E1-845D-EA2266413FE8}">
      <dgm:prSet/>
      <dgm:spPr/>
      <dgm:t>
        <a:bodyPr/>
        <a:lstStyle/>
        <a:p>
          <a:endParaRPr lang="fr-FR"/>
        </a:p>
      </dgm:t>
    </dgm:pt>
    <dgm:pt modelId="{BC0FCF5C-94E9-4245-B1EB-2D0BB1B71A96}" type="sibTrans" cxnId="{6E48EDCA-C570-43E1-845D-EA2266413FE8}">
      <dgm:prSet/>
      <dgm:spPr/>
      <dgm:t>
        <a:bodyPr/>
        <a:lstStyle/>
        <a:p>
          <a:endParaRPr lang="fr-FR"/>
        </a:p>
      </dgm:t>
    </dgm:pt>
    <dgm:pt modelId="{FCFE1478-7181-478D-B1A3-425AD4E8A4E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commentaires de satisfaction</a:t>
          </a:r>
          <a:endParaRPr lang="fr-FR" dirty="0"/>
        </a:p>
      </dgm:t>
    </dgm:pt>
    <dgm:pt modelId="{8492265A-D828-40D6-A706-79FD16B97B92}" type="parTrans" cxnId="{72AA494B-A336-4453-A789-41307B279837}">
      <dgm:prSet/>
      <dgm:spPr/>
      <dgm:t>
        <a:bodyPr/>
        <a:lstStyle/>
        <a:p>
          <a:endParaRPr lang="fr-FR"/>
        </a:p>
      </dgm:t>
    </dgm:pt>
    <dgm:pt modelId="{862C2FDF-BADE-4F38-BDBE-78BEE9EC1ED4}" type="sibTrans" cxnId="{72AA494B-A336-4453-A789-41307B279837}">
      <dgm:prSet/>
      <dgm:spPr/>
      <dgm:t>
        <a:bodyPr/>
        <a:lstStyle/>
        <a:p>
          <a:endParaRPr lang="fr-FR"/>
        </a:p>
      </dgm:t>
    </dgm:pt>
    <dgm:pt modelId="{D7FC5BFD-12E8-4A51-9BE1-B5E0D462753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…</a:t>
          </a:r>
          <a:endParaRPr lang="fr-FR" dirty="0"/>
        </a:p>
      </dgm:t>
    </dgm:pt>
    <dgm:pt modelId="{999C3B65-8CC0-4312-A81C-06A35BB0AC17}" type="parTrans" cxnId="{8479B4B0-63B7-4BA4-9A50-4741614BC310}">
      <dgm:prSet/>
      <dgm:spPr/>
      <dgm:t>
        <a:bodyPr/>
        <a:lstStyle/>
        <a:p>
          <a:endParaRPr lang="fr-FR"/>
        </a:p>
      </dgm:t>
    </dgm:pt>
    <dgm:pt modelId="{92E45743-3B33-4237-A651-84FB9325D89F}" type="sibTrans" cxnId="{8479B4B0-63B7-4BA4-9A50-4741614BC310}">
      <dgm:prSet/>
      <dgm:spPr/>
      <dgm:t>
        <a:bodyPr/>
        <a:lstStyle/>
        <a:p>
          <a:endParaRPr lang="fr-FR"/>
        </a:p>
      </dgm:t>
    </dgm:pt>
    <dgm:pt modelId="{4DE9768B-F1FB-4209-BDF0-01ED4E15FAA5}" type="pres">
      <dgm:prSet presAssocID="{1D8F344B-4426-4154-94CE-63576122F883}" presName="Name0" presStyleCnt="0">
        <dgm:presLayoutVars>
          <dgm:dir/>
          <dgm:resizeHandles val="exact"/>
        </dgm:presLayoutVars>
      </dgm:prSet>
      <dgm:spPr/>
    </dgm:pt>
    <dgm:pt modelId="{4E327157-15B3-43C2-90BB-1759760CBB21}" type="pres">
      <dgm:prSet presAssocID="{6FFB2D2F-09D3-4080-98DE-E5C4FDD8538F}" presName="composite" presStyleCnt="0"/>
      <dgm:spPr/>
    </dgm:pt>
    <dgm:pt modelId="{EE33E228-D808-4129-A5A0-2CEF25C53DA3}" type="pres">
      <dgm:prSet presAssocID="{6FFB2D2F-09D3-4080-98DE-E5C4FDD8538F}" presName="rect1" presStyleLbl="trAlignAcc1" presStyleIdx="0" presStyleCnt="1">
        <dgm:presLayoutVars>
          <dgm:bulletEnabled val="1"/>
        </dgm:presLayoutVars>
      </dgm:prSet>
      <dgm:spPr/>
    </dgm:pt>
    <dgm:pt modelId="{27877EA2-33D4-43A4-B273-0C4488E78FF9}" type="pres">
      <dgm:prSet presAssocID="{6FFB2D2F-09D3-4080-98DE-E5C4FDD8538F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Journal avec un remplissage uni"/>
        </a:ext>
      </dgm:extLst>
    </dgm:pt>
  </dgm:ptLst>
  <dgm:cxnLst>
    <dgm:cxn modelId="{7F0E8707-8947-4312-AC0F-3487444B2E2B}" srcId="{FDBC7912-212F-4798-9BF6-A6913A12BE55}" destId="{DE88F19D-8A1C-44CA-ACFC-79A0DEAE8A11}" srcOrd="0" destOrd="0" parTransId="{B4A09806-A2FE-4719-80FD-E9D0B5170694}" sibTransId="{B2925A77-AE85-48A2-BB0D-CFBDB0E71491}"/>
    <dgm:cxn modelId="{A8134721-00EB-4CA1-9042-51ECBF1092F3}" type="presOf" srcId="{DE88F19D-8A1C-44CA-ACFC-79A0DEAE8A11}" destId="{EE33E228-D808-4129-A5A0-2CEF25C53DA3}" srcOrd="0" destOrd="2" presId="urn:microsoft.com/office/officeart/2008/layout/PictureStrips"/>
    <dgm:cxn modelId="{313BEE3C-0FFA-4AFF-96B4-ECB5DEC7BF4A}" srcId="{6FFB2D2F-09D3-4080-98DE-E5C4FDD8538F}" destId="{FDBC7912-212F-4798-9BF6-A6913A12BE55}" srcOrd="0" destOrd="0" parTransId="{97DD843D-7F9E-43C8-9E3C-D29B1D604ECB}" sibTransId="{E0CBB67B-37F9-4E47-A730-7E7AC21ECD8C}"/>
    <dgm:cxn modelId="{30F1C662-B72C-48DC-9950-66BDF49E2B99}" type="presOf" srcId="{FDBC7912-212F-4798-9BF6-A6913A12BE55}" destId="{EE33E228-D808-4129-A5A0-2CEF25C53DA3}" srcOrd="0" destOrd="1" presId="urn:microsoft.com/office/officeart/2008/layout/PictureStrips"/>
    <dgm:cxn modelId="{72AA494B-A336-4453-A789-41307B279837}" srcId="{FDBC7912-212F-4798-9BF6-A6913A12BE55}" destId="{FCFE1478-7181-478D-B1A3-425AD4E8A4EB}" srcOrd="2" destOrd="0" parTransId="{8492265A-D828-40D6-A706-79FD16B97B92}" sibTransId="{862C2FDF-BADE-4F38-BDBE-78BEE9EC1ED4}"/>
    <dgm:cxn modelId="{106EBF70-E883-427A-9F88-9CA327570A56}" srcId="{1D8F344B-4426-4154-94CE-63576122F883}" destId="{6FFB2D2F-09D3-4080-98DE-E5C4FDD8538F}" srcOrd="0" destOrd="0" parTransId="{BD2F8C6D-21F9-4C94-86ED-AFF6F957F2E7}" sibTransId="{ACD12E78-3A78-4DE0-A2DC-AAB2908C0AA0}"/>
    <dgm:cxn modelId="{8706F652-C6AB-431D-B940-61B5983CA463}" type="presOf" srcId="{6FFB2D2F-09D3-4080-98DE-E5C4FDD8538F}" destId="{EE33E228-D808-4129-A5A0-2CEF25C53DA3}" srcOrd="0" destOrd="0" presId="urn:microsoft.com/office/officeart/2008/layout/PictureStrips"/>
    <dgm:cxn modelId="{40AB4A87-06B0-4BD3-8E41-F7BEB02E1303}" type="presOf" srcId="{727FDE71-47D4-464F-AEE9-13B56F374322}" destId="{EE33E228-D808-4129-A5A0-2CEF25C53DA3}" srcOrd="0" destOrd="3" presId="urn:microsoft.com/office/officeart/2008/layout/PictureStrips"/>
    <dgm:cxn modelId="{0CB8F294-D53E-4D49-ADDD-E35226DA9B2A}" type="presOf" srcId="{1D8F344B-4426-4154-94CE-63576122F883}" destId="{4DE9768B-F1FB-4209-BDF0-01ED4E15FAA5}" srcOrd="0" destOrd="0" presId="urn:microsoft.com/office/officeart/2008/layout/PictureStrips"/>
    <dgm:cxn modelId="{8479B4B0-63B7-4BA4-9A50-4741614BC310}" srcId="{FDBC7912-212F-4798-9BF6-A6913A12BE55}" destId="{D7FC5BFD-12E8-4A51-9BE1-B5E0D462753E}" srcOrd="3" destOrd="0" parTransId="{999C3B65-8CC0-4312-A81C-06A35BB0AC17}" sibTransId="{92E45743-3B33-4237-A651-84FB9325D89F}"/>
    <dgm:cxn modelId="{937DA9B7-4AAA-4C11-BD76-29E8ABBA27CC}" type="presOf" srcId="{FCFE1478-7181-478D-B1A3-425AD4E8A4EB}" destId="{EE33E228-D808-4129-A5A0-2CEF25C53DA3}" srcOrd="0" destOrd="4" presId="urn:microsoft.com/office/officeart/2008/layout/PictureStrips"/>
    <dgm:cxn modelId="{825F27BE-22AD-49FC-AC1D-B051923CE57B}" type="presOf" srcId="{D7FC5BFD-12E8-4A51-9BE1-B5E0D462753E}" destId="{EE33E228-D808-4129-A5A0-2CEF25C53DA3}" srcOrd="0" destOrd="5" presId="urn:microsoft.com/office/officeart/2008/layout/PictureStrips"/>
    <dgm:cxn modelId="{6E48EDCA-C570-43E1-845D-EA2266413FE8}" srcId="{FDBC7912-212F-4798-9BF6-A6913A12BE55}" destId="{727FDE71-47D4-464F-AEE9-13B56F374322}" srcOrd="1" destOrd="0" parTransId="{6C0AF83E-0964-4006-B248-2A43C76BEBF5}" sibTransId="{BC0FCF5C-94E9-4245-B1EB-2D0BB1B71A96}"/>
    <dgm:cxn modelId="{3343DA60-A63B-4F37-8D06-E95F4CF901AD}" type="presParOf" srcId="{4DE9768B-F1FB-4209-BDF0-01ED4E15FAA5}" destId="{4E327157-15B3-43C2-90BB-1759760CBB21}" srcOrd="0" destOrd="0" presId="urn:microsoft.com/office/officeart/2008/layout/PictureStrips"/>
    <dgm:cxn modelId="{695E46B8-C83E-4357-B366-871D4D90B245}" type="presParOf" srcId="{4E327157-15B3-43C2-90BB-1759760CBB21}" destId="{EE33E228-D808-4129-A5A0-2CEF25C53DA3}" srcOrd="0" destOrd="0" presId="urn:microsoft.com/office/officeart/2008/layout/PictureStrips"/>
    <dgm:cxn modelId="{A569C309-0525-4417-A6B7-3AFA925EC134}" type="presParOf" srcId="{4E327157-15B3-43C2-90BB-1759760CBB21}" destId="{27877EA2-33D4-43A4-B273-0C4488E78FF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7FB78C-DA5F-4AF1-985B-641B291DA3D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12021A9-5029-4638-9592-475B226BE628}">
      <dgm:prSet/>
      <dgm:spPr/>
      <dgm:t>
        <a:bodyPr/>
        <a:lstStyle/>
        <a:p>
          <a:r>
            <a:rPr lang="fr-FR" b="0" i="0"/>
            <a:t>Merge des différents DataFrame</a:t>
          </a:r>
          <a:endParaRPr lang="fr-FR"/>
        </a:p>
      </dgm:t>
    </dgm:pt>
    <dgm:pt modelId="{8BFC7A42-AA01-4ABA-AF31-172142BF0855}" type="parTrans" cxnId="{7BD36882-32DC-499E-B2CC-08B46CC7B65F}">
      <dgm:prSet/>
      <dgm:spPr/>
      <dgm:t>
        <a:bodyPr/>
        <a:lstStyle/>
        <a:p>
          <a:endParaRPr lang="fr-FR"/>
        </a:p>
      </dgm:t>
    </dgm:pt>
    <dgm:pt modelId="{DCFE75BD-FF15-4891-A24F-9022318C8C3B}" type="sibTrans" cxnId="{7BD36882-32DC-499E-B2CC-08B46CC7B65F}">
      <dgm:prSet/>
      <dgm:spPr/>
      <dgm:t>
        <a:bodyPr/>
        <a:lstStyle/>
        <a:p>
          <a:endParaRPr lang="fr-FR"/>
        </a:p>
      </dgm:t>
    </dgm:pt>
    <dgm:pt modelId="{3973FD76-B2BF-4B1D-8CB3-45D7C5A12444}">
      <dgm:prSet/>
      <dgm:spPr/>
      <dgm:t>
        <a:bodyPr/>
        <a:lstStyle/>
        <a:p>
          <a:r>
            <a:rPr lang="fr-FR" b="0" i="0"/>
            <a:t>Traitement des Dates</a:t>
          </a:r>
          <a:endParaRPr lang="fr-FR"/>
        </a:p>
      </dgm:t>
    </dgm:pt>
    <dgm:pt modelId="{B0ADB403-3B7F-48D6-A0AD-9343D0BC85BB}" type="parTrans" cxnId="{07F38031-1A0B-424C-AE92-43C403F76F3C}">
      <dgm:prSet/>
      <dgm:spPr/>
      <dgm:t>
        <a:bodyPr/>
        <a:lstStyle/>
        <a:p>
          <a:endParaRPr lang="fr-FR"/>
        </a:p>
      </dgm:t>
    </dgm:pt>
    <dgm:pt modelId="{0F3B9A69-A71F-4961-80DF-B2988DA0720E}" type="sibTrans" cxnId="{07F38031-1A0B-424C-AE92-43C403F76F3C}">
      <dgm:prSet/>
      <dgm:spPr/>
      <dgm:t>
        <a:bodyPr/>
        <a:lstStyle/>
        <a:p>
          <a:endParaRPr lang="fr-FR"/>
        </a:p>
      </dgm:t>
    </dgm:pt>
    <dgm:pt modelId="{8C3B1F1A-F8E0-422F-8898-B7083AF62B39}">
      <dgm:prSet/>
      <dgm:spPr/>
      <dgm:t>
        <a:bodyPr/>
        <a:lstStyle/>
        <a:p>
          <a:r>
            <a:rPr lang="fr-FR" b="0" i="0"/>
            <a:t>Conservation des commandes ‘delivered’</a:t>
          </a:r>
          <a:endParaRPr lang="fr-FR"/>
        </a:p>
      </dgm:t>
    </dgm:pt>
    <dgm:pt modelId="{D32989DA-1DE2-4C7D-B8D8-D977E0CAD97B}" type="parTrans" cxnId="{5F9AB54B-A90A-47BD-AEB6-639DB4C95A86}">
      <dgm:prSet/>
      <dgm:spPr/>
      <dgm:t>
        <a:bodyPr/>
        <a:lstStyle/>
        <a:p>
          <a:endParaRPr lang="fr-FR"/>
        </a:p>
      </dgm:t>
    </dgm:pt>
    <dgm:pt modelId="{A7B2EEDB-6468-4E26-BFEE-35035543A7A2}" type="sibTrans" cxnId="{5F9AB54B-A90A-47BD-AEB6-639DB4C95A86}">
      <dgm:prSet/>
      <dgm:spPr/>
      <dgm:t>
        <a:bodyPr/>
        <a:lstStyle/>
        <a:p>
          <a:endParaRPr lang="fr-FR"/>
        </a:p>
      </dgm:t>
    </dgm:pt>
    <dgm:pt modelId="{B7EE8F3D-30CB-4654-8434-16EA269ECD8B}">
      <dgm:prSet/>
      <dgm:spPr/>
      <dgm:t>
        <a:bodyPr/>
        <a:lstStyle/>
        <a:p>
          <a:r>
            <a:rPr lang="fr-FR" b="0" i="0" dirty="0"/>
            <a:t>Conservation d’une entrée / client</a:t>
          </a:r>
        </a:p>
      </dgm:t>
    </dgm:pt>
    <dgm:pt modelId="{B6334D24-3DD5-44B9-B7F4-05A3A6DF114D}" type="parTrans" cxnId="{FAD4949F-E506-4055-92BD-90E739B6CE33}">
      <dgm:prSet/>
      <dgm:spPr/>
      <dgm:t>
        <a:bodyPr/>
        <a:lstStyle/>
        <a:p>
          <a:endParaRPr lang="fr-FR"/>
        </a:p>
      </dgm:t>
    </dgm:pt>
    <dgm:pt modelId="{C004886D-D666-44A8-8CB1-6C62D2DC51A2}" type="sibTrans" cxnId="{FAD4949F-E506-4055-92BD-90E739B6CE33}">
      <dgm:prSet/>
      <dgm:spPr/>
      <dgm:t>
        <a:bodyPr/>
        <a:lstStyle/>
        <a:p>
          <a:endParaRPr lang="fr-FR"/>
        </a:p>
      </dgm:t>
    </dgm:pt>
    <dgm:pt modelId="{08D0CAE4-216E-42DC-AF9C-8C9C19E02A1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0" i="0" dirty="0"/>
            <a:t>93 350 clients</a:t>
          </a:r>
        </a:p>
      </dgm:t>
    </dgm:pt>
    <dgm:pt modelId="{63D16734-BB26-4073-BA83-E54CF6001B4C}" type="parTrans" cxnId="{39B66BF8-DCEE-4920-B9C4-87E41E388C5C}">
      <dgm:prSet/>
      <dgm:spPr/>
      <dgm:t>
        <a:bodyPr/>
        <a:lstStyle/>
        <a:p>
          <a:endParaRPr lang="fr-FR"/>
        </a:p>
      </dgm:t>
    </dgm:pt>
    <dgm:pt modelId="{8BBDADD2-51AE-43C0-A574-151884366798}" type="sibTrans" cxnId="{39B66BF8-DCEE-4920-B9C4-87E41E388C5C}">
      <dgm:prSet/>
      <dgm:spPr/>
      <dgm:t>
        <a:bodyPr/>
        <a:lstStyle/>
        <a:p>
          <a:endParaRPr lang="fr-FR"/>
        </a:p>
      </dgm:t>
    </dgm:pt>
    <dgm:pt modelId="{4C224ECD-6303-476E-8BB7-2A04427B999A}" type="pres">
      <dgm:prSet presAssocID="{CD7FB78C-DA5F-4AF1-985B-641B291DA3D5}" presName="linear" presStyleCnt="0">
        <dgm:presLayoutVars>
          <dgm:dir/>
          <dgm:animLvl val="lvl"/>
          <dgm:resizeHandles val="exact"/>
        </dgm:presLayoutVars>
      </dgm:prSet>
      <dgm:spPr/>
    </dgm:pt>
    <dgm:pt modelId="{889CB3AC-FB55-48C1-8132-FC8500EF8D87}" type="pres">
      <dgm:prSet presAssocID="{412021A9-5029-4638-9592-475B226BE628}" presName="parentLin" presStyleCnt="0"/>
      <dgm:spPr/>
    </dgm:pt>
    <dgm:pt modelId="{447F7DA0-524D-485F-9745-46BB7737BB6B}" type="pres">
      <dgm:prSet presAssocID="{412021A9-5029-4638-9592-475B226BE628}" presName="parentLeftMargin" presStyleLbl="node1" presStyleIdx="0" presStyleCnt="4"/>
      <dgm:spPr/>
    </dgm:pt>
    <dgm:pt modelId="{8C8A31FD-B8D5-47BE-812C-5ED8B8914E59}" type="pres">
      <dgm:prSet presAssocID="{412021A9-5029-4638-9592-475B226BE6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4A26F3-4312-40F9-9B33-BF27EAB9F46D}" type="pres">
      <dgm:prSet presAssocID="{412021A9-5029-4638-9592-475B226BE628}" presName="negativeSpace" presStyleCnt="0"/>
      <dgm:spPr/>
    </dgm:pt>
    <dgm:pt modelId="{BBC49593-69D3-4EB4-ABFE-CD811623299A}" type="pres">
      <dgm:prSet presAssocID="{412021A9-5029-4638-9592-475B226BE628}" presName="childText" presStyleLbl="conFgAcc1" presStyleIdx="0" presStyleCnt="4">
        <dgm:presLayoutVars>
          <dgm:bulletEnabled val="1"/>
        </dgm:presLayoutVars>
      </dgm:prSet>
      <dgm:spPr/>
    </dgm:pt>
    <dgm:pt modelId="{7D6CB664-6352-42CC-9D6C-AB212DEB75B8}" type="pres">
      <dgm:prSet presAssocID="{DCFE75BD-FF15-4891-A24F-9022318C8C3B}" presName="spaceBetweenRectangles" presStyleCnt="0"/>
      <dgm:spPr/>
    </dgm:pt>
    <dgm:pt modelId="{25EBD159-0D20-4F7A-917A-69AC3683AE01}" type="pres">
      <dgm:prSet presAssocID="{3973FD76-B2BF-4B1D-8CB3-45D7C5A12444}" presName="parentLin" presStyleCnt="0"/>
      <dgm:spPr/>
    </dgm:pt>
    <dgm:pt modelId="{7731813F-B534-4C8D-ABDB-D7F9F6A3EC86}" type="pres">
      <dgm:prSet presAssocID="{3973FD76-B2BF-4B1D-8CB3-45D7C5A12444}" presName="parentLeftMargin" presStyleLbl="node1" presStyleIdx="0" presStyleCnt="4"/>
      <dgm:spPr/>
    </dgm:pt>
    <dgm:pt modelId="{21FB778B-8E1A-4475-A56A-4CBE7461D7A3}" type="pres">
      <dgm:prSet presAssocID="{3973FD76-B2BF-4B1D-8CB3-45D7C5A124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50DD43-0C27-4F0D-829B-E3516FE63621}" type="pres">
      <dgm:prSet presAssocID="{3973FD76-B2BF-4B1D-8CB3-45D7C5A12444}" presName="negativeSpace" presStyleCnt="0"/>
      <dgm:spPr/>
    </dgm:pt>
    <dgm:pt modelId="{2A27CC73-84C3-44E9-A745-86E576E0E74A}" type="pres">
      <dgm:prSet presAssocID="{3973FD76-B2BF-4B1D-8CB3-45D7C5A12444}" presName="childText" presStyleLbl="conFgAcc1" presStyleIdx="1" presStyleCnt="4">
        <dgm:presLayoutVars>
          <dgm:bulletEnabled val="1"/>
        </dgm:presLayoutVars>
      </dgm:prSet>
      <dgm:spPr/>
    </dgm:pt>
    <dgm:pt modelId="{CC533A4C-75FF-454A-AB24-8ABE796071A6}" type="pres">
      <dgm:prSet presAssocID="{0F3B9A69-A71F-4961-80DF-B2988DA0720E}" presName="spaceBetweenRectangles" presStyleCnt="0"/>
      <dgm:spPr/>
    </dgm:pt>
    <dgm:pt modelId="{4142D9C7-263B-4E05-ABFF-B490C4BE1F72}" type="pres">
      <dgm:prSet presAssocID="{8C3B1F1A-F8E0-422F-8898-B7083AF62B39}" presName="parentLin" presStyleCnt="0"/>
      <dgm:spPr/>
    </dgm:pt>
    <dgm:pt modelId="{83B7F6A6-1D91-4CC8-9237-3A078BF936C4}" type="pres">
      <dgm:prSet presAssocID="{8C3B1F1A-F8E0-422F-8898-B7083AF62B39}" presName="parentLeftMargin" presStyleLbl="node1" presStyleIdx="1" presStyleCnt="4"/>
      <dgm:spPr/>
    </dgm:pt>
    <dgm:pt modelId="{E353DBC2-D062-4237-A7EA-D49AA015CC4D}" type="pres">
      <dgm:prSet presAssocID="{8C3B1F1A-F8E0-422F-8898-B7083AF62B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7609E6-7390-46CE-94C9-525000771A1F}" type="pres">
      <dgm:prSet presAssocID="{8C3B1F1A-F8E0-422F-8898-B7083AF62B39}" presName="negativeSpace" presStyleCnt="0"/>
      <dgm:spPr/>
    </dgm:pt>
    <dgm:pt modelId="{7C28A4C9-3357-4665-9D89-FB932A0A9585}" type="pres">
      <dgm:prSet presAssocID="{8C3B1F1A-F8E0-422F-8898-B7083AF62B39}" presName="childText" presStyleLbl="conFgAcc1" presStyleIdx="2" presStyleCnt="4">
        <dgm:presLayoutVars>
          <dgm:bulletEnabled val="1"/>
        </dgm:presLayoutVars>
      </dgm:prSet>
      <dgm:spPr/>
    </dgm:pt>
    <dgm:pt modelId="{F04F9B79-E10D-4C9A-8526-D86392521E97}" type="pres">
      <dgm:prSet presAssocID="{A7B2EEDB-6468-4E26-BFEE-35035543A7A2}" presName="spaceBetweenRectangles" presStyleCnt="0"/>
      <dgm:spPr/>
    </dgm:pt>
    <dgm:pt modelId="{C5F704A2-9538-4F3C-A411-7BC1ABDBBB5B}" type="pres">
      <dgm:prSet presAssocID="{B7EE8F3D-30CB-4654-8434-16EA269ECD8B}" presName="parentLin" presStyleCnt="0"/>
      <dgm:spPr/>
    </dgm:pt>
    <dgm:pt modelId="{CA5911B9-7BDD-4A77-9B29-80116EEA9E02}" type="pres">
      <dgm:prSet presAssocID="{B7EE8F3D-30CB-4654-8434-16EA269ECD8B}" presName="parentLeftMargin" presStyleLbl="node1" presStyleIdx="2" presStyleCnt="4"/>
      <dgm:spPr/>
    </dgm:pt>
    <dgm:pt modelId="{CD9413E8-DC86-4D36-B175-D88F0F84E304}" type="pres">
      <dgm:prSet presAssocID="{B7EE8F3D-30CB-4654-8434-16EA269ECD8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694938C-87E2-4D08-8FA0-81C62FDC9853}" type="pres">
      <dgm:prSet presAssocID="{B7EE8F3D-30CB-4654-8434-16EA269ECD8B}" presName="negativeSpace" presStyleCnt="0"/>
      <dgm:spPr/>
    </dgm:pt>
    <dgm:pt modelId="{312E5416-1467-41CA-B16B-302D394DDAF5}" type="pres">
      <dgm:prSet presAssocID="{B7EE8F3D-30CB-4654-8434-16EA269ECD8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5164C17-EB2F-482A-A8AE-8F0F5B42EB1A}" type="presOf" srcId="{CD7FB78C-DA5F-4AF1-985B-641B291DA3D5}" destId="{4C224ECD-6303-476E-8BB7-2A04427B999A}" srcOrd="0" destOrd="0" presId="urn:microsoft.com/office/officeart/2005/8/layout/list1"/>
    <dgm:cxn modelId="{F2ABA719-C95B-4B81-ABBA-84CF28DB6FAF}" type="presOf" srcId="{8C3B1F1A-F8E0-422F-8898-B7083AF62B39}" destId="{E353DBC2-D062-4237-A7EA-D49AA015CC4D}" srcOrd="1" destOrd="0" presId="urn:microsoft.com/office/officeart/2005/8/layout/list1"/>
    <dgm:cxn modelId="{ADFE8D20-8CFF-4FB5-84EB-6A62D2264C8C}" type="presOf" srcId="{B7EE8F3D-30CB-4654-8434-16EA269ECD8B}" destId="{CD9413E8-DC86-4D36-B175-D88F0F84E304}" srcOrd="1" destOrd="0" presId="urn:microsoft.com/office/officeart/2005/8/layout/list1"/>
    <dgm:cxn modelId="{79E5182A-0AB4-49F9-82FB-C6036A22F3E0}" type="presOf" srcId="{B7EE8F3D-30CB-4654-8434-16EA269ECD8B}" destId="{CA5911B9-7BDD-4A77-9B29-80116EEA9E02}" srcOrd="0" destOrd="0" presId="urn:microsoft.com/office/officeart/2005/8/layout/list1"/>
    <dgm:cxn modelId="{07F38031-1A0B-424C-AE92-43C403F76F3C}" srcId="{CD7FB78C-DA5F-4AF1-985B-641B291DA3D5}" destId="{3973FD76-B2BF-4B1D-8CB3-45D7C5A12444}" srcOrd="1" destOrd="0" parTransId="{B0ADB403-3B7F-48D6-A0AD-9343D0BC85BB}" sibTransId="{0F3B9A69-A71F-4961-80DF-B2988DA0720E}"/>
    <dgm:cxn modelId="{5F9AB54B-A90A-47BD-AEB6-639DB4C95A86}" srcId="{CD7FB78C-DA5F-4AF1-985B-641B291DA3D5}" destId="{8C3B1F1A-F8E0-422F-8898-B7083AF62B39}" srcOrd="2" destOrd="0" parTransId="{D32989DA-1DE2-4C7D-B8D8-D977E0CAD97B}" sibTransId="{A7B2EEDB-6468-4E26-BFEE-35035543A7A2}"/>
    <dgm:cxn modelId="{D0D87677-DFAC-433E-BF12-43BFE31DC24F}" type="presOf" srcId="{3973FD76-B2BF-4B1D-8CB3-45D7C5A12444}" destId="{21FB778B-8E1A-4475-A56A-4CBE7461D7A3}" srcOrd="1" destOrd="0" presId="urn:microsoft.com/office/officeart/2005/8/layout/list1"/>
    <dgm:cxn modelId="{7BD36882-32DC-499E-B2CC-08B46CC7B65F}" srcId="{CD7FB78C-DA5F-4AF1-985B-641B291DA3D5}" destId="{412021A9-5029-4638-9592-475B226BE628}" srcOrd="0" destOrd="0" parTransId="{8BFC7A42-AA01-4ABA-AF31-172142BF0855}" sibTransId="{DCFE75BD-FF15-4891-A24F-9022318C8C3B}"/>
    <dgm:cxn modelId="{D2665787-72C5-4FCA-B0AA-95E30533B904}" type="presOf" srcId="{3973FD76-B2BF-4B1D-8CB3-45D7C5A12444}" destId="{7731813F-B534-4C8D-ABDB-D7F9F6A3EC86}" srcOrd="0" destOrd="0" presId="urn:microsoft.com/office/officeart/2005/8/layout/list1"/>
    <dgm:cxn modelId="{BD48E297-6F5A-4F12-8DCC-F3A0B5193D99}" type="presOf" srcId="{08D0CAE4-216E-42DC-AF9C-8C9C19E02A14}" destId="{312E5416-1467-41CA-B16B-302D394DDAF5}" srcOrd="0" destOrd="0" presId="urn:microsoft.com/office/officeart/2005/8/layout/list1"/>
    <dgm:cxn modelId="{FAD4949F-E506-4055-92BD-90E739B6CE33}" srcId="{CD7FB78C-DA5F-4AF1-985B-641B291DA3D5}" destId="{B7EE8F3D-30CB-4654-8434-16EA269ECD8B}" srcOrd="3" destOrd="0" parTransId="{B6334D24-3DD5-44B9-B7F4-05A3A6DF114D}" sibTransId="{C004886D-D666-44A8-8CB1-6C62D2DC51A2}"/>
    <dgm:cxn modelId="{3EF753D4-83FB-40F6-9554-C905BB749DAA}" type="presOf" srcId="{412021A9-5029-4638-9592-475B226BE628}" destId="{447F7DA0-524D-485F-9745-46BB7737BB6B}" srcOrd="0" destOrd="0" presId="urn:microsoft.com/office/officeart/2005/8/layout/list1"/>
    <dgm:cxn modelId="{3CAA0BE7-9ABE-4996-95B1-E19EFDBFEF42}" type="presOf" srcId="{8C3B1F1A-F8E0-422F-8898-B7083AF62B39}" destId="{83B7F6A6-1D91-4CC8-9237-3A078BF936C4}" srcOrd="0" destOrd="0" presId="urn:microsoft.com/office/officeart/2005/8/layout/list1"/>
    <dgm:cxn modelId="{A53BEBF7-0979-4DE7-970A-6E446AE9D2BF}" type="presOf" srcId="{412021A9-5029-4638-9592-475B226BE628}" destId="{8C8A31FD-B8D5-47BE-812C-5ED8B8914E59}" srcOrd="1" destOrd="0" presId="urn:microsoft.com/office/officeart/2005/8/layout/list1"/>
    <dgm:cxn modelId="{39B66BF8-DCEE-4920-B9C4-87E41E388C5C}" srcId="{B7EE8F3D-30CB-4654-8434-16EA269ECD8B}" destId="{08D0CAE4-216E-42DC-AF9C-8C9C19E02A14}" srcOrd="0" destOrd="0" parTransId="{63D16734-BB26-4073-BA83-E54CF6001B4C}" sibTransId="{8BBDADD2-51AE-43C0-A574-151884366798}"/>
    <dgm:cxn modelId="{D8E4E5EA-99BC-4D64-9F6E-473FAF06E239}" type="presParOf" srcId="{4C224ECD-6303-476E-8BB7-2A04427B999A}" destId="{889CB3AC-FB55-48C1-8132-FC8500EF8D87}" srcOrd="0" destOrd="0" presId="urn:microsoft.com/office/officeart/2005/8/layout/list1"/>
    <dgm:cxn modelId="{FB1DCFDB-2B97-4BFD-B381-A0C26DBCF2C0}" type="presParOf" srcId="{889CB3AC-FB55-48C1-8132-FC8500EF8D87}" destId="{447F7DA0-524D-485F-9745-46BB7737BB6B}" srcOrd="0" destOrd="0" presId="urn:microsoft.com/office/officeart/2005/8/layout/list1"/>
    <dgm:cxn modelId="{9539B39D-AEF4-4EE6-ADB7-3772268FF891}" type="presParOf" srcId="{889CB3AC-FB55-48C1-8132-FC8500EF8D87}" destId="{8C8A31FD-B8D5-47BE-812C-5ED8B8914E59}" srcOrd="1" destOrd="0" presId="urn:microsoft.com/office/officeart/2005/8/layout/list1"/>
    <dgm:cxn modelId="{D06EF90B-3FCB-4356-8008-863F2975C6DD}" type="presParOf" srcId="{4C224ECD-6303-476E-8BB7-2A04427B999A}" destId="{B04A26F3-4312-40F9-9B33-BF27EAB9F46D}" srcOrd="1" destOrd="0" presId="urn:microsoft.com/office/officeart/2005/8/layout/list1"/>
    <dgm:cxn modelId="{32ECE679-8317-42D3-9A7A-5EE74CEB6FA2}" type="presParOf" srcId="{4C224ECD-6303-476E-8BB7-2A04427B999A}" destId="{BBC49593-69D3-4EB4-ABFE-CD811623299A}" srcOrd="2" destOrd="0" presId="urn:microsoft.com/office/officeart/2005/8/layout/list1"/>
    <dgm:cxn modelId="{7A5482D9-7A27-49FE-8724-D1843B49B2EB}" type="presParOf" srcId="{4C224ECD-6303-476E-8BB7-2A04427B999A}" destId="{7D6CB664-6352-42CC-9D6C-AB212DEB75B8}" srcOrd="3" destOrd="0" presId="urn:microsoft.com/office/officeart/2005/8/layout/list1"/>
    <dgm:cxn modelId="{E3C4A367-BE8A-4A2B-A17C-D2C236669D70}" type="presParOf" srcId="{4C224ECD-6303-476E-8BB7-2A04427B999A}" destId="{25EBD159-0D20-4F7A-917A-69AC3683AE01}" srcOrd="4" destOrd="0" presId="urn:microsoft.com/office/officeart/2005/8/layout/list1"/>
    <dgm:cxn modelId="{DDF20108-5C23-48DC-8AFA-C058A6831FA2}" type="presParOf" srcId="{25EBD159-0D20-4F7A-917A-69AC3683AE01}" destId="{7731813F-B534-4C8D-ABDB-D7F9F6A3EC86}" srcOrd="0" destOrd="0" presId="urn:microsoft.com/office/officeart/2005/8/layout/list1"/>
    <dgm:cxn modelId="{14B8FE29-47AF-47CC-ACFB-A09CEACE6701}" type="presParOf" srcId="{25EBD159-0D20-4F7A-917A-69AC3683AE01}" destId="{21FB778B-8E1A-4475-A56A-4CBE7461D7A3}" srcOrd="1" destOrd="0" presId="urn:microsoft.com/office/officeart/2005/8/layout/list1"/>
    <dgm:cxn modelId="{F453F12C-2086-43D8-BA5B-34ED227ECC10}" type="presParOf" srcId="{4C224ECD-6303-476E-8BB7-2A04427B999A}" destId="{BD50DD43-0C27-4F0D-829B-E3516FE63621}" srcOrd="5" destOrd="0" presId="urn:microsoft.com/office/officeart/2005/8/layout/list1"/>
    <dgm:cxn modelId="{3E3E8029-C047-4190-B27A-680BB1C5F532}" type="presParOf" srcId="{4C224ECD-6303-476E-8BB7-2A04427B999A}" destId="{2A27CC73-84C3-44E9-A745-86E576E0E74A}" srcOrd="6" destOrd="0" presId="urn:microsoft.com/office/officeart/2005/8/layout/list1"/>
    <dgm:cxn modelId="{C1923435-8087-4423-AB1B-612FA47D5006}" type="presParOf" srcId="{4C224ECD-6303-476E-8BB7-2A04427B999A}" destId="{CC533A4C-75FF-454A-AB24-8ABE796071A6}" srcOrd="7" destOrd="0" presId="urn:microsoft.com/office/officeart/2005/8/layout/list1"/>
    <dgm:cxn modelId="{7C2821E3-BA3F-417E-B911-6833D55A7AE6}" type="presParOf" srcId="{4C224ECD-6303-476E-8BB7-2A04427B999A}" destId="{4142D9C7-263B-4E05-ABFF-B490C4BE1F72}" srcOrd="8" destOrd="0" presId="urn:microsoft.com/office/officeart/2005/8/layout/list1"/>
    <dgm:cxn modelId="{FDD03999-5768-48E3-A7F0-13DF068FCF15}" type="presParOf" srcId="{4142D9C7-263B-4E05-ABFF-B490C4BE1F72}" destId="{83B7F6A6-1D91-4CC8-9237-3A078BF936C4}" srcOrd="0" destOrd="0" presId="urn:microsoft.com/office/officeart/2005/8/layout/list1"/>
    <dgm:cxn modelId="{50EAD96F-6987-46A5-AFAB-4516FF2B00DC}" type="presParOf" srcId="{4142D9C7-263B-4E05-ABFF-B490C4BE1F72}" destId="{E353DBC2-D062-4237-A7EA-D49AA015CC4D}" srcOrd="1" destOrd="0" presId="urn:microsoft.com/office/officeart/2005/8/layout/list1"/>
    <dgm:cxn modelId="{3A7B208B-00FB-45CA-AF9B-3EA99E77A42D}" type="presParOf" srcId="{4C224ECD-6303-476E-8BB7-2A04427B999A}" destId="{087609E6-7390-46CE-94C9-525000771A1F}" srcOrd="9" destOrd="0" presId="urn:microsoft.com/office/officeart/2005/8/layout/list1"/>
    <dgm:cxn modelId="{3D85AB1E-D1C2-41F8-9881-2B0DB4572060}" type="presParOf" srcId="{4C224ECD-6303-476E-8BB7-2A04427B999A}" destId="{7C28A4C9-3357-4665-9D89-FB932A0A9585}" srcOrd="10" destOrd="0" presId="urn:microsoft.com/office/officeart/2005/8/layout/list1"/>
    <dgm:cxn modelId="{715648CF-07AC-4967-B25E-41841E027F35}" type="presParOf" srcId="{4C224ECD-6303-476E-8BB7-2A04427B999A}" destId="{F04F9B79-E10D-4C9A-8526-D86392521E97}" srcOrd="11" destOrd="0" presId="urn:microsoft.com/office/officeart/2005/8/layout/list1"/>
    <dgm:cxn modelId="{EC4A1BED-D2EA-4811-887A-279B5B0A009B}" type="presParOf" srcId="{4C224ECD-6303-476E-8BB7-2A04427B999A}" destId="{C5F704A2-9538-4F3C-A411-7BC1ABDBBB5B}" srcOrd="12" destOrd="0" presId="urn:microsoft.com/office/officeart/2005/8/layout/list1"/>
    <dgm:cxn modelId="{AE5166CD-C011-43D5-B453-657E529D0E68}" type="presParOf" srcId="{C5F704A2-9538-4F3C-A411-7BC1ABDBBB5B}" destId="{CA5911B9-7BDD-4A77-9B29-80116EEA9E02}" srcOrd="0" destOrd="0" presId="urn:microsoft.com/office/officeart/2005/8/layout/list1"/>
    <dgm:cxn modelId="{FC854429-D670-4D8F-82BB-0D9B1BAFB069}" type="presParOf" srcId="{C5F704A2-9538-4F3C-A411-7BC1ABDBBB5B}" destId="{CD9413E8-DC86-4D36-B175-D88F0F84E304}" srcOrd="1" destOrd="0" presId="urn:microsoft.com/office/officeart/2005/8/layout/list1"/>
    <dgm:cxn modelId="{A0369FEB-F622-467E-B5AF-92C044F67C79}" type="presParOf" srcId="{4C224ECD-6303-476E-8BB7-2A04427B999A}" destId="{2694938C-87E2-4D08-8FA0-81C62FDC9853}" srcOrd="13" destOrd="0" presId="urn:microsoft.com/office/officeart/2005/8/layout/list1"/>
    <dgm:cxn modelId="{41F19347-44FD-4094-AF2E-B5AF424B2A4D}" type="presParOf" srcId="{4C224ECD-6303-476E-8BB7-2A04427B999A}" destId="{312E5416-1467-41CA-B16B-302D394DDAF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2BD674-BA8B-4EC9-8C15-A2A55D7151E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006B9EDE-F34D-4BB6-A38D-9944BF418084}">
      <dgm:prSet/>
      <dgm:spPr/>
      <dgm:t>
        <a:bodyPr/>
        <a:lstStyle/>
        <a:p>
          <a:r>
            <a:rPr lang="fr-FR" b="0" i="0"/>
            <a:t>Retard de livraison</a:t>
          </a:r>
          <a:endParaRPr lang="fr-FR"/>
        </a:p>
      </dgm:t>
    </dgm:pt>
    <dgm:pt modelId="{14F041CE-E3A4-4C27-BEE0-920899EBF98C}" type="parTrans" cxnId="{874B3511-DFC4-4979-85C8-0124F94A2D6C}">
      <dgm:prSet/>
      <dgm:spPr/>
      <dgm:t>
        <a:bodyPr/>
        <a:lstStyle/>
        <a:p>
          <a:endParaRPr lang="fr-FR"/>
        </a:p>
      </dgm:t>
    </dgm:pt>
    <dgm:pt modelId="{2431A0AA-D3B1-4580-B7DD-C5C132C44768}" type="sibTrans" cxnId="{874B3511-DFC4-4979-85C8-0124F94A2D6C}">
      <dgm:prSet/>
      <dgm:spPr/>
      <dgm:t>
        <a:bodyPr/>
        <a:lstStyle/>
        <a:p>
          <a:endParaRPr lang="fr-FR"/>
        </a:p>
      </dgm:t>
    </dgm:pt>
    <dgm:pt modelId="{2595C1CB-1CA5-4F1B-A560-F1AAA7BA4723}">
      <dgm:prSet/>
      <dgm:spPr/>
      <dgm:t>
        <a:bodyPr/>
        <a:lstStyle/>
        <a:p>
          <a:r>
            <a:rPr lang="fr-FR" b="0" i="0"/>
            <a:t>Paiement par carte</a:t>
          </a:r>
          <a:endParaRPr lang="fr-FR"/>
        </a:p>
      </dgm:t>
    </dgm:pt>
    <dgm:pt modelId="{E412CBB4-65A0-4F4A-9E6D-ADC8E8F726BD}" type="parTrans" cxnId="{10004F65-064A-4A1A-A03B-52CBCB85B1DA}">
      <dgm:prSet/>
      <dgm:spPr/>
      <dgm:t>
        <a:bodyPr/>
        <a:lstStyle/>
        <a:p>
          <a:endParaRPr lang="fr-FR"/>
        </a:p>
      </dgm:t>
    </dgm:pt>
    <dgm:pt modelId="{83BAD548-A18A-4A44-861B-CED020E7E35E}" type="sibTrans" cxnId="{10004F65-064A-4A1A-A03B-52CBCB85B1DA}">
      <dgm:prSet/>
      <dgm:spPr/>
      <dgm:t>
        <a:bodyPr/>
        <a:lstStyle/>
        <a:p>
          <a:endParaRPr lang="fr-FR"/>
        </a:p>
      </dgm:t>
    </dgm:pt>
    <dgm:pt modelId="{096F79AE-1321-4190-99C0-E749D2CF55B7}">
      <dgm:prSet/>
      <dgm:spPr/>
      <dgm:t>
        <a:bodyPr/>
        <a:lstStyle/>
        <a:p>
          <a:r>
            <a:rPr lang="fr-FR" b="0" i="0"/>
            <a:t>Score en fonction du type de paiement utilisé</a:t>
          </a:r>
          <a:endParaRPr lang="fr-FR"/>
        </a:p>
      </dgm:t>
    </dgm:pt>
    <dgm:pt modelId="{069FCC87-1330-4FE5-8624-77A88CD31B9B}" type="parTrans" cxnId="{B57113A8-73D5-416F-B0C6-BC940368EA28}">
      <dgm:prSet/>
      <dgm:spPr/>
      <dgm:t>
        <a:bodyPr/>
        <a:lstStyle/>
        <a:p>
          <a:endParaRPr lang="fr-FR"/>
        </a:p>
      </dgm:t>
    </dgm:pt>
    <dgm:pt modelId="{DEF5A74F-C407-41AC-AD80-0C8B7145B7F8}" type="sibTrans" cxnId="{B57113A8-73D5-416F-B0C6-BC940368EA28}">
      <dgm:prSet/>
      <dgm:spPr/>
      <dgm:t>
        <a:bodyPr/>
        <a:lstStyle/>
        <a:p>
          <a:endParaRPr lang="fr-FR"/>
        </a:p>
      </dgm:t>
    </dgm:pt>
    <dgm:pt modelId="{3DE14E3D-8322-4255-BFE8-733C5F2EF3EB}">
      <dgm:prSet/>
      <dgm:spPr/>
      <dgm:t>
        <a:bodyPr/>
        <a:lstStyle/>
        <a:p>
          <a:r>
            <a:rPr lang="fr-FR" b="0" i="0" dirty="0"/>
            <a:t>Nombre de commandes par client</a:t>
          </a:r>
          <a:endParaRPr lang="fr-FR" dirty="0"/>
        </a:p>
      </dgm:t>
    </dgm:pt>
    <dgm:pt modelId="{F2A4080D-ED3D-4684-A057-A7AA76DA97BE}" type="parTrans" cxnId="{73CDCB78-4312-462E-8643-193D385621D4}">
      <dgm:prSet/>
      <dgm:spPr/>
      <dgm:t>
        <a:bodyPr/>
        <a:lstStyle/>
        <a:p>
          <a:endParaRPr lang="fr-FR"/>
        </a:p>
      </dgm:t>
    </dgm:pt>
    <dgm:pt modelId="{4E9D9429-A4CD-456E-90C6-BD0634765145}" type="sibTrans" cxnId="{73CDCB78-4312-462E-8643-193D385621D4}">
      <dgm:prSet/>
      <dgm:spPr/>
      <dgm:t>
        <a:bodyPr/>
        <a:lstStyle/>
        <a:p>
          <a:endParaRPr lang="fr-FR"/>
        </a:p>
      </dgm:t>
    </dgm:pt>
    <dgm:pt modelId="{07504348-9A5D-4C21-9872-B78C34E1993B}">
      <dgm:prSet/>
      <dgm:spPr/>
      <dgm:t>
        <a:bodyPr/>
        <a:lstStyle/>
        <a:p>
          <a:r>
            <a:rPr lang="fr-FR" b="0" i="0"/>
            <a:t>Montant total commandé / client</a:t>
          </a:r>
          <a:endParaRPr lang="fr-FR"/>
        </a:p>
      </dgm:t>
    </dgm:pt>
    <dgm:pt modelId="{654DA876-0673-4155-9CB8-69AB74F37A74}" type="parTrans" cxnId="{8F58B74B-CBB9-4410-9DC8-3A749C59C2DA}">
      <dgm:prSet/>
      <dgm:spPr/>
      <dgm:t>
        <a:bodyPr/>
        <a:lstStyle/>
        <a:p>
          <a:endParaRPr lang="fr-FR"/>
        </a:p>
      </dgm:t>
    </dgm:pt>
    <dgm:pt modelId="{8366A4C3-6FE0-47CA-8052-8A2ED446D750}" type="sibTrans" cxnId="{8F58B74B-CBB9-4410-9DC8-3A749C59C2DA}">
      <dgm:prSet/>
      <dgm:spPr/>
      <dgm:t>
        <a:bodyPr/>
        <a:lstStyle/>
        <a:p>
          <a:endParaRPr lang="fr-FR"/>
        </a:p>
      </dgm:t>
    </dgm:pt>
    <dgm:pt modelId="{D3FDF076-8968-4502-BA0A-62321FEA1E7B}">
      <dgm:prSet/>
      <dgm:spPr/>
      <dgm:t>
        <a:bodyPr/>
        <a:lstStyle/>
        <a:p>
          <a:r>
            <a:rPr lang="fr-FR" b="0" i="0"/>
            <a:t>Montant total payé / client</a:t>
          </a:r>
          <a:endParaRPr lang="fr-FR"/>
        </a:p>
      </dgm:t>
    </dgm:pt>
    <dgm:pt modelId="{137711D1-AF03-4152-97DC-8642E76E510D}" type="parTrans" cxnId="{DDE764E7-3DD0-447E-828A-36FC87DD0F2B}">
      <dgm:prSet/>
      <dgm:spPr/>
      <dgm:t>
        <a:bodyPr/>
        <a:lstStyle/>
        <a:p>
          <a:endParaRPr lang="fr-FR"/>
        </a:p>
      </dgm:t>
    </dgm:pt>
    <dgm:pt modelId="{F94A88FF-26DA-4E6A-A736-886AAA9F44BE}" type="sibTrans" cxnId="{DDE764E7-3DD0-447E-828A-36FC87DD0F2B}">
      <dgm:prSet/>
      <dgm:spPr/>
      <dgm:t>
        <a:bodyPr/>
        <a:lstStyle/>
        <a:p>
          <a:endParaRPr lang="fr-FR"/>
        </a:p>
      </dgm:t>
    </dgm:pt>
    <dgm:pt modelId="{F4A2CEAA-7950-4DA6-971D-A8BFBCCA046F}">
      <dgm:prSet/>
      <dgm:spPr/>
      <dgm:t>
        <a:bodyPr/>
        <a:lstStyle/>
        <a:p>
          <a:r>
            <a:rPr lang="fr-FR" b="0" i="0"/>
            <a:t>Panier Moyen / Client</a:t>
          </a:r>
          <a:endParaRPr lang="fr-FR"/>
        </a:p>
      </dgm:t>
    </dgm:pt>
    <dgm:pt modelId="{0DADB9BE-813E-454E-8EA5-5916D612E3E1}" type="parTrans" cxnId="{1AFF7880-1BA0-4817-9B34-AE1025281886}">
      <dgm:prSet/>
      <dgm:spPr/>
      <dgm:t>
        <a:bodyPr/>
        <a:lstStyle/>
        <a:p>
          <a:endParaRPr lang="fr-FR"/>
        </a:p>
      </dgm:t>
    </dgm:pt>
    <dgm:pt modelId="{3EEC04C4-44C7-47B2-9661-B838C38A5487}" type="sibTrans" cxnId="{1AFF7880-1BA0-4817-9B34-AE1025281886}">
      <dgm:prSet/>
      <dgm:spPr/>
      <dgm:t>
        <a:bodyPr/>
        <a:lstStyle/>
        <a:p>
          <a:endParaRPr lang="fr-FR"/>
        </a:p>
      </dgm:t>
    </dgm:pt>
    <dgm:pt modelId="{A4BDC28A-36BB-4DCA-9323-1F2DC14FB289}" type="pres">
      <dgm:prSet presAssocID="{5B2BD674-BA8B-4EC9-8C15-A2A55D7151EE}" presName="Name0" presStyleCnt="0">
        <dgm:presLayoutVars>
          <dgm:chMax val="7"/>
          <dgm:chPref val="7"/>
          <dgm:dir/>
        </dgm:presLayoutVars>
      </dgm:prSet>
      <dgm:spPr/>
    </dgm:pt>
    <dgm:pt modelId="{1D2C2683-07E9-432B-8EEE-36DCF60AC6FE}" type="pres">
      <dgm:prSet presAssocID="{5B2BD674-BA8B-4EC9-8C15-A2A55D7151EE}" presName="Name1" presStyleCnt="0"/>
      <dgm:spPr/>
    </dgm:pt>
    <dgm:pt modelId="{C6CAED8A-ECE7-4AC9-9C16-64E99AD662B2}" type="pres">
      <dgm:prSet presAssocID="{5B2BD674-BA8B-4EC9-8C15-A2A55D7151EE}" presName="cycle" presStyleCnt="0"/>
      <dgm:spPr/>
    </dgm:pt>
    <dgm:pt modelId="{DD5C3CA3-3BD9-4D5B-9007-ABB36B46D8F6}" type="pres">
      <dgm:prSet presAssocID="{5B2BD674-BA8B-4EC9-8C15-A2A55D7151EE}" presName="srcNode" presStyleLbl="node1" presStyleIdx="0" presStyleCnt="7"/>
      <dgm:spPr/>
    </dgm:pt>
    <dgm:pt modelId="{DC8B9F12-7E97-488F-8B3B-61D56D4C7612}" type="pres">
      <dgm:prSet presAssocID="{5B2BD674-BA8B-4EC9-8C15-A2A55D7151EE}" presName="conn" presStyleLbl="parChTrans1D2" presStyleIdx="0" presStyleCnt="1"/>
      <dgm:spPr/>
    </dgm:pt>
    <dgm:pt modelId="{48B363D7-0280-4574-92F9-D5004AAD97EB}" type="pres">
      <dgm:prSet presAssocID="{5B2BD674-BA8B-4EC9-8C15-A2A55D7151EE}" presName="extraNode" presStyleLbl="node1" presStyleIdx="0" presStyleCnt="7"/>
      <dgm:spPr/>
    </dgm:pt>
    <dgm:pt modelId="{EA4801E8-3DEF-4734-808B-FDC8CFD7C3EC}" type="pres">
      <dgm:prSet presAssocID="{5B2BD674-BA8B-4EC9-8C15-A2A55D7151EE}" presName="dstNode" presStyleLbl="node1" presStyleIdx="0" presStyleCnt="7"/>
      <dgm:spPr/>
    </dgm:pt>
    <dgm:pt modelId="{E4D9DA67-2F2B-4FCB-B530-825A28BF18D5}" type="pres">
      <dgm:prSet presAssocID="{006B9EDE-F34D-4BB6-A38D-9944BF418084}" presName="text_1" presStyleLbl="node1" presStyleIdx="0" presStyleCnt="7">
        <dgm:presLayoutVars>
          <dgm:bulletEnabled val="1"/>
        </dgm:presLayoutVars>
      </dgm:prSet>
      <dgm:spPr/>
    </dgm:pt>
    <dgm:pt modelId="{A9FAEC06-F125-4822-8E2D-44A6AC7A2484}" type="pres">
      <dgm:prSet presAssocID="{006B9EDE-F34D-4BB6-A38D-9944BF418084}" presName="accent_1" presStyleCnt="0"/>
      <dgm:spPr/>
    </dgm:pt>
    <dgm:pt modelId="{CE0EBD0B-398B-45A6-A4D1-6535E1F9F15B}" type="pres">
      <dgm:prSet presAssocID="{006B9EDE-F34D-4BB6-A38D-9944BF418084}" presName="accentRepeatNode" presStyleLbl="solidFgAcc1" presStyleIdx="0" presStyleCnt="7"/>
      <dgm:spPr/>
    </dgm:pt>
    <dgm:pt modelId="{1B54C866-D9C1-4541-B8EA-B49E6535BFC7}" type="pres">
      <dgm:prSet presAssocID="{2595C1CB-1CA5-4F1B-A560-F1AAA7BA4723}" presName="text_2" presStyleLbl="node1" presStyleIdx="1" presStyleCnt="7">
        <dgm:presLayoutVars>
          <dgm:bulletEnabled val="1"/>
        </dgm:presLayoutVars>
      </dgm:prSet>
      <dgm:spPr/>
    </dgm:pt>
    <dgm:pt modelId="{529BA16C-8D55-4F2C-BBA7-D9D55C233825}" type="pres">
      <dgm:prSet presAssocID="{2595C1CB-1CA5-4F1B-A560-F1AAA7BA4723}" presName="accent_2" presStyleCnt="0"/>
      <dgm:spPr/>
    </dgm:pt>
    <dgm:pt modelId="{7AC95B6D-0C3A-410C-ACBA-6269633971AD}" type="pres">
      <dgm:prSet presAssocID="{2595C1CB-1CA5-4F1B-A560-F1AAA7BA4723}" presName="accentRepeatNode" presStyleLbl="solidFgAcc1" presStyleIdx="1" presStyleCnt="7"/>
      <dgm:spPr/>
    </dgm:pt>
    <dgm:pt modelId="{C6890BF6-70D8-4FFC-85C2-3A0F0FB6964D}" type="pres">
      <dgm:prSet presAssocID="{096F79AE-1321-4190-99C0-E749D2CF55B7}" presName="text_3" presStyleLbl="node1" presStyleIdx="2" presStyleCnt="7">
        <dgm:presLayoutVars>
          <dgm:bulletEnabled val="1"/>
        </dgm:presLayoutVars>
      </dgm:prSet>
      <dgm:spPr/>
    </dgm:pt>
    <dgm:pt modelId="{3269A297-9B43-4FFD-B1E1-94A7196FF363}" type="pres">
      <dgm:prSet presAssocID="{096F79AE-1321-4190-99C0-E749D2CF55B7}" presName="accent_3" presStyleCnt="0"/>
      <dgm:spPr/>
    </dgm:pt>
    <dgm:pt modelId="{A16F3931-9FFE-4C39-A043-577B26F09B2A}" type="pres">
      <dgm:prSet presAssocID="{096F79AE-1321-4190-99C0-E749D2CF55B7}" presName="accentRepeatNode" presStyleLbl="solidFgAcc1" presStyleIdx="2" presStyleCnt="7"/>
      <dgm:spPr/>
    </dgm:pt>
    <dgm:pt modelId="{3BB209A5-5D11-4344-ADE9-A7882E1F5374}" type="pres">
      <dgm:prSet presAssocID="{3DE14E3D-8322-4255-BFE8-733C5F2EF3EB}" presName="text_4" presStyleLbl="node1" presStyleIdx="3" presStyleCnt="7">
        <dgm:presLayoutVars>
          <dgm:bulletEnabled val="1"/>
        </dgm:presLayoutVars>
      </dgm:prSet>
      <dgm:spPr/>
    </dgm:pt>
    <dgm:pt modelId="{58FC4E54-0F60-4752-B97B-542B78F5C0A7}" type="pres">
      <dgm:prSet presAssocID="{3DE14E3D-8322-4255-BFE8-733C5F2EF3EB}" presName="accent_4" presStyleCnt="0"/>
      <dgm:spPr/>
    </dgm:pt>
    <dgm:pt modelId="{082F454F-C46A-4C26-8BC8-F9D60FC07812}" type="pres">
      <dgm:prSet presAssocID="{3DE14E3D-8322-4255-BFE8-733C5F2EF3EB}" presName="accentRepeatNode" presStyleLbl="solidFgAcc1" presStyleIdx="3" presStyleCnt="7"/>
      <dgm:spPr/>
    </dgm:pt>
    <dgm:pt modelId="{EF3A7382-81A2-4DF4-B157-0EE2A1A32E9E}" type="pres">
      <dgm:prSet presAssocID="{07504348-9A5D-4C21-9872-B78C34E1993B}" presName="text_5" presStyleLbl="node1" presStyleIdx="4" presStyleCnt="7">
        <dgm:presLayoutVars>
          <dgm:bulletEnabled val="1"/>
        </dgm:presLayoutVars>
      </dgm:prSet>
      <dgm:spPr/>
    </dgm:pt>
    <dgm:pt modelId="{F456F3B1-9C6C-4706-9A63-39B69A1E39E6}" type="pres">
      <dgm:prSet presAssocID="{07504348-9A5D-4C21-9872-B78C34E1993B}" presName="accent_5" presStyleCnt="0"/>
      <dgm:spPr/>
    </dgm:pt>
    <dgm:pt modelId="{74679E79-8404-42E8-BF9F-6B866AF2090C}" type="pres">
      <dgm:prSet presAssocID="{07504348-9A5D-4C21-9872-B78C34E1993B}" presName="accentRepeatNode" presStyleLbl="solidFgAcc1" presStyleIdx="4" presStyleCnt="7"/>
      <dgm:spPr/>
    </dgm:pt>
    <dgm:pt modelId="{70322C29-4E7A-44A5-B19B-E71C848D7489}" type="pres">
      <dgm:prSet presAssocID="{D3FDF076-8968-4502-BA0A-62321FEA1E7B}" presName="text_6" presStyleLbl="node1" presStyleIdx="5" presStyleCnt="7">
        <dgm:presLayoutVars>
          <dgm:bulletEnabled val="1"/>
        </dgm:presLayoutVars>
      </dgm:prSet>
      <dgm:spPr/>
    </dgm:pt>
    <dgm:pt modelId="{0B1144DB-7005-4A85-8A18-8D48C2E9D32B}" type="pres">
      <dgm:prSet presAssocID="{D3FDF076-8968-4502-BA0A-62321FEA1E7B}" presName="accent_6" presStyleCnt="0"/>
      <dgm:spPr/>
    </dgm:pt>
    <dgm:pt modelId="{14C8A214-4E2B-40C3-9E83-60F32EDD023E}" type="pres">
      <dgm:prSet presAssocID="{D3FDF076-8968-4502-BA0A-62321FEA1E7B}" presName="accentRepeatNode" presStyleLbl="solidFgAcc1" presStyleIdx="5" presStyleCnt="7"/>
      <dgm:spPr/>
    </dgm:pt>
    <dgm:pt modelId="{9A5E5525-FE61-4269-BCAF-89846DAFDEDF}" type="pres">
      <dgm:prSet presAssocID="{F4A2CEAA-7950-4DA6-971D-A8BFBCCA046F}" presName="text_7" presStyleLbl="node1" presStyleIdx="6" presStyleCnt="7">
        <dgm:presLayoutVars>
          <dgm:bulletEnabled val="1"/>
        </dgm:presLayoutVars>
      </dgm:prSet>
      <dgm:spPr/>
    </dgm:pt>
    <dgm:pt modelId="{ECE3017D-C456-41FE-8F44-1B89935E08D4}" type="pres">
      <dgm:prSet presAssocID="{F4A2CEAA-7950-4DA6-971D-A8BFBCCA046F}" presName="accent_7" presStyleCnt="0"/>
      <dgm:spPr/>
    </dgm:pt>
    <dgm:pt modelId="{7D2310AD-0934-48A4-B2B6-91DFB8797EAE}" type="pres">
      <dgm:prSet presAssocID="{F4A2CEAA-7950-4DA6-971D-A8BFBCCA046F}" presName="accentRepeatNode" presStyleLbl="solidFgAcc1" presStyleIdx="6" presStyleCnt="7"/>
      <dgm:spPr/>
    </dgm:pt>
  </dgm:ptLst>
  <dgm:cxnLst>
    <dgm:cxn modelId="{874B3511-DFC4-4979-85C8-0124F94A2D6C}" srcId="{5B2BD674-BA8B-4EC9-8C15-A2A55D7151EE}" destId="{006B9EDE-F34D-4BB6-A38D-9944BF418084}" srcOrd="0" destOrd="0" parTransId="{14F041CE-E3A4-4C27-BEE0-920899EBF98C}" sibTransId="{2431A0AA-D3B1-4580-B7DD-C5C132C44768}"/>
    <dgm:cxn modelId="{D6B8261F-9ED0-4A36-B7AD-C6444ADEA494}" type="presOf" srcId="{2595C1CB-1CA5-4F1B-A560-F1AAA7BA4723}" destId="{1B54C866-D9C1-4541-B8EA-B49E6535BFC7}" srcOrd="0" destOrd="0" presId="urn:microsoft.com/office/officeart/2008/layout/VerticalCurvedList"/>
    <dgm:cxn modelId="{D006ED26-DC92-4D33-A861-8F46E2844053}" type="presOf" srcId="{006B9EDE-F34D-4BB6-A38D-9944BF418084}" destId="{E4D9DA67-2F2B-4FCB-B530-825A28BF18D5}" srcOrd="0" destOrd="0" presId="urn:microsoft.com/office/officeart/2008/layout/VerticalCurvedList"/>
    <dgm:cxn modelId="{9619EF33-B21D-4429-95A4-5BC758793649}" type="presOf" srcId="{096F79AE-1321-4190-99C0-E749D2CF55B7}" destId="{C6890BF6-70D8-4FFC-85C2-3A0F0FB6964D}" srcOrd="0" destOrd="0" presId="urn:microsoft.com/office/officeart/2008/layout/VerticalCurvedList"/>
    <dgm:cxn modelId="{D6F42436-606A-4F99-BE02-A892D1AB2B57}" type="presOf" srcId="{F4A2CEAA-7950-4DA6-971D-A8BFBCCA046F}" destId="{9A5E5525-FE61-4269-BCAF-89846DAFDEDF}" srcOrd="0" destOrd="0" presId="urn:microsoft.com/office/officeart/2008/layout/VerticalCurvedList"/>
    <dgm:cxn modelId="{007EBF5C-1FD9-48D9-A683-CA8233C859EB}" type="presOf" srcId="{3DE14E3D-8322-4255-BFE8-733C5F2EF3EB}" destId="{3BB209A5-5D11-4344-ADE9-A7882E1F5374}" srcOrd="0" destOrd="0" presId="urn:microsoft.com/office/officeart/2008/layout/VerticalCurvedList"/>
    <dgm:cxn modelId="{10004F65-064A-4A1A-A03B-52CBCB85B1DA}" srcId="{5B2BD674-BA8B-4EC9-8C15-A2A55D7151EE}" destId="{2595C1CB-1CA5-4F1B-A560-F1AAA7BA4723}" srcOrd="1" destOrd="0" parTransId="{E412CBB4-65A0-4F4A-9E6D-ADC8E8F726BD}" sibTransId="{83BAD548-A18A-4A44-861B-CED020E7E35E}"/>
    <dgm:cxn modelId="{8F58B74B-CBB9-4410-9DC8-3A749C59C2DA}" srcId="{5B2BD674-BA8B-4EC9-8C15-A2A55D7151EE}" destId="{07504348-9A5D-4C21-9872-B78C34E1993B}" srcOrd="4" destOrd="0" parTransId="{654DA876-0673-4155-9CB8-69AB74F37A74}" sibTransId="{8366A4C3-6FE0-47CA-8052-8A2ED446D750}"/>
    <dgm:cxn modelId="{A8670674-ADE6-4542-A28C-D423FCE28AAA}" type="presOf" srcId="{D3FDF076-8968-4502-BA0A-62321FEA1E7B}" destId="{70322C29-4E7A-44A5-B19B-E71C848D7489}" srcOrd="0" destOrd="0" presId="urn:microsoft.com/office/officeart/2008/layout/VerticalCurvedList"/>
    <dgm:cxn modelId="{35DA5578-95BD-4848-8962-AEBC293226DB}" type="presOf" srcId="{2431A0AA-D3B1-4580-B7DD-C5C132C44768}" destId="{DC8B9F12-7E97-488F-8B3B-61D56D4C7612}" srcOrd="0" destOrd="0" presId="urn:microsoft.com/office/officeart/2008/layout/VerticalCurvedList"/>
    <dgm:cxn modelId="{73CDCB78-4312-462E-8643-193D385621D4}" srcId="{5B2BD674-BA8B-4EC9-8C15-A2A55D7151EE}" destId="{3DE14E3D-8322-4255-BFE8-733C5F2EF3EB}" srcOrd="3" destOrd="0" parTransId="{F2A4080D-ED3D-4684-A057-A7AA76DA97BE}" sibTransId="{4E9D9429-A4CD-456E-90C6-BD0634765145}"/>
    <dgm:cxn modelId="{1AFF7880-1BA0-4817-9B34-AE1025281886}" srcId="{5B2BD674-BA8B-4EC9-8C15-A2A55D7151EE}" destId="{F4A2CEAA-7950-4DA6-971D-A8BFBCCA046F}" srcOrd="6" destOrd="0" parTransId="{0DADB9BE-813E-454E-8EA5-5916D612E3E1}" sibTransId="{3EEC04C4-44C7-47B2-9661-B838C38A5487}"/>
    <dgm:cxn modelId="{B57113A8-73D5-416F-B0C6-BC940368EA28}" srcId="{5B2BD674-BA8B-4EC9-8C15-A2A55D7151EE}" destId="{096F79AE-1321-4190-99C0-E749D2CF55B7}" srcOrd="2" destOrd="0" parTransId="{069FCC87-1330-4FE5-8624-77A88CD31B9B}" sibTransId="{DEF5A74F-C407-41AC-AD80-0C8B7145B7F8}"/>
    <dgm:cxn modelId="{92C569BA-D189-47AF-A99B-218AB1FDCE4A}" type="presOf" srcId="{07504348-9A5D-4C21-9872-B78C34E1993B}" destId="{EF3A7382-81A2-4DF4-B157-0EE2A1A32E9E}" srcOrd="0" destOrd="0" presId="urn:microsoft.com/office/officeart/2008/layout/VerticalCurvedList"/>
    <dgm:cxn modelId="{3CAA28DE-A438-4738-9548-7414B1622F00}" type="presOf" srcId="{5B2BD674-BA8B-4EC9-8C15-A2A55D7151EE}" destId="{A4BDC28A-36BB-4DCA-9323-1F2DC14FB289}" srcOrd="0" destOrd="0" presId="urn:microsoft.com/office/officeart/2008/layout/VerticalCurvedList"/>
    <dgm:cxn modelId="{DDE764E7-3DD0-447E-828A-36FC87DD0F2B}" srcId="{5B2BD674-BA8B-4EC9-8C15-A2A55D7151EE}" destId="{D3FDF076-8968-4502-BA0A-62321FEA1E7B}" srcOrd="5" destOrd="0" parTransId="{137711D1-AF03-4152-97DC-8642E76E510D}" sibTransId="{F94A88FF-26DA-4E6A-A736-886AAA9F44BE}"/>
    <dgm:cxn modelId="{CB3A276F-986F-4F63-A8B2-8199CA968087}" type="presParOf" srcId="{A4BDC28A-36BB-4DCA-9323-1F2DC14FB289}" destId="{1D2C2683-07E9-432B-8EEE-36DCF60AC6FE}" srcOrd="0" destOrd="0" presId="urn:microsoft.com/office/officeart/2008/layout/VerticalCurvedList"/>
    <dgm:cxn modelId="{5C26D97E-1841-4465-87FE-362241D1B8E9}" type="presParOf" srcId="{1D2C2683-07E9-432B-8EEE-36DCF60AC6FE}" destId="{C6CAED8A-ECE7-4AC9-9C16-64E99AD662B2}" srcOrd="0" destOrd="0" presId="urn:microsoft.com/office/officeart/2008/layout/VerticalCurvedList"/>
    <dgm:cxn modelId="{9B67322F-8B25-4D1F-A044-5034C920C5CC}" type="presParOf" srcId="{C6CAED8A-ECE7-4AC9-9C16-64E99AD662B2}" destId="{DD5C3CA3-3BD9-4D5B-9007-ABB36B46D8F6}" srcOrd="0" destOrd="0" presId="urn:microsoft.com/office/officeart/2008/layout/VerticalCurvedList"/>
    <dgm:cxn modelId="{4E9FB849-470D-4388-AFBE-3F78F2F81D24}" type="presParOf" srcId="{C6CAED8A-ECE7-4AC9-9C16-64E99AD662B2}" destId="{DC8B9F12-7E97-488F-8B3B-61D56D4C7612}" srcOrd="1" destOrd="0" presId="urn:microsoft.com/office/officeart/2008/layout/VerticalCurvedList"/>
    <dgm:cxn modelId="{7A652005-B813-4975-8ED7-C1D8F4F7F236}" type="presParOf" srcId="{C6CAED8A-ECE7-4AC9-9C16-64E99AD662B2}" destId="{48B363D7-0280-4574-92F9-D5004AAD97EB}" srcOrd="2" destOrd="0" presId="urn:microsoft.com/office/officeart/2008/layout/VerticalCurvedList"/>
    <dgm:cxn modelId="{C2F4FC66-7D9B-4C13-8AA7-483CC34CC6EC}" type="presParOf" srcId="{C6CAED8A-ECE7-4AC9-9C16-64E99AD662B2}" destId="{EA4801E8-3DEF-4734-808B-FDC8CFD7C3EC}" srcOrd="3" destOrd="0" presId="urn:microsoft.com/office/officeart/2008/layout/VerticalCurvedList"/>
    <dgm:cxn modelId="{DC9F5EAC-DF84-499E-9517-78153FDB08ED}" type="presParOf" srcId="{1D2C2683-07E9-432B-8EEE-36DCF60AC6FE}" destId="{E4D9DA67-2F2B-4FCB-B530-825A28BF18D5}" srcOrd="1" destOrd="0" presId="urn:microsoft.com/office/officeart/2008/layout/VerticalCurvedList"/>
    <dgm:cxn modelId="{5D1EC0B5-2F42-40EE-B912-3A2C86E011F4}" type="presParOf" srcId="{1D2C2683-07E9-432B-8EEE-36DCF60AC6FE}" destId="{A9FAEC06-F125-4822-8E2D-44A6AC7A2484}" srcOrd="2" destOrd="0" presId="urn:microsoft.com/office/officeart/2008/layout/VerticalCurvedList"/>
    <dgm:cxn modelId="{BF73E51B-F94E-4876-801D-C37ACD4ED1AD}" type="presParOf" srcId="{A9FAEC06-F125-4822-8E2D-44A6AC7A2484}" destId="{CE0EBD0B-398B-45A6-A4D1-6535E1F9F15B}" srcOrd="0" destOrd="0" presId="urn:microsoft.com/office/officeart/2008/layout/VerticalCurvedList"/>
    <dgm:cxn modelId="{B09D4C0A-6242-4BEF-95D2-C40ACE4F3AA1}" type="presParOf" srcId="{1D2C2683-07E9-432B-8EEE-36DCF60AC6FE}" destId="{1B54C866-D9C1-4541-B8EA-B49E6535BFC7}" srcOrd="3" destOrd="0" presId="urn:microsoft.com/office/officeart/2008/layout/VerticalCurvedList"/>
    <dgm:cxn modelId="{2AD2114B-4FAB-466F-A324-4DF726191FEF}" type="presParOf" srcId="{1D2C2683-07E9-432B-8EEE-36DCF60AC6FE}" destId="{529BA16C-8D55-4F2C-BBA7-D9D55C233825}" srcOrd="4" destOrd="0" presId="urn:microsoft.com/office/officeart/2008/layout/VerticalCurvedList"/>
    <dgm:cxn modelId="{D5E2D21B-05DF-4D70-8404-A15120C1A782}" type="presParOf" srcId="{529BA16C-8D55-4F2C-BBA7-D9D55C233825}" destId="{7AC95B6D-0C3A-410C-ACBA-6269633971AD}" srcOrd="0" destOrd="0" presId="urn:microsoft.com/office/officeart/2008/layout/VerticalCurvedList"/>
    <dgm:cxn modelId="{FF7F1942-E0D9-464F-ABD5-F8C45B69BBE9}" type="presParOf" srcId="{1D2C2683-07E9-432B-8EEE-36DCF60AC6FE}" destId="{C6890BF6-70D8-4FFC-85C2-3A0F0FB6964D}" srcOrd="5" destOrd="0" presId="urn:microsoft.com/office/officeart/2008/layout/VerticalCurvedList"/>
    <dgm:cxn modelId="{7D3F5D26-2153-4A41-88EA-1F04E6101E38}" type="presParOf" srcId="{1D2C2683-07E9-432B-8EEE-36DCF60AC6FE}" destId="{3269A297-9B43-4FFD-B1E1-94A7196FF363}" srcOrd="6" destOrd="0" presId="urn:microsoft.com/office/officeart/2008/layout/VerticalCurvedList"/>
    <dgm:cxn modelId="{0F479BCA-9CD7-471B-951B-AA1B567D2E2E}" type="presParOf" srcId="{3269A297-9B43-4FFD-B1E1-94A7196FF363}" destId="{A16F3931-9FFE-4C39-A043-577B26F09B2A}" srcOrd="0" destOrd="0" presId="urn:microsoft.com/office/officeart/2008/layout/VerticalCurvedList"/>
    <dgm:cxn modelId="{05BDA4DF-8A05-40BE-9952-34EE9626C684}" type="presParOf" srcId="{1D2C2683-07E9-432B-8EEE-36DCF60AC6FE}" destId="{3BB209A5-5D11-4344-ADE9-A7882E1F5374}" srcOrd="7" destOrd="0" presId="urn:microsoft.com/office/officeart/2008/layout/VerticalCurvedList"/>
    <dgm:cxn modelId="{AFE115AA-23E9-47F3-AF1B-A492AE6817F5}" type="presParOf" srcId="{1D2C2683-07E9-432B-8EEE-36DCF60AC6FE}" destId="{58FC4E54-0F60-4752-B97B-542B78F5C0A7}" srcOrd="8" destOrd="0" presId="urn:microsoft.com/office/officeart/2008/layout/VerticalCurvedList"/>
    <dgm:cxn modelId="{CF64DFA0-F496-4720-B5C9-D6CDFFF8CFF0}" type="presParOf" srcId="{58FC4E54-0F60-4752-B97B-542B78F5C0A7}" destId="{082F454F-C46A-4C26-8BC8-F9D60FC07812}" srcOrd="0" destOrd="0" presId="urn:microsoft.com/office/officeart/2008/layout/VerticalCurvedList"/>
    <dgm:cxn modelId="{857D08F1-83FD-497B-847D-1A02D7EC50B3}" type="presParOf" srcId="{1D2C2683-07E9-432B-8EEE-36DCF60AC6FE}" destId="{EF3A7382-81A2-4DF4-B157-0EE2A1A32E9E}" srcOrd="9" destOrd="0" presId="urn:microsoft.com/office/officeart/2008/layout/VerticalCurvedList"/>
    <dgm:cxn modelId="{6BA30CC2-EBC8-4BDB-8FBB-9343AD7C42BA}" type="presParOf" srcId="{1D2C2683-07E9-432B-8EEE-36DCF60AC6FE}" destId="{F456F3B1-9C6C-4706-9A63-39B69A1E39E6}" srcOrd="10" destOrd="0" presId="urn:microsoft.com/office/officeart/2008/layout/VerticalCurvedList"/>
    <dgm:cxn modelId="{F20C718B-D69A-4EE7-9A3C-4BA8FE4ED306}" type="presParOf" srcId="{F456F3B1-9C6C-4706-9A63-39B69A1E39E6}" destId="{74679E79-8404-42E8-BF9F-6B866AF2090C}" srcOrd="0" destOrd="0" presId="urn:microsoft.com/office/officeart/2008/layout/VerticalCurvedList"/>
    <dgm:cxn modelId="{3FC7DC06-F915-465D-8995-A1C4DB5FEF78}" type="presParOf" srcId="{1D2C2683-07E9-432B-8EEE-36DCF60AC6FE}" destId="{70322C29-4E7A-44A5-B19B-E71C848D7489}" srcOrd="11" destOrd="0" presId="urn:microsoft.com/office/officeart/2008/layout/VerticalCurvedList"/>
    <dgm:cxn modelId="{89C143DE-2E41-462C-9A73-907A797F6FBA}" type="presParOf" srcId="{1D2C2683-07E9-432B-8EEE-36DCF60AC6FE}" destId="{0B1144DB-7005-4A85-8A18-8D48C2E9D32B}" srcOrd="12" destOrd="0" presId="urn:microsoft.com/office/officeart/2008/layout/VerticalCurvedList"/>
    <dgm:cxn modelId="{8EC25A1C-BA67-41FD-A55D-9BF11432E6B5}" type="presParOf" srcId="{0B1144DB-7005-4A85-8A18-8D48C2E9D32B}" destId="{14C8A214-4E2B-40C3-9E83-60F32EDD023E}" srcOrd="0" destOrd="0" presId="urn:microsoft.com/office/officeart/2008/layout/VerticalCurvedList"/>
    <dgm:cxn modelId="{6B4B89AD-95FD-47E6-B365-2E52D6AFCDAF}" type="presParOf" srcId="{1D2C2683-07E9-432B-8EEE-36DCF60AC6FE}" destId="{9A5E5525-FE61-4269-BCAF-89846DAFDEDF}" srcOrd="13" destOrd="0" presId="urn:microsoft.com/office/officeart/2008/layout/VerticalCurvedList"/>
    <dgm:cxn modelId="{E7604CF0-38FF-4077-9C3D-DFC600F8040E}" type="presParOf" srcId="{1D2C2683-07E9-432B-8EEE-36DCF60AC6FE}" destId="{ECE3017D-C456-41FE-8F44-1B89935E08D4}" srcOrd="14" destOrd="0" presId="urn:microsoft.com/office/officeart/2008/layout/VerticalCurvedList"/>
    <dgm:cxn modelId="{F7B77A19-0607-477A-B1F8-F4A2BEFB7F1D}" type="presParOf" srcId="{ECE3017D-C456-41FE-8F44-1B89935E08D4}" destId="{7D2310AD-0934-48A4-B2B6-91DFB8797E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CCFF1E-0F63-40A3-972A-3E51E15E77B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51871231-3EBA-42F2-A875-78336112A823}">
      <dgm:prSet/>
      <dgm:spPr/>
      <dgm:t>
        <a:bodyPr/>
        <a:lstStyle/>
        <a:p>
          <a:r>
            <a:rPr lang="fr-FR" b="0" i="0"/>
            <a:t>DBSCAN</a:t>
          </a:r>
          <a:endParaRPr lang="fr-FR"/>
        </a:p>
      </dgm:t>
    </dgm:pt>
    <dgm:pt modelId="{10D7CAE7-2B3E-4E80-B734-95015F23DDBD}" type="parTrans" cxnId="{703AC037-1CF3-4F41-8DE8-5321F5FBC598}">
      <dgm:prSet/>
      <dgm:spPr/>
      <dgm:t>
        <a:bodyPr/>
        <a:lstStyle/>
        <a:p>
          <a:endParaRPr lang="fr-FR"/>
        </a:p>
      </dgm:t>
    </dgm:pt>
    <dgm:pt modelId="{2F0BCF39-9524-45DB-A505-793DB5D9D894}" type="sibTrans" cxnId="{703AC037-1CF3-4F41-8DE8-5321F5FBC598}">
      <dgm:prSet/>
      <dgm:spPr/>
      <dgm:t>
        <a:bodyPr/>
        <a:lstStyle/>
        <a:p>
          <a:endParaRPr lang="fr-FR"/>
        </a:p>
      </dgm:t>
    </dgm:pt>
    <dgm:pt modelId="{471066C6-4815-4767-94F8-AB0E5FDCEADB}">
      <dgm:prSet/>
      <dgm:spPr/>
      <dgm:t>
        <a:bodyPr/>
        <a:lstStyle/>
        <a:p>
          <a:r>
            <a:rPr lang="fr-FR" b="0" i="0"/>
            <a:t>AgglomerativeClustering</a:t>
          </a:r>
          <a:endParaRPr lang="fr-FR"/>
        </a:p>
      </dgm:t>
    </dgm:pt>
    <dgm:pt modelId="{E33B1412-6581-4F13-9B15-649DA682220B}" type="parTrans" cxnId="{56383257-7D6E-45FC-99F8-45BF637A6038}">
      <dgm:prSet/>
      <dgm:spPr/>
      <dgm:t>
        <a:bodyPr/>
        <a:lstStyle/>
        <a:p>
          <a:endParaRPr lang="fr-FR"/>
        </a:p>
      </dgm:t>
    </dgm:pt>
    <dgm:pt modelId="{7D118D54-951A-44EF-9E27-B4C1C3A152D2}" type="sibTrans" cxnId="{56383257-7D6E-45FC-99F8-45BF637A6038}">
      <dgm:prSet/>
      <dgm:spPr/>
      <dgm:t>
        <a:bodyPr/>
        <a:lstStyle/>
        <a:p>
          <a:endParaRPr lang="fr-FR"/>
        </a:p>
      </dgm:t>
    </dgm:pt>
    <dgm:pt modelId="{1A286E10-DFDC-4AE9-B865-A9438F282B71}">
      <dgm:prSet/>
      <dgm:spPr/>
      <dgm:t>
        <a:bodyPr/>
        <a:lstStyle/>
        <a:p>
          <a:r>
            <a:rPr lang="fr-FR" b="0" i="0"/>
            <a:t>KMeans</a:t>
          </a:r>
          <a:endParaRPr lang="fr-FR"/>
        </a:p>
      </dgm:t>
    </dgm:pt>
    <dgm:pt modelId="{C8DDBF95-38DC-41DD-9E03-524543DF1CBE}" type="parTrans" cxnId="{8BA09637-16D1-4E91-A714-6146E9990915}">
      <dgm:prSet/>
      <dgm:spPr/>
      <dgm:t>
        <a:bodyPr/>
        <a:lstStyle/>
        <a:p>
          <a:endParaRPr lang="fr-FR"/>
        </a:p>
      </dgm:t>
    </dgm:pt>
    <dgm:pt modelId="{79A65857-2335-4323-AE82-F2730BDA6822}" type="sibTrans" cxnId="{8BA09637-16D1-4E91-A714-6146E9990915}">
      <dgm:prSet/>
      <dgm:spPr/>
      <dgm:t>
        <a:bodyPr/>
        <a:lstStyle/>
        <a:p>
          <a:endParaRPr lang="fr-FR"/>
        </a:p>
      </dgm:t>
    </dgm:pt>
    <dgm:pt modelId="{45D0D526-1094-48CF-9E5A-89D325511E78}" type="pres">
      <dgm:prSet presAssocID="{6CCCFF1E-0F63-40A3-972A-3E51E15E77B7}" presName="vert0" presStyleCnt="0">
        <dgm:presLayoutVars>
          <dgm:dir/>
          <dgm:animOne val="branch"/>
          <dgm:animLvl val="lvl"/>
        </dgm:presLayoutVars>
      </dgm:prSet>
      <dgm:spPr/>
    </dgm:pt>
    <dgm:pt modelId="{E7BD4AB7-DA2F-4540-A83A-4CCDCCB5D57E}" type="pres">
      <dgm:prSet presAssocID="{51871231-3EBA-42F2-A875-78336112A823}" presName="thickLine" presStyleLbl="alignNode1" presStyleIdx="0" presStyleCnt="3"/>
      <dgm:spPr/>
    </dgm:pt>
    <dgm:pt modelId="{CAC8128C-CFC4-41CB-82F5-8C7D23E0576D}" type="pres">
      <dgm:prSet presAssocID="{51871231-3EBA-42F2-A875-78336112A823}" presName="horz1" presStyleCnt="0"/>
      <dgm:spPr/>
    </dgm:pt>
    <dgm:pt modelId="{C7A67DAA-7DB8-4271-896D-387D1FC04657}" type="pres">
      <dgm:prSet presAssocID="{51871231-3EBA-42F2-A875-78336112A823}" presName="tx1" presStyleLbl="revTx" presStyleIdx="0" presStyleCnt="3"/>
      <dgm:spPr/>
    </dgm:pt>
    <dgm:pt modelId="{2A70B4D0-B82E-4140-8E09-D67263869818}" type="pres">
      <dgm:prSet presAssocID="{51871231-3EBA-42F2-A875-78336112A823}" presName="vert1" presStyleCnt="0"/>
      <dgm:spPr/>
    </dgm:pt>
    <dgm:pt modelId="{7347E048-280A-48D9-8DE3-4568D25A20E6}" type="pres">
      <dgm:prSet presAssocID="{471066C6-4815-4767-94F8-AB0E5FDCEADB}" presName="thickLine" presStyleLbl="alignNode1" presStyleIdx="1" presStyleCnt="3"/>
      <dgm:spPr/>
    </dgm:pt>
    <dgm:pt modelId="{1F5A5CA5-342D-402F-85CF-7EC9C1B52426}" type="pres">
      <dgm:prSet presAssocID="{471066C6-4815-4767-94F8-AB0E5FDCEADB}" presName="horz1" presStyleCnt="0"/>
      <dgm:spPr/>
    </dgm:pt>
    <dgm:pt modelId="{5FC5BBFB-12E8-4C28-9EE6-82476F4C45C9}" type="pres">
      <dgm:prSet presAssocID="{471066C6-4815-4767-94F8-AB0E5FDCEADB}" presName="tx1" presStyleLbl="revTx" presStyleIdx="1" presStyleCnt="3"/>
      <dgm:spPr/>
    </dgm:pt>
    <dgm:pt modelId="{D23B7377-E9BD-4CD6-B58B-C8FD7010001E}" type="pres">
      <dgm:prSet presAssocID="{471066C6-4815-4767-94F8-AB0E5FDCEADB}" presName="vert1" presStyleCnt="0"/>
      <dgm:spPr/>
    </dgm:pt>
    <dgm:pt modelId="{93E0268E-2ACA-43E5-8F09-075E56C07AA8}" type="pres">
      <dgm:prSet presAssocID="{1A286E10-DFDC-4AE9-B865-A9438F282B71}" presName="thickLine" presStyleLbl="alignNode1" presStyleIdx="2" presStyleCnt="3"/>
      <dgm:spPr/>
    </dgm:pt>
    <dgm:pt modelId="{BE007174-E87C-4C10-9B4F-C7D3E04E131E}" type="pres">
      <dgm:prSet presAssocID="{1A286E10-DFDC-4AE9-B865-A9438F282B71}" presName="horz1" presStyleCnt="0"/>
      <dgm:spPr/>
    </dgm:pt>
    <dgm:pt modelId="{751829F8-3150-48D3-A7BE-184787F221E1}" type="pres">
      <dgm:prSet presAssocID="{1A286E10-DFDC-4AE9-B865-A9438F282B71}" presName="tx1" presStyleLbl="revTx" presStyleIdx="2" presStyleCnt="3"/>
      <dgm:spPr/>
    </dgm:pt>
    <dgm:pt modelId="{5CAA26B7-64D7-4F19-9410-3F04EFDBA1A7}" type="pres">
      <dgm:prSet presAssocID="{1A286E10-DFDC-4AE9-B865-A9438F282B71}" presName="vert1" presStyleCnt="0"/>
      <dgm:spPr/>
    </dgm:pt>
  </dgm:ptLst>
  <dgm:cxnLst>
    <dgm:cxn modelId="{484B2A13-937B-4095-8C0D-C0CEF99E6F06}" type="presOf" srcId="{51871231-3EBA-42F2-A875-78336112A823}" destId="{C7A67DAA-7DB8-4271-896D-387D1FC04657}" srcOrd="0" destOrd="0" presId="urn:microsoft.com/office/officeart/2008/layout/LinedList"/>
    <dgm:cxn modelId="{8BA09637-16D1-4E91-A714-6146E9990915}" srcId="{6CCCFF1E-0F63-40A3-972A-3E51E15E77B7}" destId="{1A286E10-DFDC-4AE9-B865-A9438F282B71}" srcOrd="2" destOrd="0" parTransId="{C8DDBF95-38DC-41DD-9E03-524543DF1CBE}" sibTransId="{79A65857-2335-4323-AE82-F2730BDA6822}"/>
    <dgm:cxn modelId="{703AC037-1CF3-4F41-8DE8-5321F5FBC598}" srcId="{6CCCFF1E-0F63-40A3-972A-3E51E15E77B7}" destId="{51871231-3EBA-42F2-A875-78336112A823}" srcOrd="0" destOrd="0" parTransId="{10D7CAE7-2B3E-4E80-B734-95015F23DDBD}" sibTransId="{2F0BCF39-9524-45DB-A505-793DB5D9D894}"/>
    <dgm:cxn modelId="{81D23A45-A3AC-44B9-9C9A-D397FA14DA7B}" type="presOf" srcId="{471066C6-4815-4767-94F8-AB0E5FDCEADB}" destId="{5FC5BBFB-12E8-4C28-9EE6-82476F4C45C9}" srcOrd="0" destOrd="0" presId="urn:microsoft.com/office/officeart/2008/layout/LinedList"/>
    <dgm:cxn modelId="{56383257-7D6E-45FC-99F8-45BF637A6038}" srcId="{6CCCFF1E-0F63-40A3-972A-3E51E15E77B7}" destId="{471066C6-4815-4767-94F8-AB0E5FDCEADB}" srcOrd="1" destOrd="0" parTransId="{E33B1412-6581-4F13-9B15-649DA682220B}" sibTransId="{7D118D54-951A-44EF-9E27-B4C1C3A152D2}"/>
    <dgm:cxn modelId="{B0F26997-4B8F-4C5C-8B1A-CA543F30E7A1}" type="presOf" srcId="{6CCCFF1E-0F63-40A3-972A-3E51E15E77B7}" destId="{45D0D526-1094-48CF-9E5A-89D325511E78}" srcOrd="0" destOrd="0" presId="urn:microsoft.com/office/officeart/2008/layout/LinedList"/>
    <dgm:cxn modelId="{0493B5B9-B2EA-4491-8AC7-6167922805E1}" type="presOf" srcId="{1A286E10-DFDC-4AE9-B865-A9438F282B71}" destId="{751829F8-3150-48D3-A7BE-184787F221E1}" srcOrd="0" destOrd="0" presId="urn:microsoft.com/office/officeart/2008/layout/LinedList"/>
    <dgm:cxn modelId="{26F996C5-D29C-4F50-88CF-B6C6A3895A99}" type="presParOf" srcId="{45D0D526-1094-48CF-9E5A-89D325511E78}" destId="{E7BD4AB7-DA2F-4540-A83A-4CCDCCB5D57E}" srcOrd="0" destOrd="0" presId="urn:microsoft.com/office/officeart/2008/layout/LinedList"/>
    <dgm:cxn modelId="{3639A5B3-6D68-40D1-A389-85849EAF6D8E}" type="presParOf" srcId="{45D0D526-1094-48CF-9E5A-89D325511E78}" destId="{CAC8128C-CFC4-41CB-82F5-8C7D23E0576D}" srcOrd="1" destOrd="0" presId="urn:microsoft.com/office/officeart/2008/layout/LinedList"/>
    <dgm:cxn modelId="{802939F9-3399-4457-B0CC-8319C864C64A}" type="presParOf" srcId="{CAC8128C-CFC4-41CB-82F5-8C7D23E0576D}" destId="{C7A67DAA-7DB8-4271-896D-387D1FC04657}" srcOrd="0" destOrd="0" presId="urn:microsoft.com/office/officeart/2008/layout/LinedList"/>
    <dgm:cxn modelId="{BC63168D-0F4B-441B-9EA8-DFA207B2C95D}" type="presParOf" srcId="{CAC8128C-CFC4-41CB-82F5-8C7D23E0576D}" destId="{2A70B4D0-B82E-4140-8E09-D67263869818}" srcOrd="1" destOrd="0" presId="urn:microsoft.com/office/officeart/2008/layout/LinedList"/>
    <dgm:cxn modelId="{1CCE5C77-74C6-4FD4-BF4F-4A29D945E698}" type="presParOf" srcId="{45D0D526-1094-48CF-9E5A-89D325511E78}" destId="{7347E048-280A-48D9-8DE3-4568D25A20E6}" srcOrd="2" destOrd="0" presId="urn:microsoft.com/office/officeart/2008/layout/LinedList"/>
    <dgm:cxn modelId="{1CA51CDF-103D-49B5-9646-37864A88756F}" type="presParOf" srcId="{45D0D526-1094-48CF-9E5A-89D325511E78}" destId="{1F5A5CA5-342D-402F-85CF-7EC9C1B52426}" srcOrd="3" destOrd="0" presId="urn:microsoft.com/office/officeart/2008/layout/LinedList"/>
    <dgm:cxn modelId="{8502C7B3-0B0B-4037-A88E-28987ED38770}" type="presParOf" srcId="{1F5A5CA5-342D-402F-85CF-7EC9C1B52426}" destId="{5FC5BBFB-12E8-4C28-9EE6-82476F4C45C9}" srcOrd="0" destOrd="0" presId="urn:microsoft.com/office/officeart/2008/layout/LinedList"/>
    <dgm:cxn modelId="{C114C4AC-60BA-43B2-8FE2-3BADF9B50DB5}" type="presParOf" srcId="{1F5A5CA5-342D-402F-85CF-7EC9C1B52426}" destId="{D23B7377-E9BD-4CD6-B58B-C8FD7010001E}" srcOrd="1" destOrd="0" presId="urn:microsoft.com/office/officeart/2008/layout/LinedList"/>
    <dgm:cxn modelId="{EDFDBCA4-BA60-47CB-999B-55F41AE01D55}" type="presParOf" srcId="{45D0D526-1094-48CF-9E5A-89D325511E78}" destId="{93E0268E-2ACA-43E5-8F09-075E56C07AA8}" srcOrd="4" destOrd="0" presId="urn:microsoft.com/office/officeart/2008/layout/LinedList"/>
    <dgm:cxn modelId="{F312E810-536D-43E0-AAA6-AE1CF8622815}" type="presParOf" srcId="{45D0D526-1094-48CF-9E5A-89D325511E78}" destId="{BE007174-E87C-4C10-9B4F-C7D3E04E131E}" srcOrd="5" destOrd="0" presId="urn:microsoft.com/office/officeart/2008/layout/LinedList"/>
    <dgm:cxn modelId="{B85EB2A4-DCC0-48AA-918B-E1C66E492A21}" type="presParOf" srcId="{BE007174-E87C-4C10-9B4F-C7D3E04E131E}" destId="{751829F8-3150-48D3-A7BE-184787F221E1}" srcOrd="0" destOrd="0" presId="urn:microsoft.com/office/officeart/2008/layout/LinedList"/>
    <dgm:cxn modelId="{88AB378C-FE45-4152-8CC8-722B0BF4D00B}" type="presParOf" srcId="{BE007174-E87C-4C10-9B4F-C7D3E04E131E}" destId="{5CAA26B7-64D7-4F19-9410-3F04EFDBA1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BB8E30-6DE6-439F-9D98-F9F2CB411C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E6CFBC0-35CC-4941-9A6E-5FD48C35746D}">
      <dgm:prSet/>
      <dgm:spPr/>
      <dgm:t>
        <a:bodyPr/>
        <a:lstStyle/>
        <a:p>
          <a:r>
            <a:rPr lang="fr-FR" b="0" i="0" dirty="0"/>
            <a:t>Pas adapté à notre problématique</a:t>
          </a:r>
          <a:endParaRPr lang="fr-FR" dirty="0"/>
        </a:p>
      </dgm:t>
    </dgm:pt>
    <dgm:pt modelId="{57BEDBCD-0FB7-468B-AEEA-2FA1AC613B72}" type="parTrans" cxnId="{304ACA77-FAFF-483A-ABD7-4D481229BCE0}">
      <dgm:prSet/>
      <dgm:spPr/>
      <dgm:t>
        <a:bodyPr/>
        <a:lstStyle/>
        <a:p>
          <a:endParaRPr lang="fr-FR"/>
        </a:p>
      </dgm:t>
    </dgm:pt>
    <dgm:pt modelId="{E9E5AC72-4037-49C8-B1F5-BB1D853D853E}" type="sibTrans" cxnId="{304ACA77-FAFF-483A-ABD7-4D481229BCE0}">
      <dgm:prSet/>
      <dgm:spPr/>
      <dgm:t>
        <a:bodyPr/>
        <a:lstStyle/>
        <a:p>
          <a:endParaRPr lang="fr-FR"/>
        </a:p>
      </dgm:t>
    </dgm:pt>
    <dgm:pt modelId="{48A6F236-CE6C-4492-AAC8-71F0D91F3ECF}">
      <dgm:prSet/>
      <dgm:spPr/>
      <dgm:t>
        <a:bodyPr/>
        <a:lstStyle/>
        <a:p>
          <a:r>
            <a:rPr lang="fr-FR" b="0" i="0" dirty="0"/>
            <a:t>Les clusters ne sont pas équilibrés</a:t>
          </a:r>
          <a:endParaRPr lang="fr-FR" dirty="0"/>
        </a:p>
      </dgm:t>
    </dgm:pt>
    <dgm:pt modelId="{B2DD9660-3B4A-4B5E-8C17-73E08D0C961C}" type="parTrans" cxnId="{0C117458-8795-4DBC-9E7D-5B0217D4CED4}">
      <dgm:prSet/>
      <dgm:spPr/>
      <dgm:t>
        <a:bodyPr/>
        <a:lstStyle/>
        <a:p>
          <a:endParaRPr lang="fr-FR"/>
        </a:p>
      </dgm:t>
    </dgm:pt>
    <dgm:pt modelId="{9CA15B5A-FC60-4B98-A682-88F542D168F7}" type="sibTrans" cxnId="{0C117458-8795-4DBC-9E7D-5B0217D4CED4}">
      <dgm:prSet/>
      <dgm:spPr/>
      <dgm:t>
        <a:bodyPr/>
        <a:lstStyle/>
        <a:p>
          <a:endParaRPr lang="fr-FR"/>
        </a:p>
      </dgm:t>
    </dgm:pt>
    <dgm:pt modelId="{DAA917C2-E468-44EA-96BD-BF111CEF74E0}" type="pres">
      <dgm:prSet presAssocID="{3FBB8E30-6DE6-439F-9D98-F9F2CB411C3F}" presName="linear" presStyleCnt="0">
        <dgm:presLayoutVars>
          <dgm:animLvl val="lvl"/>
          <dgm:resizeHandles val="exact"/>
        </dgm:presLayoutVars>
      </dgm:prSet>
      <dgm:spPr/>
    </dgm:pt>
    <dgm:pt modelId="{E56E6164-75B3-4D67-A088-87A2D34910D2}" type="pres">
      <dgm:prSet presAssocID="{7E6CFBC0-35CC-4941-9A6E-5FD48C3574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0F80B-2B1A-47AD-BCF0-548C4BC688BA}" type="pres">
      <dgm:prSet presAssocID="{E9E5AC72-4037-49C8-B1F5-BB1D853D853E}" presName="spacer" presStyleCnt="0"/>
      <dgm:spPr/>
    </dgm:pt>
    <dgm:pt modelId="{1C48C1CA-110F-4312-BEA6-D7669E89D726}" type="pres">
      <dgm:prSet presAssocID="{48A6F236-CE6C-4492-AAC8-71F0D91F3EC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891D0A-B01B-4356-80E4-4F8423D02B8B}" type="presOf" srcId="{3FBB8E30-6DE6-439F-9D98-F9F2CB411C3F}" destId="{DAA917C2-E468-44EA-96BD-BF111CEF74E0}" srcOrd="0" destOrd="0" presId="urn:microsoft.com/office/officeart/2005/8/layout/vList2"/>
    <dgm:cxn modelId="{66E54E1E-B706-46DD-B71E-9AC8A7AFA15E}" type="presOf" srcId="{48A6F236-CE6C-4492-AAC8-71F0D91F3ECF}" destId="{1C48C1CA-110F-4312-BEA6-D7669E89D726}" srcOrd="0" destOrd="0" presId="urn:microsoft.com/office/officeart/2005/8/layout/vList2"/>
    <dgm:cxn modelId="{304ACA77-FAFF-483A-ABD7-4D481229BCE0}" srcId="{3FBB8E30-6DE6-439F-9D98-F9F2CB411C3F}" destId="{7E6CFBC0-35CC-4941-9A6E-5FD48C35746D}" srcOrd="0" destOrd="0" parTransId="{57BEDBCD-0FB7-468B-AEEA-2FA1AC613B72}" sibTransId="{E9E5AC72-4037-49C8-B1F5-BB1D853D853E}"/>
    <dgm:cxn modelId="{0C117458-8795-4DBC-9E7D-5B0217D4CED4}" srcId="{3FBB8E30-6DE6-439F-9D98-F9F2CB411C3F}" destId="{48A6F236-CE6C-4492-AAC8-71F0D91F3ECF}" srcOrd="1" destOrd="0" parTransId="{B2DD9660-3B4A-4B5E-8C17-73E08D0C961C}" sibTransId="{9CA15B5A-FC60-4B98-A682-88F542D168F7}"/>
    <dgm:cxn modelId="{01C020DF-8A23-4B3D-A400-CCE9634FC246}" type="presOf" srcId="{7E6CFBC0-35CC-4941-9A6E-5FD48C35746D}" destId="{E56E6164-75B3-4D67-A088-87A2D34910D2}" srcOrd="0" destOrd="0" presId="urn:microsoft.com/office/officeart/2005/8/layout/vList2"/>
    <dgm:cxn modelId="{E33D0A0F-9670-4740-9EFD-6BCC1FEBE57A}" type="presParOf" srcId="{DAA917C2-E468-44EA-96BD-BF111CEF74E0}" destId="{E56E6164-75B3-4D67-A088-87A2D34910D2}" srcOrd="0" destOrd="0" presId="urn:microsoft.com/office/officeart/2005/8/layout/vList2"/>
    <dgm:cxn modelId="{60C8FAB4-A358-4B69-922D-1984DDB0375C}" type="presParOf" srcId="{DAA917C2-E468-44EA-96BD-BF111CEF74E0}" destId="{D200F80B-2B1A-47AD-BCF0-548C4BC688BA}" srcOrd="1" destOrd="0" presId="urn:microsoft.com/office/officeart/2005/8/layout/vList2"/>
    <dgm:cxn modelId="{22184071-6BDF-41DE-8E6A-33E8E7AA8BFA}" type="presParOf" srcId="{DAA917C2-E468-44EA-96BD-BF111CEF74E0}" destId="{1C48C1CA-110F-4312-BEA6-D7669E89D7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473A8D-52D6-43FB-A125-E19A1D5FB80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D09EB42-C434-4B1D-AA0B-277728491F55}">
      <dgm:prSet/>
      <dgm:spPr/>
      <dgm:t>
        <a:bodyPr/>
        <a:lstStyle/>
        <a:p>
          <a:r>
            <a:rPr lang="fr-FR" b="0" i="0"/>
            <a:t>Pas adapté à notre problématique</a:t>
          </a:r>
          <a:endParaRPr lang="fr-FR"/>
        </a:p>
      </dgm:t>
    </dgm:pt>
    <dgm:pt modelId="{69CC78FE-DB14-4C40-9881-3DDA9B837CA1}" type="parTrans" cxnId="{EB684AB1-84CF-4CC7-A8C1-446BADA65910}">
      <dgm:prSet/>
      <dgm:spPr/>
      <dgm:t>
        <a:bodyPr/>
        <a:lstStyle/>
        <a:p>
          <a:endParaRPr lang="fr-FR"/>
        </a:p>
      </dgm:t>
    </dgm:pt>
    <dgm:pt modelId="{AEC08B17-CA60-4DBE-9E9A-A24701126729}" type="sibTrans" cxnId="{EB684AB1-84CF-4CC7-A8C1-446BADA65910}">
      <dgm:prSet/>
      <dgm:spPr/>
      <dgm:t>
        <a:bodyPr/>
        <a:lstStyle/>
        <a:p>
          <a:endParaRPr lang="fr-FR"/>
        </a:p>
      </dgm:t>
    </dgm:pt>
    <dgm:pt modelId="{F6E468F6-A7A5-43BF-A702-1386858FD1D5}">
      <dgm:prSet/>
      <dgm:spPr/>
      <dgm:t>
        <a:bodyPr/>
        <a:lstStyle/>
        <a:p>
          <a:r>
            <a:rPr lang="fr-FR" b="0" i="0" dirty="0"/>
            <a:t>Les clusters ne sont </a:t>
          </a:r>
          <a:br>
            <a:rPr lang="fr-FR" b="0" i="0" dirty="0"/>
          </a:br>
          <a:r>
            <a:rPr lang="fr-FR" b="0" i="0" dirty="0"/>
            <a:t>pas équilibrés</a:t>
          </a:r>
          <a:endParaRPr lang="fr-FR" dirty="0"/>
        </a:p>
      </dgm:t>
    </dgm:pt>
    <dgm:pt modelId="{31175F87-AB5A-417E-813A-92963D69D48A}" type="parTrans" cxnId="{D893F625-4503-4C92-AF1D-4B87BB6C741D}">
      <dgm:prSet/>
      <dgm:spPr/>
      <dgm:t>
        <a:bodyPr/>
        <a:lstStyle/>
        <a:p>
          <a:endParaRPr lang="fr-FR"/>
        </a:p>
      </dgm:t>
    </dgm:pt>
    <dgm:pt modelId="{046283E3-DED2-49A5-B82E-C3CA2EABDD10}" type="sibTrans" cxnId="{D893F625-4503-4C92-AF1D-4B87BB6C741D}">
      <dgm:prSet/>
      <dgm:spPr/>
      <dgm:t>
        <a:bodyPr/>
        <a:lstStyle/>
        <a:p>
          <a:endParaRPr lang="fr-FR"/>
        </a:p>
      </dgm:t>
    </dgm:pt>
    <dgm:pt modelId="{5800739D-2BF6-4C00-8F85-BAA48522B567}">
      <dgm:prSet/>
      <dgm:spPr/>
      <dgm:t>
        <a:bodyPr/>
        <a:lstStyle/>
        <a:p>
          <a:r>
            <a:rPr lang="fr-FR" b="0" i="0" dirty="0"/>
            <a:t>Algorithme lourd </a:t>
          </a:r>
          <a:br>
            <a:rPr lang="fr-FR" b="0" i="0" dirty="0"/>
          </a:br>
          <a:r>
            <a:rPr lang="fr-FR" b="0" i="0" dirty="0"/>
            <a:t>en calcul</a:t>
          </a:r>
          <a:endParaRPr lang="fr-FR" dirty="0"/>
        </a:p>
      </dgm:t>
    </dgm:pt>
    <dgm:pt modelId="{3FE97AB4-E513-4602-8F57-05E67DDB4C49}" type="parTrans" cxnId="{9603C6CA-21CD-425A-BFF6-35EF9D2F08A2}">
      <dgm:prSet/>
      <dgm:spPr/>
      <dgm:t>
        <a:bodyPr/>
        <a:lstStyle/>
        <a:p>
          <a:endParaRPr lang="fr-FR"/>
        </a:p>
      </dgm:t>
    </dgm:pt>
    <dgm:pt modelId="{A54C9E8D-0FE6-4799-9F48-E21CD8206F77}" type="sibTrans" cxnId="{9603C6CA-21CD-425A-BFF6-35EF9D2F08A2}">
      <dgm:prSet/>
      <dgm:spPr/>
      <dgm:t>
        <a:bodyPr/>
        <a:lstStyle/>
        <a:p>
          <a:endParaRPr lang="fr-FR"/>
        </a:p>
      </dgm:t>
    </dgm:pt>
    <dgm:pt modelId="{91778986-B524-4EEC-90DA-51CE5DB3E6B0}" type="pres">
      <dgm:prSet presAssocID="{54473A8D-52D6-43FB-A125-E19A1D5FB807}" presName="linear" presStyleCnt="0">
        <dgm:presLayoutVars>
          <dgm:animLvl val="lvl"/>
          <dgm:resizeHandles val="exact"/>
        </dgm:presLayoutVars>
      </dgm:prSet>
      <dgm:spPr/>
    </dgm:pt>
    <dgm:pt modelId="{B816DCF5-1F0D-42E4-B398-36D8D7DE832D}" type="pres">
      <dgm:prSet presAssocID="{0D09EB42-C434-4B1D-AA0B-277728491F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CC4A2E-839B-40D2-B317-81260F15E09D}" type="pres">
      <dgm:prSet presAssocID="{AEC08B17-CA60-4DBE-9E9A-A24701126729}" presName="spacer" presStyleCnt="0"/>
      <dgm:spPr/>
    </dgm:pt>
    <dgm:pt modelId="{EF66B44B-C223-4A6E-A72F-C9EB5C4C52E0}" type="pres">
      <dgm:prSet presAssocID="{F6E468F6-A7A5-43BF-A702-1386858FD1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78BEDE-CECA-4948-9112-BF32ABCD259A}" type="pres">
      <dgm:prSet presAssocID="{046283E3-DED2-49A5-B82E-C3CA2EABDD10}" presName="spacer" presStyleCnt="0"/>
      <dgm:spPr/>
    </dgm:pt>
    <dgm:pt modelId="{EE0DDBD5-A1FD-4BAF-850B-CB6C4B29E591}" type="pres">
      <dgm:prSet presAssocID="{5800739D-2BF6-4C00-8F85-BAA48522B5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93F625-4503-4C92-AF1D-4B87BB6C741D}" srcId="{54473A8D-52D6-43FB-A125-E19A1D5FB807}" destId="{F6E468F6-A7A5-43BF-A702-1386858FD1D5}" srcOrd="1" destOrd="0" parTransId="{31175F87-AB5A-417E-813A-92963D69D48A}" sibTransId="{046283E3-DED2-49A5-B82E-C3CA2EABDD10}"/>
    <dgm:cxn modelId="{0A8AD85E-ECF8-40F3-8BE7-3F5A6FE949E1}" type="presOf" srcId="{54473A8D-52D6-43FB-A125-E19A1D5FB807}" destId="{91778986-B524-4EEC-90DA-51CE5DB3E6B0}" srcOrd="0" destOrd="0" presId="urn:microsoft.com/office/officeart/2005/8/layout/vList2"/>
    <dgm:cxn modelId="{55DC9255-375D-4BF6-B540-393D84B23563}" type="presOf" srcId="{F6E468F6-A7A5-43BF-A702-1386858FD1D5}" destId="{EF66B44B-C223-4A6E-A72F-C9EB5C4C52E0}" srcOrd="0" destOrd="0" presId="urn:microsoft.com/office/officeart/2005/8/layout/vList2"/>
    <dgm:cxn modelId="{7C763F7C-8925-4B55-AB33-FE2C13575DC8}" type="presOf" srcId="{5800739D-2BF6-4C00-8F85-BAA48522B567}" destId="{EE0DDBD5-A1FD-4BAF-850B-CB6C4B29E591}" srcOrd="0" destOrd="0" presId="urn:microsoft.com/office/officeart/2005/8/layout/vList2"/>
    <dgm:cxn modelId="{EB684AB1-84CF-4CC7-A8C1-446BADA65910}" srcId="{54473A8D-52D6-43FB-A125-E19A1D5FB807}" destId="{0D09EB42-C434-4B1D-AA0B-277728491F55}" srcOrd="0" destOrd="0" parTransId="{69CC78FE-DB14-4C40-9881-3DDA9B837CA1}" sibTransId="{AEC08B17-CA60-4DBE-9E9A-A24701126729}"/>
    <dgm:cxn modelId="{852AC6C1-48FD-437A-92C9-2A3A56E4E163}" type="presOf" srcId="{0D09EB42-C434-4B1D-AA0B-277728491F55}" destId="{B816DCF5-1F0D-42E4-B398-36D8D7DE832D}" srcOrd="0" destOrd="0" presId="urn:microsoft.com/office/officeart/2005/8/layout/vList2"/>
    <dgm:cxn modelId="{9603C6CA-21CD-425A-BFF6-35EF9D2F08A2}" srcId="{54473A8D-52D6-43FB-A125-E19A1D5FB807}" destId="{5800739D-2BF6-4C00-8F85-BAA48522B567}" srcOrd="2" destOrd="0" parTransId="{3FE97AB4-E513-4602-8F57-05E67DDB4C49}" sibTransId="{A54C9E8D-0FE6-4799-9F48-E21CD8206F77}"/>
    <dgm:cxn modelId="{85284F27-1D32-4E16-9178-6B089FE4CBEB}" type="presParOf" srcId="{91778986-B524-4EEC-90DA-51CE5DB3E6B0}" destId="{B816DCF5-1F0D-42E4-B398-36D8D7DE832D}" srcOrd="0" destOrd="0" presId="urn:microsoft.com/office/officeart/2005/8/layout/vList2"/>
    <dgm:cxn modelId="{FA98CECB-CD9F-47D4-933B-575B0BE6E85C}" type="presParOf" srcId="{91778986-B524-4EEC-90DA-51CE5DB3E6B0}" destId="{23CC4A2E-839B-40D2-B317-81260F15E09D}" srcOrd="1" destOrd="0" presId="urn:microsoft.com/office/officeart/2005/8/layout/vList2"/>
    <dgm:cxn modelId="{B779310C-C145-4B57-A313-6747E4438D09}" type="presParOf" srcId="{91778986-B524-4EEC-90DA-51CE5DB3E6B0}" destId="{EF66B44B-C223-4A6E-A72F-C9EB5C4C52E0}" srcOrd="2" destOrd="0" presId="urn:microsoft.com/office/officeart/2005/8/layout/vList2"/>
    <dgm:cxn modelId="{748E882B-8254-4FE8-A110-1592FBFE9771}" type="presParOf" srcId="{91778986-B524-4EEC-90DA-51CE5DB3E6B0}" destId="{E278BEDE-CECA-4948-9112-BF32ABCD259A}" srcOrd="3" destOrd="0" presId="urn:microsoft.com/office/officeart/2005/8/layout/vList2"/>
    <dgm:cxn modelId="{6414482B-59AB-4ECC-ABBE-90B151DB8C02}" type="presParOf" srcId="{91778986-B524-4EEC-90DA-51CE5DB3E6B0}" destId="{EE0DDBD5-A1FD-4BAF-850B-CB6C4B29E5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AE35E-7282-457B-A2D8-1832EF422C00}">
      <dsp:nvSpPr>
        <dsp:cNvPr id="0" name=""/>
        <dsp:cNvSpPr/>
      </dsp:nvSpPr>
      <dsp:spPr>
        <a:xfrm rot="16200000">
          <a:off x="-1428351" y="1434815"/>
          <a:ext cx="4062548" cy="1192916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01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Principe </a:t>
          </a:r>
          <a:br>
            <a:rPr lang="fr-FR" sz="1200" b="0" i="0" kern="1200" dirty="0"/>
          </a:br>
          <a:r>
            <a:rPr lang="fr-FR" sz="1200" b="0" i="0" kern="1200" dirty="0"/>
            <a:t>de la PEP8</a:t>
          </a:r>
          <a:endParaRPr lang="fr-FR" sz="1200" kern="1200" dirty="0"/>
        </a:p>
      </dsp:txBody>
      <dsp:txXfrm rot="5400000">
        <a:off x="6465" y="812509"/>
        <a:ext cx="1192916" cy="2437528"/>
      </dsp:txXfrm>
    </dsp:sp>
    <dsp:sp modelId="{AA69F402-CA12-4A0F-8FDE-0C7B6CBBF5C0}">
      <dsp:nvSpPr>
        <dsp:cNvPr id="0" name=""/>
        <dsp:cNvSpPr/>
      </dsp:nvSpPr>
      <dsp:spPr>
        <a:xfrm rot="16200000">
          <a:off x="-145965" y="1434815"/>
          <a:ext cx="4062548" cy="1192916"/>
        </a:xfrm>
        <a:prstGeom prst="flowChartManualOperation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01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Introduction</a:t>
          </a:r>
        </a:p>
      </dsp:txBody>
      <dsp:txXfrm rot="5400000">
        <a:off x="1288851" y="812509"/>
        <a:ext cx="1192916" cy="2437528"/>
      </dsp:txXfrm>
    </dsp:sp>
    <dsp:sp modelId="{7EB5D8B3-D9A2-42FC-81C2-67F8B6F26960}">
      <dsp:nvSpPr>
        <dsp:cNvPr id="0" name=""/>
        <dsp:cNvSpPr/>
      </dsp:nvSpPr>
      <dsp:spPr>
        <a:xfrm rot="16200000">
          <a:off x="1136420" y="1434815"/>
          <a:ext cx="4062548" cy="1192916"/>
        </a:xfrm>
        <a:prstGeom prst="flowChartManualOperation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01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Préparation des données</a:t>
          </a:r>
          <a:endParaRPr lang="fr-FR" sz="1200" kern="1200"/>
        </a:p>
      </dsp:txBody>
      <dsp:txXfrm rot="5400000">
        <a:off x="2571236" y="812509"/>
        <a:ext cx="1192916" cy="2437528"/>
      </dsp:txXfrm>
    </dsp:sp>
    <dsp:sp modelId="{E41EB4F9-E438-4DE8-B7DA-716D9EF64F69}">
      <dsp:nvSpPr>
        <dsp:cNvPr id="0" name=""/>
        <dsp:cNvSpPr/>
      </dsp:nvSpPr>
      <dsp:spPr>
        <a:xfrm rot="16200000">
          <a:off x="2418806" y="1434815"/>
          <a:ext cx="4062548" cy="1192916"/>
        </a:xfrm>
        <a:prstGeom prst="flowChartManualOperation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01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Qui sont </a:t>
          </a:r>
          <a:br>
            <a:rPr lang="fr-FR" sz="1200" b="0" i="0" kern="1200" dirty="0"/>
          </a:br>
          <a:r>
            <a:rPr lang="fr-FR" sz="1200" b="0" i="0" kern="1200" dirty="0"/>
            <a:t>les clients?</a:t>
          </a:r>
          <a:endParaRPr lang="fr-FR" sz="1200" kern="1200" dirty="0"/>
        </a:p>
      </dsp:txBody>
      <dsp:txXfrm rot="5400000">
        <a:off x="3853622" y="812509"/>
        <a:ext cx="1192916" cy="2437528"/>
      </dsp:txXfrm>
    </dsp:sp>
    <dsp:sp modelId="{67F041FC-2379-477A-A943-A7698FA055B9}">
      <dsp:nvSpPr>
        <dsp:cNvPr id="0" name=""/>
        <dsp:cNvSpPr/>
      </dsp:nvSpPr>
      <dsp:spPr>
        <a:xfrm rot="16200000">
          <a:off x="3701191" y="1434815"/>
          <a:ext cx="4062548" cy="1192916"/>
        </a:xfrm>
        <a:prstGeom prst="flowChartManualOperation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01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Clustérisation des données</a:t>
          </a:r>
          <a:endParaRPr lang="fr-FR" sz="1200" kern="1200"/>
        </a:p>
      </dsp:txBody>
      <dsp:txXfrm rot="5400000">
        <a:off x="5136007" y="812509"/>
        <a:ext cx="1192916" cy="2437528"/>
      </dsp:txXfrm>
    </dsp:sp>
    <dsp:sp modelId="{6CB47F1E-8512-4945-AC60-385596757EBF}">
      <dsp:nvSpPr>
        <dsp:cNvPr id="0" name=""/>
        <dsp:cNvSpPr/>
      </dsp:nvSpPr>
      <dsp:spPr>
        <a:xfrm rot="16200000">
          <a:off x="4983577" y="1434815"/>
          <a:ext cx="4062548" cy="1192916"/>
        </a:xfrm>
        <a:prstGeom prst="flowChartManualOperation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01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Contrat de maintenance</a:t>
          </a:r>
          <a:endParaRPr lang="fr-FR" sz="1200" kern="1200"/>
        </a:p>
      </dsp:txBody>
      <dsp:txXfrm rot="5400000">
        <a:off x="6418393" y="812509"/>
        <a:ext cx="1192916" cy="2437528"/>
      </dsp:txXfrm>
    </dsp:sp>
    <dsp:sp modelId="{C21A1D13-613D-4873-9178-573E5E834B5B}">
      <dsp:nvSpPr>
        <dsp:cNvPr id="0" name=""/>
        <dsp:cNvSpPr/>
      </dsp:nvSpPr>
      <dsp:spPr>
        <a:xfrm rot="16200000">
          <a:off x="6265963" y="1434815"/>
          <a:ext cx="4062548" cy="1192916"/>
        </a:xfrm>
        <a:prstGeom prst="flowChartManualOperation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5701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/>
            <a:t>Conclusion</a:t>
          </a:r>
          <a:endParaRPr lang="fr-FR" sz="1200" kern="1200"/>
        </a:p>
      </dsp:txBody>
      <dsp:txXfrm rot="5400000">
        <a:off x="7700779" y="812509"/>
        <a:ext cx="1192916" cy="24375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DB07B-EEE6-43AD-A27D-A27D53D3F273}">
      <dsp:nvSpPr>
        <dsp:cNvPr id="0" name=""/>
        <dsp:cNvSpPr/>
      </dsp:nvSpPr>
      <dsp:spPr>
        <a:xfrm>
          <a:off x="0" y="153599"/>
          <a:ext cx="4166509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7 Clusters selon </a:t>
          </a:r>
          <a:br>
            <a:rPr lang="fr-FR" sz="2100" b="0" i="0" kern="1200" dirty="0"/>
          </a:br>
          <a:r>
            <a:rPr lang="fr-FR" sz="2100" b="0" i="0" kern="1200" dirty="0"/>
            <a:t>le coefficient de silhouette</a:t>
          </a:r>
          <a:endParaRPr lang="fr-FR" sz="2100" kern="1200" dirty="0"/>
        </a:p>
      </dsp:txBody>
      <dsp:txXfrm>
        <a:off x="59399" y="212998"/>
        <a:ext cx="4047711" cy="10980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DB07B-EEE6-43AD-A27D-A27D53D3F273}">
      <dsp:nvSpPr>
        <dsp:cNvPr id="0" name=""/>
        <dsp:cNvSpPr/>
      </dsp:nvSpPr>
      <dsp:spPr>
        <a:xfrm>
          <a:off x="0" y="0"/>
          <a:ext cx="4166509" cy="1498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7 Clusters selon </a:t>
          </a:r>
          <a:br>
            <a:rPr lang="fr-FR" sz="2100" b="0" i="0" kern="1200" dirty="0"/>
          </a:br>
          <a:r>
            <a:rPr lang="fr-FR" sz="2100" b="0" i="0" kern="1200" dirty="0"/>
            <a:t>le coefficient de silhouette </a:t>
          </a:r>
          <a:br>
            <a:rPr lang="fr-FR" sz="2100" b="0" i="0" kern="1200" dirty="0"/>
          </a:br>
          <a:r>
            <a:rPr lang="fr-FR" sz="2100" b="0" i="0" kern="1200" dirty="0"/>
            <a:t>et la méthode du coude </a:t>
          </a:r>
          <a:br>
            <a:rPr lang="fr-FR" sz="2100" b="0" i="0" kern="1200" dirty="0"/>
          </a:br>
          <a:endParaRPr lang="fr-FR" sz="2100" kern="1200" dirty="0"/>
        </a:p>
      </dsp:txBody>
      <dsp:txXfrm>
        <a:off x="73164" y="73164"/>
        <a:ext cx="4020181" cy="13524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4E474-13C3-4C69-BB89-E70FCD27ED39}">
      <dsp:nvSpPr>
        <dsp:cNvPr id="0" name=""/>
        <dsp:cNvSpPr/>
      </dsp:nvSpPr>
      <dsp:spPr>
        <a:xfrm>
          <a:off x="0" y="37714"/>
          <a:ext cx="4166509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7 Clusters selon </a:t>
          </a:r>
          <a:br>
            <a:rPr lang="fr-FR" sz="1900" b="0" i="0" kern="1200" dirty="0"/>
          </a:br>
          <a:r>
            <a:rPr lang="fr-FR" sz="1900" b="0" i="0" kern="1200" dirty="0"/>
            <a:t>le coefficient de silhouette </a:t>
          </a:r>
          <a:br>
            <a:rPr lang="fr-FR" sz="1900" b="0" i="0" kern="1200" dirty="0"/>
          </a:br>
          <a:r>
            <a:rPr lang="fr-FR" sz="1900" b="0" i="0" kern="1200" dirty="0"/>
            <a:t>et la méthode du coude </a:t>
          </a:r>
          <a:endParaRPr lang="fr-FR" sz="1900" kern="1200" dirty="0"/>
        </a:p>
      </dsp:txBody>
      <dsp:txXfrm>
        <a:off x="52089" y="89803"/>
        <a:ext cx="4062331" cy="962862"/>
      </dsp:txXfrm>
    </dsp:sp>
    <dsp:sp modelId="{C7C1685B-ED1E-462D-A3D6-D298526F90CE}">
      <dsp:nvSpPr>
        <dsp:cNvPr id="0" name=""/>
        <dsp:cNvSpPr/>
      </dsp:nvSpPr>
      <dsp:spPr>
        <a:xfrm>
          <a:off x="0" y="1159474"/>
          <a:ext cx="4166509" cy="106704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Clusters équilibrés</a:t>
          </a:r>
          <a:endParaRPr lang="fr-FR" sz="1900" kern="1200" dirty="0"/>
        </a:p>
      </dsp:txBody>
      <dsp:txXfrm>
        <a:off x="52089" y="1211563"/>
        <a:ext cx="4062331" cy="9628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7DF3-0501-4420-912F-915D10C43C32}">
      <dsp:nvSpPr>
        <dsp:cNvPr id="0" name=""/>
        <dsp:cNvSpPr/>
      </dsp:nvSpPr>
      <dsp:spPr>
        <a:xfrm>
          <a:off x="0" y="63189"/>
          <a:ext cx="4166509" cy="1179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7 Clusters selon </a:t>
          </a:r>
          <a:br>
            <a:rPr lang="fr-FR" sz="2100" b="0" i="0" kern="1200" dirty="0"/>
          </a:br>
          <a:r>
            <a:rPr lang="fr-FR" sz="2100" b="0" i="0" kern="1200" dirty="0"/>
            <a:t>le coefficient de silhouette </a:t>
          </a:r>
          <a:br>
            <a:rPr lang="fr-FR" sz="2100" b="0" i="0" kern="1200" dirty="0"/>
          </a:br>
          <a:r>
            <a:rPr lang="fr-FR" sz="2100" b="0" i="0" kern="1200" dirty="0"/>
            <a:t>et la méthode du coude </a:t>
          </a:r>
          <a:endParaRPr lang="fr-FR" sz="2100" kern="1200" dirty="0"/>
        </a:p>
      </dsp:txBody>
      <dsp:txXfrm>
        <a:off x="57572" y="120761"/>
        <a:ext cx="4051365" cy="1064216"/>
      </dsp:txXfrm>
    </dsp:sp>
    <dsp:sp modelId="{18022AFC-A4D8-4B64-991C-31CB8152ECF1}">
      <dsp:nvSpPr>
        <dsp:cNvPr id="0" name=""/>
        <dsp:cNvSpPr/>
      </dsp:nvSpPr>
      <dsp:spPr>
        <a:xfrm>
          <a:off x="0" y="1303029"/>
          <a:ext cx="4166509" cy="117936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Clusters équilibrés</a:t>
          </a:r>
          <a:endParaRPr lang="fr-FR" sz="2100" kern="1200" dirty="0"/>
        </a:p>
      </dsp:txBody>
      <dsp:txXfrm>
        <a:off x="57572" y="1360601"/>
        <a:ext cx="4051365" cy="1064216"/>
      </dsp:txXfrm>
    </dsp:sp>
    <dsp:sp modelId="{437A00DB-A273-47ED-884F-9634A6278506}">
      <dsp:nvSpPr>
        <dsp:cNvPr id="0" name=""/>
        <dsp:cNvSpPr/>
      </dsp:nvSpPr>
      <dsp:spPr>
        <a:xfrm>
          <a:off x="0" y="2542869"/>
          <a:ext cx="4166509" cy="117936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Adapté à notre projet</a:t>
          </a:r>
          <a:endParaRPr lang="fr-FR" sz="2100" kern="1200"/>
        </a:p>
      </dsp:txBody>
      <dsp:txXfrm>
        <a:off x="57572" y="2600441"/>
        <a:ext cx="4051365" cy="10642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18DE-76B5-4CBB-963A-9DE2C0140042}">
      <dsp:nvSpPr>
        <dsp:cNvPr id="0" name=""/>
        <dsp:cNvSpPr/>
      </dsp:nvSpPr>
      <dsp:spPr>
        <a:xfrm>
          <a:off x="166660" y="310029"/>
          <a:ext cx="3999848" cy="12499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635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Projection en 2 dimensions avec une Analyse en Composante Principale</a:t>
          </a:r>
          <a:endParaRPr lang="fr-FR" sz="1900" kern="1200"/>
        </a:p>
      </dsp:txBody>
      <dsp:txXfrm>
        <a:off x="166660" y="310029"/>
        <a:ext cx="3999848" cy="1249952"/>
      </dsp:txXfrm>
    </dsp:sp>
    <dsp:sp modelId="{AC976DBE-DE50-4747-BCEA-A90D75F9FD8D}">
      <dsp:nvSpPr>
        <dsp:cNvPr id="0" name=""/>
        <dsp:cNvSpPr/>
      </dsp:nvSpPr>
      <dsp:spPr>
        <a:xfrm>
          <a:off x="0" y="129480"/>
          <a:ext cx="874966" cy="1312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2163-9677-4983-BBA6-CB7978C39BBE}">
      <dsp:nvSpPr>
        <dsp:cNvPr id="0" name=""/>
        <dsp:cNvSpPr/>
      </dsp:nvSpPr>
      <dsp:spPr>
        <a:xfrm>
          <a:off x="0" y="0"/>
          <a:ext cx="51728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8537-6945-4AD0-BF1E-212C5BA26BFC}">
      <dsp:nvSpPr>
        <dsp:cNvPr id="0" name=""/>
        <dsp:cNvSpPr/>
      </dsp:nvSpPr>
      <dsp:spPr>
        <a:xfrm>
          <a:off x="0" y="0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Exclu les clients les plus anciens</a:t>
          </a:r>
        </a:p>
      </dsp:txBody>
      <dsp:txXfrm>
        <a:off x="0" y="0"/>
        <a:ext cx="5172891" cy="389239"/>
      </dsp:txXfrm>
    </dsp:sp>
    <dsp:sp modelId="{0FD274A6-AFF2-49F0-A3B4-89E7029F342B}">
      <dsp:nvSpPr>
        <dsp:cNvPr id="0" name=""/>
        <dsp:cNvSpPr/>
      </dsp:nvSpPr>
      <dsp:spPr>
        <a:xfrm>
          <a:off x="0" y="389239"/>
          <a:ext cx="51728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C00E-AFAF-458D-8063-1D71C4DE3112}">
      <dsp:nvSpPr>
        <dsp:cNvPr id="0" name=""/>
        <dsp:cNvSpPr/>
      </dsp:nvSpPr>
      <dsp:spPr>
        <a:xfrm>
          <a:off x="0" y="38923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seul achat</a:t>
          </a:r>
        </a:p>
      </dsp:txBody>
      <dsp:txXfrm>
        <a:off x="0" y="389239"/>
        <a:ext cx="5172891" cy="389239"/>
      </dsp:txXfrm>
    </dsp:sp>
    <dsp:sp modelId="{9C255C05-F34B-4FB1-82E1-ABE04AA8A833}">
      <dsp:nvSpPr>
        <dsp:cNvPr id="0" name=""/>
        <dsp:cNvSpPr/>
      </dsp:nvSpPr>
      <dsp:spPr>
        <a:xfrm>
          <a:off x="0" y="778478"/>
          <a:ext cx="51728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B009-DC21-4F01-BA8F-2F3E6010B6D7}">
      <dsp:nvSpPr>
        <dsp:cNvPr id="0" name=""/>
        <dsp:cNvSpPr/>
      </dsp:nvSpPr>
      <dsp:spPr>
        <a:xfrm>
          <a:off x="0" y="77847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Montants très faibles</a:t>
          </a:r>
        </a:p>
      </dsp:txBody>
      <dsp:txXfrm>
        <a:off x="0" y="778479"/>
        <a:ext cx="5172891" cy="389239"/>
      </dsp:txXfrm>
    </dsp:sp>
    <dsp:sp modelId="{B0FDE352-7479-4122-A048-4E6C85467985}">
      <dsp:nvSpPr>
        <dsp:cNvPr id="0" name=""/>
        <dsp:cNvSpPr/>
      </dsp:nvSpPr>
      <dsp:spPr>
        <a:xfrm>
          <a:off x="0" y="1167718"/>
          <a:ext cx="51728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FEAE-5642-46ED-A8FE-C3EA51BD4530}">
      <dsp:nvSpPr>
        <dsp:cNvPr id="0" name=""/>
        <dsp:cNvSpPr/>
      </dsp:nvSpPr>
      <dsp:spPr>
        <a:xfrm>
          <a:off x="0" y="1167718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Pleinement satisfaits de leur achat</a:t>
          </a:r>
        </a:p>
      </dsp:txBody>
      <dsp:txXfrm>
        <a:off x="0" y="1167718"/>
        <a:ext cx="5172891" cy="38923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2163-9677-4983-BBA6-CB7978C39BBE}">
      <dsp:nvSpPr>
        <dsp:cNvPr id="0" name=""/>
        <dsp:cNvSpPr/>
      </dsp:nvSpPr>
      <dsp:spPr>
        <a:xfrm>
          <a:off x="0" y="0"/>
          <a:ext cx="51728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8537-6945-4AD0-BF1E-212C5BA26BFC}">
      <dsp:nvSpPr>
        <dsp:cNvPr id="0" name=""/>
        <dsp:cNvSpPr/>
      </dsp:nvSpPr>
      <dsp:spPr>
        <a:xfrm>
          <a:off x="0" y="0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Clients un peu plus récents</a:t>
          </a:r>
        </a:p>
      </dsp:txBody>
      <dsp:txXfrm>
        <a:off x="0" y="0"/>
        <a:ext cx="5172891" cy="389239"/>
      </dsp:txXfrm>
    </dsp:sp>
    <dsp:sp modelId="{0FD274A6-AFF2-49F0-A3B4-89E7029F342B}">
      <dsp:nvSpPr>
        <dsp:cNvPr id="0" name=""/>
        <dsp:cNvSpPr/>
      </dsp:nvSpPr>
      <dsp:spPr>
        <a:xfrm>
          <a:off x="0" y="389239"/>
          <a:ext cx="51728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C00E-AFAF-458D-8063-1D71C4DE3112}">
      <dsp:nvSpPr>
        <dsp:cNvPr id="0" name=""/>
        <dsp:cNvSpPr/>
      </dsp:nvSpPr>
      <dsp:spPr>
        <a:xfrm>
          <a:off x="0" y="38923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seul achat</a:t>
          </a:r>
        </a:p>
      </dsp:txBody>
      <dsp:txXfrm>
        <a:off x="0" y="389239"/>
        <a:ext cx="5172891" cy="389239"/>
      </dsp:txXfrm>
    </dsp:sp>
    <dsp:sp modelId="{9C255C05-F34B-4FB1-82E1-ABE04AA8A833}">
      <dsp:nvSpPr>
        <dsp:cNvPr id="0" name=""/>
        <dsp:cNvSpPr/>
      </dsp:nvSpPr>
      <dsp:spPr>
        <a:xfrm>
          <a:off x="0" y="778478"/>
          <a:ext cx="51728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B009-DC21-4F01-BA8F-2F3E6010B6D7}">
      <dsp:nvSpPr>
        <dsp:cNvPr id="0" name=""/>
        <dsp:cNvSpPr/>
      </dsp:nvSpPr>
      <dsp:spPr>
        <a:xfrm>
          <a:off x="0" y="77847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Montants de faibles à élevés</a:t>
          </a:r>
        </a:p>
      </dsp:txBody>
      <dsp:txXfrm>
        <a:off x="0" y="778479"/>
        <a:ext cx="5172891" cy="389239"/>
      </dsp:txXfrm>
    </dsp:sp>
    <dsp:sp modelId="{B0FDE352-7479-4122-A048-4E6C85467985}">
      <dsp:nvSpPr>
        <dsp:cNvPr id="0" name=""/>
        <dsp:cNvSpPr/>
      </dsp:nvSpPr>
      <dsp:spPr>
        <a:xfrm>
          <a:off x="0" y="1167718"/>
          <a:ext cx="51728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FEAE-5642-46ED-A8FE-C3EA51BD4530}">
      <dsp:nvSpPr>
        <dsp:cNvPr id="0" name=""/>
        <dsp:cNvSpPr/>
      </dsp:nvSpPr>
      <dsp:spPr>
        <a:xfrm>
          <a:off x="0" y="1167718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Pas pleinement satisfaits de leur achat</a:t>
          </a:r>
        </a:p>
      </dsp:txBody>
      <dsp:txXfrm>
        <a:off x="0" y="1167718"/>
        <a:ext cx="5172891" cy="3892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2163-9677-4983-BBA6-CB7978C39BBE}">
      <dsp:nvSpPr>
        <dsp:cNvPr id="0" name=""/>
        <dsp:cNvSpPr/>
      </dsp:nvSpPr>
      <dsp:spPr>
        <a:xfrm>
          <a:off x="0" y="0"/>
          <a:ext cx="51728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8537-6945-4AD0-BF1E-212C5BA26BFC}">
      <dsp:nvSpPr>
        <dsp:cNvPr id="0" name=""/>
        <dsp:cNvSpPr/>
      </dsp:nvSpPr>
      <dsp:spPr>
        <a:xfrm>
          <a:off x="0" y="0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Clients récents</a:t>
          </a:r>
        </a:p>
      </dsp:txBody>
      <dsp:txXfrm>
        <a:off x="0" y="0"/>
        <a:ext cx="5172891" cy="389239"/>
      </dsp:txXfrm>
    </dsp:sp>
    <dsp:sp modelId="{0FD274A6-AFF2-49F0-A3B4-89E7029F342B}">
      <dsp:nvSpPr>
        <dsp:cNvPr id="0" name=""/>
        <dsp:cNvSpPr/>
      </dsp:nvSpPr>
      <dsp:spPr>
        <a:xfrm>
          <a:off x="0" y="389239"/>
          <a:ext cx="51728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C00E-AFAF-458D-8063-1D71C4DE3112}">
      <dsp:nvSpPr>
        <dsp:cNvPr id="0" name=""/>
        <dsp:cNvSpPr/>
      </dsp:nvSpPr>
      <dsp:spPr>
        <a:xfrm>
          <a:off x="0" y="38923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seul achat</a:t>
          </a:r>
        </a:p>
      </dsp:txBody>
      <dsp:txXfrm>
        <a:off x="0" y="389239"/>
        <a:ext cx="5172891" cy="389239"/>
      </dsp:txXfrm>
    </dsp:sp>
    <dsp:sp modelId="{9C255C05-F34B-4FB1-82E1-ABE04AA8A833}">
      <dsp:nvSpPr>
        <dsp:cNvPr id="0" name=""/>
        <dsp:cNvSpPr/>
      </dsp:nvSpPr>
      <dsp:spPr>
        <a:xfrm>
          <a:off x="0" y="778478"/>
          <a:ext cx="51728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B009-DC21-4F01-BA8F-2F3E6010B6D7}">
      <dsp:nvSpPr>
        <dsp:cNvPr id="0" name=""/>
        <dsp:cNvSpPr/>
      </dsp:nvSpPr>
      <dsp:spPr>
        <a:xfrm>
          <a:off x="0" y="77847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Montants faibles</a:t>
          </a:r>
        </a:p>
      </dsp:txBody>
      <dsp:txXfrm>
        <a:off x="0" y="778479"/>
        <a:ext cx="5172891" cy="389239"/>
      </dsp:txXfrm>
    </dsp:sp>
    <dsp:sp modelId="{B0FDE352-7479-4122-A048-4E6C85467985}">
      <dsp:nvSpPr>
        <dsp:cNvPr id="0" name=""/>
        <dsp:cNvSpPr/>
      </dsp:nvSpPr>
      <dsp:spPr>
        <a:xfrm>
          <a:off x="0" y="1167718"/>
          <a:ext cx="51728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FEAE-5642-46ED-A8FE-C3EA51BD4530}">
      <dsp:nvSpPr>
        <dsp:cNvPr id="0" name=""/>
        <dsp:cNvSpPr/>
      </dsp:nvSpPr>
      <dsp:spPr>
        <a:xfrm>
          <a:off x="0" y="1167718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Pas pleinement satisfaits de leur achat</a:t>
          </a:r>
        </a:p>
      </dsp:txBody>
      <dsp:txXfrm>
        <a:off x="0" y="1167718"/>
        <a:ext cx="5172891" cy="38923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2163-9677-4983-BBA6-CB7978C39BBE}">
      <dsp:nvSpPr>
        <dsp:cNvPr id="0" name=""/>
        <dsp:cNvSpPr/>
      </dsp:nvSpPr>
      <dsp:spPr>
        <a:xfrm>
          <a:off x="0" y="0"/>
          <a:ext cx="51728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8537-6945-4AD0-BF1E-212C5BA26BFC}">
      <dsp:nvSpPr>
        <dsp:cNvPr id="0" name=""/>
        <dsp:cNvSpPr/>
      </dsp:nvSpPr>
      <dsp:spPr>
        <a:xfrm>
          <a:off x="0" y="0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Exclu les clients les plus anciens</a:t>
          </a:r>
        </a:p>
      </dsp:txBody>
      <dsp:txXfrm>
        <a:off x="0" y="0"/>
        <a:ext cx="5172891" cy="389239"/>
      </dsp:txXfrm>
    </dsp:sp>
    <dsp:sp modelId="{0FD274A6-AFF2-49F0-A3B4-89E7029F342B}">
      <dsp:nvSpPr>
        <dsp:cNvPr id="0" name=""/>
        <dsp:cNvSpPr/>
      </dsp:nvSpPr>
      <dsp:spPr>
        <a:xfrm>
          <a:off x="0" y="389239"/>
          <a:ext cx="51728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C00E-AFAF-458D-8063-1D71C4DE3112}">
      <dsp:nvSpPr>
        <dsp:cNvPr id="0" name=""/>
        <dsp:cNvSpPr/>
      </dsp:nvSpPr>
      <dsp:spPr>
        <a:xfrm>
          <a:off x="0" y="38923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Plusieurs achats</a:t>
          </a:r>
        </a:p>
      </dsp:txBody>
      <dsp:txXfrm>
        <a:off x="0" y="389239"/>
        <a:ext cx="5172891" cy="389239"/>
      </dsp:txXfrm>
    </dsp:sp>
    <dsp:sp modelId="{9C255C05-F34B-4FB1-82E1-ABE04AA8A833}">
      <dsp:nvSpPr>
        <dsp:cNvPr id="0" name=""/>
        <dsp:cNvSpPr/>
      </dsp:nvSpPr>
      <dsp:spPr>
        <a:xfrm>
          <a:off x="0" y="778478"/>
          <a:ext cx="51728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B009-DC21-4F01-BA8F-2F3E6010B6D7}">
      <dsp:nvSpPr>
        <dsp:cNvPr id="0" name=""/>
        <dsp:cNvSpPr/>
      </dsp:nvSpPr>
      <dsp:spPr>
        <a:xfrm>
          <a:off x="0" y="77847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Tous Montants</a:t>
          </a:r>
        </a:p>
      </dsp:txBody>
      <dsp:txXfrm>
        <a:off x="0" y="778479"/>
        <a:ext cx="5172891" cy="389239"/>
      </dsp:txXfrm>
    </dsp:sp>
    <dsp:sp modelId="{B0FDE352-7479-4122-A048-4E6C85467985}">
      <dsp:nvSpPr>
        <dsp:cNvPr id="0" name=""/>
        <dsp:cNvSpPr/>
      </dsp:nvSpPr>
      <dsp:spPr>
        <a:xfrm>
          <a:off x="0" y="1167718"/>
          <a:ext cx="51728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FEAE-5642-46ED-A8FE-C3EA51BD4530}">
      <dsp:nvSpPr>
        <dsp:cNvPr id="0" name=""/>
        <dsp:cNvSpPr/>
      </dsp:nvSpPr>
      <dsp:spPr>
        <a:xfrm>
          <a:off x="0" y="1167718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Toutes satisfactions</a:t>
          </a:r>
        </a:p>
      </dsp:txBody>
      <dsp:txXfrm>
        <a:off x="0" y="1167718"/>
        <a:ext cx="5172891" cy="38923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2163-9677-4983-BBA6-CB7978C39BBE}">
      <dsp:nvSpPr>
        <dsp:cNvPr id="0" name=""/>
        <dsp:cNvSpPr/>
      </dsp:nvSpPr>
      <dsp:spPr>
        <a:xfrm>
          <a:off x="0" y="0"/>
          <a:ext cx="51728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8537-6945-4AD0-BF1E-212C5BA26BFC}">
      <dsp:nvSpPr>
        <dsp:cNvPr id="0" name=""/>
        <dsp:cNvSpPr/>
      </dsp:nvSpPr>
      <dsp:spPr>
        <a:xfrm>
          <a:off x="0" y="0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Clients anciens</a:t>
          </a:r>
        </a:p>
      </dsp:txBody>
      <dsp:txXfrm>
        <a:off x="0" y="0"/>
        <a:ext cx="5172891" cy="389239"/>
      </dsp:txXfrm>
    </dsp:sp>
    <dsp:sp modelId="{0FD274A6-AFF2-49F0-A3B4-89E7029F342B}">
      <dsp:nvSpPr>
        <dsp:cNvPr id="0" name=""/>
        <dsp:cNvSpPr/>
      </dsp:nvSpPr>
      <dsp:spPr>
        <a:xfrm>
          <a:off x="0" y="389239"/>
          <a:ext cx="51728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C00E-AFAF-458D-8063-1D71C4DE3112}">
      <dsp:nvSpPr>
        <dsp:cNvPr id="0" name=""/>
        <dsp:cNvSpPr/>
      </dsp:nvSpPr>
      <dsp:spPr>
        <a:xfrm>
          <a:off x="0" y="38923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seul achat</a:t>
          </a:r>
        </a:p>
      </dsp:txBody>
      <dsp:txXfrm>
        <a:off x="0" y="389239"/>
        <a:ext cx="5172891" cy="389239"/>
      </dsp:txXfrm>
    </dsp:sp>
    <dsp:sp modelId="{9C255C05-F34B-4FB1-82E1-ABE04AA8A833}">
      <dsp:nvSpPr>
        <dsp:cNvPr id="0" name=""/>
        <dsp:cNvSpPr/>
      </dsp:nvSpPr>
      <dsp:spPr>
        <a:xfrm>
          <a:off x="0" y="778478"/>
          <a:ext cx="51728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B009-DC21-4F01-BA8F-2F3E6010B6D7}">
      <dsp:nvSpPr>
        <dsp:cNvPr id="0" name=""/>
        <dsp:cNvSpPr/>
      </dsp:nvSpPr>
      <dsp:spPr>
        <a:xfrm>
          <a:off x="0" y="77847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Montant faible</a:t>
          </a:r>
        </a:p>
      </dsp:txBody>
      <dsp:txXfrm>
        <a:off x="0" y="778479"/>
        <a:ext cx="5172891" cy="389239"/>
      </dsp:txXfrm>
    </dsp:sp>
    <dsp:sp modelId="{B0FDE352-7479-4122-A048-4E6C85467985}">
      <dsp:nvSpPr>
        <dsp:cNvPr id="0" name=""/>
        <dsp:cNvSpPr/>
      </dsp:nvSpPr>
      <dsp:spPr>
        <a:xfrm>
          <a:off x="0" y="1167718"/>
          <a:ext cx="51728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FEAE-5642-46ED-A8FE-C3EA51BD4530}">
      <dsp:nvSpPr>
        <dsp:cNvPr id="0" name=""/>
        <dsp:cNvSpPr/>
      </dsp:nvSpPr>
      <dsp:spPr>
        <a:xfrm>
          <a:off x="0" y="1167718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Pas pleinement satisfaits de leur achat</a:t>
          </a:r>
        </a:p>
      </dsp:txBody>
      <dsp:txXfrm>
        <a:off x="0" y="1167718"/>
        <a:ext cx="5172891" cy="389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03E49-C1D4-46C7-8C92-2475A4658736}">
      <dsp:nvSpPr>
        <dsp:cNvPr id="0" name=""/>
        <dsp:cNvSpPr/>
      </dsp:nvSpPr>
      <dsp:spPr>
        <a:xfrm>
          <a:off x="0" y="67047"/>
          <a:ext cx="8946541" cy="407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Définir des règles de développement communes entre développeurs</a:t>
          </a:r>
          <a:endParaRPr lang="fr-FR" sz="1700" kern="1200"/>
        </a:p>
      </dsp:txBody>
      <dsp:txXfrm>
        <a:off x="19904" y="86951"/>
        <a:ext cx="8906733" cy="367937"/>
      </dsp:txXfrm>
    </dsp:sp>
    <dsp:sp modelId="{68465CE1-CB23-4108-8ECD-E7C7E0C00BBB}">
      <dsp:nvSpPr>
        <dsp:cNvPr id="0" name=""/>
        <dsp:cNvSpPr/>
      </dsp:nvSpPr>
      <dsp:spPr>
        <a:xfrm>
          <a:off x="0" y="523753"/>
          <a:ext cx="8946541" cy="407745"/>
        </a:xfrm>
        <a:prstGeom prst="roundRect">
          <a:avLst/>
        </a:prstGeom>
        <a:solidFill>
          <a:schemeClr val="accent4">
            <a:hueOff val="332345"/>
            <a:satOff val="120"/>
            <a:lumOff val="-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Simplifie la relecture, la compréhension et l’évolution du code</a:t>
          </a:r>
          <a:endParaRPr lang="fr-FR" sz="1700" kern="1200"/>
        </a:p>
      </dsp:txBody>
      <dsp:txXfrm>
        <a:off x="19904" y="543657"/>
        <a:ext cx="8906733" cy="367937"/>
      </dsp:txXfrm>
    </dsp:sp>
    <dsp:sp modelId="{CC0707A4-E27C-4E81-B0B1-E2E8B20119B5}">
      <dsp:nvSpPr>
        <dsp:cNvPr id="0" name=""/>
        <dsp:cNvSpPr/>
      </dsp:nvSpPr>
      <dsp:spPr>
        <a:xfrm>
          <a:off x="0" y="980458"/>
          <a:ext cx="8946541" cy="407745"/>
        </a:xfrm>
        <a:prstGeom prst="roundRect">
          <a:avLst/>
        </a:prstGeom>
        <a:solidFill>
          <a:schemeClr val="accent4">
            <a:hueOff val="664690"/>
            <a:satOff val="240"/>
            <a:lumOff val="-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Une ligne doit contenir 79 caractères maximum</a:t>
          </a:r>
          <a:endParaRPr lang="fr-FR" sz="1700" kern="1200" dirty="0"/>
        </a:p>
      </dsp:txBody>
      <dsp:txXfrm>
        <a:off x="19904" y="1000362"/>
        <a:ext cx="8906733" cy="367937"/>
      </dsp:txXfrm>
    </dsp:sp>
    <dsp:sp modelId="{F5DFF71D-EF9D-47A5-8C0D-1E955D396566}">
      <dsp:nvSpPr>
        <dsp:cNvPr id="0" name=""/>
        <dsp:cNvSpPr/>
      </dsp:nvSpPr>
      <dsp:spPr>
        <a:xfrm>
          <a:off x="0" y="1437163"/>
          <a:ext cx="8946541" cy="407745"/>
        </a:xfrm>
        <a:prstGeom prst="roundRect">
          <a:avLst/>
        </a:prstGeom>
        <a:solidFill>
          <a:schemeClr val="accent4">
            <a:hueOff val="997035"/>
            <a:satOff val="361"/>
            <a:lumOff val="-2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L'indentation doit être de 4 espaces</a:t>
          </a:r>
          <a:endParaRPr lang="fr-FR" sz="1700" kern="1200" dirty="0"/>
        </a:p>
      </dsp:txBody>
      <dsp:txXfrm>
        <a:off x="19904" y="1457067"/>
        <a:ext cx="8906733" cy="367937"/>
      </dsp:txXfrm>
    </dsp:sp>
    <dsp:sp modelId="{198AB4FB-5F07-48A8-9199-4CAD250EE01A}">
      <dsp:nvSpPr>
        <dsp:cNvPr id="0" name=""/>
        <dsp:cNvSpPr/>
      </dsp:nvSpPr>
      <dsp:spPr>
        <a:xfrm>
          <a:off x="0" y="1893868"/>
          <a:ext cx="8946541" cy="407745"/>
        </a:xfrm>
        <a:prstGeom prst="roundRec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Séparez chaque fonction par une ligne vide</a:t>
          </a:r>
          <a:endParaRPr lang="fr-FR" sz="1700" kern="1200" dirty="0"/>
        </a:p>
      </dsp:txBody>
      <dsp:txXfrm>
        <a:off x="19904" y="1913772"/>
        <a:ext cx="8906733" cy="367937"/>
      </dsp:txXfrm>
    </dsp:sp>
    <dsp:sp modelId="{D3A15360-68C1-44C0-AAC2-083FC0FCF213}">
      <dsp:nvSpPr>
        <dsp:cNvPr id="0" name=""/>
        <dsp:cNvSpPr/>
      </dsp:nvSpPr>
      <dsp:spPr>
        <a:xfrm>
          <a:off x="0" y="2350573"/>
          <a:ext cx="8946541" cy="407745"/>
        </a:xfrm>
        <a:prstGeom prst="roundRect">
          <a:avLst/>
        </a:prstGeom>
        <a:solidFill>
          <a:schemeClr val="accent4">
            <a:hueOff val="1661726"/>
            <a:satOff val="60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Convention de nommage (fonctions, variables, classes, …)</a:t>
          </a:r>
          <a:endParaRPr lang="fr-FR" sz="1700" kern="1200" dirty="0"/>
        </a:p>
      </dsp:txBody>
      <dsp:txXfrm>
        <a:off x="19904" y="2370477"/>
        <a:ext cx="8906733" cy="367937"/>
      </dsp:txXfrm>
    </dsp:sp>
    <dsp:sp modelId="{40E355AE-8412-40AF-9D45-6E70FC8F7E39}">
      <dsp:nvSpPr>
        <dsp:cNvPr id="0" name=""/>
        <dsp:cNvSpPr/>
      </dsp:nvSpPr>
      <dsp:spPr>
        <a:xfrm>
          <a:off x="0" y="2807278"/>
          <a:ext cx="8946541" cy="407745"/>
        </a:xfrm>
        <a:prstGeom prst="roundRect">
          <a:avLst/>
        </a:prstGeom>
        <a:solidFill>
          <a:schemeClr val="accent4">
            <a:hueOff val="1994071"/>
            <a:satOff val="721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Documentation strings (</a:t>
          </a:r>
          <a:r>
            <a:rPr lang="fr-FR" sz="1700" b="0" i="0" kern="1200" dirty="0" err="1"/>
            <a:t>Docstrings</a:t>
          </a:r>
          <a:r>
            <a:rPr lang="fr-FR" sz="1700" b="0" i="0" kern="1200" dirty="0"/>
            <a:t>) obligatoires</a:t>
          </a:r>
          <a:endParaRPr lang="fr-FR" sz="1700" kern="1200" dirty="0"/>
        </a:p>
      </dsp:txBody>
      <dsp:txXfrm>
        <a:off x="19904" y="2827182"/>
        <a:ext cx="8906733" cy="367937"/>
      </dsp:txXfrm>
    </dsp:sp>
    <dsp:sp modelId="{2ECEE6F4-CF56-4CEF-8FF9-E92275299E28}">
      <dsp:nvSpPr>
        <dsp:cNvPr id="0" name=""/>
        <dsp:cNvSpPr/>
      </dsp:nvSpPr>
      <dsp:spPr>
        <a:xfrm>
          <a:off x="0" y="3263983"/>
          <a:ext cx="8946541" cy="407745"/>
        </a:xfrm>
        <a:prstGeom prst="roundRect">
          <a:avLst/>
        </a:prstGeom>
        <a:solidFill>
          <a:schemeClr val="accent4">
            <a:hueOff val="2326416"/>
            <a:satOff val="842"/>
            <a:lumOff val="-68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L'import d'une librairie doit être rapide à déceler</a:t>
          </a:r>
          <a:endParaRPr lang="fr-FR" sz="1700" kern="1200" dirty="0"/>
        </a:p>
      </dsp:txBody>
      <dsp:txXfrm>
        <a:off x="19904" y="3283887"/>
        <a:ext cx="8906733" cy="367937"/>
      </dsp:txXfrm>
    </dsp:sp>
    <dsp:sp modelId="{FDC0207D-FD6C-47EA-96F3-A20F1EECF721}">
      <dsp:nvSpPr>
        <dsp:cNvPr id="0" name=""/>
        <dsp:cNvSpPr/>
      </dsp:nvSpPr>
      <dsp:spPr>
        <a:xfrm>
          <a:off x="0" y="3720688"/>
          <a:ext cx="8946541" cy="407745"/>
        </a:xfrm>
        <a:prstGeom prst="round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Commentaires complets et ponctués et en anglais</a:t>
          </a:r>
          <a:endParaRPr lang="fr-FR" sz="1700" kern="1200" dirty="0"/>
        </a:p>
      </dsp:txBody>
      <dsp:txXfrm>
        <a:off x="19904" y="3740592"/>
        <a:ext cx="8906733" cy="3679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2163-9677-4983-BBA6-CB7978C39BBE}">
      <dsp:nvSpPr>
        <dsp:cNvPr id="0" name=""/>
        <dsp:cNvSpPr/>
      </dsp:nvSpPr>
      <dsp:spPr>
        <a:xfrm>
          <a:off x="0" y="0"/>
          <a:ext cx="51728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8537-6945-4AD0-BF1E-212C5BA26BFC}">
      <dsp:nvSpPr>
        <dsp:cNvPr id="0" name=""/>
        <dsp:cNvSpPr/>
      </dsp:nvSpPr>
      <dsp:spPr>
        <a:xfrm>
          <a:off x="0" y="0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Exclu les clients les plus récents</a:t>
          </a:r>
        </a:p>
      </dsp:txBody>
      <dsp:txXfrm>
        <a:off x="0" y="0"/>
        <a:ext cx="5172891" cy="389239"/>
      </dsp:txXfrm>
    </dsp:sp>
    <dsp:sp modelId="{0FD274A6-AFF2-49F0-A3B4-89E7029F342B}">
      <dsp:nvSpPr>
        <dsp:cNvPr id="0" name=""/>
        <dsp:cNvSpPr/>
      </dsp:nvSpPr>
      <dsp:spPr>
        <a:xfrm>
          <a:off x="0" y="389239"/>
          <a:ext cx="51728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C00E-AFAF-458D-8063-1D71C4DE3112}">
      <dsp:nvSpPr>
        <dsp:cNvPr id="0" name=""/>
        <dsp:cNvSpPr/>
      </dsp:nvSpPr>
      <dsp:spPr>
        <a:xfrm>
          <a:off x="0" y="38923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seul achat</a:t>
          </a:r>
        </a:p>
      </dsp:txBody>
      <dsp:txXfrm>
        <a:off x="0" y="389239"/>
        <a:ext cx="5172891" cy="389239"/>
      </dsp:txXfrm>
    </dsp:sp>
    <dsp:sp modelId="{9C255C05-F34B-4FB1-82E1-ABE04AA8A833}">
      <dsp:nvSpPr>
        <dsp:cNvPr id="0" name=""/>
        <dsp:cNvSpPr/>
      </dsp:nvSpPr>
      <dsp:spPr>
        <a:xfrm>
          <a:off x="0" y="778478"/>
          <a:ext cx="51728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B009-DC21-4F01-BA8F-2F3E6010B6D7}">
      <dsp:nvSpPr>
        <dsp:cNvPr id="0" name=""/>
        <dsp:cNvSpPr/>
      </dsp:nvSpPr>
      <dsp:spPr>
        <a:xfrm>
          <a:off x="0" y="77847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Montant faible à moyen</a:t>
          </a:r>
        </a:p>
      </dsp:txBody>
      <dsp:txXfrm>
        <a:off x="0" y="778479"/>
        <a:ext cx="5172891" cy="389239"/>
      </dsp:txXfrm>
    </dsp:sp>
    <dsp:sp modelId="{B0FDE352-7479-4122-A048-4E6C85467985}">
      <dsp:nvSpPr>
        <dsp:cNvPr id="0" name=""/>
        <dsp:cNvSpPr/>
      </dsp:nvSpPr>
      <dsp:spPr>
        <a:xfrm>
          <a:off x="0" y="1167718"/>
          <a:ext cx="51728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FEAE-5642-46ED-A8FE-C3EA51BD4530}">
      <dsp:nvSpPr>
        <dsp:cNvPr id="0" name=""/>
        <dsp:cNvSpPr/>
      </dsp:nvSpPr>
      <dsp:spPr>
        <a:xfrm>
          <a:off x="0" y="1167718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Pleinement satisfaits de leur achat</a:t>
          </a:r>
        </a:p>
      </dsp:txBody>
      <dsp:txXfrm>
        <a:off x="0" y="1167718"/>
        <a:ext cx="5172891" cy="3892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C2163-9677-4983-BBA6-CB7978C39BBE}">
      <dsp:nvSpPr>
        <dsp:cNvPr id="0" name=""/>
        <dsp:cNvSpPr/>
      </dsp:nvSpPr>
      <dsp:spPr>
        <a:xfrm>
          <a:off x="0" y="0"/>
          <a:ext cx="51728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8537-6945-4AD0-BF1E-212C5BA26BFC}">
      <dsp:nvSpPr>
        <dsp:cNvPr id="0" name=""/>
        <dsp:cNvSpPr/>
      </dsp:nvSpPr>
      <dsp:spPr>
        <a:xfrm>
          <a:off x="0" y="0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Clients récents</a:t>
          </a:r>
        </a:p>
      </dsp:txBody>
      <dsp:txXfrm>
        <a:off x="0" y="0"/>
        <a:ext cx="5172891" cy="389239"/>
      </dsp:txXfrm>
    </dsp:sp>
    <dsp:sp modelId="{0FD274A6-AFF2-49F0-A3B4-89E7029F342B}">
      <dsp:nvSpPr>
        <dsp:cNvPr id="0" name=""/>
        <dsp:cNvSpPr/>
      </dsp:nvSpPr>
      <dsp:spPr>
        <a:xfrm>
          <a:off x="0" y="389239"/>
          <a:ext cx="51728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C00E-AFAF-458D-8063-1D71C4DE3112}">
      <dsp:nvSpPr>
        <dsp:cNvPr id="0" name=""/>
        <dsp:cNvSpPr/>
      </dsp:nvSpPr>
      <dsp:spPr>
        <a:xfrm>
          <a:off x="0" y="38923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 seul achat</a:t>
          </a:r>
        </a:p>
      </dsp:txBody>
      <dsp:txXfrm>
        <a:off x="0" y="389239"/>
        <a:ext cx="5172891" cy="389239"/>
      </dsp:txXfrm>
    </dsp:sp>
    <dsp:sp modelId="{9C255C05-F34B-4FB1-82E1-ABE04AA8A833}">
      <dsp:nvSpPr>
        <dsp:cNvPr id="0" name=""/>
        <dsp:cNvSpPr/>
      </dsp:nvSpPr>
      <dsp:spPr>
        <a:xfrm>
          <a:off x="0" y="778478"/>
          <a:ext cx="51728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B009-DC21-4F01-BA8F-2F3E6010B6D7}">
      <dsp:nvSpPr>
        <dsp:cNvPr id="0" name=""/>
        <dsp:cNvSpPr/>
      </dsp:nvSpPr>
      <dsp:spPr>
        <a:xfrm>
          <a:off x="0" y="778479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Montant faible à moyen</a:t>
          </a:r>
        </a:p>
      </dsp:txBody>
      <dsp:txXfrm>
        <a:off x="0" y="778479"/>
        <a:ext cx="5172891" cy="389239"/>
      </dsp:txXfrm>
    </dsp:sp>
    <dsp:sp modelId="{B0FDE352-7479-4122-A048-4E6C85467985}">
      <dsp:nvSpPr>
        <dsp:cNvPr id="0" name=""/>
        <dsp:cNvSpPr/>
      </dsp:nvSpPr>
      <dsp:spPr>
        <a:xfrm>
          <a:off x="0" y="1167718"/>
          <a:ext cx="51728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FEAE-5642-46ED-A8FE-C3EA51BD4530}">
      <dsp:nvSpPr>
        <dsp:cNvPr id="0" name=""/>
        <dsp:cNvSpPr/>
      </dsp:nvSpPr>
      <dsp:spPr>
        <a:xfrm>
          <a:off x="0" y="1167718"/>
          <a:ext cx="5172891" cy="38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Pleinement satisfaits de leur achat</a:t>
          </a:r>
        </a:p>
      </dsp:txBody>
      <dsp:txXfrm>
        <a:off x="0" y="1167718"/>
        <a:ext cx="5172891" cy="3892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C87E9-ED47-4EC1-9B68-60624A924280}">
      <dsp:nvSpPr>
        <dsp:cNvPr id="0" name=""/>
        <dsp:cNvSpPr/>
      </dsp:nvSpPr>
      <dsp:spPr>
        <a:xfrm>
          <a:off x="2679876" y="711"/>
          <a:ext cx="2049758" cy="9270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Analyse de la stabilité des clusters au cours du temps</a:t>
          </a:r>
          <a:endParaRPr lang="fr-FR" sz="1200" kern="1200" dirty="0"/>
        </a:p>
      </dsp:txBody>
      <dsp:txXfrm>
        <a:off x="2679876" y="711"/>
        <a:ext cx="2049758" cy="927073"/>
      </dsp:txXfrm>
    </dsp:sp>
    <dsp:sp modelId="{763081BF-FE4A-4DE4-8B82-5A0E7D7417B3}">
      <dsp:nvSpPr>
        <dsp:cNvPr id="0" name=""/>
        <dsp:cNvSpPr/>
      </dsp:nvSpPr>
      <dsp:spPr>
        <a:xfrm>
          <a:off x="1670294" y="711"/>
          <a:ext cx="917802" cy="927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B30D8-ECC4-477D-BFBD-D23AB9D52DBA}">
      <dsp:nvSpPr>
        <dsp:cNvPr id="0" name=""/>
        <dsp:cNvSpPr/>
      </dsp:nvSpPr>
      <dsp:spPr>
        <a:xfrm>
          <a:off x="1670294" y="1080751"/>
          <a:ext cx="2049758" cy="9270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Point de départ: </a:t>
          </a:r>
          <a:br>
            <a:rPr lang="fr-FR" sz="1200" b="0" i="0" kern="1200" dirty="0"/>
          </a:br>
          <a:r>
            <a:rPr lang="fr-FR" sz="1200" b="0" i="0" kern="1200" dirty="0"/>
            <a:t>Base de données avec </a:t>
          </a:r>
          <a:br>
            <a:rPr lang="fr-FR" sz="1200" b="0" i="0" kern="1200" dirty="0"/>
          </a:br>
          <a:r>
            <a:rPr lang="fr-FR" sz="1200" b="0" i="0" kern="1200" dirty="0"/>
            <a:t>12 mois d’existence</a:t>
          </a:r>
          <a:endParaRPr lang="fr-FR" sz="1200" kern="1200" dirty="0"/>
        </a:p>
      </dsp:txBody>
      <dsp:txXfrm>
        <a:off x="1670294" y="1080751"/>
        <a:ext cx="2049758" cy="927073"/>
      </dsp:txXfrm>
    </dsp:sp>
    <dsp:sp modelId="{F75EA45D-84D4-4E82-A4AA-F84243E330AD}">
      <dsp:nvSpPr>
        <dsp:cNvPr id="0" name=""/>
        <dsp:cNvSpPr/>
      </dsp:nvSpPr>
      <dsp:spPr>
        <a:xfrm>
          <a:off x="3811833" y="1080751"/>
          <a:ext cx="917802" cy="927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699BA-D150-4BCC-A6FD-747664765349}">
      <dsp:nvSpPr>
        <dsp:cNvPr id="0" name=""/>
        <dsp:cNvSpPr/>
      </dsp:nvSpPr>
      <dsp:spPr>
        <a:xfrm>
          <a:off x="2679876" y="2160791"/>
          <a:ext cx="2049758" cy="9270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Recalcul des Clusters </a:t>
          </a:r>
          <a:br>
            <a:rPr lang="fr-FR" sz="1200" b="0" i="0" kern="1200" dirty="0"/>
          </a:br>
          <a:r>
            <a:rPr lang="fr-FR" sz="1200" b="0" i="0" kern="1200" dirty="0"/>
            <a:t>tous les mois</a:t>
          </a:r>
          <a:endParaRPr lang="fr-FR" sz="1200" kern="1200" dirty="0"/>
        </a:p>
      </dsp:txBody>
      <dsp:txXfrm>
        <a:off x="2679876" y="2160791"/>
        <a:ext cx="2049758" cy="927073"/>
      </dsp:txXfrm>
    </dsp:sp>
    <dsp:sp modelId="{D265C70F-5B66-45BC-91B1-5E62A938C435}">
      <dsp:nvSpPr>
        <dsp:cNvPr id="0" name=""/>
        <dsp:cNvSpPr/>
      </dsp:nvSpPr>
      <dsp:spPr>
        <a:xfrm>
          <a:off x="1670294" y="2160791"/>
          <a:ext cx="917802" cy="927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BF6E7-9C27-4C15-BE3C-BFBD02D92AB4}">
      <dsp:nvSpPr>
        <dsp:cNvPr id="0" name=""/>
        <dsp:cNvSpPr/>
      </dsp:nvSpPr>
      <dsp:spPr>
        <a:xfrm>
          <a:off x="1670294" y="3240832"/>
          <a:ext cx="2049758" cy="9270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Calcul de l'</a:t>
          </a:r>
          <a:r>
            <a:rPr lang="fr-FR" sz="1100" b="0" i="0" kern="1200" dirty="0" err="1"/>
            <a:t>ARScore</a:t>
          </a:r>
          <a:r>
            <a:rPr lang="fr-FR" sz="1100" b="0" i="0" kern="1200" dirty="0"/>
            <a:t> entre</a:t>
          </a:r>
          <a:endParaRPr lang="fr-FR" sz="11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FIT d’un nouveau </a:t>
          </a:r>
          <a:br>
            <a:rPr lang="fr-FR" sz="1000" b="0" i="0" kern="1200" dirty="0"/>
          </a:br>
          <a:r>
            <a:rPr lang="fr-FR" sz="1000" b="0" i="0" kern="1200" dirty="0"/>
            <a:t>clustering à date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Un PREDICT de la </a:t>
          </a:r>
          <a:br>
            <a:rPr lang="fr-FR" sz="1000" b="0" i="0" kern="1200" dirty="0"/>
          </a:br>
          <a:r>
            <a:rPr lang="fr-FR" sz="1000" b="0" i="0" kern="1200" dirty="0"/>
            <a:t>période d’origine</a:t>
          </a:r>
          <a:endParaRPr lang="fr-FR" sz="1000" kern="1200" dirty="0"/>
        </a:p>
      </dsp:txBody>
      <dsp:txXfrm>
        <a:off x="1670294" y="3240832"/>
        <a:ext cx="2049758" cy="927073"/>
      </dsp:txXfrm>
    </dsp:sp>
    <dsp:sp modelId="{DB8F0271-7685-4388-A109-DC1FA98B6A6C}">
      <dsp:nvSpPr>
        <dsp:cNvPr id="0" name=""/>
        <dsp:cNvSpPr/>
      </dsp:nvSpPr>
      <dsp:spPr>
        <a:xfrm>
          <a:off x="3811833" y="3240832"/>
          <a:ext cx="917802" cy="927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39155-7436-42BD-AE61-6DD4FACB9700}">
      <dsp:nvSpPr>
        <dsp:cNvPr id="0" name=""/>
        <dsp:cNvSpPr/>
      </dsp:nvSpPr>
      <dsp:spPr>
        <a:xfrm>
          <a:off x="2679876" y="4320872"/>
          <a:ext cx="2049758" cy="9270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Répétition de l’opération </a:t>
          </a:r>
          <a:br>
            <a:rPr lang="fr-FR" sz="1200" b="0" i="0" kern="1200" dirty="0"/>
          </a:br>
          <a:r>
            <a:rPr lang="fr-FR" sz="1200" b="0" i="0" kern="1200" dirty="0"/>
            <a:t>10 fois en décalant </a:t>
          </a:r>
          <a:br>
            <a:rPr lang="fr-FR" sz="1200" b="0" i="0" kern="1200" dirty="0"/>
          </a:br>
          <a:r>
            <a:rPr lang="fr-FR" sz="1200" b="0" i="0" kern="1200" dirty="0"/>
            <a:t>de 1 mois à chaque itération</a:t>
          </a:r>
          <a:endParaRPr lang="fr-FR" sz="1200" kern="1200" dirty="0"/>
        </a:p>
      </dsp:txBody>
      <dsp:txXfrm>
        <a:off x="2679876" y="4320872"/>
        <a:ext cx="2049758" cy="927073"/>
      </dsp:txXfrm>
    </dsp:sp>
    <dsp:sp modelId="{F41959D1-36EE-49C4-988C-9B0920D03712}">
      <dsp:nvSpPr>
        <dsp:cNvPr id="0" name=""/>
        <dsp:cNvSpPr/>
      </dsp:nvSpPr>
      <dsp:spPr>
        <a:xfrm>
          <a:off x="1670294" y="4320872"/>
          <a:ext cx="917802" cy="9270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66C83-98F0-4159-A0C6-08C8735C9FAC}">
      <dsp:nvSpPr>
        <dsp:cNvPr id="0" name=""/>
        <dsp:cNvSpPr/>
      </dsp:nvSpPr>
      <dsp:spPr>
        <a:xfrm>
          <a:off x="0" y="0"/>
          <a:ext cx="64958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5800-A0DC-4B83-A785-1B72D312A06D}">
      <dsp:nvSpPr>
        <dsp:cNvPr id="0" name=""/>
        <dsp:cNvSpPr/>
      </dsp:nvSpPr>
      <dsp:spPr>
        <a:xfrm>
          <a:off x="0" y="0"/>
          <a:ext cx="6495847" cy="70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Dérive</a:t>
          </a:r>
          <a:r>
            <a:rPr lang="en-US" sz="2000" b="0" i="0" kern="1200" dirty="0"/>
            <a:t> </a:t>
          </a:r>
          <a:r>
            <a:rPr lang="en-US" sz="2000" b="0" i="0" kern="1200" dirty="0" err="1"/>
            <a:t>importante</a:t>
          </a:r>
          <a:r>
            <a:rPr lang="en-US" sz="2000" b="0" i="0" kern="1200" dirty="0"/>
            <a:t> des clusters au </a:t>
          </a:r>
          <a:r>
            <a:rPr lang="en-US" sz="2000" b="0" i="0" kern="1200" dirty="0" err="1"/>
            <a:t>cours</a:t>
          </a:r>
          <a:r>
            <a:rPr lang="en-US" sz="2000" b="0" i="0" kern="1200" dirty="0"/>
            <a:t> du temps</a:t>
          </a:r>
          <a:endParaRPr lang="fr-FR" sz="2000" kern="1200" dirty="0"/>
        </a:p>
      </dsp:txBody>
      <dsp:txXfrm>
        <a:off x="0" y="0"/>
        <a:ext cx="6495847" cy="705559"/>
      </dsp:txXfrm>
    </dsp:sp>
    <dsp:sp modelId="{79968676-6EA7-43E3-B404-4DAE59D4D680}">
      <dsp:nvSpPr>
        <dsp:cNvPr id="0" name=""/>
        <dsp:cNvSpPr/>
      </dsp:nvSpPr>
      <dsp:spPr>
        <a:xfrm>
          <a:off x="0" y="705559"/>
          <a:ext cx="64958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28DA2-66DC-4EB3-9C8A-D5D4BAF21BD5}">
      <dsp:nvSpPr>
        <dsp:cNvPr id="0" name=""/>
        <dsp:cNvSpPr/>
      </dsp:nvSpPr>
      <dsp:spPr>
        <a:xfrm>
          <a:off x="0" y="705559"/>
          <a:ext cx="6495847" cy="70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/>
            <a:t>Nécessité</a:t>
          </a:r>
          <a:r>
            <a:rPr lang="en-US" sz="2000" b="0" i="0" kern="1200" dirty="0"/>
            <a:t> de </a:t>
          </a:r>
          <a:r>
            <a:rPr lang="en-US" sz="2000" b="0" i="0" kern="1200" dirty="0" err="1"/>
            <a:t>recalculer</a:t>
          </a:r>
          <a:r>
            <a:rPr lang="en-US" sz="2000" b="0" i="0" kern="1200" dirty="0"/>
            <a:t> les clusters </a:t>
          </a:r>
          <a:r>
            <a:rPr lang="en-US" sz="2000" b="0" i="0" kern="1200" dirty="0" err="1"/>
            <a:t>tous</a:t>
          </a:r>
          <a:r>
            <a:rPr lang="en-US" sz="2000" b="0" i="0" kern="1200" dirty="0"/>
            <a:t> les </a:t>
          </a:r>
          <a:r>
            <a:rPr lang="en-US" sz="2000" b="0" i="0" kern="1200" dirty="0" err="1"/>
            <a:t>mois</a:t>
          </a:r>
          <a:endParaRPr lang="fr-FR" sz="2000" kern="1200" dirty="0"/>
        </a:p>
      </dsp:txBody>
      <dsp:txXfrm>
        <a:off x="0" y="705559"/>
        <a:ext cx="6495847" cy="70555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77F33-B547-4AEC-AA9B-4140728ED339}">
      <dsp:nvSpPr>
        <dsp:cNvPr id="0" name=""/>
        <dsp:cNvSpPr/>
      </dsp:nvSpPr>
      <dsp:spPr>
        <a:xfrm>
          <a:off x="-5894420" y="-902055"/>
          <a:ext cx="7017222" cy="7017222"/>
        </a:xfrm>
        <a:prstGeom prst="blockArc">
          <a:avLst>
            <a:gd name="adj1" fmla="val 18900000"/>
            <a:gd name="adj2" fmla="val 2700000"/>
            <a:gd name="adj3" fmla="val 308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2D94E-DA66-4287-B349-83BD9A5DDFEE}">
      <dsp:nvSpPr>
        <dsp:cNvPr id="0" name=""/>
        <dsp:cNvSpPr/>
      </dsp:nvSpPr>
      <dsp:spPr>
        <a:xfrm>
          <a:off x="587687" y="400784"/>
          <a:ext cx="5608411" cy="801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576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/>
            <a:t>4 Features</a:t>
          </a:r>
          <a:endParaRPr lang="fr-FR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b="0" i="0" kern="1200" dirty="0"/>
            <a:t>Récence</a:t>
          </a:r>
          <a:endParaRPr lang="fr-F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Fréquence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Montant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Satisfaction</a:t>
          </a:r>
        </a:p>
      </dsp:txBody>
      <dsp:txXfrm>
        <a:off x="587687" y="400784"/>
        <a:ext cx="5608411" cy="801985"/>
      </dsp:txXfrm>
    </dsp:sp>
    <dsp:sp modelId="{39C8D973-7EDA-45DF-A6C1-9C96B0201DD3}">
      <dsp:nvSpPr>
        <dsp:cNvPr id="0" name=""/>
        <dsp:cNvSpPr/>
      </dsp:nvSpPr>
      <dsp:spPr>
        <a:xfrm>
          <a:off x="86446" y="300535"/>
          <a:ext cx="1002481" cy="1002481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3ECD5-0866-43B9-A89F-ADC9EC83441C}">
      <dsp:nvSpPr>
        <dsp:cNvPr id="0" name=""/>
        <dsp:cNvSpPr/>
      </dsp:nvSpPr>
      <dsp:spPr>
        <a:xfrm>
          <a:off x="1047483" y="1603970"/>
          <a:ext cx="5148614" cy="8019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57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/>
            <a:t>Kmeans avec 7 Clusters</a:t>
          </a:r>
          <a:endParaRPr lang="fr-FR" sz="1000" kern="1200"/>
        </a:p>
      </dsp:txBody>
      <dsp:txXfrm>
        <a:off x="1047483" y="1603970"/>
        <a:ext cx="5148614" cy="801985"/>
      </dsp:txXfrm>
    </dsp:sp>
    <dsp:sp modelId="{AA95E624-D911-4C66-B693-10E298344272}">
      <dsp:nvSpPr>
        <dsp:cNvPr id="0" name=""/>
        <dsp:cNvSpPr/>
      </dsp:nvSpPr>
      <dsp:spPr>
        <a:xfrm>
          <a:off x="546242" y="1503722"/>
          <a:ext cx="1002481" cy="1002481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07B19-81BA-4EDF-9A75-EBE2628F9C2C}">
      <dsp:nvSpPr>
        <dsp:cNvPr id="0" name=""/>
        <dsp:cNvSpPr/>
      </dsp:nvSpPr>
      <dsp:spPr>
        <a:xfrm>
          <a:off x="1047483" y="2807156"/>
          <a:ext cx="5148614" cy="8019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576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/>
            <a:t>Maintenance tous les mois</a:t>
          </a:r>
          <a:endParaRPr lang="fr-FR" sz="1000" kern="1200"/>
        </a:p>
      </dsp:txBody>
      <dsp:txXfrm>
        <a:off x="1047483" y="2807156"/>
        <a:ext cx="5148614" cy="801985"/>
      </dsp:txXfrm>
    </dsp:sp>
    <dsp:sp modelId="{B168A755-D474-4FFC-930E-11460D021F49}">
      <dsp:nvSpPr>
        <dsp:cNvPr id="0" name=""/>
        <dsp:cNvSpPr/>
      </dsp:nvSpPr>
      <dsp:spPr>
        <a:xfrm>
          <a:off x="546242" y="2706908"/>
          <a:ext cx="1002481" cy="1002481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BED8D-108D-4208-9F7A-6FD3645004B5}">
      <dsp:nvSpPr>
        <dsp:cNvPr id="0" name=""/>
        <dsp:cNvSpPr/>
      </dsp:nvSpPr>
      <dsp:spPr>
        <a:xfrm>
          <a:off x="587687" y="4010342"/>
          <a:ext cx="5608411" cy="8019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6576" tIns="25400" rIns="25400" bIns="254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Possibilités d’amélioration</a:t>
          </a:r>
          <a:endParaRPr lang="fr-FR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b="0" i="0" kern="1200"/>
            <a:t>Analyser la stabilité des clusters tous les 10 jours</a:t>
          </a:r>
          <a:endParaRPr lang="fr-FR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b="0" i="0" kern="1200" dirty="0"/>
            <a:t>Changer le nombre de clusters en accord avec le service Marketing</a:t>
          </a:r>
          <a:endParaRPr lang="fr-FR" sz="800" kern="1200" dirty="0"/>
        </a:p>
      </dsp:txBody>
      <dsp:txXfrm>
        <a:off x="587687" y="4010342"/>
        <a:ext cx="5608411" cy="801985"/>
      </dsp:txXfrm>
    </dsp:sp>
    <dsp:sp modelId="{17CBA611-9FB4-48E9-B9D9-5B61FF7C26F3}">
      <dsp:nvSpPr>
        <dsp:cNvPr id="0" name=""/>
        <dsp:cNvSpPr/>
      </dsp:nvSpPr>
      <dsp:spPr>
        <a:xfrm>
          <a:off x="86446" y="3910094"/>
          <a:ext cx="1002481" cy="1002481"/>
        </a:xfrm>
        <a:prstGeom prst="ellipse">
          <a:avLst/>
        </a:prstGeom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38957-04D8-4596-A17E-9D7DAA809E97}">
      <dsp:nvSpPr>
        <dsp:cNvPr id="0" name=""/>
        <dsp:cNvSpPr/>
      </dsp:nvSpPr>
      <dsp:spPr>
        <a:xfrm>
          <a:off x="1353643" y="409616"/>
          <a:ext cx="8917817" cy="278681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605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0" i="0" kern="1200"/>
            <a:t>MERCI</a:t>
          </a:r>
          <a:endParaRPr lang="fr-FR" sz="6500" kern="1200"/>
        </a:p>
      </dsp:txBody>
      <dsp:txXfrm>
        <a:off x="1353643" y="409616"/>
        <a:ext cx="8917817" cy="2786817"/>
      </dsp:txXfrm>
    </dsp:sp>
    <dsp:sp modelId="{DEA901C3-A126-41B7-80A4-60A54F2E5EB7}">
      <dsp:nvSpPr>
        <dsp:cNvPr id="0" name=""/>
        <dsp:cNvSpPr/>
      </dsp:nvSpPr>
      <dsp:spPr>
        <a:xfrm>
          <a:off x="982068" y="7075"/>
          <a:ext cx="1950772" cy="2926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AFE20-194D-4234-AC55-5AD65A52BD08}">
      <dsp:nvSpPr>
        <dsp:cNvPr id="0" name=""/>
        <dsp:cNvSpPr/>
      </dsp:nvSpPr>
      <dsp:spPr>
        <a:xfrm>
          <a:off x="357861" y="949601"/>
          <a:ext cx="8588679" cy="26839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937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/>
            <a:t>Objectifs à atteindre</a:t>
          </a:r>
          <a:endParaRPr lang="fr-F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b="0" i="0" kern="1200" dirty="0"/>
            <a:t>Comprendre les différents types d’utilisateurs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b="0" i="0" kern="1200" dirty="0"/>
            <a:t>Réaliser une segmentation clients,</a:t>
          </a:r>
          <a:br>
            <a:rPr lang="fr-FR" sz="1900" b="0" i="0" kern="1200" dirty="0"/>
          </a:br>
          <a:r>
            <a:rPr lang="fr-FR" sz="1900" b="0" i="0" kern="1200" dirty="0"/>
            <a:t>facilement exploitable pour l’équipe marketing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b="0" i="0" kern="1200" dirty="0"/>
            <a:t>Evaluer la fréquence à laquelle </a:t>
          </a:r>
          <a:br>
            <a:rPr lang="fr-FR" sz="1900" b="0" i="0" kern="1200" dirty="0"/>
          </a:br>
          <a:r>
            <a:rPr lang="fr-FR" sz="1900" b="0" i="0" kern="1200" dirty="0"/>
            <a:t>la segmentation doit être mise à jour pour établir une proposition de contrat de maintenance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900" b="0" i="0" kern="1200" dirty="0"/>
            <a:t>Le code fourni doit respecter la convention PEP8</a:t>
          </a:r>
          <a:endParaRPr lang="fr-FR" sz="1900" kern="1200" dirty="0"/>
        </a:p>
      </dsp:txBody>
      <dsp:txXfrm>
        <a:off x="357861" y="949601"/>
        <a:ext cx="8588679" cy="2683962"/>
      </dsp:txXfrm>
    </dsp:sp>
    <dsp:sp modelId="{6A15B1A1-62D9-465C-83BD-94C96DE77DE6}">
      <dsp:nvSpPr>
        <dsp:cNvPr id="0" name=""/>
        <dsp:cNvSpPr/>
      </dsp:nvSpPr>
      <dsp:spPr>
        <a:xfrm>
          <a:off x="0" y="561917"/>
          <a:ext cx="1878773" cy="2818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3E228-D808-4129-A5A0-2CEF25C53DA3}">
      <dsp:nvSpPr>
        <dsp:cNvPr id="0" name=""/>
        <dsp:cNvSpPr/>
      </dsp:nvSpPr>
      <dsp:spPr>
        <a:xfrm>
          <a:off x="357861" y="949601"/>
          <a:ext cx="8588679" cy="26839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7937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Moyens mis à disposition</a:t>
          </a:r>
          <a:endParaRPr lang="fr-FR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000" b="0" i="0" kern="1200" dirty="0"/>
            <a:t>Une base de données anonymisée </a:t>
          </a:r>
          <a:br>
            <a:rPr lang="fr-FR" sz="2000" b="0" i="0" kern="1200" dirty="0"/>
          </a:br>
          <a:r>
            <a:rPr lang="fr-FR" sz="2000" b="0" i="0" kern="1200" dirty="0"/>
            <a:t>comportant des informations depuis 2017: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b="0" i="0" kern="1200" dirty="0"/>
            <a:t>historique des commandes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b="0" i="0" kern="1200" dirty="0"/>
            <a:t>produits achetés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b="0" i="0" kern="1200" dirty="0"/>
            <a:t>commentaires de satisfaction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000" b="0" i="0" kern="1200" dirty="0"/>
            <a:t>…</a:t>
          </a:r>
          <a:endParaRPr lang="fr-FR" sz="2000" kern="1200" dirty="0"/>
        </a:p>
      </dsp:txBody>
      <dsp:txXfrm>
        <a:off x="357861" y="949601"/>
        <a:ext cx="8588679" cy="2683962"/>
      </dsp:txXfrm>
    </dsp:sp>
    <dsp:sp modelId="{27877EA2-33D4-43A4-B273-0C4488E78FF9}">
      <dsp:nvSpPr>
        <dsp:cNvPr id="0" name=""/>
        <dsp:cNvSpPr/>
      </dsp:nvSpPr>
      <dsp:spPr>
        <a:xfrm>
          <a:off x="0" y="561917"/>
          <a:ext cx="1878773" cy="2818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49593-69D3-4EB4-ABFE-CD811623299A}">
      <dsp:nvSpPr>
        <dsp:cNvPr id="0" name=""/>
        <dsp:cNvSpPr/>
      </dsp:nvSpPr>
      <dsp:spPr>
        <a:xfrm>
          <a:off x="0" y="377367"/>
          <a:ext cx="89465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A31FD-B8D5-47BE-812C-5ED8B8914E59}">
      <dsp:nvSpPr>
        <dsp:cNvPr id="0" name=""/>
        <dsp:cNvSpPr/>
      </dsp:nvSpPr>
      <dsp:spPr>
        <a:xfrm>
          <a:off x="447327" y="67407"/>
          <a:ext cx="626257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Merge des différents DataFrame</a:t>
          </a:r>
          <a:endParaRPr lang="fr-FR" sz="2100" kern="1200"/>
        </a:p>
      </dsp:txBody>
      <dsp:txXfrm>
        <a:off x="477589" y="97669"/>
        <a:ext cx="6202054" cy="559396"/>
      </dsp:txXfrm>
    </dsp:sp>
    <dsp:sp modelId="{2A27CC73-84C3-44E9-A745-86E576E0E74A}">
      <dsp:nvSpPr>
        <dsp:cNvPr id="0" name=""/>
        <dsp:cNvSpPr/>
      </dsp:nvSpPr>
      <dsp:spPr>
        <a:xfrm>
          <a:off x="0" y="1329927"/>
          <a:ext cx="89465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B778B-8E1A-4475-A56A-4CBE7461D7A3}">
      <dsp:nvSpPr>
        <dsp:cNvPr id="0" name=""/>
        <dsp:cNvSpPr/>
      </dsp:nvSpPr>
      <dsp:spPr>
        <a:xfrm>
          <a:off x="447327" y="1019967"/>
          <a:ext cx="6262578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Traitement des Dates</a:t>
          </a:r>
          <a:endParaRPr lang="fr-FR" sz="2100" kern="1200"/>
        </a:p>
      </dsp:txBody>
      <dsp:txXfrm>
        <a:off x="477589" y="1050229"/>
        <a:ext cx="6202054" cy="559396"/>
      </dsp:txXfrm>
    </dsp:sp>
    <dsp:sp modelId="{7C28A4C9-3357-4665-9D89-FB932A0A9585}">
      <dsp:nvSpPr>
        <dsp:cNvPr id="0" name=""/>
        <dsp:cNvSpPr/>
      </dsp:nvSpPr>
      <dsp:spPr>
        <a:xfrm>
          <a:off x="0" y="2282488"/>
          <a:ext cx="894654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3DBC2-D062-4237-A7EA-D49AA015CC4D}">
      <dsp:nvSpPr>
        <dsp:cNvPr id="0" name=""/>
        <dsp:cNvSpPr/>
      </dsp:nvSpPr>
      <dsp:spPr>
        <a:xfrm>
          <a:off x="447327" y="1972528"/>
          <a:ext cx="6262578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Conservation des commandes ‘delivered’</a:t>
          </a:r>
          <a:endParaRPr lang="fr-FR" sz="2100" kern="1200"/>
        </a:p>
      </dsp:txBody>
      <dsp:txXfrm>
        <a:off x="477589" y="2002790"/>
        <a:ext cx="6202054" cy="559396"/>
      </dsp:txXfrm>
    </dsp:sp>
    <dsp:sp modelId="{312E5416-1467-41CA-B16B-302D394DDAF5}">
      <dsp:nvSpPr>
        <dsp:cNvPr id="0" name=""/>
        <dsp:cNvSpPr/>
      </dsp:nvSpPr>
      <dsp:spPr>
        <a:xfrm>
          <a:off x="0" y="3235048"/>
          <a:ext cx="8946541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351" tIns="437388" rIns="69435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2100" b="0" i="0" kern="1200" dirty="0"/>
            <a:t>93 350 clients</a:t>
          </a:r>
        </a:p>
      </dsp:txBody>
      <dsp:txXfrm>
        <a:off x="0" y="3235048"/>
        <a:ext cx="8946541" cy="893025"/>
      </dsp:txXfrm>
    </dsp:sp>
    <dsp:sp modelId="{CD9413E8-DC86-4D36-B175-D88F0F84E304}">
      <dsp:nvSpPr>
        <dsp:cNvPr id="0" name=""/>
        <dsp:cNvSpPr/>
      </dsp:nvSpPr>
      <dsp:spPr>
        <a:xfrm>
          <a:off x="447327" y="2925088"/>
          <a:ext cx="6262578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11" tIns="0" rIns="23671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Conservation d’une entrée / client</a:t>
          </a:r>
        </a:p>
      </dsp:txBody>
      <dsp:txXfrm>
        <a:off x="477589" y="2955350"/>
        <a:ext cx="6202054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B9F12-7E97-488F-8B3B-61D56D4C7612}">
      <dsp:nvSpPr>
        <dsp:cNvPr id="0" name=""/>
        <dsp:cNvSpPr/>
      </dsp:nvSpPr>
      <dsp:spPr>
        <a:xfrm>
          <a:off x="-4741837" y="-727022"/>
          <a:ext cx="5649526" cy="5649526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9DA67-2F2B-4FCB-B530-825A28BF18D5}">
      <dsp:nvSpPr>
        <dsp:cNvPr id="0" name=""/>
        <dsp:cNvSpPr/>
      </dsp:nvSpPr>
      <dsp:spPr>
        <a:xfrm>
          <a:off x="294312" y="190726"/>
          <a:ext cx="8596218" cy="3812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Retard de livraison</a:t>
          </a:r>
          <a:endParaRPr lang="fr-FR" sz="1900" kern="1200"/>
        </a:p>
      </dsp:txBody>
      <dsp:txXfrm>
        <a:off x="294312" y="190726"/>
        <a:ext cx="8596218" cy="381285"/>
      </dsp:txXfrm>
    </dsp:sp>
    <dsp:sp modelId="{CE0EBD0B-398B-45A6-A4D1-6535E1F9F15B}">
      <dsp:nvSpPr>
        <dsp:cNvPr id="0" name=""/>
        <dsp:cNvSpPr/>
      </dsp:nvSpPr>
      <dsp:spPr>
        <a:xfrm>
          <a:off x="56009" y="143065"/>
          <a:ext cx="476606" cy="47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4C866-D9C1-4541-B8EA-B49E6535BFC7}">
      <dsp:nvSpPr>
        <dsp:cNvPr id="0" name=""/>
        <dsp:cNvSpPr/>
      </dsp:nvSpPr>
      <dsp:spPr>
        <a:xfrm>
          <a:off x="639601" y="762990"/>
          <a:ext cx="8250930" cy="381285"/>
        </a:xfrm>
        <a:prstGeom prst="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Paiement par carte</a:t>
          </a:r>
          <a:endParaRPr lang="fr-FR" sz="1900" kern="1200"/>
        </a:p>
      </dsp:txBody>
      <dsp:txXfrm>
        <a:off x="639601" y="762990"/>
        <a:ext cx="8250930" cy="381285"/>
      </dsp:txXfrm>
    </dsp:sp>
    <dsp:sp modelId="{7AC95B6D-0C3A-410C-ACBA-6269633971AD}">
      <dsp:nvSpPr>
        <dsp:cNvPr id="0" name=""/>
        <dsp:cNvSpPr/>
      </dsp:nvSpPr>
      <dsp:spPr>
        <a:xfrm>
          <a:off x="401297" y="715329"/>
          <a:ext cx="476606" cy="47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039540"/>
              <a:satOff val="-669"/>
              <a:lumOff val="4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90BF6-70D8-4FFC-85C2-3A0F0FB6964D}">
      <dsp:nvSpPr>
        <dsp:cNvPr id="0" name=""/>
        <dsp:cNvSpPr/>
      </dsp:nvSpPr>
      <dsp:spPr>
        <a:xfrm>
          <a:off x="828817" y="1334834"/>
          <a:ext cx="8061714" cy="381285"/>
        </a:xfrm>
        <a:prstGeom prst="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Score en fonction du type de paiement utilisé</a:t>
          </a:r>
          <a:endParaRPr lang="fr-FR" sz="1900" kern="1200"/>
        </a:p>
      </dsp:txBody>
      <dsp:txXfrm>
        <a:off x="828817" y="1334834"/>
        <a:ext cx="8061714" cy="381285"/>
      </dsp:txXfrm>
    </dsp:sp>
    <dsp:sp modelId="{A16F3931-9FFE-4C39-A043-577B26F09B2A}">
      <dsp:nvSpPr>
        <dsp:cNvPr id="0" name=""/>
        <dsp:cNvSpPr/>
      </dsp:nvSpPr>
      <dsp:spPr>
        <a:xfrm>
          <a:off x="590513" y="1287173"/>
          <a:ext cx="476606" cy="47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209A5-5D11-4344-ADE9-A7882E1F5374}">
      <dsp:nvSpPr>
        <dsp:cNvPr id="0" name=""/>
        <dsp:cNvSpPr/>
      </dsp:nvSpPr>
      <dsp:spPr>
        <a:xfrm>
          <a:off x="889232" y="1907097"/>
          <a:ext cx="8001299" cy="381285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Nombre de commandes par client</a:t>
          </a:r>
          <a:endParaRPr lang="fr-FR" sz="1900" kern="1200" dirty="0"/>
        </a:p>
      </dsp:txBody>
      <dsp:txXfrm>
        <a:off x="889232" y="1907097"/>
        <a:ext cx="8001299" cy="381285"/>
      </dsp:txXfrm>
    </dsp:sp>
    <dsp:sp modelId="{082F454F-C46A-4C26-8BC8-F9D60FC07812}">
      <dsp:nvSpPr>
        <dsp:cNvPr id="0" name=""/>
        <dsp:cNvSpPr/>
      </dsp:nvSpPr>
      <dsp:spPr>
        <a:xfrm>
          <a:off x="650928" y="1859437"/>
          <a:ext cx="476606" cy="47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A7382-81A2-4DF4-B157-0EE2A1A32E9E}">
      <dsp:nvSpPr>
        <dsp:cNvPr id="0" name=""/>
        <dsp:cNvSpPr/>
      </dsp:nvSpPr>
      <dsp:spPr>
        <a:xfrm>
          <a:off x="828817" y="2479361"/>
          <a:ext cx="8061714" cy="381285"/>
        </a:xfrm>
        <a:prstGeom prst="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Montant total commandé / client</a:t>
          </a:r>
          <a:endParaRPr lang="fr-FR" sz="1900" kern="1200"/>
        </a:p>
      </dsp:txBody>
      <dsp:txXfrm>
        <a:off x="828817" y="2479361"/>
        <a:ext cx="8061714" cy="381285"/>
      </dsp:txXfrm>
    </dsp:sp>
    <dsp:sp modelId="{74679E79-8404-42E8-BF9F-6B866AF2090C}">
      <dsp:nvSpPr>
        <dsp:cNvPr id="0" name=""/>
        <dsp:cNvSpPr/>
      </dsp:nvSpPr>
      <dsp:spPr>
        <a:xfrm>
          <a:off x="590513" y="2431700"/>
          <a:ext cx="476606" cy="47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22C29-4E7A-44A5-B19B-E71C848D7489}">
      <dsp:nvSpPr>
        <dsp:cNvPr id="0" name=""/>
        <dsp:cNvSpPr/>
      </dsp:nvSpPr>
      <dsp:spPr>
        <a:xfrm>
          <a:off x="639601" y="3051205"/>
          <a:ext cx="8250930" cy="381285"/>
        </a:xfrm>
        <a:prstGeom prst="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Montant total payé / client</a:t>
          </a:r>
          <a:endParaRPr lang="fr-FR" sz="1900" kern="1200"/>
        </a:p>
      </dsp:txBody>
      <dsp:txXfrm>
        <a:off x="639601" y="3051205"/>
        <a:ext cx="8250930" cy="381285"/>
      </dsp:txXfrm>
    </dsp:sp>
    <dsp:sp modelId="{14C8A214-4E2B-40C3-9E83-60F32EDD023E}">
      <dsp:nvSpPr>
        <dsp:cNvPr id="0" name=""/>
        <dsp:cNvSpPr/>
      </dsp:nvSpPr>
      <dsp:spPr>
        <a:xfrm>
          <a:off x="401297" y="3003544"/>
          <a:ext cx="476606" cy="47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5197698"/>
              <a:satOff val="-3344"/>
              <a:lumOff val="2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E5525-FE61-4269-BCAF-89846DAFDEDF}">
      <dsp:nvSpPr>
        <dsp:cNvPr id="0" name=""/>
        <dsp:cNvSpPr/>
      </dsp:nvSpPr>
      <dsp:spPr>
        <a:xfrm>
          <a:off x="294312" y="3623469"/>
          <a:ext cx="8596218" cy="381285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64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Panier Moyen / Client</a:t>
          </a:r>
          <a:endParaRPr lang="fr-FR" sz="1900" kern="1200"/>
        </a:p>
      </dsp:txBody>
      <dsp:txXfrm>
        <a:off x="294312" y="3623469"/>
        <a:ext cx="8596218" cy="381285"/>
      </dsp:txXfrm>
    </dsp:sp>
    <dsp:sp modelId="{7D2310AD-0934-48A4-B2B6-91DFB8797EAE}">
      <dsp:nvSpPr>
        <dsp:cNvPr id="0" name=""/>
        <dsp:cNvSpPr/>
      </dsp:nvSpPr>
      <dsp:spPr>
        <a:xfrm>
          <a:off x="56009" y="3575808"/>
          <a:ext cx="476606" cy="4766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D4AB7-DA2F-4540-A83A-4CCDCCB5D57E}">
      <dsp:nvSpPr>
        <dsp:cNvPr id="0" name=""/>
        <dsp:cNvSpPr/>
      </dsp:nvSpPr>
      <dsp:spPr>
        <a:xfrm>
          <a:off x="0" y="1439"/>
          <a:ext cx="37549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67DAA-7DB8-4271-896D-387D1FC04657}">
      <dsp:nvSpPr>
        <dsp:cNvPr id="0" name=""/>
        <dsp:cNvSpPr/>
      </dsp:nvSpPr>
      <dsp:spPr>
        <a:xfrm>
          <a:off x="0" y="1439"/>
          <a:ext cx="3754987" cy="981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/>
            <a:t>DBSCAN</a:t>
          </a:r>
          <a:endParaRPr lang="fr-FR" sz="2300" kern="1200"/>
        </a:p>
      </dsp:txBody>
      <dsp:txXfrm>
        <a:off x="0" y="1439"/>
        <a:ext cx="3754987" cy="981512"/>
      </dsp:txXfrm>
    </dsp:sp>
    <dsp:sp modelId="{7347E048-280A-48D9-8DE3-4568D25A20E6}">
      <dsp:nvSpPr>
        <dsp:cNvPr id="0" name=""/>
        <dsp:cNvSpPr/>
      </dsp:nvSpPr>
      <dsp:spPr>
        <a:xfrm>
          <a:off x="0" y="982951"/>
          <a:ext cx="37549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5BBFB-12E8-4C28-9EE6-82476F4C45C9}">
      <dsp:nvSpPr>
        <dsp:cNvPr id="0" name=""/>
        <dsp:cNvSpPr/>
      </dsp:nvSpPr>
      <dsp:spPr>
        <a:xfrm>
          <a:off x="0" y="982951"/>
          <a:ext cx="3754987" cy="981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/>
            <a:t>AgglomerativeClustering</a:t>
          </a:r>
          <a:endParaRPr lang="fr-FR" sz="2300" kern="1200"/>
        </a:p>
      </dsp:txBody>
      <dsp:txXfrm>
        <a:off x="0" y="982951"/>
        <a:ext cx="3754987" cy="981512"/>
      </dsp:txXfrm>
    </dsp:sp>
    <dsp:sp modelId="{93E0268E-2ACA-43E5-8F09-075E56C07AA8}">
      <dsp:nvSpPr>
        <dsp:cNvPr id="0" name=""/>
        <dsp:cNvSpPr/>
      </dsp:nvSpPr>
      <dsp:spPr>
        <a:xfrm>
          <a:off x="0" y="1964463"/>
          <a:ext cx="375498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829F8-3150-48D3-A7BE-184787F221E1}">
      <dsp:nvSpPr>
        <dsp:cNvPr id="0" name=""/>
        <dsp:cNvSpPr/>
      </dsp:nvSpPr>
      <dsp:spPr>
        <a:xfrm>
          <a:off x="0" y="1964463"/>
          <a:ext cx="3754987" cy="981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/>
            <a:t>KMeans</a:t>
          </a:r>
          <a:endParaRPr lang="fr-FR" sz="2300" kern="1200"/>
        </a:p>
      </dsp:txBody>
      <dsp:txXfrm>
        <a:off x="0" y="1964463"/>
        <a:ext cx="3754987" cy="9815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E6164-75B3-4D67-A088-87A2D34910D2}">
      <dsp:nvSpPr>
        <dsp:cNvPr id="0" name=""/>
        <dsp:cNvSpPr/>
      </dsp:nvSpPr>
      <dsp:spPr>
        <a:xfrm>
          <a:off x="0" y="430217"/>
          <a:ext cx="4985470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0" i="0" kern="1200" dirty="0"/>
            <a:t>Pas adapté à notre problématique</a:t>
          </a:r>
          <a:endParaRPr lang="fr-FR" sz="3700" kern="1200" dirty="0"/>
        </a:p>
      </dsp:txBody>
      <dsp:txXfrm>
        <a:off x="71850" y="502067"/>
        <a:ext cx="4841770" cy="1328160"/>
      </dsp:txXfrm>
    </dsp:sp>
    <dsp:sp modelId="{1C48C1CA-110F-4312-BEA6-D7669E89D726}">
      <dsp:nvSpPr>
        <dsp:cNvPr id="0" name=""/>
        <dsp:cNvSpPr/>
      </dsp:nvSpPr>
      <dsp:spPr>
        <a:xfrm>
          <a:off x="0" y="2008638"/>
          <a:ext cx="4985470" cy="147186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0" i="0" kern="1200" dirty="0"/>
            <a:t>Les clusters ne sont pas équilibrés</a:t>
          </a:r>
          <a:endParaRPr lang="fr-FR" sz="3700" kern="1200" dirty="0"/>
        </a:p>
      </dsp:txBody>
      <dsp:txXfrm>
        <a:off x="71850" y="2080488"/>
        <a:ext cx="4841770" cy="13281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6DCF5-1F0D-42E4-B398-36D8D7DE832D}">
      <dsp:nvSpPr>
        <dsp:cNvPr id="0" name=""/>
        <dsp:cNvSpPr/>
      </dsp:nvSpPr>
      <dsp:spPr>
        <a:xfrm>
          <a:off x="0" y="16209"/>
          <a:ext cx="4166509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/>
            <a:t>Pas adapté à notre problématique</a:t>
          </a:r>
          <a:endParaRPr lang="fr-FR" sz="3000" kern="1200"/>
        </a:p>
      </dsp:txBody>
      <dsp:txXfrm>
        <a:off x="58257" y="74466"/>
        <a:ext cx="4049995" cy="1076886"/>
      </dsp:txXfrm>
    </dsp:sp>
    <dsp:sp modelId="{EF66B44B-C223-4A6E-A72F-C9EB5C4C52E0}">
      <dsp:nvSpPr>
        <dsp:cNvPr id="0" name=""/>
        <dsp:cNvSpPr/>
      </dsp:nvSpPr>
      <dsp:spPr>
        <a:xfrm>
          <a:off x="0" y="1296009"/>
          <a:ext cx="4166509" cy="1193400"/>
        </a:xfrm>
        <a:prstGeom prst="roundRec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Les clusters ne sont </a:t>
          </a:r>
          <a:br>
            <a:rPr lang="fr-FR" sz="3000" b="0" i="0" kern="1200" dirty="0"/>
          </a:br>
          <a:r>
            <a:rPr lang="fr-FR" sz="3000" b="0" i="0" kern="1200" dirty="0"/>
            <a:t>pas équilibrés</a:t>
          </a:r>
          <a:endParaRPr lang="fr-FR" sz="3000" kern="1200" dirty="0"/>
        </a:p>
      </dsp:txBody>
      <dsp:txXfrm>
        <a:off x="58257" y="1354266"/>
        <a:ext cx="4049995" cy="1076886"/>
      </dsp:txXfrm>
    </dsp:sp>
    <dsp:sp modelId="{EE0DDBD5-A1FD-4BAF-850B-CB6C4B29E591}">
      <dsp:nvSpPr>
        <dsp:cNvPr id="0" name=""/>
        <dsp:cNvSpPr/>
      </dsp:nvSpPr>
      <dsp:spPr>
        <a:xfrm>
          <a:off x="0" y="2575809"/>
          <a:ext cx="4166509" cy="1193400"/>
        </a:xfrm>
        <a:prstGeom prst="round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i="0" kern="1200" dirty="0"/>
            <a:t>Algorithme lourd </a:t>
          </a:r>
          <a:br>
            <a:rPr lang="fr-FR" sz="3000" b="0" i="0" kern="1200" dirty="0"/>
          </a:br>
          <a:r>
            <a:rPr lang="fr-FR" sz="3000" b="0" i="0" kern="1200" dirty="0"/>
            <a:t>en calcul</a:t>
          </a:r>
          <a:endParaRPr lang="fr-FR" sz="3000" kern="1200" dirty="0"/>
        </a:p>
      </dsp:txBody>
      <dsp:txXfrm>
        <a:off x="58257" y="2634066"/>
        <a:ext cx="4049995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899A1-AD74-41C4-A20E-75F51D6BE1F5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A82FC-C99B-4471-8353-B26D1BAA7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7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fr/Partitionnement_de_donn%C3%A9e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wikiwand.com/fr/Silhouette_(clustering)#citenote1" TargetMode="External"/><Relationship Id="rId4" Type="http://schemas.openxmlformats.org/officeDocument/2006/relationships/hyperlink" Target="https://www.wikiwand.com/fr/Classification_automatiqu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Pour des raisons de confidentialité, </a:t>
            </a:r>
            <a:r>
              <a:rPr lang="fr-FR" b="0" i="0" dirty="0" err="1">
                <a:effectLst/>
                <a:latin typeface="Montserrat" panose="00000500000000000000" pitchFamily="2" charset="0"/>
              </a:rPr>
              <a:t>Olist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 ne fournit pas beaucoup de données, à nous de fouiller dans celles dont nous disposons et de créer les meilleures </a:t>
            </a:r>
            <a:r>
              <a:rPr lang="fr-FR" b="0" i="0" dirty="0" err="1">
                <a:effectLst/>
                <a:latin typeface="Montserrat" panose="00000500000000000000" pitchFamily="2" charset="0"/>
              </a:rPr>
              <a:t>features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 pour les exploiter.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2FC-C99B-4471-8353-B26D1BAA74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Pour des raisons de confidentialité, </a:t>
            </a:r>
            <a:r>
              <a:rPr lang="fr-FR" b="0" i="0" dirty="0" err="1">
                <a:effectLst/>
                <a:latin typeface="Montserrat" panose="00000500000000000000" pitchFamily="2" charset="0"/>
              </a:rPr>
              <a:t>Olist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 ne fournit pas beaucoup de données, à nous de fouiller dans celles dont nous disposons et de créer les meilleures </a:t>
            </a:r>
            <a:r>
              <a:rPr lang="fr-FR" b="0" i="0" dirty="0" err="1">
                <a:effectLst/>
                <a:latin typeface="Montserrat" panose="00000500000000000000" pitchFamily="2" charset="0"/>
              </a:rPr>
              <a:t>features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 pour les exploiter.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2FC-C99B-4471-8353-B26D1BAA74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En </a:t>
            </a:r>
            <a:r>
              <a:rPr lang="fr-FR" b="0" i="0" u="none" strike="noStrike" dirty="0">
                <a:solidFill>
                  <a:srgbClr val="7CC0FB"/>
                </a:solidFill>
                <a:effectLst/>
                <a:latin typeface="Lora"/>
                <a:hlinkClick r:id="rId3" tooltip="Partitionnement de données"/>
              </a:rPr>
              <a:t>partitionnement de données</a:t>
            </a:r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 (clustering), le </a:t>
            </a:r>
            <a:r>
              <a:rPr lang="fr-FR" b="1" i="0" dirty="0">
                <a:solidFill>
                  <a:srgbClr val="FFFFF8"/>
                </a:solidFill>
                <a:effectLst/>
                <a:latin typeface="Lora"/>
              </a:rPr>
              <a:t>coefficient de silhouette</a:t>
            </a:r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 est une mesure de qualité d'une partition d'un ensemble de données en </a:t>
            </a:r>
            <a:r>
              <a:rPr lang="fr-FR" b="0" i="0" u="none" strike="noStrike" dirty="0">
                <a:solidFill>
                  <a:srgbClr val="7CC0FB"/>
                </a:solidFill>
                <a:effectLst/>
                <a:latin typeface="Lora"/>
                <a:hlinkClick r:id="rId4"/>
              </a:rPr>
              <a:t>classification automatique</a:t>
            </a:r>
            <a:r>
              <a:rPr lang="fr-FR" b="0" i="0" u="none" strike="noStrike" baseline="30000" dirty="0">
                <a:solidFill>
                  <a:srgbClr val="7CC0FB"/>
                </a:solidFill>
                <a:effectLst/>
                <a:latin typeface="Lora"/>
                <a:hlinkClick r:id="rId5"/>
              </a:rPr>
              <a:t>[1]</a:t>
            </a:r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. </a:t>
            </a:r>
          </a:p>
          <a:p>
            <a:pPr algn="l"/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Pour chaque point, son coefficient de silhouette est la différence entre la distance moyenne avec les points du même groupe que lui (cohésion) </a:t>
            </a:r>
          </a:p>
          <a:p>
            <a:pPr algn="l"/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et la distance moyenne avec les points des autres groupes voisins (séparation). </a:t>
            </a:r>
          </a:p>
          <a:p>
            <a:pPr algn="l"/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Si cette différence est négative, le point est en moyenne plus proche du groupe voisin que du sien : il est donc mal classé. </a:t>
            </a:r>
          </a:p>
          <a:p>
            <a:pPr algn="l"/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A l'inverse, si cette différence est positive, le point est en moyenne plus proche de son groupe que du groupe voisin : il est donc bien classé.</a:t>
            </a:r>
          </a:p>
          <a:p>
            <a:pPr algn="l"/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Le coefficient de silhouette proprement dit est la moyenne du coefficient de silhouette pour tous les points.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2FC-C99B-4471-8353-B26D1BAA749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6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6CDC0"/>
                </a:solidFill>
                <a:effectLst/>
                <a:latin typeface="Ubuntu"/>
              </a:rPr>
              <a:t>Généralement, le point du coude est celui du nombre de clusters à partir duquel la variance ne se réduit plus significativement.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2FC-C99B-4471-8353-B26D1BAA749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01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L'</a:t>
            </a:r>
            <a:r>
              <a:rPr lang="fr-FR" b="1" i="0" dirty="0">
                <a:solidFill>
                  <a:srgbClr val="FFFFF8"/>
                </a:solidFill>
                <a:effectLst/>
                <a:latin typeface="Lora"/>
              </a:rPr>
              <a:t>indice de Rand</a:t>
            </a:r>
            <a:r>
              <a:rPr lang="fr-FR" b="0" i="0" dirty="0">
                <a:solidFill>
                  <a:srgbClr val="FFFFF8"/>
                </a:solidFill>
                <a:effectLst/>
                <a:latin typeface="Lora"/>
              </a:rPr>
              <a:t> est une mesure de similarité entre deux partitions d'un ensemble.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A82FC-C99B-4471-8353-B26D1BAA749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57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4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6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6698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3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77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332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15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3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8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47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2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9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74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8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FA9B77-87F3-41C1-A165-961F63F7B82E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6B13-0137-491E-9067-8A34D8D5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15.xml"/><Relationship Id="rId3" Type="http://schemas.openxmlformats.org/officeDocument/2006/relationships/image" Target="../media/image32.png"/><Relationship Id="rId7" Type="http://schemas.openxmlformats.org/officeDocument/2006/relationships/image" Target="../media/image4.png"/><Relationship Id="rId12" Type="http://schemas.openxmlformats.org/officeDocument/2006/relationships/diagramColors" Target="../diagrams/colors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diagramQuickStyle" Target="../diagrams/quickStyle15.xml"/><Relationship Id="rId5" Type="http://schemas.openxmlformats.org/officeDocument/2006/relationships/image" Target="../media/image2.png"/><Relationship Id="rId10" Type="http://schemas.openxmlformats.org/officeDocument/2006/relationships/diagramLayout" Target="../diagrams/layout15.xml"/><Relationship Id="rId4" Type="http://schemas.openxmlformats.org/officeDocument/2006/relationships/image" Target="../media/image33.png"/><Relationship Id="rId9" Type="http://schemas.openxmlformats.org/officeDocument/2006/relationships/diagramData" Target="../diagrams/data15.xml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diagramColors" Target="../diagrams/colors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6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16.xml"/><Relationship Id="rId4" Type="http://schemas.openxmlformats.org/officeDocument/2006/relationships/image" Target="../media/image3.png"/><Relationship Id="rId9" Type="http://schemas.openxmlformats.org/officeDocument/2006/relationships/diagramData" Target="../diagrams/data16.xml"/><Relationship Id="rId1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diagramColors" Target="../diagrams/colors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7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17.xml"/><Relationship Id="rId4" Type="http://schemas.openxmlformats.org/officeDocument/2006/relationships/image" Target="../media/image3.png"/><Relationship Id="rId9" Type="http://schemas.openxmlformats.org/officeDocument/2006/relationships/diagramData" Target="../diagrams/data17.xml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diagramDrawing" Target="../diagrams/drawing18.xm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diagramColors" Target="../diagrams/colors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8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18.xml"/><Relationship Id="rId4" Type="http://schemas.openxmlformats.org/officeDocument/2006/relationships/image" Target="../media/image3.png"/><Relationship Id="rId9" Type="http://schemas.openxmlformats.org/officeDocument/2006/relationships/diagramData" Target="../diagrams/data18.xml"/><Relationship Id="rId1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diagramDrawing" Target="../diagrams/drawing19.xm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diagramColors" Target="../diagrams/colors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9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19.xml"/><Relationship Id="rId4" Type="http://schemas.openxmlformats.org/officeDocument/2006/relationships/image" Target="../media/image3.png"/><Relationship Id="rId9" Type="http://schemas.openxmlformats.org/officeDocument/2006/relationships/diagramData" Target="../diagrams/data19.xml"/><Relationship Id="rId1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diagramDrawing" Target="../diagrams/drawing20.xm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diagramColors" Target="../diagrams/colors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20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20.xml"/><Relationship Id="rId4" Type="http://schemas.openxmlformats.org/officeDocument/2006/relationships/image" Target="../media/image3.png"/><Relationship Id="rId9" Type="http://schemas.openxmlformats.org/officeDocument/2006/relationships/diagramData" Target="../diagrams/data20.xml"/><Relationship Id="rId1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diagramDrawing" Target="../diagrams/drawing21.xm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diagramColors" Target="../diagrams/colors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21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21.xml"/><Relationship Id="rId4" Type="http://schemas.openxmlformats.org/officeDocument/2006/relationships/image" Target="../media/image3.png"/><Relationship Id="rId9" Type="http://schemas.openxmlformats.org/officeDocument/2006/relationships/diagramData" Target="../diagrams/data21.xml"/><Relationship Id="rId1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4" Type="http://schemas.openxmlformats.org/officeDocument/2006/relationships/image" Target="../media/image5.png"/><Relationship Id="rId9" Type="http://schemas.microsoft.com/office/2007/relationships/diagramDrawing" Target="../diagrams/drawing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51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88C13-BE24-4BF9-B028-CE6A29FA0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Segmentez des clients d'un site </a:t>
            </a:r>
            <a:br>
              <a:rPr lang="fr-FR" b="1" i="0" dirty="0">
                <a:effectLst/>
                <a:latin typeface="Montserrat" panose="00000500000000000000" pitchFamily="2" charset="0"/>
              </a:rPr>
            </a:br>
            <a:r>
              <a:rPr lang="fr-FR" b="1" i="0" dirty="0">
                <a:effectLst/>
                <a:latin typeface="Montserrat" panose="00000500000000000000" pitchFamily="2" charset="0"/>
              </a:rPr>
              <a:t>e-commerce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A5CC81-CF1E-4681-A0FC-7A2BB05A7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5 DU PARCOURS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29155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C7FDC-2055-4085-A891-4FB85349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 Engineering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2B70C60-72B6-497F-B7EB-8F834C92E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479692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95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F735A6-0BAF-42EB-A773-D76B7B99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Panier Moyen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C1E6A8-EAB2-4708-A047-21AAB4C9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951" y="647698"/>
            <a:ext cx="3003554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30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F735A6-0BAF-42EB-A773-D76B7B99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Jour d’achat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A62F2353-24EE-4F37-A47F-9EA85B1CB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643854" y="1326956"/>
            <a:ext cx="6270662" cy="4203623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99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F735A6-0BAF-42EB-A773-D76B7B99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Mois d’achat</a:t>
            </a:r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4B9B76A-965F-478D-BBCD-8B96B214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343772"/>
            <a:ext cx="6270662" cy="4169990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15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2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52EF2B-DC37-4B01-9DF9-9055ACC9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65" y="5103672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Retard de livraison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8F6927A-FFF1-4D90-B68B-A0A3D0177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019" y="206331"/>
            <a:ext cx="2078567" cy="3849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3B2E26F3-6331-4026-833A-2779E55D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190" y="230321"/>
            <a:ext cx="3859815" cy="38308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082FC61-154E-440B-9729-145190AE0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600" y="1191023"/>
            <a:ext cx="4972023" cy="26724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8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52F78-2F7A-4D07-99B3-068AADA7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Choix des features</a:t>
            </a:r>
          </a:p>
        </p:txBody>
      </p:sp>
    </p:spTree>
    <p:extLst>
      <p:ext uri="{BB962C8B-B14F-4D97-AF65-F5344CB8AC3E}">
        <p14:creationId xmlns:p14="http://schemas.microsoft.com/office/powerpoint/2010/main" val="111765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52EF2B-DC37-4B01-9DF9-9055ACC9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Choix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282AA-D3C8-452F-AAFF-ED9FF8A5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fr-FR" dirty="0"/>
              <a:t>Récence</a:t>
            </a:r>
          </a:p>
          <a:p>
            <a:r>
              <a:rPr lang="fr-FR" dirty="0"/>
              <a:t>Fréquence</a:t>
            </a:r>
          </a:p>
          <a:p>
            <a:r>
              <a:rPr lang="fr-FR" dirty="0"/>
              <a:t>Montant</a:t>
            </a:r>
          </a:p>
          <a:p>
            <a:r>
              <a:rPr lang="fr-FR" dirty="0"/>
              <a:t>Satisfaction</a:t>
            </a:r>
          </a:p>
        </p:txBody>
      </p:sp>
    </p:spTree>
    <p:extLst>
      <p:ext uri="{BB962C8B-B14F-4D97-AF65-F5344CB8AC3E}">
        <p14:creationId xmlns:p14="http://schemas.microsoft.com/office/powerpoint/2010/main" val="371339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4" name="Picture 7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45" name="Picture 7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46" name="Oval 7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47" name="Picture 8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48" name="Picture 8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49" name="Rectangle 8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50" name="Rectangle 86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1" name="Rectangle 88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90A8480-0C95-4CF9-B85F-E15503026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9115" y="325435"/>
            <a:ext cx="6797152" cy="36024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3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52EF2B-DC37-4B01-9DF9-9055ACC9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Récence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5EE26F-3670-492C-B69F-448EDF85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6" y="325435"/>
            <a:ext cx="1945345" cy="36024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0E3133E-DD40-404E-A59E-BD0056AA1072}"/>
              </a:ext>
            </a:extLst>
          </p:cNvPr>
          <p:cNvSpPr txBox="1"/>
          <p:nvPr/>
        </p:nvSpPr>
        <p:spPr>
          <a:xfrm>
            <a:off x="4653776" y="5597912"/>
            <a:ext cx="6561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240 jours d’ancienneté en moyenne /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Augmentation des ventes au cours du temps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Augmentation de la proportion des clients récents</a:t>
            </a:r>
          </a:p>
        </p:txBody>
      </p:sp>
    </p:spTree>
    <p:extLst>
      <p:ext uri="{BB962C8B-B14F-4D97-AF65-F5344CB8AC3E}">
        <p14:creationId xmlns:p14="http://schemas.microsoft.com/office/powerpoint/2010/main" val="306792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7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52EF2B-DC37-4B01-9DF9-9055ACC9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Fréquence</a:t>
            </a:r>
          </a:p>
        </p:txBody>
      </p:sp>
      <p:sp>
        <p:nvSpPr>
          <p:cNvPr id="51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AC310E1-7C1B-40F1-BDE7-3ED27FC0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47" y="647698"/>
            <a:ext cx="2948178" cy="55626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D251AF-FF4F-4107-BFCA-9DC71FA6C22C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Plus de 83% des clients </a:t>
            </a:r>
            <a:b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  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n'ont</a:t>
            </a: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réalisé</a:t>
            </a: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qu’1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seule</a:t>
            </a:r>
            <a:b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commande</a:t>
            </a: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sur le site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13.5% 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ont</a:t>
            </a: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réalisé</a:t>
            </a: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2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commandes</a:t>
            </a:r>
            <a:endParaRPr lang="en-US" dirty="0">
              <a:solidFill>
                <a:srgbClr val="EBEBEB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3.1% des clients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ont</a:t>
            </a: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réalisé</a:t>
            </a: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plus </a:t>
            </a:r>
            <a:b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  de 2 </a:t>
            </a:r>
            <a:r>
              <a:rPr lang="en-US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commandes</a:t>
            </a: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9201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5" name="Picture 7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16" name="Picture 7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217" name="Oval 7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219" name="Picture 8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220" name="Rectangle 8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F735A6-0BAF-42EB-A773-D76B7B99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1141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Montant</a:t>
            </a:r>
            <a:endParaRPr lang="en-US" sz="5400" dirty="0"/>
          </a:p>
        </p:txBody>
      </p:sp>
      <p:sp>
        <p:nvSpPr>
          <p:cNvPr id="8221" name="Freeform: Shape 86">
            <a:extLst>
              <a:ext uri="{FF2B5EF4-FFF2-40B4-BE49-F238E27FC236}">
                <a16:creationId xmlns:a16="http://schemas.microsoft.com/office/drawing/2014/main" id="{8EE64226-0E13-4839-9C57-2C849BEE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EF9DC5-EED1-429A-9E0D-28C23545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2024" y="148322"/>
            <a:ext cx="2068403" cy="38303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2" name="Freeform 27">
            <a:extLst>
              <a:ext uri="{FF2B5EF4-FFF2-40B4-BE49-F238E27FC236}">
                <a16:creationId xmlns:a16="http://schemas.microsoft.com/office/drawing/2014/main" id="{492537EF-1513-4325-ABCA-5CD3B6A4E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D920412-236B-4BCC-8B86-72FD4CB1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054" y="3956393"/>
            <a:ext cx="4890733" cy="26899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A28D3AE-AF8D-448D-9C0A-8E2AACA22EC0}"/>
              </a:ext>
            </a:extLst>
          </p:cNvPr>
          <p:cNvSpPr txBox="1"/>
          <p:nvPr/>
        </p:nvSpPr>
        <p:spPr>
          <a:xfrm>
            <a:off x="7694341" y="3256156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Montant médian à 120€</a:t>
            </a:r>
          </a:p>
        </p:txBody>
      </p:sp>
    </p:spTree>
    <p:extLst>
      <p:ext uri="{BB962C8B-B14F-4D97-AF65-F5344CB8AC3E}">
        <p14:creationId xmlns:p14="http://schemas.microsoft.com/office/powerpoint/2010/main" val="26336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9E8C6-FF6B-4EE0-B68E-A8ABCBB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5A9FAA0-2080-4259-A70F-D0C2AA9D0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90288"/>
              </p:ext>
            </p:extLst>
          </p:nvPr>
        </p:nvGraphicFramePr>
        <p:xfrm>
          <a:off x="1645920" y="1911532"/>
          <a:ext cx="8900160" cy="406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123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F735A6-0BAF-42EB-A773-D76B7B99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Satisfaction des clients</a:t>
            </a:r>
          </a:p>
        </p:txBody>
      </p:sp>
      <p:sp>
        <p:nvSpPr>
          <p:cNvPr id="8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73318B-5AC2-4ED7-97D6-C11FD3747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115" y="647698"/>
            <a:ext cx="5562139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6458C-D1CA-4F27-A282-EA94BEAF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dirty="0"/>
              <a:t>Choix de l’algorithme </a:t>
            </a:r>
            <a:br>
              <a:rPr lang="fr-FR" sz="3100" dirty="0"/>
            </a:br>
            <a:r>
              <a:rPr lang="fr-FR" sz="3100" dirty="0"/>
              <a:t>de </a:t>
            </a:r>
            <a:r>
              <a:rPr lang="fr-FR" sz="3100" dirty="0" err="1"/>
              <a:t>Clusterisation</a:t>
            </a:r>
            <a:endParaRPr lang="fr-FR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1512D-AA42-4DF9-99F7-27FB4CAEF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1" r="1" b="21606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BA05043-7A5C-4216-9020-D34F8D201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4040"/>
              </p:ext>
            </p:extLst>
          </p:nvPr>
        </p:nvGraphicFramePr>
        <p:xfrm>
          <a:off x="7789312" y="3072385"/>
          <a:ext cx="3754987" cy="294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760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73636-0C14-462F-B6EA-435AE9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fr-FR" dirty="0" err="1"/>
              <a:t>DBScan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390574F-DC03-45E6-B52B-5E8E26FD1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028450"/>
              </p:ext>
            </p:extLst>
          </p:nvPr>
        </p:nvGraphicFramePr>
        <p:xfrm>
          <a:off x="5224005" y="2337683"/>
          <a:ext cx="4985470" cy="391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19E3486-E6BE-4913-AFF0-F0C71AF53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959305"/>
              </p:ext>
            </p:extLst>
          </p:nvPr>
        </p:nvGraphicFramePr>
        <p:xfrm>
          <a:off x="636914" y="691763"/>
          <a:ext cx="4261089" cy="555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9829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E73636-0C14-462F-B6EA-435AE9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 sz="2600">
                <a:solidFill>
                  <a:srgbClr val="EBEBEB"/>
                </a:solidFill>
              </a:rPr>
              <a:t>AgglomerativeClustering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3F397BAD-E42C-474B-B158-57AB435B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2794" y="647698"/>
            <a:ext cx="5312284" cy="55626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E47E7F-6EEA-4649-98C4-8B9283816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836328"/>
              </p:ext>
            </p:extLst>
          </p:nvPr>
        </p:nvGraphicFramePr>
        <p:xfrm>
          <a:off x="648931" y="2438400"/>
          <a:ext cx="416650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812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E73636-0C14-462F-B6EA-435AE9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Utilisation de KMeans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25ABFE-4151-4023-88E7-BE1A5866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589661"/>
            <a:ext cx="5449889" cy="367867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Espace réservé du contenu 4">
            <a:extLst>
              <a:ext uri="{FF2B5EF4-FFF2-40B4-BE49-F238E27FC236}">
                <a16:creationId xmlns:a16="http://schemas.microsoft.com/office/drawing/2014/main" id="{DC7E41DA-3842-461C-AE75-62A3EA403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220303"/>
              </p:ext>
            </p:extLst>
          </p:nvPr>
        </p:nvGraphicFramePr>
        <p:xfrm>
          <a:off x="648931" y="2473235"/>
          <a:ext cx="4166509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8496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E73636-0C14-462F-B6EA-435AE9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Utilisation de KMeans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DE82E3-9754-474A-A577-D757A1EC2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637348"/>
            <a:ext cx="5449889" cy="35833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Espace réservé du contenu 4">
            <a:extLst>
              <a:ext uri="{FF2B5EF4-FFF2-40B4-BE49-F238E27FC236}">
                <a16:creationId xmlns:a16="http://schemas.microsoft.com/office/drawing/2014/main" id="{92661958-3FB1-4230-8A7D-C2ECD0690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109415"/>
              </p:ext>
            </p:extLst>
          </p:nvPr>
        </p:nvGraphicFramePr>
        <p:xfrm>
          <a:off x="648931" y="2473235"/>
          <a:ext cx="4166509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897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E73636-0C14-462F-B6EA-435AE9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BEBEB"/>
                </a:solidFill>
              </a:rPr>
              <a:t>Utilisation de </a:t>
            </a:r>
            <a:r>
              <a:rPr lang="fr-FR" dirty="0" err="1">
                <a:solidFill>
                  <a:srgbClr val="EBEBEB"/>
                </a:solidFill>
              </a:rPr>
              <a:t>KMeans</a:t>
            </a:r>
            <a:endParaRPr lang="fr-FR" dirty="0">
              <a:solidFill>
                <a:srgbClr val="EBEBEB"/>
              </a:solidFill>
            </a:endParaRP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0A63190F-6FE5-4D02-A294-FD3B0B14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460226"/>
            <a:ext cx="5449889" cy="39375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C9B997C-88F7-497D-856B-369DB8DBE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796"/>
              </p:ext>
            </p:extLst>
          </p:nvPr>
        </p:nvGraphicFramePr>
        <p:xfrm>
          <a:off x="648931" y="2682239"/>
          <a:ext cx="4166509" cy="226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5679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E73636-0C14-462F-B6EA-435AE9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Utilisation de KMeans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2ACC33A-6166-4CBC-8EBD-3DA03665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800844"/>
            <a:ext cx="5449889" cy="32563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466D8F2-2E45-4850-9E32-6D271C8E4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191590"/>
              </p:ext>
            </p:extLst>
          </p:nvPr>
        </p:nvGraphicFramePr>
        <p:xfrm>
          <a:off x="648931" y="2490652"/>
          <a:ext cx="416650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467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E73636-0C14-462F-B6EA-435AE9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Utilisation de KMeans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F715C6-23C9-481B-BF20-8A731986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64" y="647698"/>
            <a:ext cx="3518344" cy="5562601"/>
          </a:xfrm>
          <a:prstGeom prst="rect">
            <a:avLst/>
          </a:prstGeom>
          <a:effectLst/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56FC434-E5B2-41DC-A1BF-D0696A5F6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794444"/>
              </p:ext>
            </p:extLst>
          </p:nvPr>
        </p:nvGraphicFramePr>
        <p:xfrm>
          <a:off x="648931" y="2438400"/>
          <a:ext cx="4166509" cy="168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836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1652E-8811-4A1B-BD25-D1F18337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100"/>
              <a:t>Interprétation des résultats</a:t>
            </a:r>
            <a:endParaRPr lang="en-US" sz="41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4F8342-261C-4470-8005-BAAF0358A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 r="1" b="5698"/>
          <a:stretch/>
        </p:blipFill>
        <p:spPr bwMode="auto">
          <a:xfrm>
            <a:off x="2170029" y="804672"/>
            <a:ext cx="7851943" cy="35546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5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CC027-7561-4922-8A54-8DEC5F20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Extension </a:t>
            </a:r>
            <a:r>
              <a:rPr lang="fr-FR" dirty="0" err="1"/>
              <a:t>Proposal</a:t>
            </a:r>
            <a:r>
              <a:rPr lang="fr-FR" dirty="0"/>
              <a:t> n°8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A12DEF8-B172-4E5F-949D-DA792F855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025877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444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6830B4CB-7A40-4389-BA7F-54D18367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4989" y="1072463"/>
            <a:ext cx="5491277" cy="2855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5E187BB-6FB0-46B8-9E67-FA0D76A5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73" y="1080934"/>
            <a:ext cx="546917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9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052F78-2F7A-4D07-99B3-068AADA7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3659531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Cluster n°0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7FFD104-37A6-4915-8086-0F4290F91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595876"/>
              </p:ext>
            </p:extLst>
          </p:nvPr>
        </p:nvGraphicFramePr>
        <p:xfrm>
          <a:off x="5085805" y="4950712"/>
          <a:ext cx="5172891" cy="155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AF08B2E-0A6F-46CF-99A7-6B6FB405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22" y="1080934"/>
            <a:ext cx="544060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B12BBE-9054-475B-A947-DFB456343DC5}"/>
              </a:ext>
            </a:extLst>
          </p:cNvPr>
          <p:cNvSpPr/>
          <p:nvPr/>
        </p:nvSpPr>
        <p:spPr>
          <a:xfrm>
            <a:off x="5892475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1B784-5CFD-4CA6-9F25-15AA9AE689C9}"/>
              </a:ext>
            </a:extLst>
          </p:cNvPr>
          <p:cNvSpPr/>
          <p:nvPr/>
        </p:nvSpPr>
        <p:spPr>
          <a:xfrm>
            <a:off x="4529468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609AE5-AD88-4167-907B-932E06E4C16F}"/>
              </a:ext>
            </a:extLst>
          </p:cNvPr>
          <p:cNvSpPr/>
          <p:nvPr/>
        </p:nvSpPr>
        <p:spPr>
          <a:xfrm>
            <a:off x="7244002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86BC24-744F-40DE-95A2-230986E0A033}"/>
              </a:ext>
            </a:extLst>
          </p:cNvPr>
          <p:cNvSpPr/>
          <p:nvPr/>
        </p:nvSpPr>
        <p:spPr>
          <a:xfrm>
            <a:off x="8605054" y="1178716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FBAE6AD-5EA9-4859-BC52-D4085C0015B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226"/>
          <a:stretch/>
        </p:blipFill>
        <p:spPr>
          <a:xfrm>
            <a:off x="245147" y="615154"/>
            <a:ext cx="3492673" cy="31856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2740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3704E1B-CA7C-43EF-B4D8-7B2AC667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4989" y="1072463"/>
            <a:ext cx="5491277" cy="2855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C376C31-6C7F-4902-997C-C6CE4D643B91}"/>
              </a:ext>
            </a:extLst>
          </p:cNvPr>
          <p:cNvSpPr txBox="1">
            <a:spLocks/>
          </p:cNvSpPr>
          <p:nvPr/>
        </p:nvSpPr>
        <p:spPr>
          <a:xfrm>
            <a:off x="635458" y="4854344"/>
            <a:ext cx="3659531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Cluster n°1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C3A391B-662E-4965-8A27-E6ECE7B5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22" y="1080934"/>
            <a:ext cx="544060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9E6270-66C0-41F8-9BBA-9FEC779BC652}"/>
              </a:ext>
            </a:extLst>
          </p:cNvPr>
          <p:cNvSpPr/>
          <p:nvPr/>
        </p:nvSpPr>
        <p:spPr>
          <a:xfrm>
            <a:off x="6048050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AB1E2D-97F8-47E6-A5DE-3F829E53D320}"/>
              </a:ext>
            </a:extLst>
          </p:cNvPr>
          <p:cNvSpPr/>
          <p:nvPr/>
        </p:nvSpPr>
        <p:spPr>
          <a:xfrm>
            <a:off x="4691393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B2C738-61E4-4B87-9DF1-182BF9060674}"/>
              </a:ext>
            </a:extLst>
          </p:cNvPr>
          <p:cNvSpPr/>
          <p:nvPr/>
        </p:nvSpPr>
        <p:spPr>
          <a:xfrm>
            <a:off x="7402752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FFA542-3A7A-41BE-91E1-65CDF784943B}"/>
              </a:ext>
            </a:extLst>
          </p:cNvPr>
          <p:cNvSpPr/>
          <p:nvPr/>
        </p:nvSpPr>
        <p:spPr>
          <a:xfrm>
            <a:off x="8760629" y="1178716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2" name="Diagramme 31">
            <a:extLst>
              <a:ext uri="{FF2B5EF4-FFF2-40B4-BE49-F238E27FC236}">
                <a16:creationId xmlns:a16="http://schemas.microsoft.com/office/drawing/2014/main" id="{BF2D34B1-0031-4C8A-8BA7-CEBBA451A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660231"/>
              </p:ext>
            </p:extLst>
          </p:nvPr>
        </p:nvGraphicFramePr>
        <p:xfrm>
          <a:off x="5085805" y="4950712"/>
          <a:ext cx="5172891" cy="155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5" name="Image 34">
            <a:extLst>
              <a:ext uri="{FF2B5EF4-FFF2-40B4-BE49-F238E27FC236}">
                <a16:creationId xmlns:a16="http://schemas.microsoft.com/office/drawing/2014/main" id="{93D4AA00-5625-4A71-B9A0-459DE7BC8BF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856"/>
          <a:stretch/>
        </p:blipFill>
        <p:spPr>
          <a:xfrm>
            <a:off x="258860" y="674856"/>
            <a:ext cx="3500258" cy="3130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6205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746108-31A0-4432-BF12-AFAD29E1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4989" y="1072463"/>
            <a:ext cx="5491277" cy="2855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97FE808-20B6-439C-B081-DD248C7E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22" y="1080934"/>
            <a:ext cx="544060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315FF293-7B1E-44CB-AD4F-91A304C42498}"/>
              </a:ext>
            </a:extLst>
          </p:cNvPr>
          <p:cNvSpPr txBox="1">
            <a:spLocks/>
          </p:cNvSpPr>
          <p:nvPr/>
        </p:nvSpPr>
        <p:spPr>
          <a:xfrm>
            <a:off x="635458" y="4854344"/>
            <a:ext cx="3659531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Cluster n°2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1D44A6-10CF-4C8F-B869-14575189A282}"/>
              </a:ext>
            </a:extLst>
          </p:cNvPr>
          <p:cNvSpPr/>
          <p:nvPr/>
        </p:nvSpPr>
        <p:spPr>
          <a:xfrm>
            <a:off x="6213150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575589-6063-41F2-8F6A-F57AE5B1760B}"/>
              </a:ext>
            </a:extLst>
          </p:cNvPr>
          <p:cNvSpPr/>
          <p:nvPr/>
        </p:nvSpPr>
        <p:spPr>
          <a:xfrm>
            <a:off x="4853318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AD0B2-5B53-4790-AE22-D8ACD6B9BD6C}"/>
              </a:ext>
            </a:extLst>
          </p:cNvPr>
          <p:cNvSpPr/>
          <p:nvPr/>
        </p:nvSpPr>
        <p:spPr>
          <a:xfrm>
            <a:off x="7567852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B76483-D0C2-434A-8B2F-157FE395619B}"/>
              </a:ext>
            </a:extLst>
          </p:cNvPr>
          <p:cNvSpPr/>
          <p:nvPr/>
        </p:nvSpPr>
        <p:spPr>
          <a:xfrm>
            <a:off x="8922554" y="1178716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7" name="Diagramme 26">
            <a:extLst>
              <a:ext uri="{FF2B5EF4-FFF2-40B4-BE49-F238E27FC236}">
                <a16:creationId xmlns:a16="http://schemas.microsoft.com/office/drawing/2014/main" id="{44CB5BCB-337E-4EE7-9EE3-7975FA7BE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314629"/>
              </p:ext>
            </p:extLst>
          </p:nvPr>
        </p:nvGraphicFramePr>
        <p:xfrm>
          <a:off x="5085805" y="4950712"/>
          <a:ext cx="5172891" cy="155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2" name="Image 31">
            <a:extLst>
              <a:ext uri="{FF2B5EF4-FFF2-40B4-BE49-F238E27FC236}">
                <a16:creationId xmlns:a16="http://schemas.microsoft.com/office/drawing/2014/main" id="{9D1FEFB6-78F5-4ADD-A52A-1ABA37D61C3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856"/>
          <a:stretch/>
        </p:blipFill>
        <p:spPr>
          <a:xfrm>
            <a:off x="253232" y="666317"/>
            <a:ext cx="3500258" cy="31304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412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62C4ACA-B7AA-4DD4-A2C4-141BA884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4989" y="1072463"/>
            <a:ext cx="5491277" cy="2855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07338C6-A15A-455E-8F98-E9D1CBFFEF97}"/>
              </a:ext>
            </a:extLst>
          </p:cNvPr>
          <p:cNvSpPr txBox="1">
            <a:spLocks/>
          </p:cNvSpPr>
          <p:nvPr/>
        </p:nvSpPr>
        <p:spPr>
          <a:xfrm>
            <a:off x="635458" y="4854344"/>
            <a:ext cx="3659531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Cluster n°3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12F905E-5C0E-4FDE-A9B3-4D2AA21B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22" y="1080934"/>
            <a:ext cx="544060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83FFFD-4F29-490D-AE9D-10A88ACC904F}"/>
              </a:ext>
            </a:extLst>
          </p:cNvPr>
          <p:cNvSpPr/>
          <p:nvPr/>
        </p:nvSpPr>
        <p:spPr>
          <a:xfrm>
            <a:off x="6375075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AEA6B9-B17F-4B11-ABEA-E9044DC2D362}"/>
              </a:ext>
            </a:extLst>
          </p:cNvPr>
          <p:cNvSpPr/>
          <p:nvPr/>
        </p:nvSpPr>
        <p:spPr>
          <a:xfrm>
            <a:off x="5015243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B8A29C-1FF6-4641-9AA5-A8F021EFDC55}"/>
              </a:ext>
            </a:extLst>
          </p:cNvPr>
          <p:cNvSpPr/>
          <p:nvPr/>
        </p:nvSpPr>
        <p:spPr>
          <a:xfrm>
            <a:off x="7729777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F1F87F-C375-4D0F-8E8A-0E5A4476818F}"/>
              </a:ext>
            </a:extLst>
          </p:cNvPr>
          <p:cNvSpPr/>
          <p:nvPr/>
        </p:nvSpPr>
        <p:spPr>
          <a:xfrm>
            <a:off x="9084479" y="1178716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7" name="Diagramme 26">
            <a:extLst>
              <a:ext uri="{FF2B5EF4-FFF2-40B4-BE49-F238E27FC236}">
                <a16:creationId xmlns:a16="http://schemas.microsoft.com/office/drawing/2014/main" id="{80941888-1828-4FCE-AA66-D0345E0F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146941"/>
              </p:ext>
            </p:extLst>
          </p:nvPr>
        </p:nvGraphicFramePr>
        <p:xfrm>
          <a:off x="5085805" y="4950712"/>
          <a:ext cx="5172891" cy="155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1" name="Image 30">
            <a:extLst>
              <a:ext uri="{FF2B5EF4-FFF2-40B4-BE49-F238E27FC236}">
                <a16:creationId xmlns:a16="http://schemas.microsoft.com/office/drawing/2014/main" id="{63F5DC59-6EB4-44CC-B662-2BD30E5AA37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902"/>
          <a:stretch/>
        </p:blipFill>
        <p:spPr>
          <a:xfrm>
            <a:off x="272169" y="658883"/>
            <a:ext cx="3492673" cy="31304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6191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E5A56CD-5980-42F3-ACE8-E3C2382D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4989" y="1072463"/>
            <a:ext cx="5491277" cy="2855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AB1C6F8-3B49-4992-AAD6-EA4906BCD4CD}"/>
              </a:ext>
            </a:extLst>
          </p:cNvPr>
          <p:cNvSpPr txBox="1">
            <a:spLocks/>
          </p:cNvSpPr>
          <p:nvPr/>
        </p:nvSpPr>
        <p:spPr>
          <a:xfrm>
            <a:off x="635458" y="4854344"/>
            <a:ext cx="3659531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Cluster n°4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419FF682-AF18-4A4B-B589-4A5A6AA3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22" y="1080934"/>
            <a:ext cx="544060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1CB390-54AB-4D75-9420-9C302208862A}"/>
              </a:ext>
            </a:extLst>
          </p:cNvPr>
          <p:cNvSpPr/>
          <p:nvPr/>
        </p:nvSpPr>
        <p:spPr>
          <a:xfrm>
            <a:off x="6533825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3D42C9-EFCB-4E0F-AEA7-36D5F0469156}"/>
              </a:ext>
            </a:extLst>
          </p:cNvPr>
          <p:cNvSpPr/>
          <p:nvPr/>
        </p:nvSpPr>
        <p:spPr>
          <a:xfrm>
            <a:off x="5177168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7607E-3A37-4688-931F-6E40303FF406}"/>
              </a:ext>
            </a:extLst>
          </p:cNvPr>
          <p:cNvSpPr/>
          <p:nvPr/>
        </p:nvSpPr>
        <p:spPr>
          <a:xfrm>
            <a:off x="7888527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7613-1094-4BDF-9AE7-BBE64EDF9F6B}"/>
              </a:ext>
            </a:extLst>
          </p:cNvPr>
          <p:cNvSpPr/>
          <p:nvPr/>
        </p:nvSpPr>
        <p:spPr>
          <a:xfrm>
            <a:off x="9246404" y="1178716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7" name="Diagramme 26">
            <a:extLst>
              <a:ext uri="{FF2B5EF4-FFF2-40B4-BE49-F238E27FC236}">
                <a16:creationId xmlns:a16="http://schemas.microsoft.com/office/drawing/2014/main" id="{8FC8C5B6-510E-41B3-A491-CB196AAC6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462718"/>
              </p:ext>
            </p:extLst>
          </p:nvPr>
        </p:nvGraphicFramePr>
        <p:xfrm>
          <a:off x="5085805" y="4950712"/>
          <a:ext cx="5172891" cy="155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1" name="Image 30">
            <a:extLst>
              <a:ext uri="{FF2B5EF4-FFF2-40B4-BE49-F238E27FC236}">
                <a16:creationId xmlns:a16="http://schemas.microsoft.com/office/drawing/2014/main" id="{335FB8D2-1C8A-43E1-BF82-B56F78489DE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902" r="209"/>
          <a:stretch/>
        </p:blipFill>
        <p:spPr>
          <a:xfrm>
            <a:off x="299017" y="666318"/>
            <a:ext cx="3421852" cy="31304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5865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FEDEA6A-0A5F-423B-A401-2906ECA2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4989" y="1072463"/>
            <a:ext cx="5491277" cy="2855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6E1F9E9C-16CC-49E7-B50E-58B8ECC53890}"/>
              </a:ext>
            </a:extLst>
          </p:cNvPr>
          <p:cNvSpPr txBox="1">
            <a:spLocks/>
          </p:cNvSpPr>
          <p:nvPr/>
        </p:nvSpPr>
        <p:spPr>
          <a:xfrm>
            <a:off x="635458" y="4854344"/>
            <a:ext cx="3659531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Cluster n°5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901FE0F-4428-471B-B5C9-014224C8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22" y="1080934"/>
            <a:ext cx="544060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B914C7-B5B4-4498-95EB-821E74CA91D8}"/>
              </a:ext>
            </a:extLst>
          </p:cNvPr>
          <p:cNvSpPr/>
          <p:nvPr/>
        </p:nvSpPr>
        <p:spPr>
          <a:xfrm>
            <a:off x="6695750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rgbClr val="9A6F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4D0EFF-D1DE-4D90-8801-1DED8615CCC2}"/>
              </a:ext>
            </a:extLst>
          </p:cNvPr>
          <p:cNvSpPr/>
          <p:nvPr/>
        </p:nvSpPr>
        <p:spPr>
          <a:xfrm>
            <a:off x="5339093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rgbClr val="9A6F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3D6C8-D352-4813-A0F6-9CB30CE5C0B2}"/>
              </a:ext>
            </a:extLst>
          </p:cNvPr>
          <p:cNvSpPr/>
          <p:nvPr/>
        </p:nvSpPr>
        <p:spPr>
          <a:xfrm>
            <a:off x="8050452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rgbClr val="9A6F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22663-8DD0-47A6-B21E-118DB9813226}"/>
              </a:ext>
            </a:extLst>
          </p:cNvPr>
          <p:cNvSpPr/>
          <p:nvPr/>
        </p:nvSpPr>
        <p:spPr>
          <a:xfrm>
            <a:off x="9408329" y="1178716"/>
            <a:ext cx="160558" cy="2540865"/>
          </a:xfrm>
          <a:prstGeom prst="rect">
            <a:avLst/>
          </a:prstGeom>
          <a:noFill/>
          <a:ln w="9525" cap="flat" cmpd="sng" algn="ctr">
            <a:solidFill>
              <a:srgbClr val="9A6F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7" name="Diagramme 26">
            <a:extLst>
              <a:ext uri="{FF2B5EF4-FFF2-40B4-BE49-F238E27FC236}">
                <a16:creationId xmlns:a16="http://schemas.microsoft.com/office/drawing/2014/main" id="{E0395E85-C498-47D5-B322-2850A43E8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755841"/>
              </p:ext>
            </p:extLst>
          </p:nvPr>
        </p:nvGraphicFramePr>
        <p:xfrm>
          <a:off x="5085805" y="4950712"/>
          <a:ext cx="5172891" cy="155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1" name="Image 30">
            <a:extLst>
              <a:ext uri="{FF2B5EF4-FFF2-40B4-BE49-F238E27FC236}">
                <a16:creationId xmlns:a16="http://schemas.microsoft.com/office/drawing/2014/main" id="{882E93C8-35BD-4A98-BF6D-E45D2B33429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902"/>
          <a:stretch/>
        </p:blipFill>
        <p:spPr>
          <a:xfrm>
            <a:off x="236925" y="636327"/>
            <a:ext cx="3492673" cy="31304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72299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D81B37F-9349-4462-B0B7-FBE7509A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4989" y="1072463"/>
            <a:ext cx="5491277" cy="28554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AF1C25F-25DC-4481-B827-9DFC143FE2F7}"/>
              </a:ext>
            </a:extLst>
          </p:cNvPr>
          <p:cNvSpPr txBox="1">
            <a:spLocks/>
          </p:cNvSpPr>
          <p:nvPr/>
        </p:nvSpPr>
        <p:spPr>
          <a:xfrm>
            <a:off x="635458" y="4854344"/>
            <a:ext cx="3659531" cy="861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Cluster n°6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50DD911-5289-469B-BA35-4196940D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22" y="1080934"/>
            <a:ext cx="544060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2C428AF-0268-45C8-A6DE-0868A560F8F3}"/>
              </a:ext>
            </a:extLst>
          </p:cNvPr>
          <p:cNvSpPr/>
          <p:nvPr/>
        </p:nvSpPr>
        <p:spPr>
          <a:xfrm>
            <a:off x="6857675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7D2E83-E700-4900-AAF4-E98568B15D23}"/>
              </a:ext>
            </a:extLst>
          </p:cNvPr>
          <p:cNvSpPr/>
          <p:nvPr/>
        </p:nvSpPr>
        <p:spPr>
          <a:xfrm>
            <a:off x="5497843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074744-C6A2-49D5-8A6E-1433181598BC}"/>
              </a:ext>
            </a:extLst>
          </p:cNvPr>
          <p:cNvSpPr/>
          <p:nvPr/>
        </p:nvSpPr>
        <p:spPr>
          <a:xfrm>
            <a:off x="8212377" y="1178717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C728-3C27-4936-BABE-3A613CC9A224}"/>
              </a:ext>
            </a:extLst>
          </p:cNvPr>
          <p:cNvSpPr/>
          <p:nvPr/>
        </p:nvSpPr>
        <p:spPr>
          <a:xfrm>
            <a:off x="9570254" y="1178716"/>
            <a:ext cx="160558" cy="25408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7" name="Diagramme 26">
            <a:extLst>
              <a:ext uri="{FF2B5EF4-FFF2-40B4-BE49-F238E27FC236}">
                <a16:creationId xmlns:a16="http://schemas.microsoft.com/office/drawing/2014/main" id="{EB17B43B-696D-4814-ADFB-62FFA85A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479652"/>
              </p:ext>
            </p:extLst>
          </p:nvPr>
        </p:nvGraphicFramePr>
        <p:xfrm>
          <a:off x="5085805" y="4950712"/>
          <a:ext cx="5172891" cy="155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1" name="Image 30">
            <a:extLst>
              <a:ext uri="{FF2B5EF4-FFF2-40B4-BE49-F238E27FC236}">
                <a16:creationId xmlns:a16="http://schemas.microsoft.com/office/drawing/2014/main" id="{9F07EF6C-6850-4902-89D1-F3165343F10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901"/>
          <a:stretch/>
        </p:blipFill>
        <p:spPr>
          <a:xfrm>
            <a:off x="310136" y="675343"/>
            <a:ext cx="3402423" cy="31304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7291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486233-1D59-4FBD-A2B4-4DB43E34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fr-FR" sz="3900" dirty="0"/>
              <a:t>Contrat de maintenance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B7749CC-EB4D-4FFB-8A40-E192728FC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675919"/>
              </p:ext>
            </p:extLst>
          </p:nvPr>
        </p:nvGraphicFramePr>
        <p:xfrm>
          <a:off x="4975861" y="804671"/>
          <a:ext cx="6399930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71220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6" name="Rectangle 105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486233-1D59-4FBD-A2B4-4DB43E34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Contrat de maintenance</a:t>
            </a:r>
          </a:p>
        </p:txBody>
      </p:sp>
      <p:sp>
        <p:nvSpPr>
          <p:cNvPr id="28707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708" name="Freeform: Shape 108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709" name="Rectangle 110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AF7CB62-751A-43FB-8B92-6AA31D88B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126878"/>
              </p:ext>
            </p:extLst>
          </p:nvPr>
        </p:nvGraphicFramePr>
        <p:xfrm>
          <a:off x="5048452" y="1410459"/>
          <a:ext cx="6495847" cy="141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674" name="Picture 2">
            <a:extLst>
              <a:ext uri="{FF2B5EF4-FFF2-40B4-BE49-F238E27FC236}">
                <a16:creationId xmlns:a16="http://schemas.microsoft.com/office/drawing/2014/main" id="{35F63F2F-1874-4C62-94BA-3A85BC12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6835" y="3295605"/>
            <a:ext cx="7247368" cy="257281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4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7927A8-0CEB-4720-8877-BC516B3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bg2"/>
                </a:solidFill>
              </a:rPr>
              <a:t>Conclusion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01971B8-1D68-477B-8746-0533EBA49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73577"/>
              </p:ext>
            </p:extLst>
          </p:nvPr>
        </p:nvGraphicFramePr>
        <p:xfrm>
          <a:off x="5204109" y="1274775"/>
          <a:ext cx="6269434" cy="521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0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60BAE-333E-4F9F-9097-A09DF918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60EF5C3-8E7F-4F38-A4EA-FF89D155F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42196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3636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F928256-26A4-4099-A718-9DDEF1C4B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076293"/>
              </p:ext>
            </p:extLst>
          </p:nvPr>
        </p:nvGraphicFramePr>
        <p:xfrm>
          <a:off x="415957" y="1648408"/>
          <a:ext cx="11253529" cy="3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60BAE-333E-4F9F-9097-A09DF918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9642DBB-8F71-4BCB-8499-8C2006CE4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96207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7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31CEA9-1FC4-4436-A200-4D10EC7F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Base de 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clients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5262A0-03D3-471D-8343-F869292E7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889149"/>
            <a:ext cx="6270662" cy="50792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8017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AF735A6-0BAF-42EB-A773-D76B7B99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299636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C7FDC-2055-4085-A891-4FB85349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Cleaning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B6F211D-6107-493C-8FF2-8807EE897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85870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93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735A6-0BAF-42EB-A773-D76B7B99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 Engineering</a:t>
            </a:r>
          </a:p>
        </p:txBody>
      </p:sp>
    </p:spTree>
    <p:extLst>
      <p:ext uri="{BB962C8B-B14F-4D97-AF65-F5344CB8AC3E}">
        <p14:creationId xmlns:p14="http://schemas.microsoft.com/office/powerpoint/2010/main" val="334856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986</Words>
  <Application>Microsoft Office PowerPoint</Application>
  <PresentationFormat>Grand écran</PresentationFormat>
  <Paragraphs>171</Paragraphs>
  <Slides>40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Gothic</vt:lpstr>
      <vt:lpstr>Lora</vt:lpstr>
      <vt:lpstr>Montserrat</vt:lpstr>
      <vt:lpstr>Ubuntu</vt:lpstr>
      <vt:lpstr>Wingdings</vt:lpstr>
      <vt:lpstr>Wingdings 3</vt:lpstr>
      <vt:lpstr>Ion</vt:lpstr>
      <vt:lpstr>Segmentez des clients d'un site  e-commerce</vt:lpstr>
      <vt:lpstr>Sommaire</vt:lpstr>
      <vt:lpstr>Python Extension Proposal n°8</vt:lpstr>
      <vt:lpstr>Présentation du projet</vt:lpstr>
      <vt:lpstr>Présentation du projet</vt:lpstr>
      <vt:lpstr>Base de données clients</vt:lpstr>
      <vt:lpstr>Cleaning</vt:lpstr>
      <vt:lpstr>Cleaning</vt:lpstr>
      <vt:lpstr>Features Engineering</vt:lpstr>
      <vt:lpstr>Features Engineering</vt:lpstr>
      <vt:lpstr>Panier Moyen</vt:lpstr>
      <vt:lpstr>Jour d’achat</vt:lpstr>
      <vt:lpstr>Mois d’achat</vt:lpstr>
      <vt:lpstr>Retard de livraison</vt:lpstr>
      <vt:lpstr>Choix des features</vt:lpstr>
      <vt:lpstr>Choix des features</vt:lpstr>
      <vt:lpstr>Récence</vt:lpstr>
      <vt:lpstr>Fréquence</vt:lpstr>
      <vt:lpstr>Montant</vt:lpstr>
      <vt:lpstr>Satisfaction des clients</vt:lpstr>
      <vt:lpstr>Choix de l’algorithme  de Clusterisation</vt:lpstr>
      <vt:lpstr>DBScan</vt:lpstr>
      <vt:lpstr>AgglomerativeClustering</vt:lpstr>
      <vt:lpstr>Utilisation de KMeans</vt:lpstr>
      <vt:lpstr>Utilisation de KMeans</vt:lpstr>
      <vt:lpstr>Utilisation de KMeans</vt:lpstr>
      <vt:lpstr>Utilisation de KMeans</vt:lpstr>
      <vt:lpstr>Utilisation de KMeans</vt:lpstr>
      <vt:lpstr>Interprétation des résultats</vt:lpstr>
      <vt:lpstr>Cluster n°0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Contrat de maintenance</vt:lpstr>
      <vt:lpstr>Contrat de maintenance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d'un site  e-commerce</dc:title>
  <dc:creator>walduch@gmail.com</dc:creator>
  <cp:lastModifiedBy>walduch@gmail.com</cp:lastModifiedBy>
  <cp:revision>1</cp:revision>
  <dcterms:created xsi:type="dcterms:W3CDTF">2021-01-09T14:30:34Z</dcterms:created>
  <dcterms:modified xsi:type="dcterms:W3CDTF">2021-01-17T21:23:20Z</dcterms:modified>
</cp:coreProperties>
</file>