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21" r:id="rId3"/>
    <p:sldId id="258" r:id="rId4"/>
    <p:sldId id="259" r:id="rId5"/>
    <p:sldId id="265" r:id="rId6"/>
    <p:sldId id="266" r:id="rId7"/>
    <p:sldId id="268" r:id="rId8"/>
    <p:sldId id="314" r:id="rId9"/>
    <p:sldId id="267" r:id="rId10"/>
    <p:sldId id="269" r:id="rId11"/>
    <p:sldId id="270" r:id="rId12"/>
    <p:sldId id="271" r:id="rId13"/>
    <p:sldId id="274" r:id="rId14"/>
    <p:sldId id="275" r:id="rId15"/>
    <p:sldId id="278" r:id="rId16"/>
    <p:sldId id="277" r:id="rId17"/>
    <p:sldId id="281" r:id="rId18"/>
    <p:sldId id="282" r:id="rId19"/>
    <p:sldId id="283" r:id="rId20"/>
    <p:sldId id="284" r:id="rId21"/>
    <p:sldId id="286" r:id="rId22"/>
    <p:sldId id="287" r:id="rId23"/>
    <p:sldId id="285" r:id="rId24"/>
    <p:sldId id="325" r:id="rId25"/>
    <p:sldId id="288" r:id="rId26"/>
    <p:sldId id="315" r:id="rId27"/>
    <p:sldId id="297" r:id="rId28"/>
    <p:sldId id="298" r:id="rId29"/>
    <p:sldId id="293" r:id="rId30"/>
    <p:sldId id="299" r:id="rId31"/>
    <p:sldId id="294" r:id="rId32"/>
    <p:sldId id="323" r:id="rId33"/>
    <p:sldId id="304" r:id="rId34"/>
    <p:sldId id="303" r:id="rId35"/>
    <p:sldId id="296" r:id="rId36"/>
    <p:sldId id="305" r:id="rId37"/>
    <p:sldId id="318" r:id="rId38"/>
    <p:sldId id="310" r:id="rId39"/>
    <p:sldId id="309" r:id="rId40"/>
    <p:sldId id="311" r:id="rId41"/>
    <p:sldId id="32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FFCA6-534C-4E3B-AFD7-E869D7E45AA9}" v="3" dt="2021-03-02T10:36:08.819"/>
    <p1510:client id="{6DCB70D2-C3DF-4771-86A1-A872E2D2DB34}" v="390" dt="2021-03-01T21:35:3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uch@gmail.com" userId="c4c51a5c429a4122" providerId="LiveId" clId="{6DCB70D2-C3DF-4771-86A1-A872E2D2DB34}"/>
    <pc:docChg chg="undo custSel addSld delSld modSld sldOrd">
      <pc:chgData name="walduch@gmail.com" userId="c4c51a5c429a4122" providerId="LiveId" clId="{6DCB70D2-C3DF-4771-86A1-A872E2D2DB34}" dt="2021-03-01T21:35:33.934" v="797" actId="20577"/>
      <pc:docMkLst>
        <pc:docMk/>
      </pc:docMkLst>
      <pc:sldChg chg="modSp mod">
        <pc:chgData name="walduch@gmail.com" userId="c4c51a5c429a4122" providerId="LiveId" clId="{6DCB70D2-C3DF-4771-86A1-A872E2D2DB34}" dt="2021-03-01T10:36:08.248" v="720" actId="404"/>
        <pc:sldMkLst>
          <pc:docMk/>
          <pc:sldMk cId="1916151960" sldId="258"/>
        </pc:sldMkLst>
        <pc:graphicFrameChg chg="mod modGraphic">
          <ac:chgData name="walduch@gmail.com" userId="c4c51a5c429a4122" providerId="LiveId" clId="{6DCB70D2-C3DF-4771-86A1-A872E2D2DB34}" dt="2021-03-01T10:36:08.248" v="720" actId="404"/>
          <ac:graphicFrameMkLst>
            <pc:docMk/>
            <pc:sldMk cId="1916151960" sldId="258"/>
            <ac:graphicFrameMk id="5" creationId="{ACE3F5ED-A739-4454-8E7B-645A0A0036D0}"/>
          </ac:graphicFrameMkLst>
        </pc:graphicFrameChg>
      </pc:sldChg>
      <pc:sldChg chg="modSp modAnim">
        <pc:chgData name="walduch@gmail.com" userId="c4c51a5c429a4122" providerId="LiveId" clId="{6DCB70D2-C3DF-4771-86A1-A872E2D2DB34}" dt="2021-02-28T18:13:59.995" v="354"/>
        <pc:sldMkLst>
          <pc:docMk/>
          <pc:sldMk cId="2552268007" sldId="266"/>
        </pc:sldMkLst>
        <pc:graphicFrameChg chg="mod">
          <ac:chgData name="walduch@gmail.com" userId="c4c51a5c429a4122" providerId="LiveId" clId="{6DCB70D2-C3DF-4771-86A1-A872E2D2DB34}" dt="2021-02-27T22:35:01.939" v="15" actId="20577"/>
          <ac:graphicFrameMkLst>
            <pc:docMk/>
            <pc:sldMk cId="2552268007" sldId="266"/>
            <ac:graphicFrameMk id="4" creationId="{4E4401D6-5AD6-49F7-AE3A-1D7365E45975}"/>
          </ac:graphicFrameMkLst>
        </pc:graphicFrameChg>
      </pc:sldChg>
      <pc:sldChg chg="modSp mod">
        <pc:chgData name="walduch@gmail.com" userId="c4c51a5c429a4122" providerId="LiveId" clId="{6DCB70D2-C3DF-4771-86A1-A872E2D2DB34}" dt="2021-02-27T22:35:49.979" v="17" actId="20577"/>
        <pc:sldMkLst>
          <pc:docMk/>
          <pc:sldMk cId="3353085134" sldId="268"/>
        </pc:sldMkLst>
        <pc:spChg chg="mod">
          <ac:chgData name="walduch@gmail.com" userId="c4c51a5c429a4122" providerId="LiveId" clId="{6DCB70D2-C3DF-4771-86A1-A872E2D2DB34}" dt="2021-02-27T22:35:49.979" v="17" actId="20577"/>
          <ac:spMkLst>
            <pc:docMk/>
            <pc:sldMk cId="3353085134" sldId="268"/>
            <ac:spMk id="2" creationId="{FEC523B9-A16C-4A38-8ABE-DE4D69B7633F}"/>
          </ac:spMkLst>
        </pc:spChg>
      </pc:sldChg>
      <pc:sldChg chg="modSp mod">
        <pc:chgData name="walduch@gmail.com" userId="c4c51a5c429a4122" providerId="LiveId" clId="{6DCB70D2-C3DF-4771-86A1-A872E2D2DB34}" dt="2021-02-28T18:19:45.116" v="371" actId="20577"/>
        <pc:sldMkLst>
          <pc:docMk/>
          <pc:sldMk cId="2142913033" sldId="270"/>
        </pc:sldMkLst>
        <pc:spChg chg="mod">
          <ac:chgData name="walduch@gmail.com" userId="c4c51a5c429a4122" providerId="LiveId" clId="{6DCB70D2-C3DF-4771-86A1-A872E2D2DB34}" dt="2021-02-28T18:19:45.116" v="371" actId="20577"/>
          <ac:spMkLst>
            <pc:docMk/>
            <pc:sldMk cId="2142913033" sldId="270"/>
            <ac:spMk id="2" creationId="{50E72744-95AA-45AB-99D0-D0808C699964}"/>
          </ac:spMkLst>
        </pc:spChg>
      </pc:sldChg>
      <pc:sldChg chg="modSp">
        <pc:chgData name="walduch@gmail.com" userId="c4c51a5c429a4122" providerId="LiveId" clId="{6DCB70D2-C3DF-4771-86A1-A872E2D2DB34}" dt="2021-02-27T22:38:09.106" v="19" actId="113"/>
        <pc:sldMkLst>
          <pc:docMk/>
          <pc:sldMk cId="3216704200" sldId="271"/>
        </pc:sldMkLst>
        <pc:graphicFrameChg chg="mod">
          <ac:chgData name="walduch@gmail.com" userId="c4c51a5c429a4122" providerId="LiveId" clId="{6DCB70D2-C3DF-4771-86A1-A872E2D2DB34}" dt="2021-02-27T22:38:09.106" v="19" actId="113"/>
          <ac:graphicFrameMkLst>
            <pc:docMk/>
            <pc:sldMk cId="3216704200" sldId="271"/>
            <ac:graphicFrameMk id="4" creationId="{5EF40227-6AD6-4A83-978B-09137CB64BBD}"/>
          </ac:graphicFrameMkLst>
        </pc:graphicFrameChg>
      </pc:sldChg>
      <pc:sldChg chg="addSp delSp modSp mod">
        <pc:chgData name="walduch@gmail.com" userId="c4c51a5c429a4122" providerId="LiveId" clId="{6DCB70D2-C3DF-4771-86A1-A872E2D2DB34}" dt="2021-02-27T22:51:06.096" v="76" actId="1440"/>
        <pc:sldMkLst>
          <pc:docMk/>
          <pc:sldMk cId="1567576993" sldId="275"/>
        </pc:sldMkLst>
        <pc:spChg chg="add del mod">
          <ac:chgData name="walduch@gmail.com" userId="c4c51a5c429a4122" providerId="LiveId" clId="{6DCB70D2-C3DF-4771-86A1-A872E2D2DB34}" dt="2021-02-27T22:43:46.220" v="41" actId="478"/>
          <ac:spMkLst>
            <pc:docMk/>
            <pc:sldMk cId="1567576993" sldId="275"/>
            <ac:spMk id="2" creationId="{A34A709B-83DE-410B-9013-EAB502CB224D}"/>
          </ac:spMkLst>
        </pc:spChg>
        <pc:picChg chg="del">
          <ac:chgData name="walduch@gmail.com" userId="c4c51a5c429a4122" providerId="LiveId" clId="{6DCB70D2-C3DF-4771-86A1-A872E2D2DB34}" dt="2021-02-27T22:44:03.753" v="45" actId="478"/>
          <ac:picMkLst>
            <pc:docMk/>
            <pc:sldMk cId="1567576993" sldId="275"/>
            <ac:picMk id="9" creationId="{86A5E3CB-EF64-4EE9-B8B1-397426CCCE28}"/>
          </ac:picMkLst>
        </pc:picChg>
        <pc:picChg chg="add mod">
          <ac:chgData name="walduch@gmail.com" userId="c4c51a5c429a4122" providerId="LiveId" clId="{6DCB70D2-C3DF-4771-86A1-A872E2D2DB34}" dt="2021-02-27T22:51:06.096" v="76" actId="1440"/>
          <ac:picMkLst>
            <pc:docMk/>
            <pc:sldMk cId="1567576993" sldId="275"/>
            <ac:picMk id="2050" creationId="{15B9B514-9F8F-4236-A40F-0804F2049AC5}"/>
          </ac:picMkLst>
        </pc:picChg>
        <pc:picChg chg="add mod">
          <ac:chgData name="walduch@gmail.com" userId="c4c51a5c429a4122" providerId="LiveId" clId="{6DCB70D2-C3DF-4771-86A1-A872E2D2DB34}" dt="2021-02-27T22:51:06.096" v="76" actId="1440"/>
          <ac:picMkLst>
            <pc:docMk/>
            <pc:sldMk cId="1567576993" sldId="275"/>
            <ac:picMk id="2052" creationId="{11E8FE64-8CE6-454A-B84A-39CE7E081613}"/>
          </ac:picMkLst>
        </pc:picChg>
        <pc:picChg chg="del">
          <ac:chgData name="walduch@gmail.com" userId="c4c51a5c429a4122" providerId="LiveId" clId="{6DCB70D2-C3DF-4771-86A1-A872E2D2DB34}" dt="2021-02-27T22:43:37.794" v="40" actId="478"/>
          <ac:picMkLst>
            <pc:docMk/>
            <pc:sldMk cId="1567576993" sldId="275"/>
            <ac:picMk id="6146" creationId="{7B7253F2-36E5-4B5E-89C5-36775B9CF869}"/>
          </ac:picMkLst>
        </pc:picChg>
      </pc:sldChg>
      <pc:sldChg chg="addSp delSp modSp mod">
        <pc:chgData name="walduch@gmail.com" userId="c4c51a5c429a4122" providerId="LiveId" clId="{6DCB70D2-C3DF-4771-86A1-A872E2D2DB34}" dt="2021-02-27T22:53:13.147" v="173" actId="404"/>
        <pc:sldMkLst>
          <pc:docMk/>
          <pc:sldMk cId="4058173560" sldId="277"/>
        </pc:sldMkLst>
        <pc:spChg chg="del">
          <ac:chgData name="walduch@gmail.com" userId="c4c51a5c429a4122" providerId="LiveId" clId="{6DCB70D2-C3DF-4771-86A1-A872E2D2DB34}" dt="2021-02-27T22:53:03.073" v="171" actId="12084"/>
          <ac:spMkLst>
            <pc:docMk/>
            <pc:sldMk cId="4058173560" sldId="277"/>
            <ac:spMk id="8198" creationId="{EEC04C27-DCB8-4189-87E2-9B4D3310A210}"/>
          </ac:spMkLst>
        </pc:spChg>
        <pc:graphicFrameChg chg="add mod modGraphic">
          <ac:chgData name="walduch@gmail.com" userId="c4c51a5c429a4122" providerId="LiveId" clId="{6DCB70D2-C3DF-4771-86A1-A872E2D2DB34}" dt="2021-02-27T22:53:13.147" v="173" actId="404"/>
          <ac:graphicFrameMkLst>
            <pc:docMk/>
            <pc:sldMk cId="4058173560" sldId="277"/>
            <ac:graphicFrameMk id="3" creationId="{5FBA86AD-1FA0-4C4A-802A-0AB07F42698C}"/>
          </ac:graphicFrameMkLst>
        </pc:graphicFrameChg>
      </pc:sldChg>
      <pc:sldChg chg="mod modAnim modShow">
        <pc:chgData name="walduch@gmail.com" userId="c4c51a5c429a4122" providerId="LiveId" clId="{6DCB70D2-C3DF-4771-86A1-A872E2D2DB34}" dt="2021-02-28T18:31:05.205" v="401" actId="729"/>
        <pc:sldMkLst>
          <pc:docMk/>
          <pc:sldMk cId="1763418738" sldId="279"/>
        </pc:sldMkLst>
      </pc:sldChg>
      <pc:sldChg chg="ord modAnim">
        <pc:chgData name="walduch@gmail.com" userId="c4c51a5c429a4122" providerId="LiveId" clId="{6DCB70D2-C3DF-4771-86A1-A872E2D2DB34}" dt="2021-02-28T18:29:45.340" v="400"/>
        <pc:sldMkLst>
          <pc:docMk/>
          <pc:sldMk cId="4193139124" sldId="281"/>
        </pc:sldMkLst>
      </pc:sldChg>
      <pc:sldChg chg="modAnim">
        <pc:chgData name="walduch@gmail.com" userId="c4c51a5c429a4122" providerId="LiveId" clId="{6DCB70D2-C3DF-4771-86A1-A872E2D2DB34}" dt="2021-02-28T18:31:21.622" v="403"/>
        <pc:sldMkLst>
          <pc:docMk/>
          <pc:sldMk cId="905557184" sldId="282"/>
        </pc:sldMkLst>
      </pc:sldChg>
      <pc:sldChg chg="addSp delSp modSp mod setBg setClrOvrMap">
        <pc:chgData name="walduch@gmail.com" userId="c4c51a5c429a4122" providerId="LiveId" clId="{6DCB70D2-C3DF-4771-86A1-A872E2D2DB34}" dt="2021-02-28T21:33:27.680" v="587" actId="20577"/>
        <pc:sldMkLst>
          <pc:docMk/>
          <pc:sldMk cId="1078147089" sldId="285"/>
        </pc:sldMkLst>
        <pc:spChg chg="mod ord">
          <ac:chgData name="walduch@gmail.com" userId="c4c51a5c429a4122" providerId="LiveId" clId="{6DCB70D2-C3DF-4771-86A1-A872E2D2DB34}" dt="2021-02-28T21:32:00.137" v="483" actId="26606"/>
          <ac:spMkLst>
            <pc:docMk/>
            <pc:sldMk cId="1078147089" sldId="285"/>
            <ac:spMk id="2" creationId="{F2EAE766-DD5C-440F-8FCD-7F5BE6186094}"/>
          </ac:spMkLst>
        </pc:spChg>
        <pc:spChg chg="add del mod">
          <ac:chgData name="walduch@gmail.com" userId="c4c51a5c429a4122" providerId="LiveId" clId="{6DCB70D2-C3DF-4771-86A1-A872E2D2DB34}" dt="2021-02-28T21:31:18.977" v="477"/>
          <ac:spMkLst>
            <pc:docMk/>
            <pc:sldMk cId="1078147089" sldId="285"/>
            <ac:spMk id="4" creationId="{9D8650D8-DE5F-4A0A-BCF9-8967472BEE06}"/>
          </ac:spMkLst>
        </pc:spChg>
        <pc:spChg chg="add del">
          <ac:chgData name="walduch@gmail.com" userId="c4c51a5c429a4122" providerId="LiveId" clId="{6DCB70D2-C3DF-4771-86A1-A872E2D2DB34}" dt="2021-02-28T21:31:57.560" v="480" actId="26606"/>
          <ac:spMkLst>
            <pc:docMk/>
            <pc:sldMk cId="1078147089" sldId="285"/>
            <ac:spMk id="79" creationId="{F64080D6-34DE-4277-97CC-2FB3812846DA}"/>
          </ac:spMkLst>
        </pc:spChg>
        <pc:spChg chg="add del">
          <ac:chgData name="walduch@gmail.com" userId="c4c51a5c429a4122" providerId="LiveId" clId="{6DCB70D2-C3DF-4771-86A1-A872E2D2DB34}" dt="2021-02-28T21:32:00.129" v="482" actId="26606"/>
          <ac:spMkLst>
            <pc:docMk/>
            <pc:sldMk cId="1078147089" sldId="285"/>
            <ac:spMk id="81" creationId="{55599FE3-8CCE-4364-9F89-0C11699C4F6A}"/>
          </ac:spMkLst>
        </pc:spChg>
        <pc:spChg chg="add del">
          <ac:chgData name="walduch@gmail.com" userId="c4c51a5c429a4122" providerId="LiveId" clId="{6DCB70D2-C3DF-4771-86A1-A872E2D2DB34}" dt="2021-02-28T21:32:00.129" v="482" actId="26606"/>
          <ac:spMkLst>
            <pc:docMk/>
            <pc:sldMk cId="1078147089" sldId="285"/>
            <ac:spMk id="1030" creationId="{E6B638B7-E0E2-4BF6-A26A-264C0C4BB2AE}"/>
          </ac:spMkLst>
        </pc:spChg>
        <pc:spChg chg="add">
          <ac:chgData name="walduch@gmail.com" userId="c4c51a5c429a4122" providerId="LiveId" clId="{6DCB70D2-C3DF-4771-86A1-A872E2D2DB34}" dt="2021-02-28T21:32:00.137" v="483" actId="26606"/>
          <ac:spMkLst>
            <pc:docMk/>
            <pc:sldMk cId="1078147089" sldId="285"/>
            <ac:spMk id="1032" creationId="{6AD30037-67ED-4367-9BE0-45787510BF13}"/>
          </ac:spMkLst>
        </pc:spChg>
        <pc:spChg chg="add del mod">
          <ac:chgData name="walduch@gmail.com" userId="c4c51a5c429a4122" providerId="LiveId" clId="{6DCB70D2-C3DF-4771-86A1-A872E2D2DB34}" dt="2021-02-28T21:33:09.328" v="576" actId="12084"/>
          <ac:spMkLst>
            <pc:docMk/>
            <pc:sldMk cId="1078147089" sldId="285"/>
            <ac:spMk id="1035" creationId="{EA4A9E82-9E92-438D-877F-354121C0367C}"/>
          </ac:spMkLst>
        </pc:spChg>
        <pc:grpChg chg="add del">
          <ac:chgData name="walduch@gmail.com" userId="c4c51a5c429a4122" providerId="LiveId" clId="{6DCB70D2-C3DF-4771-86A1-A872E2D2DB34}" dt="2021-02-28T21:31:57.560" v="480" actId="26606"/>
          <ac:grpSpMkLst>
            <pc:docMk/>
            <pc:sldMk cId="1078147089" sldId="285"/>
            <ac:grpSpMk id="71" creationId="{08F94D66-27EC-4CB8-8226-D7F41C161863}"/>
          </ac:grpSpMkLst>
        </pc:grpChg>
        <pc:grpChg chg="add del">
          <ac:chgData name="walduch@gmail.com" userId="c4c51a5c429a4122" providerId="LiveId" clId="{6DCB70D2-C3DF-4771-86A1-A872E2D2DB34}" dt="2021-02-28T21:32:00.129" v="482" actId="26606"/>
          <ac:grpSpMkLst>
            <pc:docMk/>
            <pc:sldMk cId="1078147089" sldId="285"/>
            <ac:grpSpMk id="73" creationId="{E4C39A5A-6D63-4FAC-B6C2-D37778B97ACD}"/>
          </ac:grpSpMkLst>
        </pc:grpChg>
        <pc:grpChg chg="add">
          <ac:chgData name="walduch@gmail.com" userId="c4c51a5c429a4122" providerId="LiveId" clId="{6DCB70D2-C3DF-4771-86A1-A872E2D2DB34}" dt="2021-02-28T21:32:00.137" v="483" actId="26606"/>
          <ac:grpSpMkLst>
            <pc:docMk/>
            <pc:sldMk cId="1078147089" sldId="285"/>
            <ac:grpSpMk id="75" creationId="{50841A4E-5BC1-44B4-83CF-D524E8AEAD64}"/>
          </ac:grpSpMkLst>
        </pc:grpChg>
        <pc:graphicFrameChg chg="add mod modGraphic">
          <ac:chgData name="walduch@gmail.com" userId="c4c51a5c429a4122" providerId="LiveId" clId="{6DCB70D2-C3DF-4771-86A1-A872E2D2DB34}" dt="2021-02-28T21:33:27.680" v="587" actId="20577"/>
          <ac:graphicFrameMkLst>
            <pc:docMk/>
            <pc:sldMk cId="1078147089" sldId="285"/>
            <ac:graphicFrameMk id="5" creationId="{265D0C09-3545-454F-847D-6EB49AD8C6E7}"/>
          </ac:graphicFrameMkLst>
        </pc:graphicFrameChg>
        <pc:graphicFrameChg chg="del">
          <ac:chgData name="walduch@gmail.com" userId="c4c51a5c429a4122" providerId="LiveId" clId="{6DCB70D2-C3DF-4771-86A1-A872E2D2DB34}" dt="2021-02-28T21:16:23.098" v="439" actId="478"/>
          <ac:graphicFrameMkLst>
            <pc:docMk/>
            <pc:sldMk cId="1078147089" sldId="285"/>
            <ac:graphicFrameMk id="6" creationId="{D9DB57AE-ACF7-4823-A7FA-AAD0AD8799E5}"/>
          </ac:graphicFrameMkLst>
        </pc:graphicFrameChg>
        <pc:picChg chg="add mod">
          <ac:chgData name="walduch@gmail.com" userId="c4c51a5c429a4122" providerId="LiveId" clId="{6DCB70D2-C3DF-4771-86A1-A872E2D2DB34}" dt="2021-02-28T21:32:00.137" v="483" actId="26606"/>
          <ac:picMkLst>
            <pc:docMk/>
            <pc:sldMk cId="1078147089" sldId="285"/>
            <ac:picMk id="1026" creationId="{D808338C-A695-4985-9375-9AB4D0BCD795}"/>
          </ac:picMkLst>
        </pc:picChg>
      </pc:sldChg>
      <pc:sldChg chg="addSp delSp modSp mod">
        <pc:chgData name="walduch@gmail.com" userId="c4c51a5c429a4122" providerId="LiveId" clId="{6DCB70D2-C3DF-4771-86A1-A872E2D2DB34}" dt="2021-02-28T21:25:25.400" v="476" actId="404"/>
        <pc:sldMkLst>
          <pc:docMk/>
          <pc:sldMk cId="2775621508" sldId="288"/>
        </pc:sldMkLst>
        <pc:graphicFrameChg chg="mod modGraphic">
          <ac:chgData name="walduch@gmail.com" userId="c4c51a5c429a4122" providerId="LiveId" clId="{6DCB70D2-C3DF-4771-86A1-A872E2D2DB34}" dt="2021-02-28T21:25:25.400" v="476" actId="404"/>
          <ac:graphicFrameMkLst>
            <pc:docMk/>
            <pc:sldMk cId="2775621508" sldId="288"/>
            <ac:graphicFrameMk id="8" creationId="{6B172616-CDCA-4CB2-8EC9-4D7AB4EC318C}"/>
          </ac:graphicFrameMkLst>
        </pc:graphicFrameChg>
        <pc:picChg chg="add del mod">
          <ac:chgData name="walduch@gmail.com" userId="c4c51a5c429a4122" providerId="LiveId" clId="{6DCB70D2-C3DF-4771-86A1-A872E2D2DB34}" dt="2021-02-28T21:20:49.394" v="443" actId="478"/>
          <ac:picMkLst>
            <pc:docMk/>
            <pc:sldMk cId="2775621508" sldId="288"/>
            <ac:picMk id="4" creationId="{957B180E-2F18-4231-8D52-7660C1421B5B}"/>
          </ac:picMkLst>
        </pc:picChg>
      </pc:sldChg>
      <pc:sldChg chg="modSp mod">
        <pc:chgData name="walduch@gmail.com" userId="c4c51a5c429a4122" providerId="LiveId" clId="{6DCB70D2-C3DF-4771-86A1-A872E2D2DB34}" dt="2021-02-28T22:06:25.577" v="710" actId="404"/>
        <pc:sldMkLst>
          <pc:docMk/>
          <pc:sldMk cId="3636859398" sldId="294"/>
        </pc:sldMkLst>
        <pc:graphicFrameChg chg="mod modGraphic">
          <ac:chgData name="walduch@gmail.com" userId="c4c51a5c429a4122" providerId="LiveId" clId="{6DCB70D2-C3DF-4771-86A1-A872E2D2DB34}" dt="2021-02-28T22:06:25.577" v="710" actId="404"/>
          <ac:graphicFrameMkLst>
            <pc:docMk/>
            <pc:sldMk cId="3636859398" sldId="294"/>
            <ac:graphicFrameMk id="4" creationId="{CAD90647-D953-45BC-BFDF-A7D77B7136EC}"/>
          </ac:graphicFrameMkLst>
        </pc:graphicFrameChg>
      </pc:sldChg>
      <pc:sldChg chg="del">
        <pc:chgData name="walduch@gmail.com" userId="c4c51a5c429a4122" providerId="LiveId" clId="{6DCB70D2-C3DF-4771-86A1-A872E2D2DB34}" dt="2021-02-27T22:50:41.540" v="74" actId="47"/>
        <pc:sldMkLst>
          <pc:docMk/>
          <pc:sldMk cId="4059384114" sldId="301"/>
        </pc:sldMkLst>
      </pc:sldChg>
      <pc:sldChg chg="addSp delSp modSp mod">
        <pc:chgData name="walduch@gmail.com" userId="c4c51a5c429a4122" providerId="LiveId" clId="{6DCB70D2-C3DF-4771-86A1-A872E2D2DB34}" dt="2021-02-28T22:13:00.614" v="715" actId="20577"/>
        <pc:sldMkLst>
          <pc:docMk/>
          <pc:sldMk cId="892268990" sldId="303"/>
        </pc:sldMkLst>
        <pc:spChg chg="del mod">
          <ac:chgData name="walduch@gmail.com" userId="c4c51a5c429a4122" providerId="LiveId" clId="{6DCB70D2-C3DF-4771-86A1-A872E2D2DB34}" dt="2021-02-27T22:52:38.699" v="170" actId="12084"/>
          <ac:spMkLst>
            <pc:docMk/>
            <pc:sldMk cId="892268990" sldId="303"/>
            <ac:spMk id="18438" creationId="{F02C282B-E9FC-42FD-9384-ADEBCFD57F80}"/>
          </ac:spMkLst>
        </pc:spChg>
        <pc:graphicFrameChg chg="add mod modGraphic">
          <ac:chgData name="walduch@gmail.com" userId="c4c51a5c429a4122" providerId="LiveId" clId="{6DCB70D2-C3DF-4771-86A1-A872E2D2DB34}" dt="2021-02-28T22:13:00.614" v="715" actId="20577"/>
          <ac:graphicFrameMkLst>
            <pc:docMk/>
            <pc:sldMk cId="892268990" sldId="303"/>
            <ac:graphicFrameMk id="3" creationId="{EDE41415-0991-4D50-AD01-6CA4AC261FD9}"/>
          </ac:graphicFrameMkLst>
        </pc:graphicFrameChg>
      </pc:sldChg>
      <pc:sldChg chg="addSp delSp modSp mod">
        <pc:chgData name="walduch@gmail.com" userId="c4c51a5c429a4122" providerId="LiveId" clId="{6DCB70D2-C3DF-4771-86A1-A872E2D2DB34}" dt="2021-02-27T22:59:17.504" v="312" actId="404"/>
        <pc:sldMkLst>
          <pc:docMk/>
          <pc:sldMk cId="3387956095" sldId="309"/>
        </pc:sldMkLst>
        <pc:spChg chg="del mod">
          <ac:chgData name="walduch@gmail.com" userId="c4c51a5c429a4122" providerId="LiveId" clId="{6DCB70D2-C3DF-4771-86A1-A872E2D2DB34}" dt="2021-02-27T22:59:07.547" v="307" actId="12084"/>
          <ac:spMkLst>
            <pc:docMk/>
            <pc:sldMk cId="3387956095" sldId="309"/>
            <ac:spMk id="22534" creationId="{BB4845D4-6425-4DA9-8320-DBB5CA9F643D}"/>
          </ac:spMkLst>
        </pc:spChg>
        <pc:graphicFrameChg chg="add mod modGraphic">
          <ac:chgData name="walduch@gmail.com" userId="c4c51a5c429a4122" providerId="LiveId" clId="{6DCB70D2-C3DF-4771-86A1-A872E2D2DB34}" dt="2021-02-27T22:59:17.504" v="312" actId="404"/>
          <ac:graphicFrameMkLst>
            <pc:docMk/>
            <pc:sldMk cId="3387956095" sldId="309"/>
            <ac:graphicFrameMk id="3" creationId="{13A228DA-BFEA-4122-8B77-5B132E18FB76}"/>
          </ac:graphicFrameMkLst>
        </pc:graphicFrameChg>
      </pc:sldChg>
      <pc:sldChg chg="modSp mod">
        <pc:chgData name="walduch@gmail.com" userId="c4c51a5c429a4122" providerId="LiveId" clId="{6DCB70D2-C3DF-4771-86A1-A872E2D2DB34}" dt="2021-02-27T22:54:42.131" v="183" actId="404"/>
        <pc:sldMkLst>
          <pc:docMk/>
          <pc:sldMk cId="1281988121" sldId="310"/>
        </pc:sldMkLst>
        <pc:graphicFrameChg chg="modGraphic">
          <ac:chgData name="walduch@gmail.com" userId="c4c51a5c429a4122" providerId="LiveId" clId="{6DCB70D2-C3DF-4771-86A1-A872E2D2DB34}" dt="2021-02-27T22:54:42.131" v="183" actId="404"/>
          <ac:graphicFrameMkLst>
            <pc:docMk/>
            <pc:sldMk cId="1281988121" sldId="310"/>
            <ac:graphicFrameMk id="4" creationId="{5C4FC0C2-36BA-4571-B598-F2041E810522}"/>
          </ac:graphicFrameMkLst>
        </pc:graphicFrameChg>
      </pc:sldChg>
      <pc:sldChg chg="modSp">
        <pc:chgData name="walduch@gmail.com" userId="c4c51a5c429a4122" providerId="LiveId" clId="{6DCB70D2-C3DF-4771-86A1-A872E2D2DB34}" dt="2021-03-01T21:35:33.934" v="797" actId="20577"/>
        <pc:sldMkLst>
          <pc:docMk/>
          <pc:sldMk cId="721272745" sldId="311"/>
        </pc:sldMkLst>
        <pc:graphicFrameChg chg="mod">
          <ac:chgData name="walduch@gmail.com" userId="c4c51a5c429a4122" providerId="LiveId" clId="{6DCB70D2-C3DF-4771-86A1-A872E2D2DB34}" dt="2021-03-01T21:35:33.934" v="797" actId="20577"/>
          <ac:graphicFrameMkLst>
            <pc:docMk/>
            <pc:sldMk cId="721272745" sldId="311"/>
            <ac:graphicFrameMk id="4" creationId="{FCE7975B-6BD9-444D-A997-5720F6B7679F}"/>
          </ac:graphicFrameMkLst>
        </pc:graphicFrameChg>
      </pc:sldChg>
      <pc:sldChg chg="addSp delSp modSp mod">
        <pc:chgData name="walduch@gmail.com" userId="c4c51a5c429a4122" providerId="LiveId" clId="{6DCB70D2-C3DF-4771-86A1-A872E2D2DB34}" dt="2021-02-27T22:50:57.504" v="75" actId="1440"/>
        <pc:sldMkLst>
          <pc:docMk/>
          <pc:sldMk cId="3468099913" sldId="315"/>
        </pc:sldMkLst>
        <pc:spChg chg="add del mod">
          <ac:chgData name="walduch@gmail.com" userId="c4c51a5c429a4122" providerId="LiveId" clId="{6DCB70D2-C3DF-4771-86A1-A872E2D2DB34}" dt="2021-02-27T22:43:26.405" v="39" actId="478"/>
          <ac:spMkLst>
            <pc:docMk/>
            <pc:sldMk cId="3468099913" sldId="315"/>
            <ac:spMk id="2" creationId="{4D1F8963-EFB3-4248-9B9B-2EF574F0B98C}"/>
          </ac:spMkLst>
        </pc:spChg>
        <pc:picChg chg="add del mod">
          <ac:chgData name="walduch@gmail.com" userId="c4c51a5c429a4122" providerId="LiveId" clId="{6DCB70D2-C3DF-4771-86A1-A872E2D2DB34}" dt="2021-02-27T22:50:57.504" v="75" actId="1440"/>
          <ac:picMkLst>
            <pc:docMk/>
            <pc:sldMk cId="3468099913" sldId="315"/>
            <ac:picMk id="4" creationId="{8CBB02AD-6D95-40AB-B35D-2E2BEA7497B0}"/>
          </ac:picMkLst>
        </pc:picChg>
        <pc:picChg chg="add del mod">
          <ac:chgData name="walduch@gmail.com" userId="c4c51a5c429a4122" providerId="LiveId" clId="{6DCB70D2-C3DF-4771-86A1-A872E2D2DB34}" dt="2021-02-27T22:43:25.601" v="38"/>
          <ac:picMkLst>
            <pc:docMk/>
            <pc:sldMk cId="3468099913" sldId="315"/>
            <ac:picMk id="1026" creationId="{058F6545-EF88-4195-A218-B8C044B6C78D}"/>
          </ac:picMkLst>
        </pc:picChg>
        <pc:picChg chg="add del mod">
          <ac:chgData name="walduch@gmail.com" userId="c4c51a5c429a4122" providerId="LiveId" clId="{6DCB70D2-C3DF-4771-86A1-A872E2D2DB34}" dt="2021-02-27T22:43:21.361" v="32"/>
          <ac:picMkLst>
            <pc:docMk/>
            <pc:sldMk cId="3468099913" sldId="315"/>
            <ac:picMk id="1028" creationId="{C74EE0AE-1CF1-43A9-862C-D4F4F23397AA}"/>
          </ac:picMkLst>
        </pc:picChg>
        <pc:picChg chg="add del mod">
          <ac:chgData name="walduch@gmail.com" userId="c4c51a5c429a4122" providerId="LiveId" clId="{6DCB70D2-C3DF-4771-86A1-A872E2D2DB34}" dt="2021-02-27T22:50:57.504" v="75" actId="1440"/>
          <ac:picMkLst>
            <pc:docMk/>
            <pc:sldMk cId="3468099913" sldId="315"/>
            <ac:picMk id="14338" creationId="{41EEAFEF-68B0-42AB-987C-B8F7173131CF}"/>
          </ac:picMkLst>
        </pc:picChg>
      </pc:sldChg>
      <pc:sldChg chg="modSp">
        <pc:chgData name="walduch@gmail.com" userId="c4c51a5c429a4122" providerId="LiveId" clId="{6DCB70D2-C3DF-4771-86A1-A872E2D2DB34}" dt="2021-02-27T22:54:26.963" v="180" actId="1440"/>
        <pc:sldMkLst>
          <pc:docMk/>
          <pc:sldMk cId="2990302552" sldId="318"/>
        </pc:sldMkLst>
        <pc:picChg chg="mod">
          <ac:chgData name="walduch@gmail.com" userId="c4c51a5c429a4122" providerId="LiveId" clId="{6DCB70D2-C3DF-4771-86A1-A872E2D2DB34}" dt="2021-02-27T22:54:26.963" v="180" actId="1440"/>
          <ac:picMkLst>
            <pc:docMk/>
            <pc:sldMk cId="2990302552" sldId="318"/>
            <ac:picMk id="4" creationId="{BB4A81E6-31F4-4C65-B3BE-61EBA75551D0}"/>
          </ac:picMkLst>
        </pc:picChg>
        <pc:picChg chg="mod">
          <ac:chgData name="walduch@gmail.com" userId="c4c51a5c429a4122" providerId="LiveId" clId="{6DCB70D2-C3DF-4771-86A1-A872E2D2DB34}" dt="2021-02-27T22:54:26.963" v="180" actId="1440"/>
          <ac:picMkLst>
            <pc:docMk/>
            <pc:sldMk cId="2990302552" sldId="318"/>
            <ac:picMk id="25604" creationId="{EAD5E396-839A-4A77-89BF-CCCD05DA23ED}"/>
          </ac:picMkLst>
        </pc:picChg>
      </pc:sldChg>
      <pc:sldChg chg="modSp">
        <pc:chgData name="walduch@gmail.com" userId="c4c51a5c429a4122" providerId="LiveId" clId="{6DCB70D2-C3DF-4771-86A1-A872E2D2DB34}" dt="2021-02-27T23:00:34.465" v="325" actId="12269"/>
        <pc:sldMkLst>
          <pc:docMk/>
          <pc:sldMk cId="2282856386" sldId="322"/>
        </pc:sldMkLst>
        <pc:graphicFrameChg chg="mod">
          <ac:chgData name="walduch@gmail.com" userId="c4c51a5c429a4122" providerId="LiveId" clId="{6DCB70D2-C3DF-4771-86A1-A872E2D2DB34}" dt="2021-02-27T23:00:34.465" v="325" actId="12269"/>
          <ac:graphicFrameMkLst>
            <pc:docMk/>
            <pc:sldMk cId="2282856386" sldId="322"/>
            <ac:graphicFrameMk id="4" creationId="{620BAD0E-856E-48F2-ABD0-7B89CA745D74}"/>
          </ac:graphicFrameMkLst>
        </pc:graphicFrameChg>
      </pc:sldChg>
      <pc:sldChg chg="addSp delSp modSp add">
        <pc:chgData name="walduch@gmail.com" userId="c4c51a5c429a4122" providerId="LiveId" clId="{6DCB70D2-C3DF-4771-86A1-A872E2D2DB34}" dt="2021-02-27T22:50:34.227" v="73" actId="1076"/>
        <pc:sldMkLst>
          <pc:docMk/>
          <pc:sldMk cId="2249568042" sldId="323"/>
        </pc:sldMkLst>
        <pc:picChg chg="add mod">
          <ac:chgData name="walduch@gmail.com" userId="c4c51a5c429a4122" providerId="LiveId" clId="{6DCB70D2-C3DF-4771-86A1-A872E2D2DB34}" dt="2021-02-27T22:50:14.124" v="68" actId="1440"/>
          <ac:picMkLst>
            <pc:docMk/>
            <pc:sldMk cId="2249568042" sldId="323"/>
            <ac:picMk id="5" creationId="{5862AD83-A8D0-4B92-B721-5D0BEDFBDBE6}"/>
          </ac:picMkLst>
        </pc:picChg>
        <pc:picChg chg="add mod">
          <ac:chgData name="walduch@gmail.com" userId="c4c51a5c429a4122" providerId="LiveId" clId="{6DCB70D2-C3DF-4771-86A1-A872E2D2DB34}" dt="2021-02-27T22:50:34.227" v="73" actId="1076"/>
          <ac:picMkLst>
            <pc:docMk/>
            <pc:sldMk cId="2249568042" sldId="323"/>
            <ac:picMk id="6" creationId="{37ADF5FF-FE6E-420D-91CC-351110DB47BB}"/>
          </ac:picMkLst>
        </pc:picChg>
        <pc:picChg chg="del">
          <ac:chgData name="walduch@gmail.com" userId="c4c51a5c429a4122" providerId="LiveId" clId="{6DCB70D2-C3DF-4771-86A1-A872E2D2DB34}" dt="2021-02-27T22:49:52.680" v="65" actId="478"/>
          <ac:picMkLst>
            <pc:docMk/>
            <pc:sldMk cId="2249568042" sldId="323"/>
            <ac:picMk id="2050" creationId="{15B9B514-9F8F-4236-A40F-0804F2049AC5}"/>
          </ac:picMkLst>
        </pc:picChg>
        <pc:picChg chg="del">
          <ac:chgData name="walduch@gmail.com" userId="c4c51a5c429a4122" providerId="LiveId" clId="{6DCB70D2-C3DF-4771-86A1-A872E2D2DB34}" dt="2021-02-27T22:50:18.614" v="69" actId="478"/>
          <ac:picMkLst>
            <pc:docMk/>
            <pc:sldMk cId="2249568042" sldId="323"/>
            <ac:picMk id="2052" creationId="{11E8FE64-8CE6-454A-B84A-39CE7E081613}"/>
          </ac:picMkLst>
        </pc:picChg>
      </pc:sldChg>
      <pc:sldChg chg="new del">
        <pc:chgData name="walduch@gmail.com" userId="c4c51a5c429a4122" providerId="LiveId" clId="{6DCB70D2-C3DF-4771-86A1-A872E2D2DB34}" dt="2021-02-28T18:39:22.242" v="406" actId="2696"/>
        <pc:sldMkLst>
          <pc:docMk/>
          <pc:sldMk cId="3683700978" sldId="324"/>
        </pc:sldMkLst>
      </pc:sldChg>
      <pc:sldChg chg="modSp add">
        <pc:chgData name="walduch@gmail.com" userId="c4c51a5c429a4122" providerId="LiveId" clId="{6DCB70D2-C3DF-4771-86A1-A872E2D2DB34}" dt="2021-02-28T21:41:13.259" v="588" actId="12269"/>
        <pc:sldMkLst>
          <pc:docMk/>
          <pc:sldMk cId="1747747772" sldId="325"/>
        </pc:sldMkLst>
        <pc:graphicFrameChg chg="mod">
          <ac:chgData name="walduch@gmail.com" userId="c4c51a5c429a4122" providerId="LiveId" clId="{6DCB70D2-C3DF-4771-86A1-A872E2D2DB34}" dt="2021-02-28T21:41:13.259" v="588" actId="12269"/>
          <ac:graphicFrameMkLst>
            <pc:docMk/>
            <pc:sldMk cId="1747747772" sldId="325"/>
            <ac:graphicFrameMk id="6" creationId="{D9DB57AE-ACF7-4823-A7FA-AAD0AD8799E5}"/>
          </ac:graphicFrameMkLst>
        </pc:graphicFrameChg>
      </pc:sldChg>
    </pc:docChg>
  </pc:docChgLst>
  <pc:docChgLst>
    <pc:chgData name="Jérémie Aucher" userId="c4c51a5c429a4122" providerId="LiveId" clId="{38BFFCA6-534C-4E3B-AFD7-E869D7E45AA9}"/>
    <pc:docChg chg="undo custSel delSld modSld">
      <pc:chgData name="Jérémie Aucher" userId="c4c51a5c429a4122" providerId="LiveId" clId="{38BFFCA6-534C-4E3B-AFD7-E869D7E45AA9}" dt="2021-03-02T10:36:20.242" v="17" actId="47"/>
      <pc:docMkLst>
        <pc:docMk/>
      </pc:docMkLst>
      <pc:sldChg chg="modSp mod">
        <pc:chgData name="Jérémie Aucher" userId="c4c51a5c429a4122" providerId="LiveId" clId="{38BFFCA6-534C-4E3B-AFD7-E869D7E45AA9}" dt="2021-03-02T10:22:18.493" v="11" actId="404"/>
        <pc:sldMkLst>
          <pc:docMk/>
          <pc:sldMk cId="2523768779" sldId="278"/>
        </pc:sldMkLst>
        <pc:graphicFrameChg chg="modGraphic">
          <ac:chgData name="Jérémie Aucher" userId="c4c51a5c429a4122" providerId="LiveId" clId="{38BFFCA6-534C-4E3B-AFD7-E869D7E45AA9}" dt="2021-03-02T10:22:18.493" v="11" actId="404"/>
          <ac:graphicFrameMkLst>
            <pc:docMk/>
            <pc:sldMk cId="2523768779" sldId="278"/>
            <ac:graphicFrameMk id="4" creationId="{11119F0B-0DFB-4183-A8C4-1789559E443C}"/>
          </ac:graphicFrameMkLst>
        </pc:graphicFrameChg>
      </pc:sldChg>
      <pc:sldChg chg="del">
        <pc:chgData name="Jérémie Aucher" userId="c4c51a5c429a4122" providerId="LiveId" clId="{38BFFCA6-534C-4E3B-AFD7-E869D7E45AA9}" dt="2021-03-02T10:36:20.242" v="17" actId="47"/>
        <pc:sldMkLst>
          <pc:docMk/>
          <pc:sldMk cId="1763418738" sldId="279"/>
        </pc:sldMkLst>
      </pc:sldChg>
      <pc:sldChg chg="modSp mod">
        <pc:chgData name="Jérémie Aucher" userId="c4c51a5c429a4122" providerId="LiveId" clId="{38BFFCA6-534C-4E3B-AFD7-E869D7E45AA9}" dt="2021-03-02T10:36:08.819" v="16" actId="20577"/>
        <pc:sldMkLst>
          <pc:docMk/>
          <pc:sldMk cId="721272745" sldId="311"/>
        </pc:sldMkLst>
        <pc:graphicFrameChg chg="mod modGraphic">
          <ac:chgData name="Jérémie Aucher" userId="c4c51a5c429a4122" providerId="LiveId" clId="{38BFFCA6-534C-4E3B-AFD7-E869D7E45AA9}" dt="2021-03-02T10:36:08.819" v="16" actId="20577"/>
          <ac:graphicFrameMkLst>
            <pc:docMk/>
            <pc:sldMk cId="721272745" sldId="311"/>
            <ac:graphicFrameMk id="4" creationId="{FCE7975B-6BD9-444D-A997-5720F6B7679F}"/>
          </ac:graphicFrameMkLst>
        </pc:graphicFrameChg>
      </pc:sldChg>
    </pc:docChg>
  </pc:docChgLst>
  <pc:docChgLst>
    <pc:chgData name="walduch@gmail.com" userId="c4c51a5c429a4122" providerId="LiveId" clId="{ACE22881-C640-4C55-B422-01B583709BA6}"/>
    <pc:docChg chg="undo custSel addSld delSld modSld sldOrd">
      <pc:chgData name="walduch@gmail.com" userId="c4c51a5c429a4122" providerId="LiveId" clId="{ACE22881-C640-4C55-B422-01B583709BA6}" dt="2021-02-27T15:30:28.046" v="5833" actId="12"/>
      <pc:docMkLst>
        <pc:docMk/>
      </pc:docMkLst>
      <pc:sldChg chg="modSp mod">
        <pc:chgData name="walduch@gmail.com" userId="c4c51a5c429a4122" providerId="LiveId" clId="{ACE22881-C640-4C55-B422-01B583709BA6}" dt="2021-02-26T16:18:17.913" v="4620" actId="20577"/>
        <pc:sldMkLst>
          <pc:docMk/>
          <pc:sldMk cId="2899525571" sldId="256"/>
        </pc:sldMkLst>
        <pc:spChg chg="mod">
          <ac:chgData name="walduch@gmail.com" userId="c4c51a5c429a4122" providerId="LiveId" clId="{ACE22881-C640-4C55-B422-01B583709BA6}" dt="2021-02-25T21:04:12.905" v="4131" actId="27636"/>
          <ac:spMkLst>
            <pc:docMk/>
            <pc:sldMk cId="2899525571" sldId="256"/>
            <ac:spMk id="2" creationId="{7E0BCA8B-32C7-4D92-8F2C-7255B1F76301}"/>
          </ac:spMkLst>
        </pc:spChg>
        <pc:spChg chg="mod">
          <ac:chgData name="walduch@gmail.com" userId="c4c51a5c429a4122" providerId="LiveId" clId="{ACE22881-C640-4C55-B422-01B583709BA6}" dt="2021-02-26T16:18:17.913" v="4620" actId="20577"/>
          <ac:spMkLst>
            <pc:docMk/>
            <pc:sldMk cId="2899525571" sldId="256"/>
            <ac:spMk id="3" creationId="{625A3A7D-0C7A-47FA-87C6-4DD8816CDF02}"/>
          </ac:spMkLst>
        </pc:spChg>
      </pc:sldChg>
      <pc:sldChg chg="addSp delSp modSp mod setBg modShow">
        <pc:chgData name="walduch@gmail.com" userId="c4c51a5c429a4122" providerId="LiveId" clId="{ACE22881-C640-4C55-B422-01B583709BA6}" dt="2021-02-26T16:22:41.073" v="4641" actId="729"/>
        <pc:sldMkLst>
          <pc:docMk/>
          <pc:sldMk cId="3551234864" sldId="257"/>
        </pc:sldMkLst>
        <pc:spChg chg="mod">
          <ac:chgData name="walduch@gmail.com" userId="c4c51a5c429a4122" providerId="LiveId" clId="{ACE22881-C640-4C55-B422-01B583709BA6}" dt="2021-02-25T21:04:32.237" v="4144" actId="26606"/>
          <ac:spMkLst>
            <pc:docMk/>
            <pc:sldMk cId="3551234864" sldId="257"/>
            <ac:spMk id="2" creationId="{52529505-2EE2-4C08-9528-4861B2093BF2}"/>
          </ac:spMkLst>
        </pc:spChg>
        <pc:spChg chg="add del mod">
          <ac:chgData name="walduch@gmail.com" userId="c4c51a5c429a4122" providerId="LiveId" clId="{ACE22881-C640-4C55-B422-01B583709BA6}" dt="2021-02-25T21:04:32.237" v="4144" actId="26606"/>
          <ac:spMkLst>
            <pc:docMk/>
            <pc:sldMk cId="3551234864" sldId="257"/>
            <ac:spMk id="3" creationId="{3AE4C35C-7717-4A34-9922-BA6568FAF531}"/>
          </ac:spMkLst>
        </pc:spChg>
        <pc:spChg chg="add del">
          <ac:chgData name="walduch@gmail.com" userId="c4c51a5c429a4122" providerId="LiveId" clId="{ACE22881-C640-4C55-B422-01B583709BA6}" dt="2021-02-25T21:04:32.219" v="4143" actId="26606"/>
          <ac:spMkLst>
            <pc:docMk/>
            <pc:sldMk cId="3551234864" sldId="257"/>
            <ac:spMk id="9" creationId="{94C52C56-BEF2-4E22-8C8E-A7AC96B03A72}"/>
          </ac:spMkLst>
        </pc:spChg>
        <pc:spChg chg="add del">
          <ac:chgData name="walduch@gmail.com" userId="c4c51a5c429a4122" providerId="LiveId" clId="{ACE22881-C640-4C55-B422-01B583709BA6}" dt="2021-02-25T21:04:32.219" v="4143" actId="26606"/>
          <ac:spMkLst>
            <pc:docMk/>
            <pc:sldMk cId="3551234864" sldId="257"/>
            <ac:spMk id="11" creationId="{42285737-90EE-47DC-AC80-8AE156B11969}"/>
          </ac:spMkLst>
        </pc:spChg>
        <pc:spChg chg="add">
          <ac:chgData name="walduch@gmail.com" userId="c4c51a5c429a4122" providerId="LiveId" clId="{ACE22881-C640-4C55-B422-01B583709BA6}" dt="2021-02-25T21:04:32.237" v="4144" actId="26606"/>
          <ac:spMkLst>
            <pc:docMk/>
            <pc:sldMk cId="3551234864" sldId="257"/>
            <ac:spMk id="22" creationId="{85428F22-76B3-4107-AADE-3F9EC95FD325}"/>
          </ac:spMkLst>
        </pc:spChg>
        <pc:spChg chg="add del mod">
          <ac:chgData name="walduch@gmail.com" userId="c4c51a5c429a4122" providerId="LiveId" clId="{ACE22881-C640-4C55-B422-01B583709BA6}" dt="2021-02-25T21:05:58.142" v="4155" actId="12084"/>
          <ac:spMkLst>
            <pc:docMk/>
            <pc:sldMk cId="3551234864" sldId="257"/>
            <ac:spMk id="26" creationId="{3AE4C35C-7717-4A34-9922-BA6568FAF531}"/>
          </ac:spMkLst>
        </pc:spChg>
        <pc:grpChg chg="add del">
          <ac:chgData name="walduch@gmail.com" userId="c4c51a5c429a4122" providerId="LiveId" clId="{ACE22881-C640-4C55-B422-01B583709BA6}" dt="2021-02-25T21:04:32.219" v="4143" actId="26606"/>
          <ac:grpSpMkLst>
            <pc:docMk/>
            <pc:sldMk cId="3551234864" sldId="257"/>
            <ac:grpSpMk id="13" creationId="{B57BDC17-F1B3-455F-BBF1-680AA1F25C06}"/>
          </ac:grpSpMkLst>
        </pc:grpChg>
        <pc:grpChg chg="add">
          <ac:chgData name="walduch@gmail.com" userId="c4c51a5c429a4122" providerId="LiveId" clId="{ACE22881-C640-4C55-B422-01B583709BA6}" dt="2021-02-25T21:04:32.237" v="4144" actId="26606"/>
          <ac:grpSpMkLst>
            <pc:docMk/>
            <pc:sldMk cId="3551234864" sldId="257"/>
            <ac:grpSpMk id="15" creationId="{78326E10-C8CB-487F-A110-F861268DE619}"/>
          </ac:grpSpMkLst>
        </pc:grpChg>
        <pc:grpChg chg="add">
          <ac:chgData name="walduch@gmail.com" userId="c4c51a5c429a4122" providerId="LiveId" clId="{ACE22881-C640-4C55-B422-01B583709BA6}" dt="2021-02-25T21:04:32.237" v="4144" actId="26606"/>
          <ac:grpSpMkLst>
            <pc:docMk/>
            <pc:sldMk cId="3551234864" sldId="257"/>
            <ac:grpSpMk id="23" creationId="{5346FBCF-5353-4172-96F5-4B7EB07777C4}"/>
          </ac:grpSpMkLst>
        </pc:grpChg>
        <pc:graphicFrameChg chg="add mod">
          <ac:chgData name="walduch@gmail.com" userId="c4c51a5c429a4122" providerId="LiveId" clId="{ACE22881-C640-4C55-B422-01B583709BA6}" dt="2021-02-26T16:19:48.533" v="4626"/>
          <ac:graphicFrameMkLst>
            <pc:docMk/>
            <pc:sldMk cId="3551234864" sldId="257"/>
            <ac:graphicFrameMk id="4" creationId="{1D3F796C-2C0C-4DE2-87D4-A498FCE78367}"/>
          </ac:graphicFrameMkLst>
        </pc:graphicFrameChg>
        <pc:graphicFrameChg chg="add del">
          <ac:chgData name="walduch@gmail.com" userId="c4c51a5c429a4122" providerId="LiveId" clId="{ACE22881-C640-4C55-B422-01B583709BA6}" dt="2021-02-25T21:04:32.219" v="4143" actId="26606"/>
          <ac:graphicFrameMkLst>
            <pc:docMk/>
            <pc:sldMk cId="3551234864" sldId="257"/>
            <ac:graphicFrameMk id="5" creationId="{2B50EA60-084B-4B1F-A7FF-A1505E13517E}"/>
          </ac:graphicFrameMkLst>
        </pc:graphicFrameChg>
        <pc:picChg chg="add del mod">
          <ac:chgData name="walduch@gmail.com" userId="c4c51a5c429a4122" providerId="LiveId" clId="{ACE22881-C640-4C55-B422-01B583709BA6}" dt="2021-02-25T21:35:46.579" v="4179" actId="478"/>
          <ac:picMkLst>
            <pc:docMk/>
            <pc:sldMk cId="3551234864" sldId="257"/>
            <ac:picMk id="7" creationId="{BE4DCA59-6339-4690-9090-40D3D907B4E9}"/>
          </ac:picMkLst>
        </pc:picChg>
        <pc:picChg chg="add">
          <ac:chgData name="walduch@gmail.com" userId="c4c51a5c429a4122" providerId="LiveId" clId="{ACE22881-C640-4C55-B422-01B583709BA6}" dt="2021-02-25T21:04:32.237" v="4144" actId="26606"/>
          <ac:picMkLst>
            <pc:docMk/>
            <pc:sldMk cId="3551234864" sldId="257"/>
            <ac:picMk id="25" creationId="{BE57B1B5-5EFE-42AA-894D-C1E7DA2604AC}"/>
          </ac:picMkLst>
        </pc:picChg>
      </pc:sldChg>
      <pc:sldChg chg="addSp delSp modSp mod">
        <pc:chgData name="walduch@gmail.com" userId="c4c51a5c429a4122" providerId="LiveId" clId="{ACE22881-C640-4C55-B422-01B583709BA6}" dt="2021-02-25T21:59:48.681" v="4232" actId="404"/>
        <pc:sldMkLst>
          <pc:docMk/>
          <pc:sldMk cId="1916151960" sldId="258"/>
        </pc:sldMkLst>
        <pc:spChg chg="mod">
          <ac:chgData name="walduch@gmail.com" userId="c4c51a5c429a4122" providerId="LiveId" clId="{ACE22881-C640-4C55-B422-01B583709BA6}" dt="2021-02-25T21:59:48.681" v="4232" actId="404"/>
          <ac:spMkLst>
            <pc:docMk/>
            <pc:sldMk cId="1916151960" sldId="258"/>
            <ac:spMk id="2" creationId="{FEC523B9-A16C-4A38-8ABE-DE4D69B7633F}"/>
          </ac:spMkLst>
        </pc:spChg>
        <pc:spChg chg="add del mod">
          <ac:chgData name="walduch@gmail.com" userId="c4c51a5c429a4122" providerId="LiveId" clId="{ACE22881-C640-4C55-B422-01B583709BA6}" dt="2021-02-25T21:54:16.776" v="4200" actId="12084"/>
          <ac:spMkLst>
            <pc:docMk/>
            <pc:sldMk cId="1916151960" sldId="258"/>
            <ac:spMk id="3" creationId="{864D56A1-7F53-4D31-BAF7-5F38A703978A}"/>
          </ac:spMkLst>
        </pc:spChg>
        <pc:graphicFrameChg chg="add del mod">
          <ac:chgData name="walduch@gmail.com" userId="c4c51a5c429a4122" providerId="LiveId" clId="{ACE22881-C640-4C55-B422-01B583709BA6}" dt="2021-02-25T21:53:59.344" v="4195" actId="12084"/>
          <ac:graphicFrameMkLst>
            <pc:docMk/>
            <pc:sldMk cId="1916151960" sldId="258"/>
            <ac:graphicFrameMk id="4" creationId="{39043B94-1897-445D-A293-3BC76E522EC2}"/>
          </ac:graphicFrameMkLst>
        </pc:graphicFrameChg>
        <pc:graphicFrameChg chg="add mod">
          <ac:chgData name="walduch@gmail.com" userId="c4c51a5c429a4122" providerId="LiveId" clId="{ACE22881-C640-4C55-B422-01B583709BA6}" dt="2021-02-25T21:54:39.029" v="4202" actId="12100"/>
          <ac:graphicFrameMkLst>
            <pc:docMk/>
            <pc:sldMk cId="1916151960" sldId="258"/>
            <ac:graphicFrameMk id="5" creationId="{ACE3F5ED-A739-4454-8E7B-645A0A0036D0}"/>
          </ac:graphicFrameMkLst>
        </pc:graphicFrameChg>
      </pc:sldChg>
      <pc:sldChg chg="addSp delSp modSp mod">
        <pc:chgData name="walduch@gmail.com" userId="c4c51a5c429a4122" providerId="LiveId" clId="{ACE22881-C640-4C55-B422-01B583709BA6}" dt="2021-02-26T16:34:52.750" v="4648" actId="20577"/>
        <pc:sldMkLst>
          <pc:docMk/>
          <pc:sldMk cId="883112771" sldId="259"/>
        </pc:sldMkLst>
        <pc:spChg chg="mod">
          <ac:chgData name="walduch@gmail.com" userId="c4c51a5c429a4122" providerId="LiveId" clId="{ACE22881-C640-4C55-B422-01B583709BA6}" dt="2021-02-25T21:58:05.381" v="4224" actId="404"/>
          <ac:spMkLst>
            <pc:docMk/>
            <pc:sldMk cId="883112771" sldId="259"/>
            <ac:spMk id="2" creationId="{FEC523B9-A16C-4A38-8ABE-DE4D69B7633F}"/>
          </ac:spMkLst>
        </pc:spChg>
        <pc:spChg chg="del mod">
          <ac:chgData name="walduch@gmail.com" userId="c4c51a5c429a4122" providerId="LiveId" clId="{ACE22881-C640-4C55-B422-01B583709BA6}" dt="2021-02-25T21:57:06.158" v="4215" actId="12084"/>
          <ac:spMkLst>
            <pc:docMk/>
            <pc:sldMk cId="883112771" sldId="259"/>
            <ac:spMk id="3" creationId="{864D56A1-7F53-4D31-BAF7-5F38A703978A}"/>
          </ac:spMkLst>
        </pc:spChg>
        <pc:graphicFrameChg chg="add mod">
          <ac:chgData name="walduch@gmail.com" userId="c4c51a5c429a4122" providerId="LiveId" clId="{ACE22881-C640-4C55-B422-01B583709BA6}" dt="2021-02-26T16:34:52.750" v="4648" actId="20577"/>
          <ac:graphicFrameMkLst>
            <pc:docMk/>
            <pc:sldMk cId="883112771" sldId="259"/>
            <ac:graphicFrameMk id="4" creationId="{F4F6494D-AC05-49C0-9F36-01F06802B4FF}"/>
          </ac:graphicFrameMkLst>
        </pc:graphicFrameChg>
      </pc:sldChg>
      <pc:sldChg chg="modSp mod ord">
        <pc:chgData name="walduch@gmail.com" userId="c4c51a5c429a4122" providerId="LiveId" clId="{ACE22881-C640-4C55-B422-01B583709BA6}" dt="2021-02-25T22:54:32.885" v="4246" actId="20577"/>
        <pc:sldMkLst>
          <pc:docMk/>
          <pc:sldMk cId="873910600" sldId="260"/>
        </pc:sldMkLst>
        <pc:spChg chg="mod">
          <ac:chgData name="walduch@gmail.com" userId="c4c51a5c429a4122" providerId="LiveId" clId="{ACE22881-C640-4C55-B422-01B583709BA6}" dt="2021-02-25T22:54:32.885" v="4246" actId="20577"/>
          <ac:spMkLst>
            <pc:docMk/>
            <pc:sldMk cId="873910600" sldId="260"/>
            <ac:spMk id="2" creationId="{FEC523B9-A16C-4A38-8ABE-DE4D69B7633F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873910600" sldId="260"/>
            <ac:spMk id="3" creationId="{864D56A1-7F53-4D31-BAF7-5F38A703978A}"/>
          </ac:spMkLst>
        </pc:spChg>
      </pc:sldChg>
      <pc:sldChg chg="modSp del mod">
        <pc:chgData name="walduch@gmail.com" userId="c4c51a5c429a4122" providerId="LiveId" clId="{ACE22881-C640-4C55-B422-01B583709BA6}" dt="2021-02-25T10:52:13.834" v="224" actId="47"/>
        <pc:sldMkLst>
          <pc:docMk/>
          <pc:sldMk cId="2667833841" sldId="261"/>
        </pc:sldMkLst>
        <pc:spChg chg="mod">
          <ac:chgData name="walduch@gmail.com" userId="c4c51a5c429a4122" providerId="LiveId" clId="{ACE22881-C640-4C55-B422-01B583709BA6}" dt="2021-02-25T10:51:06.520" v="210" actId="20577"/>
          <ac:spMkLst>
            <pc:docMk/>
            <pc:sldMk cId="2667833841" sldId="261"/>
            <ac:spMk id="2" creationId="{FEC523B9-A16C-4A38-8ABE-DE4D69B7633F}"/>
          </ac:spMkLst>
        </pc:spChg>
        <pc:spChg chg="mod">
          <ac:chgData name="walduch@gmail.com" userId="c4c51a5c429a4122" providerId="LiveId" clId="{ACE22881-C640-4C55-B422-01B583709BA6}" dt="2021-02-25T10:51:48.515" v="223" actId="20577"/>
          <ac:spMkLst>
            <pc:docMk/>
            <pc:sldMk cId="2667833841" sldId="261"/>
            <ac:spMk id="3" creationId="{864D56A1-7F53-4D31-BAF7-5F38A703978A}"/>
          </ac:spMkLst>
        </pc:spChg>
      </pc:sldChg>
      <pc:sldChg chg="addSp delSp modSp mod">
        <pc:chgData name="walduch@gmail.com" userId="c4c51a5c429a4122" providerId="LiveId" clId="{ACE22881-C640-4C55-B422-01B583709BA6}" dt="2021-02-25T21:04:12.857" v="4130"/>
        <pc:sldMkLst>
          <pc:docMk/>
          <pc:sldMk cId="4291406213" sldId="262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4291406213" sldId="262"/>
            <ac:spMk id="2" creationId="{FEC523B9-A16C-4A38-8ABE-DE4D69B7633F}"/>
          </ac:spMkLst>
        </pc:spChg>
        <pc:spChg chg="del">
          <ac:chgData name="walduch@gmail.com" userId="c4c51a5c429a4122" providerId="LiveId" clId="{ACE22881-C640-4C55-B422-01B583709BA6}" dt="2021-02-25T11:50:54.802" v="619"/>
          <ac:spMkLst>
            <pc:docMk/>
            <pc:sldMk cId="4291406213" sldId="262"/>
            <ac:spMk id="3" creationId="{864D56A1-7F53-4D31-BAF7-5F38A703978A}"/>
          </ac:spMkLst>
        </pc:sp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4291406213" sldId="262"/>
            <ac:picMk id="1026" creationId="{F0721739-AB2D-48C1-84E9-DC1A96556F99}"/>
          </ac:picMkLst>
        </pc:picChg>
      </pc:sldChg>
      <pc:sldChg chg="modSp del mod">
        <pc:chgData name="walduch@gmail.com" userId="c4c51a5c429a4122" providerId="LiveId" clId="{ACE22881-C640-4C55-B422-01B583709BA6}" dt="2021-02-25T13:19:45.099" v="910" actId="47"/>
        <pc:sldMkLst>
          <pc:docMk/>
          <pc:sldMk cId="732949669" sldId="263"/>
        </pc:sldMkLst>
        <pc:spChg chg="mod">
          <ac:chgData name="walduch@gmail.com" userId="c4c51a5c429a4122" providerId="LiveId" clId="{ACE22881-C640-4C55-B422-01B583709BA6}" dt="2021-02-25T13:18:33.708" v="832" actId="20577"/>
          <ac:spMkLst>
            <pc:docMk/>
            <pc:sldMk cId="732949669" sldId="263"/>
            <ac:spMk id="2" creationId="{FEC523B9-A16C-4A38-8ABE-DE4D69B7633F}"/>
          </ac:spMkLst>
        </pc:spChg>
        <pc:spChg chg="mod">
          <ac:chgData name="walduch@gmail.com" userId="c4c51a5c429a4122" providerId="LiveId" clId="{ACE22881-C640-4C55-B422-01B583709BA6}" dt="2021-02-25T13:19:39.513" v="909" actId="20577"/>
          <ac:spMkLst>
            <pc:docMk/>
            <pc:sldMk cId="732949669" sldId="263"/>
            <ac:spMk id="3" creationId="{864D56A1-7F53-4D31-BAF7-5F38A703978A}"/>
          </ac:spMkLst>
        </pc:spChg>
      </pc:sldChg>
      <pc:sldChg chg="addSp delSp modSp new add del mod modShow">
        <pc:chgData name="walduch@gmail.com" userId="c4c51a5c429a4122" providerId="LiveId" clId="{ACE22881-C640-4C55-B422-01B583709BA6}" dt="2021-02-25T22:00:32.384" v="4235" actId="729"/>
        <pc:sldMkLst>
          <pc:docMk/>
          <pc:sldMk cId="4135655208" sldId="264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4135655208" sldId="264"/>
            <ac:spMk id="2" creationId="{D0BE3281-629B-4F3B-A136-61B2357296A6}"/>
          </ac:spMkLst>
        </pc:spChg>
        <pc:spChg chg="mod">
          <ac:chgData name="walduch@gmail.com" userId="c4c51a5c429a4122" providerId="LiveId" clId="{ACE22881-C640-4C55-B422-01B583709BA6}" dt="2021-02-25T21:04:12.932" v="4133" actId="27636"/>
          <ac:spMkLst>
            <pc:docMk/>
            <pc:sldMk cId="4135655208" sldId="264"/>
            <ac:spMk id="3" creationId="{FE2EF73B-1763-45C0-818F-7F7FC4BA9694}"/>
          </ac:spMkLst>
        </pc:spChg>
        <pc:spChg chg="add del">
          <ac:chgData name="walduch@gmail.com" userId="c4c51a5c429a4122" providerId="LiveId" clId="{ACE22881-C640-4C55-B422-01B583709BA6}" dt="2021-02-25T11:08:55.622" v="408"/>
          <ac:spMkLst>
            <pc:docMk/>
            <pc:sldMk cId="4135655208" sldId="264"/>
            <ac:spMk id="4" creationId="{71C5436D-B865-4348-A006-9F8352F56BB9}"/>
          </ac:spMkLst>
        </pc:spChg>
      </pc:sldChg>
      <pc:sldChg chg="addSp delSp modSp add mod">
        <pc:chgData name="walduch@gmail.com" userId="c4c51a5c429a4122" providerId="LiveId" clId="{ACE22881-C640-4C55-B422-01B583709BA6}" dt="2021-02-25T22:43:59.082" v="4241" actId="12100"/>
        <pc:sldMkLst>
          <pc:docMk/>
          <pc:sldMk cId="1394537365" sldId="265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394537365" sldId="265"/>
            <ac:spMk id="2" creationId="{D0BE3281-629B-4F3B-A136-61B2357296A6}"/>
          </ac:spMkLst>
        </pc:spChg>
        <pc:spChg chg="del mod">
          <ac:chgData name="walduch@gmail.com" userId="c4c51a5c429a4122" providerId="LiveId" clId="{ACE22881-C640-4C55-B422-01B583709BA6}" dt="2021-02-25T22:43:55.570" v="4240" actId="12084"/>
          <ac:spMkLst>
            <pc:docMk/>
            <pc:sldMk cId="1394537365" sldId="265"/>
            <ac:spMk id="3" creationId="{FE2EF73B-1763-45C0-818F-7F7FC4BA9694}"/>
          </ac:spMkLst>
        </pc:spChg>
        <pc:graphicFrameChg chg="add mod">
          <ac:chgData name="walduch@gmail.com" userId="c4c51a5c429a4122" providerId="LiveId" clId="{ACE22881-C640-4C55-B422-01B583709BA6}" dt="2021-02-25T22:43:59.082" v="4241" actId="12100"/>
          <ac:graphicFrameMkLst>
            <pc:docMk/>
            <pc:sldMk cId="1394537365" sldId="265"/>
            <ac:graphicFrameMk id="4" creationId="{0B5370A9-16C4-440A-BDF3-C18C726CCF04}"/>
          </ac:graphicFrameMkLst>
        </pc:graphicFrameChg>
      </pc:sldChg>
      <pc:sldChg chg="addSp delSp modSp add mod ord">
        <pc:chgData name="walduch@gmail.com" userId="c4c51a5c429a4122" providerId="LiveId" clId="{ACE22881-C640-4C55-B422-01B583709BA6}" dt="2021-02-27T15:26:05.437" v="5811" actId="20577"/>
        <pc:sldMkLst>
          <pc:docMk/>
          <pc:sldMk cId="2552268007" sldId="266"/>
        </pc:sldMkLst>
        <pc:spChg chg="mod">
          <ac:chgData name="walduch@gmail.com" userId="c4c51a5c429a4122" providerId="LiveId" clId="{ACE22881-C640-4C55-B422-01B583709BA6}" dt="2021-02-25T21:04:12.934" v="4134" actId="27636"/>
          <ac:spMkLst>
            <pc:docMk/>
            <pc:sldMk cId="2552268007" sldId="266"/>
            <ac:spMk id="2" creationId="{FEC523B9-A16C-4A38-8ABE-DE4D69B7633F}"/>
          </ac:spMkLst>
        </pc:spChg>
        <pc:spChg chg="del mod">
          <ac:chgData name="walduch@gmail.com" userId="c4c51a5c429a4122" providerId="LiveId" clId="{ACE22881-C640-4C55-B422-01B583709BA6}" dt="2021-02-25T23:16:02.860" v="4247" actId="12084"/>
          <ac:spMkLst>
            <pc:docMk/>
            <pc:sldMk cId="2552268007" sldId="266"/>
            <ac:spMk id="3" creationId="{864D56A1-7F53-4D31-BAF7-5F38A703978A}"/>
          </ac:spMkLst>
        </pc:spChg>
        <pc:graphicFrameChg chg="add mod">
          <ac:chgData name="walduch@gmail.com" userId="c4c51a5c429a4122" providerId="LiveId" clId="{ACE22881-C640-4C55-B422-01B583709BA6}" dt="2021-02-27T15:26:05.437" v="5811" actId="20577"/>
          <ac:graphicFrameMkLst>
            <pc:docMk/>
            <pc:sldMk cId="2552268007" sldId="266"/>
            <ac:graphicFrameMk id="4" creationId="{4E4401D6-5AD6-49F7-AE3A-1D7365E45975}"/>
          </ac:graphicFrameMkLst>
        </pc:graphicFrameChg>
      </pc:sldChg>
      <pc:sldChg chg="addSp delSp modSp new mod">
        <pc:chgData name="walduch@gmail.com" userId="c4c51a5c429a4122" providerId="LiveId" clId="{ACE22881-C640-4C55-B422-01B583709BA6}" dt="2021-02-26T16:45:30.702" v="4737" actId="12100"/>
        <pc:sldMkLst>
          <pc:docMk/>
          <pc:sldMk cId="3446300907" sldId="267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446300907" sldId="267"/>
            <ac:spMk id="2" creationId="{F47E2159-508D-4301-A2FE-AAC304F0C1A7}"/>
          </ac:spMkLst>
        </pc:spChg>
        <pc:spChg chg="add del mod">
          <ac:chgData name="walduch@gmail.com" userId="c4c51a5c429a4122" providerId="LiveId" clId="{ACE22881-C640-4C55-B422-01B583709BA6}" dt="2021-02-26T16:44:49.451" v="4726" actId="12084"/>
          <ac:spMkLst>
            <pc:docMk/>
            <pc:sldMk cId="3446300907" sldId="267"/>
            <ac:spMk id="3" creationId="{9C953954-B33E-434D-B3A1-B1CD3BA8826E}"/>
          </ac:spMkLst>
        </pc:spChg>
        <pc:graphicFrameChg chg="add del mod">
          <ac:chgData name="walduch@gmail.com" userId="c4c51a5c429a4122" providerId="LiveId" clId="{ACE22881-C640-4C55-B422-01B583709BA6}" dt="2021-02-26T16:44:34.120" v="4725" actId="12084"/>
          <ac:graphicFrameMkLst>
            <pc:docMk/>
            <pc:sldMk cId="3446300907" sldId="267"/>
            <ac:graphicFrameMk id="4" creationId="{83CFC443-2191-4747-B02D-EF3E5D61EB95}"/>
          </ac:graphicFrameMkLst>
        </pc:graphicFrameChg>
        <pc:graphicFrameChg chg="add mod">
          <ac:chgData name="walduch@gmail.com" userId="c4c51a5c429a4122" providerId="LiveId" clId="{ACE22881-C640-4C55-B422-01B583709BA6}" dt="2021-02-26T16:45:30.702" v="4737" actId="12100"/>
          <ac:graphicFrameMkLst>
            <pc:docMk/>
            <pc:sldMk cId="3446300907" sldId="267"/>
            <ac:graphicFrameMk id="5" creationId="{D3748587-BF4B-4C3E-9525-1529AF6C094A}"/>
          </ac:graphicFrameMkLst>
        </pc:graphicFrameChg>
      </pc:sldChg>
      <pc:sldChg chg="addSp delSp modSp add mod setBg addAnim delAnim setClrOvrMap">
        <pc:chgData name="walduch@gmail.com" userId="c4c51a5c429a4122" providerId="LiveId" clId="{ACE22881-C640-4C55-B422-01B583709BA6}" dt="2021-02-27T15:30:28.046" v="5833" actId="12"/>
        <pc:sldMkLst>
          <pc:docMk/>
          <pc:sldMk cId="3353085134" sldId="268"/>
        </pc:sldMkLst>
        <pc:spChg chg="mod ord">
          <ac:chgData name="walduch@gmail.com" userId="c4c51a5c429a4122" providerId="LiveId" clId="{ACE22881-C640-4C55-B422-01B583709BA6}" dt="2021-02-27T15:30:28.046" v="5833" actId="12"/>
          <ac:spMkLst>
            <pc:docMk/>
            <pc:sldMk cId="3353085134" sldId="268"/>
            <ac:spMk id="2" creationId="{FEC523B9-A16C-4A38-8ABE-DE4D69B7633F}"/>
          </ac:spMkLst>
        </pc:spChg>
        <pc:spChg chg="del mod">
          <ac:chgData name="walduch@gmail.com" userId="c4c51a5c429a4122" providerId="LiveId" clId="{ACE22881-C640-4C55-B422-01B583709BA6}" dt="2021-02-26T01:13:39.714" v="4285" actId="12084"/>
          <ac:spMkLst>
            <pc:docMk/>
            <pc:sldMk cId="3353085134" sldId="268"/>
            <ac:spMk id="3" creationId="{864D56A1-7F53-4D31-BAF7-5F38A703978A}"/>
          </ac:spMkLst>
        </pc:spChg>
        <pc:spChg chg="add del mod">
          <ac:chgData name="walduch@gmail.com" userId="c4c51a5c429a4122" providerId="LiveId" clId="{ACE22881-C640-4C55-B422-01B583709BA6}" dt="2021-02-26T16:40:33.412" v="4685" actId="478"/>
          <ac:spMkLst>
            <pc:docMk/>
            <pc:sldMk cId="3353085134" sldId="268"/>
            <ac:spMk id="6" creationId="{9752724D-8976-4702-8779-5649D6070DDA}"/>
          </ac:spMkLst>
        </pc:spChg>
        <pc:spChg chg="add del">
          <ac:chgData name="walduch@gmail.com" userId="c4c51a5c429a4122" providerId="LiveId" clId="{ACE22881-C640-4C55-B422-01B583709BA6}" dt="2021-02-26T16:41:08.005" v="4701" actId="26606"/>
          <ac:spMkLst>
            <pc:docMk/>
            <pc:sldMk cId="3353085134" sldId="268"/>
            <ac:spMk id="17" creationId="{A6073935-E043-4801-AF06-06093A9145F7}"/>
          </ac:spMkLst>
        </pc:spChg>
        <pc:spChg chg="add del">
          <ac:chgData name="walduch@gmail.com" userId="c4c51a5c429a4122" providerId="LiveId" clId="{ACE22881-C640-4C55-B422-01B583709BA6}" dt="2021-02-26T16:41:08.005" v="4701" actId="26606"/>
          <ac:spMkLst>
            <pc:docMk/>
            <pc:sldMk cId="3353085134" sldId="268"/>
            <ac:spMk id="27" creationId="{8D6B9972-4A81-4223-9901-0E559A1D5E59}"/>
          </ac:spMkLst>
        </pc:spChg>
        <pc:spChg chg="add del">
          <ac:chgData name="walduch@gmail.com" userId="c4c51a5c429a4122" providerId="LiveId" clId="{ACE22881-C640-4C55-B422-01B583709BA6}" dt="2021-02-26T16:40:51.300" v="4690" actId="26606"/>
          <ac:spMkLst>
            <pc:docMk/>
            <pc:sldMk cId="3353085134" sldId="268"/>
            <ac:spMk id="40" creationId="{C2A2366C-96BE-4587-BABC-529047265AC1}"/>
          </ac:spMkLst>
        </pc:spChg>
        <pc:spChg chg="add del">
          <ac:chgData name="walduch@gmail.com" userId="c4c51a5c429a4122" providerId="LiveId" clId="{ACE22881-C640-4C55-B422-01B583709BA6}" dt="2021-02-26T16:40:54.423" v="4692" actId="26606"/>
          <ac:spMkLst>
            <pc:docMk/>
            <pc:sldMk cId="3353085134" sldId="268"/>
            <ac:spMk id="42" creationId="{C884A6B2-90E9-4BDB-8503-71AC02D3956A}"/>
          </ac:spMkLst>
        </pc:spChg>
        <pc:spChg chg="add del">
          <ac:chgData name="walduch@gmail.com" userId="c4c51a5c429a4122" providerId="LiveId" clId="{ACE22881-C640-4C55-B422-01B583709BA6}" dt="2021-02-26T16:40:57.777" v="4698" actId="26606"/>
          <ac:spMkLst>
            <pc:docMk/>
            <pc:sldMk cId="3353085134" sldId="268"/>
            <ac:spMk id="50" creationId="{EB9A9756-A5DB-460E-A867-A2AE77834D3A}"/>
          </ac:spMkLst>
        </pc:spChg>
        <pc:spChg chg="add del">
          <ac:chgData name="walduch@gmail.com" userId="c4c51a5c429a4122" providerId="LiveId" clId="{ACE22881-C640-4C55-B422-01B583709BA6}" dt="2021-02-26T16:40:54.423" v="4692" actId="26606"/>
          <ac:spMkLst>
            <pc:docMk/>
            <pc:sldMk cId="3353085134" sldId="268"/>
            <ac:spMk id="51" creationId="{5EF08599-3FED-4288-A20D-E7BCAC3B8E26}"/>
          </ac:spMkLst>
        </pc:spChg>
        <pc:spChg chg="add del">
          <ac:chgData name="walduch@gmail.com" userId="c4c51a5c429a4122" providerId="LiveId" clId="{ACE22881-C640-4C55-B422-01B583709BA6}" dt="2021-02-26T16:40:55.991" v="4696" actId="26606"/>
          <ac:spMkLst>
            <pc:docMk/>
            <pc:sldMk cId="3353085134" sldId="268"/>
            <ac:spMk id="60" creationId="{56E390B6-47E3-4ADD-9C03-196F64347A07}"/>
          </ac:spMkLst>
        </pc:spChg>
        <pc:spChg chg="add del">
          <ac:chgData name="walduch@gmail.com" userId="c4c51a5c429a4122" providerId="LiveId" clId="{ACE22881-C640-4C55-B422-01B583709BA6}" dt="2021-02-26T16:40:57.777" v="4698" actId="26606"/>
          <ac:spMkLst>
            <pc:docMk/>
            <pc:sldMk cId="3353085134" sldId="268"/>
            <ac:spMk id="63" creationId="{6C686317-9C96-4A02-88CE-7319FF590580}"/>
          </ac:spMkLst>
        </pc:spChg>
        <pc:spChg chg="add del">
          <ac:chgData name="walduch@gmail.com" userId="c4c51a5c429a4122" providerId="LiveId" clId="{ACE22881-C640-4C55-B422-01B583709BA6}" dt="2021-02-26T16:41:08" v="4700" actId="26606"/>
          <ac:spMkLst>
            <pc:docMk/>
            <pc:sldMk cId="3353085134" sldId="268"/>
            <ac:spMk id="69" creationId="{A6073935-E043-4801-AF06-06093A9145F7}"/>
          </ac:spMkLst>
        </pc:spChg>
        <pc:spChg chg="add del">
          <ac:chgData name="walduch@gmail.com" userId="c4c51a5c429a4122" providerId="LiveId" clId="{ACE22881-C640-4C55-B422-01B583709BA6}" dt="2021-02-26T16:41:08" v="4700" actId="26606"/>
          <ac:spMkLst>
            <pc:docMk/>
            <pc:sldMk cId="3353085134" sldId="268"/>
            <ac:spMk id="73" creationId="{8D6B9972-4A81-4223-9901-0E559A1D5E59}"/>
          </ac:spMkLst>
        </pc:spChg>
        <pc:spChg chg="add">
          <ac:chgData name="walduch@gmail.com" userId="c4c51a5c429a4122" providerId="LiveId" clId="{ACE22881-C640-4C55-B422-01B583709BA6}" dt="2021-02-26T16:41:08.005" v="4701" actId="26606"/>
          <ac:spMkLst>
            <pc:docMk/>
            <pc:sldMk cId="3353085134" sldId="268"/>
            <ac:spMk id="76" creationId="{EF3E1F0C-BCD9-491F-A435-D4A48FB439B9}"/>
          </ac:spMkLst>
        </pc:spChg>
        <pc:grpChg chg="add del">
          <ac:chgData name="walduch@gmail.com" userId="c4c51a5c429a4122" providerId="LiveId" clId="{ACE22881-C640-4C55-B422-01B583709BA6}" dt="2021-02-26T16:41:08.005" v="4701" actId="26606"/>
          <ac:grpSpMkLst>
            <pc:docMk/>
            <pc:sldMk cId="3353085134" sldId="268"/>
            <ac:grpSpMk id="9" creationId="{C616B3DC-C165-433D-9187-62DCC0E317D3}"/>
          </ac:grpSpMkLst>
        </pc:grpChg>
        <pc:grpChg chg="add del">
          <ac:chgData name="walduch@gmail.com" userId="c4c51a5c429a4122" providerId="LiveId" clId="{ACE22881-C640-4C55-B422-01B583709BA6}" dt="2021-02-26T16:41:08.005" v="4701" actId="26606"/>
          <ac:grpSpMkLst>
            <pc:docMk/>
            <pc:sldMk cId="3353085134" sldId="268"/>
            <ac:grpSpMk id="19" creationId="{8AC26FF4-D6F9-4A94-A837-D051A101EDD3}"/>
          </ac:grpSpMkLst>
        </pc:grpChg>
        <pc:grpChg chg="add del">
          <ac:chgData name="walduch@gmail.com" userId="c4c51a5c429a4122" providerId="LiveId" clId="{ACE22881-C640-4C55-B422-01B583709BA6}" dt="2021-02-26T16:40:51.300" v="4690" actId="26606"/>
          <ac:grpSpMkLst>
            <pc:docMk/>
            <pc:sldMk cId="3353085134" sldId="268"/>
            <ac:grpSpMk id="32" creationId="{08F94D66-27EC-4CB8-8226-D7F41C161863}"/>
          </ac:grpSpMkLst>
        </pc:grpChg>
        <pc:grpChg chg="add del">
          <ac:chgData name="walduch@gmail.com" userId="c4c51a5c429a4122" providerId="LiveId" clId="{ACE22881-C640-4C55-B422-01B583709BA6}" dt="2021-02-26T16:40:54.423" v="4692" actId="26606"/>
          <ac:grpSpMkLst>
            <pc:docMk/>
            <pc:sldMk cId="3353085134" sldId="268"/>
            <ac:grpSpMk id="43" creationId="{08F94D66-27EC-4CB8-8226-D7F41C161863}"/>
          </ac:grpSpMkLst>
        </pc:grpChg>
        <pc:grpChg chg="add del">
          <ac:chgData name="walduch@gmail.com" userId="c4c51a5c429a4122" providerId="LiveId" clId="{ACE22881-C640-4C55-B422-01B583709BA6}" dt="2021-02-26T16:40:54.423" v="4692" actId="26606"/>
          <ac:grpSpMkLst>
            <pc:docMk/>
            <pc:sldMk cId="3353085134" sldId="268"/>
            <ac:grpSpMk id="44" creationId="{E9046BC8-D404-4E7D-9202-A07F3FDD3823}"/>
          </ac:grpSpMkLst>
        </pc:grpChg>
        <pc:grpChg chg="add del">
          <ac:chgData name="walduch@gmail.com" userId="c4c51a5c429a4122" providerId="LiveId" clId="{ACE22881-C640-4C55-B422-01B583709BA6}" dt="2021-02-26T16:40:55.200" v="4694" actId="26606"/>
          <ac:grpSpMkLst>
            <pc:docMk/>
            <pc:sldMk cId="3353085134" sldId="268"/>
            <ac:grpSpMk id="53" creationId="{08F94D66-27EC-4CB8-8226-D7F41C161863}"/>
          </ac:grpSpMkLst>
        </pc:grpChg>
        <pc:grpChg chg="add del">
          <ac:chgData name="walduch@gmail.com" userId="c4c51a5c429a4122" providerId="LiveId" clId="{ACE22881-C640-4C55-B422-01B583709BA6}" dt="2021-02-26T16:40:55.200" v="4694" actId="26606"/>
          <ac:grpSpMkLst>
            <pc:docMk/>
            <pc:sldMk cId="3353085134" sldId="268"/>
            <ac:grpSpMk id="54" creationId="{503816F2-40D5-4C23-AF57-063E3923610A}"/>
          </ac:grpSpMkLst>
        </pc:grpChg>
        <pc:grpChg chg="add del">
          <ac:chgData name="walduch@gmail.com" userId="c4c51a5c429a4122" providerId="LiveId" clId="{ACE22881-C640-4C55-B422-01B583709BA6}" dt="2021-02-26T16:40:55.991" v="4696" actId="26606"/>
          <ac:grpSpMkLst>
            <pc:docMk/>
            <pc:sldMk cId="3353085134" sldId="268"/>
            <ac:grpSpMk id="59" creationId="{08F94D66-27EC-4CB8-8226-D7F41C161863}"/>
          </ac:grpSpMkLst>
        </pc:grpChg>
        <pc:grpChg chg="add del">
          <ac:chgData name="walduch@gmail.com" userId="c4c51a5c429a4122" providerId="LiveId" clId="{ACE22881-C640-4C55-B422-01B583709BA6}" dt="2021-02-26T16:40:57.777" v="4698" actId="26606"/>
          <ac:grpSpMkLst>
            <pc:docMk/>
            <pc:sldMk cId="3353085134" sldId="268"/>
            <ac:grpSpMk id="62" creationId="{C616B3DC-C165-433D-9187-62DCC0E317D3}"/>
          </ac:grpSpMkLst>
        </pc:grpChg>
        <pc:grpChg chg="add del">
          <ac:chgData name="walduch@gmail.com" userId="c4c51a5c429a4122" providerId="LiveId" clId="{ACE22881-C640-4C55-B422-01B583709BA6}" dt="2021-02-26T16:40:57.777" v="4698" actId="26606"/>
          <ac:grpSpMkLst>
            <pc:docMk/>
            <pc:sldMk cId="3353085134" sldId="268"/>
            <ac:grpSpMk id="64" creationId="{E0E25B5C-98A3-47D8-A4D7-10C2E1758981}"/>
          </ac:grpSpMkLst>
        </pc:grpChg>
        <pc:grpChg chg="add del">
          <ac:chgData name="walduch@gmail.com" userId="c4c51a5c429a4122" providerId="LiveId" clId="{ACE22881-C640-4C55-B422-01B583709BA6}" dt="2021-02-26T16:41:08" v="4700" actId="26606"/>
          <ac:grpSpMkLst>
            <pc:docMk/>
            <pc:sldMk cId="3353085134" sldId="268"/>
            <ac:grpSpMk id="68" creationId="{C616B3DC-C165-433D-9187-62DCC0E317D3}"/>
          </ac:grpSpMkLst>
        </pc:grpChg>
        <pc:grpChg chg="add del">
          <ac:chgData name="walduch@gmail.com" userId="c4c51a5c429a4122" providerId="LiveId" clId="{ACE22881-C640-4C55-B422-01B583709BA6}" dt="2021-02-26T16:41:08" v="4700" actId="26606"/>
          <ac:grpSpMkLst>
            <pc:docMk/>
            <pc:sldMk cId="3353085134" sldId="268"/>
            <ac:grpSpMk id="70" creationId="{8AC26FF4-D6F9-4A94-A837-D051A101EDD3}"/>
          </ac:grpSpMkLst>
        </pc:grpChg>
        <pc:grpChg chg="add">
          <ac:chgData name="walduch@gmail.com" userId="c4c51a5c429a4122" providerId="LiveId" clId="{ACE22881-C640-4C55-B422-01B583709BA6}" dt="2021-02-26T16:41:08.005" v="4701" actId="26606"/>
          <ac:grpSpMkLst>
            <pc:docMk/>
            <pc:sldMk cId="3353085134" sldId="268"/>
            <ac:grpSpMk id="75" creationId="{C616B3DC-C165-433D-9187-62DCC0E317D3}"/>
          </ac:grpSpMkLst>
        </pc:grpChg>
        <pc:graphicFrameChg chg="add del mod ord modGraphic">
          <ac:chgData name="walduch@gmail.com" userId="c4c51a5c429a4122" providerId="LiveId" clId="{ACE22881-C640-4C55-B422-01B583709BA6}" dt="2021-02-26T16:40:30.563" v="4684" actId="478"/>
          <ac:graphicFrameMkLst>
            <pc:docMk/>
            <pc:sldMk cId="3353085134" sldId="268"/>
            <ac:graphicFrameMk id="5" creationId="{6D0A9266-E05F-4281-8B49-26BD2BB85EE9}"/>
          </ac:graphicFrameMkLst>
        </pc:graphicFrameChg>
        <pc:picChg chg="add mod">
          <ac:chgData name="walduch@gmail.com" userId="c4c51a5c429a4122" providerId="LiveId" clId="{ACE22881-C640-4C55-B422-01B583709BA6}" dt="2021-02-26T16:41:17.706" v="4702" actId="14100"/>
          <ac:picMkLst>
            <pc:docMk/>
            <pc:sldMk cId="3353085134" sldId="268"/>
            <ac:picMk id="4" creationId="{ECD9CE1A-98E6-4BF2-A615-FB464779ABDC}"/>
          </ac:picMkLst>
        </pc:picChg>
      </pc:sldChg>
      <pc:sldChg chg="addSp delSp modSp new mod">
        <pc:chgData name="walduch@gmail.com" userId="c4c51a5c429a4122" providerId="LiveId" clId="{ACE22881-C640-4C55-B422-01B583709BA6}" dt="2021-02-26T16:47:01.078" v="4749" actId="20577"/>
        <pc:sldMkLst>
          <pc:docMk/>
          <pc:sldMk cId="2470535823" sldId="269"/>
        </pc:sldMkLst>
        <pc:spChg chg="mod">
          <ac:chgData name="walduch@gmail.com" userId="c4c51a5c429a4122" providerId="LiveId" clId="{ACE22881-C640-4C55-B422-01B583709BA6}" dt="2021-02-26T16:47:01.078" v="4749" actId="20577"/>
          <ac:spMkLst>
            <pc:docMk/>
            <pc:sldMk cId="2470535823" sldId="269"/>
            <ac:spMk id="2" creationId="{1896FE9C-85DD-4370-8B45-0F7E85D62D4B}"/>
          </ac:spMkLst>
        </pc:spChg>
        <pc:spChg chg="add del mod">
          <ac:chgData name="walduch@gmail.com" userId="c4c51a5c429a4122" providerId="LiveId" clId="{ACE22881-C640-4C55-B422-01B583709BA6}" dt="2021-02-26T16:45:54.502" v="4738" actId="12084"/>
          <ac:spMkLst>
            <pc:docMk/>
            <pc:sldMk cId="2470535823" sldId="269"/>
            <ac:spMk id="3" creationId="{8B82DDCC-D615-42F3-AAD0-81EFBD54A1E3}"/>
          </ac:spMkLst>
        </pc:spChg>
        <pc:graphicFrameChg chg="add mod">
          <ac:chgData name="walduch@gmail.com" userId="c4c51a5c429a4122" providerId="LiveId" clId="{ACE22881-C640-4C55-B422-01B583709BA6}" dt="2021-02-26T16:46:52.666" v="4748" actId="20577"/>
          <ac:graphicFrameMkLst>
            <pc:docMk/>
            <pc:sldMk cId="2470535823" sldId="269"/>
            <ac:graphicFrameMk id="4" creationId="{CCADDB1A-B446-491F-B6B6-83D9490A2B76}"/>
          </ac:graphicFrameMkLst>
        </pc:graphicFrameChg>
        <pc:picChg chg="add del mod">
          <ac:chgData name="walduch@gmail.com" userId="c4c51a5c429a4122" providerId="LiveId" clId="{ACE22881-C640-4C55-B422-01B583709BA6}" dt="2021-02-25T13:59:40.082" v="1266"/>
          <ac:picMkLst>
            <pc:docMk/>
            <pc:sldMk cId="2470535823" sldId="269"/>
            <ac:picMk id="2050" creationId="{036535EA-3330-43E5-B8B9-45E1615E7691}"/>
          </ac:picMkLst>
        </pc:picChg>
        <pc:picChg chg="add mod">
          <ac:chgData name="walduch@gmail.com" userId="c4c51a5c429a4122" providerId="LiveId" clId="{ACE22881-C640-4C55-B422-01B583709BA6}" dt="2021-02-25T14:00:22.037" v="1341" actId="14100"/>
          <ac:picMkLst>
            <pc:docMk/>
            <pc:sldMk cId="2470535823" sldId="269"/>
            <ac:picMk id="2052" creationId="{D3870892-22DE-440B-9162-26F8EA4CEE6C}"/>
          </ac:picMkLst>
        </pc:picChg>
      </pc:sldChg>
      <pc:sldChg chg="addSp delSp modSp new mod">
        <pc:chgData name="walduch@gmail.com" userId="c4c51a5c429a4122" providerId="LiveId" clId="{ACE22881-C640-4C55-B422-01B583709BA6}" dt="2021-02-26T16:48:39.010" v="4771" actId="403"/>
        <pc:sldMkLst>
          <pc:docMk/>
          <pc:sldMk cId="2142913033" sldId="270"/>
        </pc:sldMkLst>
        <pc:spChg chg="mod">
          <ac:chgData name="walduch@gmail.com" userId="c4c51a5c429a4122" providerId="LiveId" clId="{ACE22881-C640-4C55-B422-01B583709BA6}" dt="2021-02-26T16:48:39.010" v="4771" actId="403"/>
          <ac:spMkLst>
            <pc:docMk/>
            <pc:sldMk cId="2142913033" sldId="270"/>
            <ac:spMk id="2" creationId="{50E72744-95AA-45AB-99D0-D0808C699964}"/>
          </ac:spMkLst>
        </pc:spChg>
        <pc:spChg chg="del">
          <ac:chgData name="walduch@gmail.com" userId="c4c51a5c429a4122" providerId="LiveId" clId="{ACE22881-C640-4C55-B422-01B583709BA6}" dt="2021-02-25T14:01:08.587" v="1349"/>
          <ac:spMkLst>
            <pc:docMk/>
            <pc:sldMk cId="2142913033" sldId="270"/>
            <ac:spMk id="3" creationId="{FE556C53-8F70-4F79-B15F-5DBEA472E246}"/>
          </ac:spMkLst>
        </pc:spChg>
        <pc:spChg chg="del">
          <ac:chgData name="walduch@gmail.com" userId="c4c51a5c429a4122" providerId="LiveId" clId="{ACE22881-C640-4C55-B422-01B583709BA6}" dt="2021-02-26T16:47:23.354" v="4750" actId="12084"/>
          <ac:spMkLst>
            <pc:docMk/>
            <pc:sldMk cId="2142913033" sldId="270"/>
            <ac:spMk id="3078" creationId="{463CA4B9-2E86-4FDD-85DD-8566756CE280}"/>
          </ac:spMkLst>
        </pc:spChg>
        <pc:graphicFrameChg chg="add mod">
          <ac:chgData name="walduch@gmail.com" userId="c4c51a5c429a4122" providerId="LiveId" clId="{ACE22881-C640-4C55-B422-01B583709BA6}" dt="2021-02-26T16:48:24.037" v="4769" actId="20577"/>
          <ac:graphicFrameMkLst>
            <pc:docMk/>
            <pc:sldMk cId="2142913033" sldId="270"/>
            <ac:graphicFrameMk id="3" creationId="{71380304-B34B-4F6F-AF3B-17BE4F60F229}"/>
          </ac:graphicFrameMkLst>
        </pc:graphicFrame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2142913033" sldId="270"/>
            <ac:picMk id="3074" creationId="{B5895416-8D92-4CBF-8629-A6552A575493}"/>
          </ac:picMkLst>
        </pc:picChg>
      </pc:sldChg>
      <pc:sldChg chg="modSp new mod">
        <pc:chgData name="walduch@gmail.com" userId="c4c51a5c429a4122" providerId="LiveId" clId="{ACE22881-C640-4C55-B422-01B583709BA6}" dt="2021-02-26T16:48:57.098" v="4772" actId="12100"/>
        <pc:sldMkLst>
          <pc:docMk/>
          <pc:sldMk cId="3216704200" sldId="271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216704200" sldId="271"/>
            <ac:spMk id="2" creationId="{49603610-F3AD-4E0F-8494-0D27DDD7AC0E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216704200" sldId="271"/>
            <ac:spMk id="3" creationId="{BD29BDD3-81DD-476D-BFF2-0E33AFD0ADC7}"/>
          </ac:spMkLst>
        </pc:spChg>
        <pc:graphicFrameChg chg="mod">
          <ac:chgData name="walduch@gmail.com" userId="c4c51a5c429a4122" providerId="LiveId" clId="{ACE22881-C640-4C55-B422-01B583709BA6}" dt="2021-02-26T16:48:57.098" v="4772" actId="12100"/>
          <ac:graphicFrameMkLst>
            <pc:docMk/>
            <pc:sldMk cId="3216704200" sldId="271"/>
            <ac:graphicFrameMk id="6" creationId="{2EF44CA6-D103-4051-824E-4BA43C358308}"/>
          </ac:graphicFrameMkLst>
        </pc:graphicFrameChg>
      </pc:sldChg>
      <pc:sldChg chg="addSp delSp modSp add mod">
        <pc:chgData name="walduch@gmail.com" userId="c4c51a5c429a4122" providerId="LiveId" clId="{ACE22881-C640-4C55-B422-01B583709BA6}" dt="2021-02-25T21:04:12.857" v="4130"/>
        <pc:sldMkLst>
          <pc:docMk/>
          <pc:sldMk cId="4142902056" sldId="272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4142902056" sldId="272"/>
            <ac:spMk id="2" creationId="{50E72744-95AA-45AB-99D0-D0808C699964}"/>
          </ac:spMkLst>
        </pc:spChg>
        <pc:spChg chg="add mod">
          <ac:chgData name="walduch@gmail.com" userId="c4c51a5c429a4122" providerId="LiveId" clId="{ACE22881-C640-4C55-B422-01B583709BA6}" dt="2021-02-25T21:04:12.857" v="4130"/>
          <ac:spMkLst>
            <pc:docMk/>
            <pc:sldMk cId="4142902056" sldId="272"/>
            <ac:spMk id="3" creationId="{3F846400-A9F1-45D5-8137-0D273B5E8300}"/>
          </ac:spMkLst>
        </pc:spChg>
        <pc:picChg chg="del">
          <ac:chgData name="walduch@gmail.com" userId="c4c51a5c429a4122" providerId="LiveId" clId="{ACE22881-C640-4C55-B422-01B583709BA6}" dt="2021-02-25T14:02:51.409" v="1352" actId="478"/>
          <ac:picMkLst>
            <pc:docMk/>
            <pc:sldMk cId="4142902056" sldId="272"/>
            <ac:picMk id="3074" creationId="{B5895416-8D92-4CBF-8629-A6552A575493}"/>
          </ac:picMkLst>
        </pc:picChg>
      </pc:sldChg>
      <pc:sldChg chg="addSp delSp modSp add mod">
        <pc:chgData name="walduch@gmail.com" userId="c4c51a5c429a4122" providerId="LiveId" clId="{ACE22881-C640-4C55-B422-01B583709BA6}" dt="2021-02-25T21:04:12.857" v="4130"/>
        <pc:sldMkLst>
          <pc:docMk/>
          <pc:sldMk cId="2550896172" sldId="273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550896172" sldId="273"/>
            <ac:spMk id="2" creationId="{49603610-F3AD-4E0F-8494-0D27DDD7AC0E}"/>
          </ac:spMkLst>
        </pc:spChg>
        <pc:spChg chg="del">
          <ac:chgData name="walduch@gmail.com" userId="c4c51a5c429a4122" providerId="LiveId" clId="{ACE22881-C640-4C55-B422-01B583709BA6}" dt="2021-02-25T14:07:35.360" v="1454" actId="478"/>
          <ac:spMkLst>
            <pc:docMk/>
            <pc:sldMk cId="2550896172" sldId="273"/>
            <ac:spMk id="3" creationId="{BD29BDD3-81DD-476D-BFF2-0E33AFD0ADC7}"/>
          </ac:spMkLst>
        </pc:spChg>
        <pc:spChg chg="add mod">
          <ac:chgData name="walduch@gmail.com" userId="c4c51a5c429a4122" providerId="LiveId" clId="{ACE22881-C640-4C55-B422-01B583709BA6}" dt="2021-02-25T21:04:12.857" v="4130"/>
          <ac:spMkLst>
            <pc:docMk/>
            <pc:sldMk cId="2550896172" sldId="273"/>
            <ac:spMk id="5" creationId="{621EDFE0-56DB-433D-883E-37E2654B9392}"/>
          </ac:spMkLst>
        </pc:spChg>
      </pc:sldChg>
      <pc:sldChg chg="addSp delSp modSp add mod">
        <pc:chgData name="walduch@gmail.com" userId="c4c51a5c429a4122" providerId="LiveId" clId="{ACE22881-C640-4C55-B422-01B583709BA6}" dt="2021-02-26T21:17:17.172" v="5092" actId="1076"/>
        <pc:sldMkLst>
          <pc:docMk/>
          <pc:sldMk cId="1545245622" sldId="274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545245622" sldId="274"/>
            <ac:spMk id="2" creationId="{49603610-F3AD-4E0F-8494-0D27DDD7AC0E}"/>
          </ac:spMkLst>
        </pc:spChg>
        <pc:spChg chg="add del mod">
          <ac:chgData name="walduch@gmail.com" userId="c4c51a5c429a4122" providerId="LiveId" clId="{ACE22881-C640-4C55-B422-01B583709BA6}" dt="2021-02-25T14:09:51.684" v="1633"/>
          <ac:spMkLst>
            <pc:docMk/>
            <pc:sldMk cId="1545245622" sldId="274"/>
            <ac:spMk id="4" creationId="{1E6AB719-E85B-41C6-A5F9-4D7DCFD4FFDF}"/>
          </ac:spMkLst>
        </pc:spChg>
        <pc:spChg chg="del">
          <ac:chgData name="walduch@gmail.com" userId="c4c51a5c429a4122" providerId="LiveId" clId="{ACE22881-C640-4C55-B422-01B583709BA6}" dt="2021-02-25T14:09:36.037" v="1628" actId="478"/>
          <ac:spMkLst>
            <pc:docMk/>
            <pc:sldMk cId="1545245622" sldId="274"/>
            <ac:spMk id="5" creationId="{621EDFE0-56DB-433D-883E-37E2654B9392}"/>
          </ac:spMkLst>
        </pc:spChg>
        <pc:spChg chg="add del">
          <ac:chgData name="walduch@gmail.com" userId="c4c51a5c429a4122" providerId="LiveId" clId="{ACE22881-C640-4C55-B422-01B583709BA6}" dt="2021-02-25T14:09:40.494" v="1630" actId="22"/>
          <ac:spMkLst>
            <pc:docMk/>
            <pc:sldMk cId="1545245622" sldId="274"/>
            <ac:spMk id="7" creationId="{EB5339CE-6A9D-4018-BF0A-4D4D5933CED4}"/>
          </ac:spMkLst>
        </pc:spChg>
        <pc:picChg chg="add del">
          <ac:chgData name="walduch@gmail.com" userId="c4c51a5c429a4122" providerId="LiveId" clId="{ACE22881-C640-4C55-B422-01B583709BA6}" dt="2021-02-25T14:09:48.604" v="1632"/>
          <ac:picMkLst>
            <pc:docMk/>
            <pc:sldMk cId="1545245622" sldId="274"/>
            <ac:picMk id="4098" creationId="{5B52B07B-6007-4D37-B8FC-0F679F278B26}"/>
          </ac:picMkLst>
        </pc:picChg>
        <pc:picChg chg="add mod">
          <ac:chgData name="walduch@gmail.com" userId="c4c51a5c429a4122" providerId="LiveId" clId="{ACE22881-C640-4C55-B422-01B583709BA6}" dt="2021-02-26T21:17:17.172" v="5092" actId="1076"/>
          <ac:picMkLst>
            <pc:docMk/>
            <pc:sldMk cId="1545245622" sldId="274"/>
            <ac:picMk id="4100" creationId="{B51EB314-084C-48ED-9DE3-6E662433BF03}"/>
          </ac:picMkLst>
        </pc:picChg>
      </pc:sldChg>
      <pc:sldChg chg="addSp delSp modSp new mod">
        <pc:chgData name="walduch@gmail.com" userId="c4c51a5c429a4122" providerId="LiveId" clId="{ACE22881-C640-4C55-B422-01B583709BA6}" dt="2021-02-26T21:17:08.444" v="5091" actId="1076"/>
        <pc:sldMkLst>
          <pc:docMk/>
          <pc:sldMk cId="1567576993" sldId="275"/>
        </pc:sldMkLst>
        <pc:spChg chg="del mod">
          <ac:chgData name="walduch@gmail.com" userId="c4c51a5c429a4122" providerId="LiveId" clId="{ACE22881-C640-4C55-B422-01B583709BA6}" dt="2021-02-26T21:15:56.284" v="5079" actId="478"/>
          <ac:spMkLst>
            <pc:docMk/>
            <pc:sldMk cId="1567576993" sldId="275"/>
            <ac:spMk id="2" creationId="{62DC9F6D-3866-4921-A538-8F4B7112E731}"/>
          </ac:spMkLst>
        </pc:spChg>
        <pc:spChg chg="del">
          <ac:chgData name="walduch@gmail.com" userId="c4c51a5c429a4122" providerId="LiveId" clId="{ACE22881-C640-4C55-B422-01B583709BA6}" dt="2021-02-25T14:12:28.732" v="1635"/>
          <ac:spMkLst>
            <pc:docMk/>
            <pc:sldMk cId="1567576993" sldId="275"/>
            <ac:spMk id="3" creationId="{D63F2006-BDC4-40F1-A4E0-F72248A9C240}"/>
          </ac:spMkLst>
        </pc:spChg>
        <pc:spChg chg="add del mod">
          <ac:chgData name="walduch@gmail.com" userId="c4c51a5c429a4122" providerId="LiveId" clId="{ACE22881-C640-4C55-B422-01B583709BA6}" dt="2021-02-26T21:15:58.214" v="5080" actId="478"/>
          <ac:spMkLst>
            <pc:docMk/>
            <pc:sldMk cId="1567576993" sldId="275"/>
            <ac:spMk id="4" creationId="{CE9612F5-53E5-41D7-8C47-C1B111DBA64E}"/>
          </ac:spMkLst>
        </pc:spChg>
        <pc:spChg chg="add mod">
          <ac:chgData name="walduch@gmail.com" userId="c4c51a5c429a4122" providerId="LiveId" clId="{ACE22881-C640-4C55-B422-01B583709BA6}" dt="2021-02-26T21:16:16.090" v="5083"/>
          <ac:spMkLst>
            <pc:docMk/>
            <pc:sldMk cId="1567576993" sldId="275"/>
            <ac:spMk id="8" creationId="{AB362D6E-25B3-429B-825A-863545EF56DB}"/>
          </ac:spMkLst>
        </pc:spChg>
        <pc:picChg chg="add del">
          <ac:chgData name="walduch@gmail.com" userId="c4c51a5c429a4122" providerId="LiveId" clId="{ACE22881-C640-4C55-B422-01B583709BA6}" dt="2021-02-26T21:16:03.074" v="5082" actId="478"/>
          <ac:picMkLst>
            <pc:docMk/>
            <pc:sldMk cId="1567576993" sldId="275"/>
            <ac:picMk id="6" creationId="{45556A67-5B3D-4ACB-AECC-D7DFFE7F9035}"/>
          </ac:picMkLst>
        </pc:picChg>
        <pc:picChg chg="add mod">
          <ac:chgData name="walduch@gmail.com" userId="c4c51a5c429a4122" providerId="LiveId" clId="{ACE22881-C640-4C55-B422-01B583709BA6}" dt="2021-02-26T21:17:08.444" v="5091" actId="1076"/>
          <ac:picMkLst>
            <pc:docMk/>
            <pc:sldMk cId="1567576993" sldId="275"/>
            <ac:picMk id="9" creationId="{86A5E3CB-EF64-4EE9-B8B1-397426CCCE28}"/>
          </ac:picMkLst>
        </pc:picChg>
        <pc:picChg chg="add mod">
          <ac:chgData name="walduch@gmail.com" userId="c4c51a5c429a4122" providerId="LiveId" clId="{ACE22881-C640-4C55-B422-01B583709BA6}" dt="2021-02-26T21:17:04.776" v="5090" actId="14100"/>
          <ac:picMkLst>
            <pc:docMk/>
            <pc:sldMk cId="1567576993" sldId="275"/>
            <ac:picMk id="6146" creationId="{7B7253F2-36E5-4B5E-89C5-36775B9CF869}"/>
          </ac:picMkLst>
        </pc:picChg>
      </pc:sldChg>
      <pc:sldChg chg="addSp delSp modSp new mod modShow">
        <pc:chgData name="walduch@gmail.com" userId="c4c51a5c429a4122" providerId="LiveId" clId="{ACE22881-C640-4C55-B422-01B583709BA6}" dt="2021-02-26T21:18:15.395" v="5097" actId="729"/>
        <pc:sldMkLst>
          <pc:docMk/>
          <pc:sldMk cId="3879553345" sldId="276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879553345" sldId="276"/>
            <ac:spMk id="2" creationId="{9E9BCC5F-C3E7-4E44-8667-0C94ADFF9D19}"/>
          </ac:spMkLst>
        </pc:spChg>
        <pc:spChg chg="del mod">
          <ac:chgData name="walduch@gmail.com" userId="c4c51a5c429a4122" providerId="LiveId" clId="{ACE22881-C640-4C55-B422-01B583709BA6}" dt="2021-02-25T14:14:14.369" v="1801"/>
          <ac:spMkLst>
            <pc:docMk/>
            <pc:sldMk cId="3879553345" sldId="276"/>
            <ac:spMk id="3" creationId="{546CD8C0-B971-4319-B1AD-3B00E80CBC8F}"/>
          </ac:spMkLst>
        </pc:sp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3879553345" sldId="276"/>
            <ac:picMk id="7170" creationId="{0B0DA8DC-C402-44EA-8D5C-7AC9DFCD1B73}"/>
          </ac:picMkLst>
        </pc:picChg>
      </pc:sldChg>
      <pc:sldChg chg="addSp delSp modSp new mod">
        <pc:chgData name="walduch@gmail.com" userId="c4c51a5c429a4122" providerId="LiveId" clId="{ACE22881-C640-4C55-B422-01B583709BA6}" dt="2021-02-27T15:00:46.320" v="5770" actId="790"/>
        <pc:sldMkLst>
          <pc:docMk/>
          <pc:sldMk cId="4058173560" sldId="277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4058173560" sldId="277"/>
            <ac:spMk id="2" creationId="{CCA3A217-CA17-4652-B311-4EE0022B27CD}"/>
          </ac:spMkLst>
        </pc:spChg>
        <pc:spChg chg="del">
          <ac:chgData name="walduch@gmail.com" userId="c4c51a5c429a4122" providerId="LiveId" clId="{ACE22881-C640-4C55-B422-01B583709BA6}" dt="2021-02-25T14:14:49.909" v="1823"/>
          <ac:spMkLst>
            <pc:docMk/>
            <pc:sldMk cId="4058173560" sldId="277"/>
            <ac:spMk id="3" creationId="{9FAA4309-2F39-40D5-90FB-413582D1731E}"/>
          </ac:spMkLst>
        </pc:spChg>
        <pc:spChg chg="mod">
          <ac:chgData name="walduch@gmail.com" userId="c4c51a5c429a4122" providerId="LiveId" clId="{ACE22881-C640-4C55-B422-01B583709BA6}" dt="2021-02-27T15:00:46.320" v="5770" actId="790"/>
          <ac:spMkLst>
            <pc:docMk/>
            <pc:sldMk cId="4058173560" sldId="277"/>
            <ac:spMk id="8198" creationId="{EEC04C27-DCB8-4189-87E2-9B4D3310A210}"/>
          </ac:spMkLst>
        </pc:sp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4058173560" sldId="277"/>
            <ac:picMk id="8194" creationId="{48E46735-0E2B-40C7-9526-3A3D04872BE5}"/>
          </ac:picMkLst>
        </pc:picChg>
      </pc:sldChg>
      <pc:sldChg chg="modSp new mod ord">
        <pc:chgData name="walduch@gmail.com" userId="c4c51a5c429a4122" providerId="LiveId" clId="{ACE22881-C640-4C55-B422-01B583709BA6}" dt="2021-02-26T17:22:00.465" v="4848"/>
        <pc:sldMkLst>
          <pc:docMk/>
          <pc:sldMk cId="2523768779" sldId="278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523768779" sldId="278"/>
            <ac:spMk id="2" creationId="{A4F72F2F-431B-4063-B810-0E894688BB94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523768779" sldId="278"/>
            <ac:spMk id="3" creationId="{05BB6B78-2C44-4819-AC6D-D492C4218F27}"/>
          </ac:spMkLst>
        </pc:spChg>
      </pc:sldChg>
      <pc:sldChg chg="modSp new mod">
        <pc:chgData name="walduch@gmail.com" userId="c4c51a5c429a4122" providerId="LiveId" clId="{ACE22881-C640-4C55-B422-01B583709BA6}" dt="2021-02-26T21:42:34.446" v="5184" actId="12100"/>
        <pc:sldMkLst>
          <pc:docMk/>
          <pc:sldMk cId="1763418738" sldId="279"/>
        </pc:sldMkLst>
        <pc:spChg chg="mod">
          <ac:chgData name="walduch@gmail.com" userId="c4c51a5c429a4122" providerId="LiveId" clId="{ACE22881-C640-4C55-B422-01B583709BA6}" dt="2021-02-25T21:04:12.969" v="4137" actId="27636"/>
          <ac:spMkLst>
            <pc:docMk/>
            <pc:sldMk cId="1763418738" sldId="279"/>
            <ac:spMk id="2" creationId="{E57868AE-EF6F-49BC-A879-BA5781DB51F9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763418738" sldId="279"/>
            <ac:spMk id="3" creationId="{8DA6F1D4-6FAD-447F-8F78-143BFFCD42C2}"/>
          </ac:spMkLst>
        </pc:spChg>
        <pc:graphicFrameChg chg="mod">
          <ac:chgData name="walduch@gmail.com" userId="c4c51a5c429a4122" providerId="LiveId" clId="{ACE22881-C640-4C55-B422-01B583709BA6}" dt="2021-02-26T21:42:34.446" v="5184" actId="12100"/>
          <ac:graphicFrameMkLst>
            <pc:docMk/>
            <pc:sldMk cId="1763418738" sldId="279"/>
            <ac:graphicFrameMk id="6" creationId="{EA3A0955-2FFF-4A8E-9EE0-0F894A708214}"/>
          </ac:graphicFrameMkLst>
        </pc:graphicFrameChg>
      </pc:sldChg>
      <pc:sldChg chg="modSp new mod modShow">
        <pc:chgData name="walduch@gmail.com" userId="c4c51a5c429a4122" providerId="LiveId" clId="{ACE22881-C640-4C55-B422-01B583709BA6}" dt="2021-02-26T16:00:13.830" v="4612" actId="729"/>
        <pc:sldMkLst>
          <pc:docMk/>
          <pc:sldMk cId="1726594282" sldId="280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726594282" sldId="280"/>
            <ac:spMk id="2" creationId="{329766C9-C8C1-44AD-95E5-ED601A29F75C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726594282" sldId="280"/>
            <ac:spMk id="3" creationId="{12CBC210-67AE-4764-9FC9-72427998BA87}"/>
          </ac:spMkLst>
        </pc:spChg>
      </pc:sldChg>
      <pc:sldChg chg="modSp add mod">
        <pc:chgData name="walduch@gmail.com" userId="c4c51a5c429a4122" providerId="LiveId" clId="{ACE22881-C640-4C55-B422-01B583709BA6}" dt="2021-02-26T21:59:08.582" v="5292"/>
        <pc:sldMkLst>
          <pc:docMk/>
          <pc:sldMk cId="4193139124" sldId="281"/>
        </pc:sldMkLst>
        <pc:spChg chg="mod">
          <ac:chgData name="walduch@gmail.com" userId="c4c51a5c429a4122" providerId="LiveId" clId="{ACE22881-C640-4C55-B422-01B583709BA6}" dt="2021-02-25T21:04:12.972" v="4138" actId="27636"/>
          <ac:spMkLst>
            <pc:docMk/>
            <pc:sldMk cId="4193139124" sldId="281"/>
            <ac:spMk id="2" creationId="{E57868AE-EF6F-49BC-A879-BA5781DB51F9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4193139124" sldId="281"/>
            <ac:spMk id="3" creationId="{8DA6F1D4-6FAD-447F-8F78-143BFFCD42C2}"/>
          </ac:spMkLst>
        </pc:spChg>
        <pc:graphicFrameChg chg="mod modGraphic">
          <ac:chgData name="walduch@gmail.com" userId="c4c51a5c429a4122" providerId="LiveId" clId="{ACE22881-C640-4C55-B422-01B583709BA6}" dt="2021-02-26T21:59:08.582" v="5292"/>
          <ac:graphicFrameMkLst>
            <pc:docMk/>
            <pc:sldMk cId="4193139124" sldId="281"/>
            <ac:graphicFrameMk id="4" creationId="{BE58C578-9FF5-4278-81C2-935F77F90CE2}"/>
          </ac:graphicFrameMkLst>
        </pc:graphicFrameChg>
      </pc:sldChg>
      <pc:sldChg chg="modSp new mod">
        <pc:chgData name="walduch@gmail.com" userId="c4c51a5c429a4122" providerId="LiveId" clId="{ACE22881-C640-4C55-B422-01B583709BA6}" dt="2021-02-26T22:28:50.797" v="5548" actId="1037"/>
        <pc:sldMkLst>
          <pc:docMk/>
          <pc:sldMk cId="905557184" sldId="282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905557184" sldId="282"/>
            <ac:spMk id="2" creationId="{6AB848C7-4BCF-4D75-BB59-FA81834B45BD}"/>
          </ac:spMkLst>
        </pc:spChg>
        <pc:spChg chg="mod">
          <ac:chgData name="walduch@gmail.com" userId="c4c51a5c429a4122" providerId="LiveId" clId="{ACE22881-C640-4C55-B422-01B583709BA6}" dt="2021-02-25T21:04:12.982" v="4139" actId="27636"/>
          <ac:spMkLst>
            <pc:docMk/>
            <pc:sldMk cId="905557184" sldId="282"/>
            <ac:spMk id="3" creationId="{6F1F7A72-42EF-42EA-A2CF-6AE84DB5CA36}"/>
          </ac:spMkLst>
        </pc:spChg>
        <pc:graphicFrameChg chg="mod">
          <ac:chgData name="walduch@gmail.com" userId="c4c51a5c429a4122" providerId="LiveId" clId="{ACE22881-C640-4C55-B422-01B583709BA6}" dt="2021-02-26T22:28:50.797" v="5548" actId="1037"/>
          <ac:graphicFrameMkLst>
            <pc:docMk/>
            <pc:sldMk cId="905557184" sldId="282"/>
            <ac:graphicFrameMk id="4" creationId="{07B00C13-65A9-4EC3-8AB6-0057F9DFC4CE}"/>
          </ac:graphicFrameMkLst>
        </pc:graphicFrameChg>
      </pc:sldChg>
      <pc:sldChg chg="addSp modSp new mod">
        <pc:chgData name="walduch@gmail.com" userId="c4c51a5c429a4122" providerId="LiveId" clId="{ACE22881-C640-4C55-B422-01B583709BA6}" dt="2021-02-25T21:04:12.857" v="4130"/>
        <pc:sldMkLst>
          <pc:docMk/>
          <pc:sldMk cId="2349833335" sldId="283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349833335" sldId="283"/>
            <ac:spMk id="2" creationId="{439C7994-83AE-4CBD-83FA-C1BE47D4E747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349833335" sldId="283"/>
            <ac:spMk id="3" creationId="{2B7D3C15-22AB-4F12-B5FF-1B7FA6DC9599}"/>
          </ac:spMkLst>
        </pc:spChg>
        <pc:picChg chg="add">
          <ac:chgData name="walduch@gmail.com" userId="c4c51a5c429a4122" providerId="LiveId" clId="{ACE22881-C640-4C55-B422-01B583709BA6}" dt="2021-02-25T15:08:51.593" v="2454"/>
          <ac:picMkLst>
            <pc:docMk/>
            <pc:sldMk cId="2349833335" sldId="283"/>
            <ac:picMk id="9218" creationId="{AC44FC1E-0BD7-4FDE-902B-DAE9602AA108}"/>
          </ac:picMkLst>
        </pc:picChg>
      </pc:sldChg>
      <pc:sldChg chg="addSp delSp modSp add mod">
        <pc:chgData name="walduch@gmail.com" userId="c4c51a5c429a4122" providerId="LiveId" clId="{ACE22881-C640-4C55-B422-01B583709BA6}" dt="2021-02-25T21:04:12.857" v="4130"/>
        <pc:sldMkLst>
          <pc:docMk/>
          <pc:sldMk cId="2038539566" sldId="284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038539566" sldId="284"/>
            <ac:spMk id="2" creationId="{439C7994-83AE-4CBD-83FA-C1BE47D4E747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038539566" sldId="284"/>
            <ac:spMk id="3" creationId="{2B7D3C15-22AB-4F12-B5FF-1B7FA6DC9599}"/>
          </ac:spMkLst>
        </pc:spChg>
        <pc:picChg chg="del">
          <ac:chgData name="walduch@gmail.com" userId="c4c51a5c429a4122" providerId="LiveId" clId="{ACE22881-C640-4C55-B422-01B583709BA6}" dt="2021-02-25T15:09:12.963" v="2456" actId="478"/>
          <ac:picMkLst>
            <pc:docMk/>
            <pc:sldMk cId="2038539566" sldId="284"/>
            <ac:picMk id="9218" creationId="{AC44FC1E-0BD7-4FDE-902B-DAE9602AA108}"/>
          </ac:picMkLst>
        </pc:picChg>
        <pc:picChg chg="add">
          <ac:chgData name="walduch@gmail.com" userId="c4c51a5c429a4122" providerId="LiveId" clId="{ACE22881-C640-4C55-B422-01B583709BA6}" dt="2021-02-25T15:09:27.133" v="2484"/>
          <ac:picMkLst>
            <pc:docMk/>
            <pc:sldMk cId="2038539566" sldId="284"/>
            <ac:picMk id="10242" creationId="{6B41049D-F27E-4BA3-81C8-7CFCC6882C92}"/>
          </ac:picMkLst>
        </pc:picChg>
      </pc:sldChg>
      <pc:sldChg chg="modSp new mod">
        <pc:chgData name="walduch@gmail.com" userId="c4c51a5c429a4122" providerId="LiveId" clId="{ACE22881-C640-4C55-B422-01B583709BA6}" dt="2021-02-26T16:16:51.313" v="4617" actId="20577"/>
        <pc:sldMkLst>
          <pc:docMk/>
          <pc:sldMk cId="1078147089" sldId="285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078147089" sldId="285"/>
            <ac:spMk id="2" creationId="{F2EAE766-DD5C-440F-8FCD-7F5BE6186094}"/>
          </ac:spMkLst>
        </pc:spChg>
        <pc:spChg chg="mod">
          <ac:chgData name="walduch@gmail.com" userId="c4c51a5c429a4122" providerId="LiveId" clId="{ACE22881-C640-4C55-B422-01B583709BA6}" dt="2021-02-25T21:04:13.001" v="4140" actId="27636"/>
          <ac:spMkLst>
            <pc:docMk/>
            <pc:sldMk cId="1078147089" sldId="285"/>
            <ac:spMk id="3" creationId="{58209219-2056-49D3-8FEF-59B93D0C76BB}"/>
          </ac:spMkLst>
        </pc:spChg>
        <pc:graphicFrameChg chg="mod">
          <ac:chgData name="walduch@gmail.com" userId="c4c51a5c429a4122" providerId="LiveId" clId="{ACE22881-C640-4C55-B422-01B583709BA6}" dt="2021-02-26T16:16:51.313" v="4617" actId="20577"/>
          <ac:graphicFrameMkLst>
            <pc:docMk/>
            <pc:sldMk cId="1078147089" sldId="285"/>
            <ac:graphicFrameMk id="6" creationId="{D9DB57AE-ACF7-4823-A7FA-AAD0AD8799E5}"/>
          </ac:graphicFrameMkLst>
        </pc:graphicFrameChg>
      </pc:sldChg>
      <pc:sldChg chg="addSp delSp modSp add mod">
        <pc:chgData name="walduch@gmail.com" userId="c4c51a5c429a4122" providerId="LiveId" clId="{ACE22881-C640-4C55-B422-01B583709BA6}" dt="2021-02-25T21:04:12.857" v="4130"/>
        <pc:sldMkLst>
          <pc:docMk/>
          <pc:sldMk cId="794546993" sldId="286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794546993" sldId="286"/>
            <ac:spMk id="2" creationId="{439C7994-83AE-4CBD-83FA-C1BE47D4E747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794546993" sldId="286"/>
            <ac:spMk id="3" creationId="{2B7D3C15-22AB-4F12-B5FF-1B7FA6DC9599}"/>
          </ac:spMkLst>
        </pc:spChg>
        <pc:picChg chg="del">
          <ac:chgData name="walduch@gmail.com" userId="c4c51a5c429a4122" providerId="LiveId" clId="{ACE22881-C640-4C55-B422-01B583709BA6}" dt="2021-02-25T15:09:41.075" v="2488" actId="478"/>
          <ac:picMkLst>
            <pc:docMk/>
            <pc:sldMk cId="794546993" sldId="286"/>
            <ac:picMk id="10242" creationId="{6B41049D-F27E-4BA3-81C8-7CFCC6882C92}"/>
          </ac:picMkLst>
        </pc:picChg>
        <pc:picChg chg="add">
          <ac:chgData name="walduch@gmail.com" userId="c4c51a5c429a4122" providerId="LiveId" clId="{ACE22881-C640-4C55-B422-01B583709BA6}" dt="2021-02-25T15:10:00.644" v="2520"/>
          <ac:picMkLst>
            <pc:docMk/>
            <pc:sldMk cId="794546993" sldId="286"/>
            <ac:picMk id="12290" creationId="{BB2A82E1-97C9-4488-BFCC-7314C0096BAB}"/>
          </ac:picMkLst>
        </pc:picChg>
      </pc:sldChg>
      <pc:sldChg chg="addSp delSp modSp add mod">
        <pc:chgData name="walduch@gmail.com" userId="c4c51a5c429a4122" providerId="LiveId" clId="{ACE22881-C640-4C55-B422-01B583709BA6}" dt="2021-02-25T21:04:12.857" v="4130"/>
        <pc:sldMkLst>
          <pc:docMk/>
          <pc:sldMk cId="2812367906" sldId="287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812367906" sldId="287"/>
            <ac:spMk id="2" creationId="{439C7994-83AE-4CBD-83FA-C1BE47D4E747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812367906" sldId="287"/>
            <ac:spMk id="3" creationId="{2B7D3C15-22AB-4F12-B5FF-1B7FA6DC9599}"/>
          </ac:spMkLst>
        </pc:spChg>
        <pc:picChg chg="del">
          <ac:chgData name="walduch@gmail.com" userId="c4c51a5c429a4122" providerId="LiveId" clId="{ACE22881-C640-4C55-B422-01B583709BA6}" dt="2021-02-25T15:09:42.848" v="2489" actId="478"/>
          <ac:picMkLst>
            <pc:docMk/>
            <pc:sldMk cId="2812367906" sldId="287"/>
            <ac:picMk id="10242" creationId="{6B41049D-F27E-4BA3-81C8-7CFCC6882C92}"/>
          </ac:picMkLst>
        </pc:picChg>
        <pc:picChg chg="add">
          <ac:chgData name="walduch@gmail.com" userId="c4c51a5c429a4122" providerId="LiveId" clId="{ACE22881-C640-4C55-B422-01B583709BA6}" dt="2021-02-25T15:10:14.641" v="2550"/>
          <ac:picMkLst>
            <pc:docMk/>
            <pc:sldMk cId="2812367906" sldId="287"/>
            <ac:picMk id="11266" creationId="{3C05DA78-B053-413D-9F7C-604B2D85F4CC}"/>
          </ac:picMkLst>
        </pc:picChg>
      </pc:sldChg>
      <pc:sldChg chg="new del">
        <pc:chgData name="walduch@gmail.com" userId="c4c51a5c429a4122" providerId="LiveId" clId="{ACE22881-C640-4C55-B422-01B583709BA6}" dt="2021-02-25T15:09:53.614" v="2519" actId="680"/>
        <pc:sldMkLst>
          <pc:docMk/>
          <pc:sldMk cId="2076445284" sldId="288"/>
        </pc:sldMkLst>
      </pc:sldChg>
      <pc:sldChg chg="addSp delSp modSp new mod">
        <pc:chgData name="walduch@gmail.com" userId="c4c51a5c429a4122" providerId="LiveId" clId="{ACE22881-C640-4C55-B422-01B583709BA6}" dt="2021-02-26T15:19:51.047" v="4607" actId="20577"/>
        <pc:sldMkLst>
          <pc:docMk/>
          <pc:sldMk cId="2775621508" sldId="288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775621508" sldId="288"/>
            <ac:spMk id="2" creationId="{32A2BEAC-0F21-4C45-A948-6E173A2FF064}"/>
          </ac:spMkLst>
        </pc:spChg>
        <pc:spChg chg="mod">
          <ac:chgData name="walduch@gmail.com" userId="c4c51a5c429a4122" providerId="LiveId" clId="{ACE22881-C640-4C55-B422-01B583709BA6}" dt="2021-02-25T21:04:13.014" v="4141" actId="27636"/>
          <ac:spMkLst>
            <pc:docMk/>
            <pc:sldMk cId="2775621508" sldId="288"/>
            <ac:spMk id="3" creationId="{EC85B113-5C45-45FA-A62F-88429181593F}"/>
          </ac:spMkLst>
        </pc:spChg>
        <pc:spChg chg="add del mod">
          <ac:chgData name="walduch@gmail.com" userId="c4c51a5c429a4122" providerId="LiveId" clId="{ACE22881-C640-4C55-B422-01B583709BA6}" dt="2021-02-26T15:09:21.498" v="4324" actId="12084"/>
          <ac:spMkLst>
            <pc:docMk/>
            <pc:sldMk cId="2775621508" sldId="288"/>
            <ac:spMk id="5" creationId="{642D618A-60A2-40D5-ADD9-5BCF43C40E16}"/>
          </ac:spMkLst>
        </pc:spChg>
        <pc:spChg chg="add del mod">
          <ac:chgData name="walduch@gmail.com" userId="c4c51a5c429a4122" providerId="LiveId" clId="{ACE22881-C640-4C55-B422-01B583709BA6}" dt="2021-02-26T15:15:25.256" v="4448" actId="12084"/>
          <ac:spMkLst>
            <pc:docMk/>
            <pc:sldMk cId="2775621508" sldId="288"/>
            <ac:spMk id="7" creationId="{7DF05B42-644D-4B22-873C-D04775741353}"/>
          </ac:spMkLst>
        </pc:spChg>
        <pc:graphicFrameChg chg="del">
          <ac:chgData name="walduch@gmail.com" userId="c4c51a5c429a4122" providerId="LiveId" clId="{ACE22881-C640-4C55-B422-01B583709BA6}" dt="2021-02-26T14:52:25.675" v="4302" actId="11529"/>
          <ac:graphicFrameMkLst>
            <pc:docMk/>
            <pc:sldMk cId="2775621508" sldId="288"/>
            <ac:graphicFrameMk id="4" creationId="{A3808477-1A23-4B6A-A489-EBFA54F41DA6}"/>
          </ac:graphicFrameMkLst>
        </pc:graphicFrameChg>
        <pc:graphicFrameChg chg="add del mod">
          <ac:chgData name="walduch@gmail.com" userId="c4c51a5c429a4122" providerId="LiveId" clId="{ACE22881-C640-4C55-B422-01B583709BA6}" dt="2021-02-26T15:10:46.479" v="4327" actId="11529"/>
          <ac:graphicFrameMkLst>
            <pc:docMk/>
            <pc:sldMk cId="2775621508" sldId="288"/>
            <ac:graphicFrameMk id="6" creationId="{EA821220-1200-404D-B08E-383D45F1FEA3}"/>
          </ac:graphicFrameMkLst>
        </pc:graphicFrameChg>
        <pc:graphicFrameChg chg="add mod">
          <ac:chgData name="walduch@gmail.com" userId="c4c51a5c429a4122" providerId="LiveId" clId="{ACE22881-C640-4C55-B422-01B583709BA6}" dt="2021-02-26T15:19:51.047" v="4607" actId="20577"/>
          <ac:graphicFrameMkLst>
            <pc:docMk/>
            <pc:sldMk cId="2775621508" sldId="288"/>
            <ac:graphicFrameMk id="8" creationId="{6B172616-CDCA-4CB2-8EC9-4D7AB4EC318C}"/>
          </ac:graphicFrameMkLst>
        </pc:graphicFrameChg>
      </pc:sldChg>
      <pc:sldChg chg="addSp delSp modSp new mod modShow">
        <pc:chgData name="walduch@gmail.com" userId="c4c51a5c429a4122" providerId="LiveId" clId="{ACE22881-C640-4C55-B422-01B583709BA6}" dt="2021-02-26T21:17:51.965" v="5094" actId="729"/>
        <pc:sldMkLst>
          <pc:docMk/>
          <pc:sldMk cId="3437158276" sldId="289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437158276" sldId="289"/>
            <ac:spMk id="2" creationId="{2EE8891A-7A1A-4EB8-AE7D-8B6A4B8EE41B}"/>
          </ac:spMkLst>
        </pc:spChg>
        <pc:spChg chg="del mod">
          <ac:chgData name="walduch@gmail.com" userId="c4c51a5c429a4122" providerId="LiveId" clId="{ACE22881-C640-4C55-B422-01B583709BA6}" dt="2021-02-25T18:40:18.544" v="2954"/>
          <ac:spMkLst>
            <pc:docMk/>
            <pc:sldMk cId="3437158276" sldId="289"/>
            <ac:spMk id="3" creationId="{D1FBEA96-C3CC-4C1C-A965-DE39305C5594}"/>
          </ac:spMkLst>
        </pc:spChg>
        <pc:picChg chg="add mod">
          <ac:chgData name="walduch@gmail.com" userId="c4c51a5c429a4122" providerId="LiveId" clId="{ACE22881-C640-4C55-B422-01B583709BA6}" dt="2021-02-26T17:21:00.369" v="4841" actId="1076"/>
          <ac:picMkLst>
            <pc:docMk/>
            <pc:sldMk cId="3437158276" sldId="289"/>
            <ac:picMk id="13314" creationId="{73B751BC-DC5D-4F20-B8B5-5D6C304499B5}"/>
          </ac:picMkLst>
        </pc:picChg>
      </pc:sldChg>
      <pc:sldChg chg="addSp delSp modSp new del mod setBg">
        <pc:chgData name="walduch@gmail.com" userId="c4c51a5c429a4122" providerId="LiveId" clId="{ACE22881-C640-4C55-B422-01B583709BA6}" dt="2021-02-26T17:00:53.375" v="4801" actId="47"/>
        <pc:sldMkLst>
          <pc:docMk/>
          <pc:sldMk cId="388835479" sldId="290"/>
        </pc:sldMkLst>
        <pc:spChg chg="mod">
          <ac:chgData name="walduch@gmail.com" userId="c4c51a5c429a4122" providerId="LiveId" clId="{ACE22881-C640-4C55-B422-01B583709BA6}" dt="2021-02-26T17:00:50.396" v="4800" actId="26606"/>
          <ac:spMkLst>
            <pc:docMk/>
            <pc:sldMk cId="388835479" sldId="290"/>
            <ac:spMk id="2" creationId="{B42B943D-5991-48FF-8EEC-7D42765A6C84}"/>
          </ac:spMkLst>
        </pc:spChg>
        <pc:spChg chg="del">
          <ac:chgData name="walduch@gmail.com" userId="c4c51a5c429a4122" providerId="LiveId" clId="{ACE22881-C640-4C55-B422-01B583709BA6}" dt="2021-02-25T19:52:40.454" v="2964"/>
          <ac:spMkLst>
            <pc:docMk/>
            <pc:sldMk cId="388835479" sldId="290"/>
            <ac:spMk id="3" creationId="{C08CAD2C-B8AF-4F25-A093-23FE1218DE91}"/>
          </ac:spMkLst>
        </pc:spChg>
        <pc:spChg chg="add del">
          <ac:chgData name="walduch@gmail.com" userId="c4c51a5c429a4122" providerId="LiveId" clId="{ACE22881-C640-4C55-B422-01B583709BA6}" dt="2021-02-26T17:00:46.158" v="4796" actId="26606"/>
          <ac:spMkLst>
            <pc:docMk/>
            <pc:sldMk cId="388835479" sldId="290"/>
            <ac:spMk id="79" creationId="{0095B9FE-CD3D-4FD5-91D3-D9BDC79BFF5B}"/>
          </ac:spMkLst>
        </pc:spChg>
        <pc:spChg chg="add del">
          <ac:chgData name="walduch@gmail.com" userId="c4c51a5c429a4122" providerId="LiveId" clId="{ACE22881-C640-4C55-B422-01B583709BA6}" dt="2021-02-26T17:00:21.887" v="4782" actId="26606"/>
          <ac:spMkLst>
            <pc:docMk/>
            <pc:sldMk cId="388835479" sldId="290"/>
            <ac:spMk id="14340" creationId="{FB623D89-9CD4-4C55-AAD9-FCA025EBF5ED}"/>
          </ac:spMkLst>
        </pc:spChg>
        <pc:spChg chg="add del">
          <ac:chgData name="walduch@gmail.com" userId="c4c51a5c429a4122" providerId="LiveId" clId="{ACE22881-C640-4C55-B422-01B583709BA6}" dt="2021-02-26T17:00:14.566" v="4778" actId="26606"/>
          <ac:spMkLst>
            <pc:docMk/>
            <pc:sldMk cId="388835479" sldId="290"/>
            <ac:spMk id="14342" creationId="{854E3659-8F57-47D1-809F-4D06DAF76038}"/>
          </ac:spMkLst>
        </pc:spChg>
        <pc:spChg chg="add del">
          <ac:chgData name="walduch@gmail.com" userId="c4c51a5c429a4122" providerId="LiveId" clId="{ACE22881-C640-4C55-B422-01B583709BA6}" dt="2021-02-26T17:00:23.199" v="4784" actId="26606"/>
          <ac:spMkLst>
            <pc:docMk/>
            <pc:sldMk cId="388835479" sldId="290"/>
            <ac:spMk id="14343" creationId="{854E3659-8F57-47D1-809F-4D06DAF76038}"/>
          </ac:spMkLst>
        </pc:spChg>
        <pc:spChg chg="add del">
          <ac:chgData name="walduch@gmail.com" userId="c4c51a5c429a4122" providerId="LiveId" clId="{ACE22881-C640-4C55-B422-01B583709BA6}" dt="2021-02-26T17:00:23.719" v="4786" actId="26606"/>
          <ac:spMkLst>
            <pc:docMk/>
            <pc:sldMk cId="388835479" sldId="290"/>
            <ac:spMk id="14345" creationId="{FB623D89-9CD4-4C55-AAD9-FCA025EBF5ED}"/>
          </ac:spMkLst>
        </pc:spChg>
        <pc:spChg chg="add del">
          <ac:chgData name="walduch@gmail.com" userId="c4c51a5c429a4122" providerId="LiveId" clId="{ACE22881-C640-4C55-B422-01B583709BA6}" dt="2021-02-26T17:00:47.421" v="4798" actId="26606"/>
          <ac:spMkLst>
            <pc:docMk/>
            <pc:sldMk cId="388835479" sldId="290"/>
            <ac:spMk id="14348" creationId="{3AA011D0-5370-4565-A6FE-985250DD8684}"/>
          </ac:spMkLst>
        </pc:spChg>
        <pc:spChg chg="add del">
          <ac:chgData name="walduch@gmail.com" userId="c4c51a5c429a4122" providerId="LiveId" clId="{ACE22881-C640-4C55-B422-01B583709BA6}" dt="2021-02-26T17:00:50.396" v="4800" actId="26606"/>
          <ac:spMkLst>
            <pc:docMk/>
            <pc:sldMk cId="388835479" sldId="290"/>
            <ac:spMk id="14350" creationId="{6B47BE99-67AD-4E10-B685-3754F2EA6A85}"/>
          </ac:spMkLst>
        </pc:spChg>
        <pc:grpChg chg="add del">
          <ac:chgData name="walduch@gmail.com" userId="c4c51a5c429a4122" providerId="LiveId" clId="{ACE22881-C640-4C55-B422-01B583709BA6}" dt="2021-02-26T17:00:21.040" v="4780" actId="26606"/>
          <ac:grpSpMkLst>
            <pc:docMk/>
            <pc:sldMk cId="388835479" sldId="290"/>
            <ac:grpSpMk id="71" creationId="{56C5F458-F0B9-4584-B7A3-BA39F9E9FC93}"/>
          </ac:grpSpMkLst>
        </pc:grpChg>
        <pc:grpChg chg="add del">
          <ac:chgData name="walduch@gmail.com" userId="c4c51a5c429a4122" providerId="LiveId" clId="{ACE22881-C640-4C55-B422-01B583709BA6}" dt="2021-02-26T17:00:34.493" v="4792" actId="26606"/>
          <ac:grpSpMkLst>
            <pc:docMk/>
            <pc:sldMk cId="388835479" sldId="290"/>
            <ac:grpSpMk id="14341" creationId="{56C5F458-F0B9-4584-B7A3-BA39F9E9FC93}"/>
          </ac:grpSpMkLst>
        </pc:grpChg>
        <pc:grpChg chg="add del">
          <ac:chgData name="walduch@gmail.com" userId="c4c51a5c429a4122" providerId="LiveId" clId="{ACE22881-C640-4C55-B422-01B583709BA6}" dt="2021-02-26T17:00:46.158" v="4796" actId="26606"/>
          <ac:grpSpMkLst>
            <pc:docMk/>
            <pc:sldMk cId="388835479" sldId="290"/>
            <ac:grpSpMk id="14344" creationId="{56C5F458-F0B9-4584-B7A3-BA39F9E9FC93}"/>
          </ac:grpSpMkLst>
        </pc:grpChg>
        <pc:grpChg chg="add del">
          <ac:chgData name="walduch@gmail.com" userId="c4c51a5c429a4122" providerId="LiveId" clId="{ACE22881-C640-4C55-B422-01B583709BA6}" dt="2021-02-26T17:00:47.421" v="4798" actId="26606"/>
          <ac:grpSpMkLst>
            <pc:docMk/>
            <pc:sldMk cId="388835479" sldId="290"/>
            <ac:grpSpMk id="14346" creationId="{56C5F458-F0B9-4584-B7A3-BA39F9E9FC93}"/>
          </ac:grpSpMkLst>
        </pc:grpChg>
        <pc:grpChg chg="add del">
          <ac:chgData name="walduch@gmail.com" userId="c4c51a5c429a4122" providerId="LiveId" clId="{ACE22881-C640-4C55-B422-01B583709BA6}" dt="2021-02-26T17:00:26.878" v="4788" actId="26606"/>
          <ac:grpSpMkLst>
            <pc:docMk/>
            <pc:sldMk cId="388835479" sldId="290"/>
            <ac:grpSpMk id="14347" creationId="{56C5F458-F0B9-4584-B7A3-BA39F9E9FC93}"/>
          </ac:grpSpMkLst>
        </pc:grpChg>
        <pc:picChg chg="add del mod">
          <ac:chgData name="walduch@gmail.com" userId="c4c51a5c429a4122" providerId="LiveId" clId="{ACE22881-C640-4C55-B422-01B583709BA6}" dt="2021-02-26T17:00:40.517" v="4793" actId="478"/>
          <ac:picMkLst>
            <pc:docMk/>
            <pc:sldMk cId="388835479" sldId="290"/>
            <ac:picMk id="4" creationId="{BE6CB211-E3C1-4C93-A0E6-B5C899A99F08}"/>
          </ac:picMkLst>
        </pc:picChg>
        <pc:picChg chg="add mod">
          <ac:chgData name="walduch@gmail.com" userId="c4c51a5c429a4122" providerId="LiveId" clId="{ACE22881-C640-4C55-B422-01B583709BA6}" dt="2021-02-26T17:00:50.396" v="4800" actId="26606"/>
          <ac:picMkLst>
            <pc:docMk/>
            <pc:sldMk cId="388835479" sldId="290"/>
            <ac:picMk id="18" creationId="{7274BDDC-6254-482A-987C-04092795F959}"/>
          </ac:picMkLst>
        </pc:picChg>
        <pc:picChg chg="add mod ord">
          <ac:chgData name="walduch@gmail.com" userId="c4c51a5c429a4122" providerId="LiveId" clId="{ACE22881-C640-4C55-B422-01B583709BA6}" dt="2021-02-26T17:00:50.396" v="4800" actId="26606"/>
          <ac:picMkLst>
            <pc:docMk/>
            <pc:sldMk cId="388835479" sldId="290"/>
            <ac:picMk id="14338" creationId="{41EEAFEF-68B0-42AB-987C-B8F7173131CF}"/>
          </ac:picMkLst>
        </pc:picChg>
      </pc:sldChg>
      <pc:sldChg chg="addSp delSp modSp new mod modShow">
        <pc:chgData name="walduch@gmail.com" userId="c4c51a5c429a4122" providerId="LiveId" clId="{ACE22881-C640-4C55-B422-01B583709BA6}" dt="2021-02-26T17:21:21.491" v="4843" actId="729"/>
        <pc:sldMkLst>
          <pc:docMk/>
          <pc:sldMk cId="1138144562" sldId="291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138144562" sldId="291"/>
            <ac:spMk id="2" creationId="{E2A4E538-0C33-4B9E-97D1-EB4B7E7C83CC}"/>
          </ac:spMkLst>
        </pc:spChg>
        <pc:spChg chg="del">
          <ac:chgData name="walduch@gmail.com" userId="c4c51a5c429a4122" providerId="LiveId" clId="{ACE22881-C640-4C55-B422-01B583709BA6}" dt="2021-02-25T19:52:47.851" v="2965"/>
          <ac:spMkLst>
            <pc:docMk/>
            <pc:sldMk cId="1138144562" sldId="291"/>
            <ac:spMk id="3" creationId="{3830268F-58D7-45A7-AEF2-F913DA1510D5}"/>
          </ac:spMkLst>
        </pc:spChg>
        <pc:picChg chg="add mod">
          <ac:chgData name="walduch@gmail.com" userId="c4c51a5c429a4122" providerId="LiveId" clId="{ACE22881-C640-4C55-B422-01B583709BA6}" dt="2021-02-26T15:20:49.879" v="4611" actId="1076"/>
          <ac:picMkLst>
            <pc:docMk/>
            <pc:sldMk cId="1138144562" sldId="291"/>
            <ac:picMk id="15362" creationId="{5BEC6153-B8C7-4B1F-AE5B-D08B38401A99}"/>
          </ac:picMkLst>
        </pc:picChg>
      </pc:sldChg>
      <pc:sldChg chg="addSp delSp modSp new mod modShow">
        <pc:chgData name="walduch@gmail.com" userId="c4c51a5c429a4122" providerId="LiveId" clId="{ACE22881-C640-4C55-B422-01B583709BA6}" dt="2021-02-26T17:21:55.448" v="4846" actId="729"/>
        <pc:sldMkLst>
          <pc:docMk/>
          <pc:sldMk cId="3699023235" sldId="292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699023235" sldId="292"/>
            <ac:spMk id="2" creationId="{B5B5645C-EE6B-4227-A154-9917AE0FB03C}"/>
          </ac:spMkLst>
        </pc:spChg>
        <pc:spChg chg="del">
          <ac:chgData name="walduch@gmail.com" userId="c4c51a5c429a4122" providerId="LiveId" clId="{ACE22881-C640-4C55-B422-01B583709BA6}" dt="2021-02-25T19:53:18.466" v="2969"/>
          <ac:spMkLst>
            <pc:docMk/>
            <pc:sldMk cId="3699023235" sldId="292"/>
            <ac:spMk id="3" creationId="{28C8D6F3-1C0C-4748-AC01-052CBC2FDA7A}"/>
          </ac:spMkLst>
        </pc:sp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3699023235" sldId="292"/>
            <ac:picMk id="16386" creationId="{DA95E66F-4D95-4C87-B8F6-787C15A5F0F4}"/>
          </ac:picMkLst>
        </pc:picChg>
      </pc:sldChg>
      <pc:sldChg chg="modSp new mod">
        <pc:chgData name="walduch@gmail.com" userId="c4c51a5c429a4122" providerId="LiveId" clId="{ACE22881-C640-4C55-B422-01B583709BA6}" dt="2021-02-25T21:04:12.857" v="4130"/>
        <pc:sldMkLst>
          <pc:docMk/>
          <pc:sldMk cId="947187275" sldId="293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947187275" sldId="293"/>
            <ac:spMk id="2" creationId="{D1A1D7C4-0588-4166-A11E-ABEED440D88A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947187275" sldId="293"/>
            <ac:spMk id="3" creationId="{0D15D738-643E-4587-930F-C5BAE6022E67}"/>
          </ac:spMkLst>
        </pc:spChg>
      </pc:sldChg>
      <pc:sldChg chg="modSp new mod">
        <pc:chgData name="walduch@gmail.com" userId="c4c51a5c429a4122" providerId="LiveId" clId="{ACE22881-C640-4C55-B422-01B583709BA6}" dt="2021-02-26T21:40:34.731" v="5175"/>
        <pc:sldMkLst>
          <pc:docMk/>
          <pc:sldMk cId="3636859398" sldId="294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636859398" sldId="294"/>
            <ac:spMk id="2" creationId="{5658170B-AECF-4850-ACEE-7FFC4D23B24E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636859398" sldId="294"/>
            <ac:spMk id="3" creationId="{01BE6907-21E8-41FA-A014-B3371FFCDE69}"/>
          </ac:spMkLst>
        </pc:spChg>
        <pc:graphicFrameChg chg="mod modGraphic">
          <ac:chgData name="walduch@gmail.com" userId="c4c51a5c429a4122" providerId="LiveId" clId="{ACE22881-C640-4C55-B422-01B583709BA6}" dt="2021-02-26T21:40:34.731" v="5175"/>
          <ac:graphicFrameMkLst>
            <pc:docMk/>
            <pc:sldMk cId="3636859398" sldId="294"/>
            <ac:graphicFrameMk id="4" creationId="{CAD90647-D953-45BC-BFDF-A7D77B7136EC}"/>
          </ac:graphicFrameMkLst>
        </pc:graphicFrameChg>
      </pc:sldChg>
      <pc:sldChg chg="new del">
        <pc:chgData name="walduch@gmail.com" userId="c4c51a5c429a4122" providerId="LiveId" clId="{ACE22881-C640-4C55-B422-01B583709BA6}" dt="2021-02-25T20:28:40.021" v="3223" actId="47"/>
        <pc:sldMkLst>
          <pc:docMk/>
          <pc:sldMk cId="2634625895" sldId="295"/>
        </pc:sldMkLst>
      </pc:sldChg>
      <pc:sldChg chg="modSp new mod">
        <pc:chgData name="walduch@gmail.com" userId="c4c51a5c429a4122" providerId="LiveId" clId="{ACE22881-C640-4C55-B422-01B583709BA6}" dt="2021-02-26T15:13:17.680" v="4372"/>
        <pc:sldMkLst>
          <pc:docMk/>
          <pc:sldMk cId="4084496941" sldId="296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4084496941" sldId="296"/>
            <ac:spMk id="2" creationId="{5EDBE200-3C78-427B-ADD2-CD183A8051DE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4084496941" sldId="296"/>
            <ac:spMk id="3" creationId="{AA772F16-A9BE-4612-9D45-A67C31EDFB7B}"/>
          </ac:spMkLst>
        </pc:spChg>
        <pc:graphicFrameChg chg="mod">
          <ac:chgData name="walduch@gmail.com" userId="c4c51a5c429a4122" providerId="LiveId" clId="{ACE22881-C640-4C55-B422-01B583709BA6}" dt="2021-02-26T15:13:17.680" v="4372"/>
          <ac:graphicFrameMkLst>
            <pc:docMk/>
            <pc:sldMk cId="4084496941" sldId="296"/>
            <ac:graphicFrameMk id="4" creationId="{030F6937-CF49-4912-837D-29D521E87056}"/>
          </ac:graphicFrameMkLst>
        </pc:graphicFrameChg>
      </pc:sldChg>
      <pc:sldChg chg="modSp add mod ord">
        <pc:chgData name="walduch@gmail.com" userId="c4c51a5c429a4122" providerId="LiveId" clId="{ACE22881-C640-4C55-B422-01B583709BA6}" dt="2021-02-26T17:21:45.841" v="4845"/>
        <pc:sldMkLst>
          <pc:docMk/>
          <pc:sldMk cId="1430411156" sldId="297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430411156" sldId="297"/>
            <ac:spMk id="2" creationId="{A4F72F2F-431B-4063-B810-0E894688BB94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430411156" sldId="297"/>
            <ac:spMk id="3" creationId="{05BB6B78-2C44-4819-AC6D-D492C4218F27}"/>
          </ac:spMkLst>
        </pc:spChg>
      </pc:sldChg>
      <pc:sldChg chg="modSp add mod ord">
        <pc:chgData name="walduch@gmail.com" userId="c4c51a5c429a4122" providerId="LiveId" clId="{ACE22881-C640-4C55-B422-01B583709BA6}" dt="2021-02-26T21:36:30.741" v="5108" actId="1076"/>
        <pc:sldMkLst>
          <pc:docMk/>
          <pc:sldMk cId="3681409808" sldId="298"/>
        </pc:sldMkLst>
        <pc:spChg chg="mod">
          <ac:chgData name="walduch@gmail.com" userId="c4c51a5c429a4122" providerId="LiveId" clId="{ACE22881-C640-4C55-B422-01B583709BA6}" dt="2021-02-26T21:36:30.741" v="5108" actId="1076"/>
          <ac:spMkLst>
            <pc:docMk/>
            <pc:sldMk cId="3681409808" sldId="298"/>
            <ac:spMk id="2" creationId="{6AB848C7-4BCF-4D75-BB59-FA81834B45BD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681409808" sldId="298"/>
            <ac:spMk id="3" creationId="{6F1F7A72-42EF-42EA-A2CF-6AE84DB5CA36}"/>
          </ac:spMkLst>
        </pc:spChg>
        <pc:graphicFrameChg chg="mod">
          <ac:chgData name="walduch@gmail.com" userId="c4c51a5c429a4122" providerId="LiveId" clId="{ACE22881-C640-4C55-B422-01B583709BA6}" dt="2021-02-26T21:36:27.940" v="5107" actId="207"/>
          <ac:graphicFrameMkLst>
            <pc:docMk/>
            <pc:sldMk cId="3681409808" sldId="298"/>
            <ac:graphicFrameMk id="4" creationId="{320883D9-F9C1-4C1C-B9AE-3D13CDDCCAAA}"/>
          </ac:graphicFrameMkLst>
        </pc:graphicFrameChg>
      </pc:sldChg>
      <pc:sldChg chg="addSp delSp modSp add mod">
        <pc:chgData name="walduch@gmail.com" userId="c4c51a5c429a4122" providerId="LiveId" clId="{ACE22881-C640-4C55-B422-01B583709BA6}" dt="2021-02-26T21:37:02.486" v="5129" actId="122"/>
        <pc:sldMkLst>
          <pc:docMk/>
          <pc:sldMk cId="2427059050" sldId="299"/>
        </pc:sldMkLst>
        <pc:spChg chg="mod">
          <ac:chgData name="walduch@gmail.com" userId="c4c51a5c429a4122" providerId="LiveId" clId="{ACE22881-C640-4C55-B422-01B583709BA6}" dt="2021-02-26T21:37:02.486" v="5129" actId="122"/>
          <ac:spMkLst>
            <pc:docMk/>
            <pc:sldMk cId="2427059050" sldId="299"/>
            <ac:spMk id="2" creationId="{D1A1D7C4-0588-4166-A11E-ABEED440D88A}"/>
          </ac:spMkLst>
        </pc:spChg>
        <pc:spChg chg="del mod">
          <ac:chgData name="walduch@gmail.com" userId="c4c51a5c429a4122" providerId="LiveId" clId="{ACE22881-C640-4C55-B422-01B583709BA6}" dt="2021-02-25T20:22:33.947" v="3106"/>
          <ac:spMkLst>
            <pc:docMk/>
            <pc:sldMk cId="2427059050" sldId="299"/>
            <ac:spMk id="3" creationId="{0D15D738-643E-4587-930F-C5BAE6022E67}"/>
          </ac:spMkLst>
        </pc:sp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2427059050" sldId="299"/>
            <ac:picMk id="17410" creationId="{0DE23415-D46D-4FA1-96ED-7D5FC8DD1D6F}"/>
          </ac:picMkLst>
        </pc:picChg>
      </pc:sldChg>
      <pc:sldChg chg="addSp delSp modSp add mod modShow">
        <pc:chgData name="walduch@gmail.com" userId="c4c51a5c429a4122" providerId="LiveId" clId="{ACE22881-C640-4C55-B422-01B583709BA6}" dt="2021-02-26T21:40:49.676" v="5176" actId="729"/>
        <pc:sldMkLst>
          <pc:docMk/>
          <pc:sldMk cId="10895601" sldId="300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0895601" sldId="300"/>
            <ac:spMk id="2" creationId="{2EE8891A-7A1A-4EB8-AE7D-8B6A4B8EE41B}"/>
          </ac:spMkLst>
        </pc:spChg>
        <pc:spChg chg="add del mod">
          <ac:chgData name="walduch@gmail.com" userId="c4c51a5c429a4122" providerId="LiveId" clId="{ACE22881-C640-4C55-B422-01B583709BA6}" dt="2021-02-25T20:28:47.941" v="3225"/>
          <ac:spMkLst>
            <pc:docMk/>
            <pc:sldMk cId="10895601" sldId="300"/>
            <ac:spMk id="3" creationId="{230FE0CF-6F50-49B4-85CC-1D3BB34AB952}"/>
          </ac:spMkLst>
        </pc:spChg>
        <pc:picChg chg="del">
          <ac:chgData name="walduch@gmail.com" userId="c4c51a5c429a4122" providerId="LiveId" clId="{ACE22881-C640-4C55-B422-01B583709BA6}" dt="2021-02-25T20:28:46.183" v="3224" actId="478"/>
          <ac:picMkLst>
            <pc:docMk/>
            <pc:sldMk cId="10895601" sldId="300"/>
            <ac:picMk id="13314" creationId="{73B751BC-DC5D-4F20-B8B5-5D6C304499B5}"/>
          </ac:picMkLst>
        </pc:picChg>
        <pc:picChg chg="add mod">
          <ac:chgData name="walduch@gmail.com" userId="c4c51a5c429a4122" providerId="LiveId" clId="{ACE22881-C640-4C55-B422-01B583709BA6}" dt="2021-02-26T17:32:14.730" v="4969" actId="12788"/>
          <ac:picMkLst>
            <pc:docMk/>
            <pc:sldMk cId="10895601" sldId="300"/>
            <ac:picMk id="21506" creationId="{A127AFDA-0A67-4665-BBAA-C8B2AF0ACEBB}"/>
          </ac:picMkLst>
        </pc:picChg>
      </pc:sldChg>
      <pc:sldChg chg="addSp delSp modSp add mod setBg">
        <pc:chgData name="walduch@gmail.com" userId="c4c51a5c429a4122" providerId="LiveId" clId="{ACE22881-C640-4C55-B422-01B583709BA6}" dt="2021-02-27T15:14:06.845" v="5803" actId="1035"/>
        <pc:sldMkLst>
          <pc:docMk/>
          <pc:sldMk cId="4059384114" sldId="301"/>
        </pc:sldMkLst>
        <pc:spChg chg="mod">
          <ac:chgData name="walduch@gmail.com" userId="c4c51a5c429a4122" providerId="LiveId" clId="{ACE22881-C640-4C55-B422-01B583709BA6}" dt="2021-02-27T15:13:56.241" v="5772" actId="27636"/>
          <ac:spMkLst>
            <pc:docMk/>
            <pc:sldMk cId="4059384114" sldId="301"/>
            <ac:spMk id="2" creationId="{B42B943D-5991-48FF-8EEC-7D42765A6C84}"/>
          </ac:spMkLst>
        </pc:spChg>
        <pc:spChg chg="add del mod">
          <ac:chgData name="walduch@gmail.com" userId="c4c51a5c429a4122" providerId="LiveId" clId="{ACE22881-C640-4C55-B422-01B583709BA6}" dt="2021-02-25T20:28:58.311" v="3227"/>
          <ac:spMkLst>
            <pc:docMk/>
            <pc:sldMk cId="4059384114" sldId="301"/>
            <ac:spMk id="3" creationId="{8482D7DF-BB6A-45E1-B3BA-D2634CA60128}"/>
          </ac:spMkLst>
        </pc:spChg>
        <pc:grpChg chg="add">
          <ac:chgData name="walduch@gmail.com" userId="c4c51a5c429a4122" providerId="LiveId" clId="{ACE22881-C640-4C55-B422-01B583709BA6}" dt="2021-02-26T17:22:37.193" v="4853" actId="26606"/>
          <ac:grpSpMkLst>
            <pc:docMk/>
            <pc:sldMk cId="4059384114" sldId="301"/>
            <ac:grpSpMk id="71" creationId="{56C5F458-F0B9-4584-B7A3-BA39F9E9FC93}"/>
          </ac:grpSpMkLst>
        </pc:grpChg>
        <pc:picChg chg="add mod">
          <ac:chgData name="walduch@gmail.com" userId="c4c51a5c429a4122" providerId="LiveId" clId="{ACE22881-C640-4C55-B422-01B583709BA6}" dt="2021-02-27T15:14:06.845" v="5803" actId="1035"/>
          <ac:picMkLst>
            <pc:docMk/>
            <pc:sldMk cId="4059384114" sldId="301"/>
            <ac:picMk id="4" creationId="{F2E92BB5-84FB-49B7-8092-D4571C8B75D0}"/>
          </ac:picMkLst>
        </pc:picChg>
        <pc:picChg chg="del">
          <ac:chgData name="walduch@gmail.com" userId="c4c51a5c429a4122" providerId="LiveId" clId="{ACE22881-C640-4C55-B422-01B583709BA6}" dt="2021-02-25T20:28:56.058" v="3226" actId="478"/>
          <ac:picMkLst>
            <pc:docMk/>
            <pc:sldMk cId="4059384114" sldId="301"/>
            <ac:picMk id="14338" creationId="{41EEAFEF-68B0-42AB-987C-B8F7173131CF}"/>
          </ac:picMkLst>
        </pc:picChg>
        <pc:picChg chg="add mod ord">
          <ac:chgData name="walduch@gmail.com" userId="c4c51a5c429a4122" providerId="LiveId" clId="{ACE22881-C640-4C55-B422-01B583709BA6}" dt="2021-02-27T15:14:06.845" v="5803" actId="1035"/>
          <ac:picMkLst>
            <pc:docMk/>
            <pc:sldMk cId="4059384114" sldId="301"/>
            <ac:picMk id="20482" creationId="{D3F7162E-EEBB-4C8D-AFD8-D5B9550E9FBD}"/>
          </ac:picMkLst>
        </pc:picChg>
      </pc:sldChg>
      <pc:sldChg chg="addSp delSp modSp add mod modShow">
        <pc:chgData name="walduch@gmail.com" userId="c4c51a5c429a4122" providerId="LiveId" clId="{ACE22881-C640-4C55-B422-01B583709BA6}" dt="2021-02-26T17:30:36.795" v="4953" actId="729"/>
        <pc:sldMkLst>
          <pc:docMk/>
          <pc:sldMk cId="2278117353" sldId="302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278117353" sldId="302"/>
            <ac:spMk id="2" creationId="{E2A4E538-0C33-4B9E-97D1-EB4B7E7C83CC}"/>
          </ac:spMkLst>
        </pc:spChg>
        <pc:spChg chg="add del mod">
          <ac:chgData name="walduch@gmail.com" userId="c4c51a5c429a4122" providerId="LiveId" clId="{ACE22881-C640-4C55-B422-01B583709BA6}" dt="2021-02-25T20:29:11.371" v="3229"/>
          <ac:spMkLst>
            <pc:docMk/>
            <pc:sldMk cId="2278117353" sldId="302"/>
            <ac:spMk id="3" creationId="{77515173-8027-4EDB-ADBC-8A07CF7A31DC}"/>
          </ac:spMkLst>
        </pc:spChg>
        <pc:picChg chg="del">
          <ac:chgData name="walduch@gmail.com" userId="c4c51a5c429a4122" providerId="LiveId" clId="{ACE22881-C640-4C55-B422-01B583709BA6}" dt="2021-02-25T20:29:06.659" v="3228" actId="478"/>
          <ac:picMkLst>
            <pc:docMk/>
            <pc:sldMk cId="2278117353" sldId="302"/>
            <ac:picMk id="15362" creationId="{5BEC6153-B8C7-4B1F-AE5B-D08B38401A99}"/>
          </ac:picMkLst>
        </pc:pic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2278117353" sldId="302"/>
            <ac:picMk id="19458" creationId="{AF998714-95FE-4305-A970-1B2A15923A62}"/>
          </ac:picMkLst>
        </pc:picChg>
      </pc:sldChg>
      <pc:sldChg chg="addSp delSp modSp add mod ord modShow">
        <pc:chgData name="walduch@gmail.com" userId="c4c51a5c429a4122" providerId="LiveId" clId="{ACE22881-C640-4C55-B422-01B583709BA6}" dt="2021-02-26T17:30:56.635" v="4957" actId="729"/>
        <pc:sldMkLst>
          <pc:docMk/>
          <pc:sldMk cId="892268990" sldId="303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892268990" sldId="303"/>
            <ac:spMk id="2" creationId="{B5B5645C-EE6B-4227-A154-9917AE0FB03C}"/>
          </ac:spMkLst>
        </pc:spChg>
        <pc:spChg chg="add del mod">
          <ac:chgData name="walduch@gmail.com" userId="c4c51a5c429a4122" providerId="LiveId" clId="{ACE22881-C640-4C55-B422-01B583709BA6}" dt="2021-02-25T20:29:19.012" v="3231"/>
          <ac:spMkLst>
            <pc:docMk/>
            <pc:sldMk cId="892268990" sldId="303"/>
            <ac:spMk id="3" creationId="{A62CB409-E8E0-42BE-89B2-42172A6EBD77}"/>
          </ac:spMkLst>
        </pc:spChg>
        <pc:picChg chg="del">
          <ac:chgData name="walduch@gmail.com" userId="c4c51a5c429a4122" providerId="LiveId" clId="{ACE22881-C640-4C55-B422-01B583709BA6}" dt="2021-02-25T20:29:14.209" v="3230" actId="478"/>
          <ac:picMkLst>
            <pc:docMk/>
            <pc:sldMk cId="892268990" sldId="303"/>
            <ac:picMk id="16386" creationId="{DA95E66F-4D95-4C87-B8F6-787C15A5F0F4}"/>
          </ac:picMkLst>
        </pc:pic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892268990" sldId="303"/>
            <ac:picMk id="18434" creationId="{C2C0A2F5-6527-41A1-B92B-9FD79BAD9A23}"/>
          </ac:picMkLst>
        </pc:picChg>
      </pc:sldChg>
      <pc:sldChg chg="modSp add mod">
        <pc:chgData name="walduch@gmail.com" userId="c4c51a5c429a4122" providerId="LiveId" clId="{ACE22881-C640-4C55-B422-01B583709BA6}" dt="2021-02-25T21:04:12.857" v="4130"/>
        <pc:sldMkLst>
          <pc:docMk/>
          <pc:sldMk cId="2702449123" sldId="304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702449123" sldId="304"/>
            <ac:spMk id="2" creationId="{A4F72F2F-431B-4063-B810-0E894688BB94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2702449123" sldId="304"/>
            <ac:spMk id="3" creationId="{05BB6B78-2C44-4819-AC6D-D492C4218F27}"/>
          </ac:spMkLst>
        </pc:spChg>
      </pc:sldChg>
      <pc:sldChg chg="modSp new mod">
        <pc:chgData name="walduch@gmail.com" userId="c4c51a5c429a4122" providerId="LiveId" clId="{ACE22881-C640-4C55-B422-01B583709BA6}" dt="2021-02-25T21:04:12.857" v="4130"/>
        <pc:sldMkLst>
          <pc:docMk/>
          <pc:sldMk cId="1043649431" sldId="305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043649431" sldId="305"/>
            <ac:spMk id="2" creationId="{BC42ABC0-000B-4257-8F25-06B9409AD5A2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043649431" sldId="305"/>
            <ac:spMk id="3" creationId="{49E9D8DD-11EE-401C-A5E1-95F4EF2F0429}"/>
          </ac:spMkLst>
        </pc:spChg>
      </pc:sldChg>
      <pc:sldChg chg="addSp delSp modSp add mod modShow">
        <pc:chgData name="walduch@gmail.com" userId="c4c51a5c429a4122" providerId="LiveId" clId="{ACE22881-C640-4C55-B422-01B583709BA6}" dt="2021-02-26T21:14:52.930" v="5075" actId="729"/>
        <pc:sldMkLst>
          <pc:docMk/>
          <pc:sldMk cId="623439318" sldId="306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623439318" sldId="306"/>
            <ac:spMk id="2" creationId="{2EE8891A-7A1A-4EB8-AE7D-8B6A4B8EE41B}"/>
          </ac:spMkLst>
        </pc:spChg>
        <pc:spChg chg="add del mod">
          <ac:chgData name="walduch@gmail.com" userId="c4c51a5c429a4122" providerId="LiveId" clId="{ACE22881-C640-4C55-B422-01B583709BA6}" dt="2021-02-25T20:42:33.139" v="3708"/>
          <ac:spMkLst>
            <pc:docMk/>
            <pc:sldMk cId="623439318" sldId="306"/>
            <ac:spMk id="3" creationId="{1FADA93F-3C1A-4EFC-A1F1-58710C57B947}"/>
          </ac:spMkLst>
        </pc:spChg>
        <pc:spChg chg="add del mod">
          <ac:chgData name="walduch@gmail.com" userId="c4c51a5c429a4122" providerId="LiveId" clId="{ACE22881-C640-4C55-B422-01B583709BA6}" dt="2021-02-25T20:43:01.983" v="3710"/>
          <ac:spMkLst>
            <pc:docMk/>
            <pc:sldMk cId="623439318" sldId="306"/>
            <ac:spMk id="4" creationId="{7D6843EF-7FA6-432D-BD47-9D8BDBCB815B}"/>
          </ac:spMkLst>
        </pc:spChg>
        <pc:picChg chg="add del mod">
          <ac:chgData name="walduch@gmail.com" userId="c4c51a5c429a4122" providerId="LiveId" clId="{ACE22881-C640-4C55-B422-01B583709BA6}" dt="2021-02-26T17:33:22.344" v="4971"/>
          <ac:picMkLst>
            <pc:docMk/>
            <pc:sldMk cId="623439318" sldId="306"/>
            <ac:picMk id="4" creationId="{DBBBE28B-22D7-48E6-B060-4AD292269197}"/>
          </ac:picMkLst>
        </pc:picChg>
        <pc:picChg chg="del">
          <ac:chgData name="walduch@gmail.com" userId="c4c51a5c429a4122" providerId="LiveId" clId="{ACE22881-C640-4C55-B422-01B583709BA6}" dt="2021-02-25T20:42:30.889" v="3707" actId="478"/>
          <ac:picMkLst>
            <pc:docMk/>
            <pc:sldMk cId="623439318" sldId="306"/>
            <ac:picMk id="21506" creationId="{A127AFDA-0A67-4665-BBAA-C8B2AF0ACEBB}"/>
          </ac:picMkLst>
        </pc:picChg>
        <pc:picChg chg="add del mod">
          <ac:chgData name="walduch@gmail.com" userId="c4c51a5c429a4122" providerId="LiveId" clId="{ACE22881-C640-4C55-B422-01B583709BA6}" dt="2021-02-25T20:43:00.193" v="3709" actId="478"/>
          <ac:picMkLst>
            <pc:docMk/>
            <pc:sldMk cId="623439318" sldId="306"/>
            <ac:picMk id="25602" creationId="{3CDB84A6-0907-4D3F-B326-4D8608DD75CA}"/>
          </ac:picMkLst>
        </pc:pic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623439318" sldId="306"/>
            <ac:picMk id="25604" creationId="{EAD5E396-839A-4A77-89BF-CCCD05DA23ED}"/>
          </ac:picMkLst>
        </pc:picChg>
      </pc:sldChg>
      <pc:sldChg chg="addSp delSp modSp add mod modShow">
        <pc:chgData name="walduch@gmail.com" userId="c4c51a5c429a4122" providerId="LiveId" clId="{ACE22881-C640-4C55-B422-01B583709BA6}" dt="2021-02-26T21:14:52.930" v="5075" actId="729"/>
        <pc:sldMkLst>
          <pc:docMk/>
          <pc:sldMk cId="3991331227" sldId="307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991331227" sldId="307"/>
            <ac:spMk id="2" creationId="{B42B943D-5991-48FF-8EEC-7D42765A6C84}"/>
          </ac:spMkLst>
        </pc:spChg>
        <pc:spChg chg="add del mod">
          <ac:chgData name="walduch@gmail.com" userId="c4c51a5c429a4122" providerId="LiveId" clId="{ACE22881-C640-4C55-B422-01B583709BA6}" dt="2021-02-25T20:43:13.769" v="3714"/>
          <ac:spMkLst>
            <pc:docMk/>
            <pc:sldMk cId="3991331227" sldId="307"/>
            <ac:spMk id="3" creationId="{2318B9B4-00B5-47F2-8325-B72E04984DC6}"/>
          </ac:spMkLst>
        </pc:spChg>
        <pc:picChg chg="del">
          <ac:chgData name="walduch@gmail.com" userId="c4c51a5c429a4122" providerId="LiveId" clId="{ACE22881-C640-4C55-B422-01B583709BA6}" dt="2021-02-25T20:43:09.439" v="3711" actId="478"/>
          <ac:picMkLst>
            <pc:docMk/>
            <pc:sldMk cId="3991331227" sldId="307"/>
            <ac:picMk id="20482" creationId="{D3F7162E-EEBB-4C8D-AFD8-D5B9550E9FBD}"/>
          </ac:picMkLst>
        </pc:picChg>
        <pc:picChg chg="add del">
          <ac:chgData name="walduch@gmail.com" userId="c4c51a5c429a4122" providerId="LiveId" clId="{ACE22881-C640-4C55-B422-01B583709BA6}" dt="2021-02-25T20:43:12.488" v="3713"/>
          <ac:picMkLst>
            <pc:docMk/>
            <pc:sldMk cId="3991331227" sldId="307"/>
            <ac:picMk id="24578" creationId="{222B2D62-3E12-4312-A426-F80718114BF9}"/>
          </ac:picMkLst>
        </pc:pic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3991331227" sldId="307"/>
            <ac:picMk id="24580" creationId="{B9460A9E-9BCC-4A6E-B133-DB78EDD9B0BD}"/>
          </ac:picMkLst>
        </pc:picChg>
      </pc:sldChg>
      <pc:sldChg chg="modSp add mod modShow">
        <pc:chgData name="walduch@gmail.com" userId="c4c51a5c429a4122" providerId="LiveId" clId="{ACE22881-C640-4C55-B422-01B583709BA6}" dt="2021-02-26T21:14:52.930" v="5075" actId="729"/>
        <pc:sldMkLst>
          <pc:docMk/>
          <pc:sldMk cId="1524380406" sldId="308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524380406" sldId="308"/>
            <ac:spMk id="2" creationId="{E2A4E538-0C33-4B9E-97D1-EB4B7E7C83CC}"/>
          </ac:spMkLst>
        </pc:spChg>
        <pc:picChg chg="mod">
          <ac:chgData name="walduch@gmail.com" userId="c4c51a5c429a4122" providerId="LiveId" clId="{ACE22881-C640-4C55-B422-01B583709BA6}" dt="2021-02-25T21:04:12.857" v="4130"/>
          <ac:picMkLst>
            <pc:docMk/>
            <pc:sldMk cId="1524380406" sldId="308"/>
            <ac:picMk id="19458" creationId="{AF998714-95FE-4305-A970-1B2A15923A62}"/>
          </ac:picMkLst>
        </pc:picChg>
      </pc:sldChg>
      <pc:sldChg chg="addSp delSp modSp add ord">
        <pc:chgData name="walduch@gmail.com" userId="c4c51a5c429a4122" providerId="LiveId" clId="{ACE22881-C640-4C55-B422-01B583709BA6}" dt="2021-02-26T21:14:55.772" v="5077"/>
        <pc:sldMkLst>
          <pc:docMk/>
          <pc:sldMk cId="3387956095" sldId="309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3387956095" sldId="309"/>
            <ac:spMk id="2" creationId="{B5B5645C-EE6B-4227-A154-9917AE0FB03C}"/>
          </ac:spMkLst>
        </pc:spChg>
        <pc:spChg chg="add del mod">
          <ac:chgData name="walduch@gmail.com" userId="c4c51a5c429a4122" providerId="LiveId" clId="{ACE22881-C640-4C55-B422-01B583709BA6}" dt="2021-02-25T20:43:24.793" v="3716"/>
          <ac:spMkLst>
            <pc:docMk/>
            <pc:sldMk cId="3387956095" sldId="309"/>
            <ac:spMk id="3" creationId="{1A3B98A5-E6DD-486A-8244-719AFC342A4C}"/>
          </ac:spMkLst>
        </pc:spChg>
        <pc:picChg chg="del">
          <ac:chgData name="walduch@gmail.com" userId="c4c51a5c429a4122" providerId="LiveId" clId="{ACE22881-C640-4C55-B422-01B583709BA6}" dt="2021-02-25T20:43:23.005" v="3715" actId="478"/>
          <ac:picMkLst>
            <pc:docMk/>
            <pc:sldMk cId="3387956095" sldId="309"/>
            <ac:picMk id="18434" creationId="{C2C0A2F5-6527-41A1-B92B-9FD79BAD9A23}"/>
          </ac:picMkLst>
        </pc:picChg>
        <pc:picChg chg="add mod">
          <ac:chgData name="walduch@gmail.com" userId="c4c51a5c429a4122" providerId="LiveId" clId="{ACE22881-C640-4C55-B422-01B583709BA6}" dt="2021-02-25T21:04:12.857" v="4130"/>
          <ac:picMkLst>
            <pc:docMk/>
            <pc:sldMk cId="3387956095" sldId="309"/>
            <ac:picMk id="22530" creationId="{64FBDBCB-8549-4E75-A13F-49009E9B7058}"/>
          </ac:picMkLst>
        </pc:picChg>
      </pc:sldChg>
      <pc:sldChg chg="modSp add mod">
        <pc:chgData name="walduch@gmail.com" userId="c4c51a5c429a4122" providerId="LiveId" clId="{ACE22881-C640-4C55-B422-01B583709BA6}" dt="2021-02-25T21:04:12.857" v="4130"/>
        <pc:sldMkLst>
          <pc:docMk/>
          <pc:sldMk cId="1281988121" sldId="310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281988121" sldId="310"/>
            <ac:spMk id="2" creationId="{A4F72F2F-431B-4063-B810-0E894688BB94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1281988121" sldId="310"/>
            <ac:spMk id="3" creationId="{05BB6B78-2C44-4819-AC6D-D492C4218F27}"/>
          </ac:spMkLst>
        </pc:spChg>
      </pc:sldChg>
      <pc:sldChg chg="modSp new mod">
        <pc:chgData name="walduch@gmail.com" userId="c4c51a5c429a4122" providerId="LiveId" clId="{ACE22881-C640-4C55-B422-01B583709BA6}" dt="2021-02-25T21:04:12.857" v="4130"/>
        <pc:sldMkLst>
          <pc:docMk/>
          <pc:sldMk cId="721272745" sldId="311"/>
        </pc:sldMkLst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721272745" sldId="311"/>
            <ac:spMk id="2" creationId="{CC14E97F-013F-4E5B-8A31-FE78FBDE2CE7}"/>
          </ac:spMkLst>
        </pc:spChg>
        <pc:spChg chg="mod">
          <ac:chgData name="walduch@gmail.com" userId="c4c51a5c429a4122" providerId="LiveId" clId="{ACE22881-C640-4C55-B422-01B583709BA6}" dt="2021-02-25T21:04:12.857" v="4130"/>
          <ac:spMkLst>
            <pc:docMk/>
            <pc:sldMk cId="721272745" sldId="311"/>
            <ac:spMk id="3" creationId="{24C449CD-BDF1-4AFD-883A-562C36408B21}"/>
          </ac:spMkLst>
        </pc:spChg>
      </pc:sldChg>
      <pc:sldChg chg="mod modShow">
        <pc:chgData name="walduch@gmail.com" userId="c4c51a5c429a4122" providerId="LiveId" clId="{ACE22881-C640-4C55-B422-01B583709BA6}" dt="2021-02-26T16:22:34.681" v="4640" actId="729"/>
        <pc:sldMkLst>
          <pc:docMk/>
          <pc:sldMk cId="1254753809" sldId="312"/>
        </pc:sldMkLst>
      </pc:sldChg>
      <pc:sldChg chg="addSp delSp modSp add mod setBg delDesignElem">
        <pc:chgData name="walduch@gmail.com" userId="c4c51a5c429a4122" providerId="LiveId" clId="{ACE22881-C640-4C55-B422-01B583709BA6}" dt="2021-02-26T16:22:13.928" v="4639" actId="20577"/>
        <pc:sldMkLst>
          <pc:docMk/>
          <pc:sldMk cId="435611702" sldId="313"/>
        </pc:sldMkLst>
        <pc:spChg chg="add del mod">
          <ac:chgData name="walduch@gmail.com" userId="c4c51a5c429a4122" providerId="LiveId" clId="{ACE22881-C640-4C55-B422-01B583709BA6}" dt="2021-02-26T16:20:23.985" v="4630" actId="12084"/>
          <ac:spMkLst>
            <pc:docMk/>
            <pc:sldMk cId="435611702" sldId="313"/>
            <ac:spMk id="3" creationId="{E2882F2F-7562-4C3B-B930-3B4C0CE50F57}"/>
          </ac:spMkLst>
        </pc:spChg>
        <pc:spChg chg="del">
          <ac:chgData name="walduch@gmail.com" userId="c4c51a5c429a4122" providerId="LiveId" clId="{ACE22881-C640-4C55-B422-01B583709BA6}" dt="2021-02-26T16:20:02.902" v="4628"/>
          <ac:spMkLst>
            <pc:docMk/>
            <pc:sldMk cId="435611702" sldId="313"/>
            <ac:spMk id="22" creationId="{85428F22-76B3-4107-AADE-3F9EC95FD325}"/>
          </ac:spMkLst>
        </pc:spChg>
        <pc:grpChg chg="del">
          <ac:chgData name="walduch@gmail.com" userId="c4c51a5c429a4122" providerId="LiveId" clId="{ACE22881-C640-4C55-B422-01B583709BA6}" dt="2021-02-26T16:20:02.902" v="4628"/>
          <ac:grpSpMkLst>
            <pc:docMk/>
            <pc:sldMk cId="435611702" sldId="313"/>
            <ac:grpSpMk id="15" creationId="{78326E10-C8CB-487F-A110-F861268DE619}"/>
          </ac:grpSpMkLst>
        </pc:grpChg>
        <pc:grpChg chg="del">
          <ac:chgData name="walduch@gmail.com" userId="c4c51a5c429a4122" providerId="LiveId" clId="{ACE22881-C640-4C55-B422-01B583709BA6}" dt="2021-02-26T16:20:02.902" v="4628"/>
          <ac:grpSpMkLst>
            <pc:docMk/>
            <pc:sldMk cId="435611702" sldId="313"/>
            <ac:grpSpMk id="23" creationId="{5346FBCF-5353-4172-96F5-4B7EB07777C4}"/>
          </ac:grpSpMkLst>
        </pc:grpChg>
        <pc:graphicFrameChg chg="del">
          <ac:chgData name="walduch@gmail.com" userId="c4c51a5c429a4122" providerId="LiveId" clId="{ACE22881-C640-4C55-B422-01B583709BA6}" dt="2021-02-26T16:20:11.377" v="4629" actId="11529"/>
          <ac:graphicFrameMkLst>
            <pc:docMk/>
            <pc:sldMk cId="435611702" sldId="313"/>
            <ac:graphicFrameMk id="4" creationId="{1D3F796C-2C0C-4DE2-87D4-A498FCE78367}"/>
          </ac:graphicFrameMkLst>
        </pc:graphicFrameChg>
        <pc:graphicFrameChg chg="add mod">
          <ac:chgData name="walduch@gmail.com" userId="c4c51a5c429a4122" providerId="LiveId" clId="{ACE22881-C640-4C55-B422-01B583709BA6}" dt="2021-02-26T16:22:13.928" v="4639" actId="20577"/>
          <ac:graphicFrameMkLst>
            <pc:docMk/>
            <pc:sldMk cId="435611702" sldId="313"/>
            <ac:graphicFrameMk id="5" creationId="{2D1E3C50-B0AC-4E3E-9CF4-7466889430B5}"/>
          </ac:graphicFrameMkLst>
        </pc:graphicFrameChg>
      </pc:sldChg>
      <pc:sldChg chg="addSp delSp modSp add mod setBg">
        <pc:chgData name="walduch@gmail.com" userId="c4c51a5c429a4122" providerId="LiveId" clId="{ACE22881-C640-4C55-B422-01B583709BA6}" dt="2021-02-26T16:43:55.063" v="4723" actId="255"/>
        <pc:sldMkLst>
          <pc:docMk/>
          <pc:sldMk cId="1456589076" sldId="314"/>
        </pc:sldMkLst>
        <pc:spChg chg="mod">
          <ac:chgData name="walduch@gmail.com" userId="c4c51a5c429a4122" providerId="LiveId" clId="{ACE22881-C640-4C55-B422-01B583709BA6}" dt="2021-02-26T16:43:55.063" v="4723" actId="255"/>
          <ac:spMkLst>
            <pc:docMk/>
            <pc:sldMk cId="1456589076" sldId="314"/>
            <ac:spMk id="2" creationId="{FEC523B9-A16C-4A38-8ABE-DE4D69B7633F}"/>
          </ac:spMkLst>
        </pc:spChg>
        <pc:spChg chg="add del mod">
          <ac:chgData name="walduch@gmail.com" userId="c4c51a5c429a4122" providerId="LiveId" clId="{ACE22881-C640-4C55-B422-01B583709BA6}" dt="2021-02-26T16:42:50.405" v="4719" actId="12084"/>
          <ac:spMkLst>
            <pc:docMk/>
            <pc:sldMk cId="1456589076" sldId="314"/>
            <ac:spMk id="3" creationId="{C83BA972-05FF-4530-9D15-D0B33FB0A8AB}"/>
          </ac:spMkLst>
        </pc:spChg>
        <pc:graphicFrameChg chg="del mod">
          <ac:chgData name="walduch@gmail.com" userId="c4c51a5c429a4122" providerId="LiveId" clId="{ACE22881-C640-4C55-B422-01B583709BA6}" dt="2021-02-26T16:42:28.668" v="4716" actId="11529"/>
          <ac:graphicFrameMkLst>
            <pc:docMk/>
            <pc:sldMk cId="1456589076" sldId="314"/>
            <ac:graphicFrameMk id="5" creationId="{6D0A9266-E05F-4281-8B49-26BD2BB85EE9}"/>
          </ac:graphicFrameMkLst>
        </pc:graphicFrameChg>
        <pc:graphicFrameChg chg="add del mod">
          <ac:chgData name="walduch@gmail.com" userId="c4c51a5c429a4122" providerId="LiveId" clId="{ACE22881-C640-4C55-B422-01B583709BA6}" dt="2021-02-26T16:42:46.570" v="4718" actId="12084"/>
          <ac:graphicFrameMkLst>
            <pc:docMk/>
            <pc:sldMk cId="1456589076" sldId="314"/>
            <ac:graphicFrameMk id="6" creationId="{AB0E7FEF-C1E8-4A72-89FD-6BD1314458BC}"/>
          </ac:graphicFrameMkLst>
        </pc:graphicFrameChg>
        <pc:graphicFrameChg chg="add mod">
          <ac:chgData name="walduch@gmail.com" userId="c4c51a5c429a4122" providerId="LiveId" clId="{ACE22881-C640-4C55-B422-01B583709BA6}" dt="2021-02-26T16:43:30.111" v="4722" actId="208"/>
          <ac:graphicFrameMkLst>
            <pc:docMk/>
            <pc:sldMk cId="1456589076" sldId="314"/>
            <ac:graphicFrameMk id="7" creationId="{B847199F-EC5D-433B-82D9-EBB8FFD5A2CB}"/>
          </ac:graphicFrameMkLst>
        </pc:graphicFrameChg>
        <pc:picChg chg="del">
          <ac:chgData name="walduch@gmail.com" userId="c4c51a5c429a4122" providerId="LiveId" clId="{ACE22881-C640-4C55-B422-01B583709BA6}" dt="2021-02-26T16:42:00.063" v="4711" actId="478"/>
          <ac:picMkLst>
            <pc:docMk/>
            <pc:sldMk cId="1456589076" sldId="314"/>
            <ac:picMk id="4" creationId="{ECD9CE1A-98E6-4BF2-A615-FB464779ABDC}"/>
          </ac:picMkLst>
        </pc:picChg>
      </pc:sldChg>
      <pc:sldChg chg="add del setBg">
        <pc:chgData name="walduch@gmail.com" userId="c4c51a5c429a4122" providerId="LiveId" clId="{ACE22881-C640-4C55-B422-01B583709BA6}" dt="2021-02-26T16:39:55.238" v="4653"/>
        <pc:sldMkLst>
          <pc:docMk/>
          <pc:sldMk cId="1637372391" sldId="315"/>
        </pc:sldMkLst>
      </pc:sldChg>
      <pc:sldChg chg="addSp delSp modSp add mod modShow">
        <pc:chgData name="walduch@gmail.com" userId="c4c51a5c429a4122" providerId="LiveId" clId="{ACE22881-C640-4C55-B422-01B583709BA6}" dt="2021-02-26T21:18:47.425" v="5104" actId="1076"/>
        <pc:sldMkLst>
          <pc:docMk/>
          <pc:sldMk cId="3468099913" sldId="315"/>
        </pc:sldMkLst>
        <pc:spChg chg="del">
          <ac:chgData name="walduch@gmail.com" userId="c4c51a5c429a4122" providerId="LiveId" clId="{ACE22881-C640-4C55-B422-01B583709BA6}" dt="2021-02-26T21:18:27.182" v="5098" actId="478"/>
          <ac:spMkLst>
            <pc:docMk/>
            <pc:sldMk cId="3468099913" sldId="315"/>
            <ac:spMk id="2" creationId="{B42B943D-5991-48FF-8EEC-7D42765A6C84}"/>
          </ac:spMkLst>
        </pc:spChg>
        <pc:spChg chg="add del mod">
          <ac:chgData name="walduch@gmail.com" userId="c4c51a5c429a4122" providerId="LiveId" clId="{ACE22881-C640-4C55-B422-01B583709BA6}" dt="2021-02-26T21:18:28.811" v="5099" actId="478"/>
          <ac:spMkLst>
            <pc:docMk/>
            <pc:sldMk cId="3468099913" sldId="315"/>
            <ac:spMk id="5" creationId="{BB8FC6CD-D068-4684-8A97-A4B9E0471B05}"/>
          </ac:spMkLst>
        </pc:spChg>
        <pc:spChg chg="add mod">
          <ac:chgData name="walduch@gmail.com" userId="c4c51a5c429a4122" providerId="LiveId" clId="{ACE22881-C640-4C55-B422-01B583709BA6}" dt="2021-02-26T21:18:29.496" v="5100"/>
          <ac:spMkLst>
            <pc:docMk/>
            <pc:sldMk cId="3468099913" sldId="315"/>
            <ac:spMk id="7" creationId="{038540E3-6466-449A-BEAC-96837A398C13}"/>
          </ac:spMkLst>
        </pc:spChg>
        <pc:picChg chg="add mod">
          <ac:chgData name="walduch@gmail.com" userId="c4c51a5c429a4122" providerId="LiveId" clId="{ACE22881-C640-4C55-B422-01B583709BA6}" dt="2021-02-26T21:18:44.920" v="5103" actId="1076"/>
          <ac:picMkLst>
            <pc:docMk/>
            <pc:sldMk cId="3468099913" sldId="315"/>
            <ac:picMk id="4" creationId="{8CBB02AD-6D95-40AB-B35D-2E2BEA7497B0}"/>
          </ac:picMkLst>
        </pc:picChg>
        <pc:picChg chg="mod">
          <ac:chgData name="walduch@gmail.com" userId="c4c51a5c429a4122" providerId="LiveId" clId="{ACE22881-C640-4C55-B422-01B583709BA6}" dt="2021-02-26T21:18:47.425" v="5104" actId="1076"/>
          <ac:picMkLst>
            <pc:docMk/>
            <pc:sldMk cId="3468099913" sldId="315"/>
            <ac:picMk id="14338" creationId="{41EEAFEF-68B0-42AB-987C-B8F7173131CF}"/>
          </ac:picMkLst>
        </pc:picChg>
      </pc:sldChg>
      <pc:sldChg chg="addSp modSp add mod setBg">
        <pc:chgData name="walduch@gmail.com" userId="c4c51a5c429a4122" providerId="LiveId" clId="{ACE22881-C640-4C55-B422-01B583709BA6}" dt="2021-02-26T17:02:28.727" v="4840" actId="14100"/>
        <pc:sldMkLst>
          <pc:docMk/>
          <pc:sldMk cId="1530026909" sldId="316"/>
        </pc:sldMkLst>
        <pc:spChg chg="mod">
          <ac:chgData name="walduch@gmail.com" userId="c4c51a5c429a4122" providerId="LiveId" clId="{ACE22881-C640-4C55-B422-01B583709BA6}" dt="2021-02-26T17:02:22.855" v="4839" actId="1076"/>
          <ac:spMkLst>
            <pc:docMk/>
            <pc:sldMk cId="1530026909" sldId="316"/>
            <ac:spMk id="2" creationId="{E2A4E538-0C33-4B9E-97D1-EB4B7E7C83CC}"/>
          </ac:spMkLst>
        </pc:spChg>
        <pc:grpChg chg="add">
          <ac:chgData name="walduch@gmail.com" userId="c4c51a5c429a4122" providerId="LiveId" clId="{ACE22881-C640-4C55-B422-01B583709BA6}" dt="2021-02-26T17:01:05.558" v="4804" actId="26606"/>
          <ac:grpSpMkLst>
            <pc:docMk/>
            <pc:sldMk cId="1530026909" sldId="316"/>
            <ac:grpSpMk id="71" creationId="{56C5F458-F0B9-4584-B7A3-BA39F9E9FC93}"/>
          </ac:grpSpMkLst>
        </pc:grpChg>
        <pc:picChg chg="add mod">
          <ac:chgData name="walduch@gmail.com" userId="c4c51a5c429a4122" providerId="LiveId" clId="{ACE22881-C640-4C55-B422-01B583709BA6}" dt="2021-02-26T17:02:28.727" v="4840" actId="14100"/>
          <ac:picMkLst>
            <pc:docMk/>
            <pc:sldMk cId="1530026909" sldId="316"/>
            <ac:picMk id="4" creationId="{273EE7A9-C508-45FA-BEDD-AE965070E61F}"/>
          </ac:picMkLst>
        </pc:picChg>
        <pc:picChg chg="mod">
          <ac:chgData name="walduch@gmail.com" userId="c4c51a5c429a4122" providerId="LiveId" clId="{ACE22881-C640-4C55-B422-01B583709BA6}" dt="2021-02-26T17:02:28.727" v="4840" actId="14100"/>
          <ac:picMkLst>
            <pc:docMk/>
            <pc:sldMk cId="1530026909" sldId="316"/>
            <ac:picMk id="15362" creationId="{5BEC6153-B8C7-4B1F-AE5B-D08B38401A99}"/>
          </ac:picMkLst>
        </pc:picChg>
      </pc:sldChg>
      <pc:sldChg chg="add mod modShow">
        <pc:chgData name="walduch@gmail.com" userId="c4c51a5c429a4122" providerId="LiveId" clId="{ACE22881-C640-4C55-B422-01B583709BA6}" dt="2021-02-26T17:30:34.101" v="4952" actId="729"/>
        <pc:sldMkLst>
          <pc:docMk/>
          <pc:sldMk cId="3687261794" sldId="317"/>
        </pc:sldMkLst>
      </pc:sldChg>
      <pc:sldChg chg="addSp delSp modSp add mod ord setBg">
        <pc:chgData name="walduch@gmail.com" userId="c4c51a5c429a4122" providerId="LiveId" clId="{ACE22881-C640-4C55-B422-01B583709BA6}" dt="2021-02-26T21:16:41.727" v="5086" actId="14100"/>
        <pc:sldMkLst>
          <pc:docMk/>
          <pc:sldMk cId="2990302552" sldId="318"/>
        </pc:sldMkLst>
        <pc:spChg chg="mod">
          <ac:chgData name="walduch@gmail.com" userId="c4c51a5c429a4122" providerId="LiveId" clId="{ACE22881-C640-4C55-B422-01B583709BA6}" dt="2021-02-26T21:14:09.638" v="5066" actId="26606"/>
          <ac:spMkLst>
            <pc:docMk/>
            <pc:sldMk cId="2990302552" sldId="318"/>
            <ac:spMk id="2" creationId="{2EE8891A-7A1A-4EB8-AE7D-8B6A4B8EE41B}"/>
          </ac:spMkLst>
        </pc:spChg>
        <pc:spChg chg="add del">
          <ac:chgData name="walduch@gmail.com" userId="c4c51a5c429a4122" providerId="LiveId" clId="{ACE22881-C640-4C55-B422-01B583709BA6}" dt="2021-02-26T21:13:10.835" v="5021" actId="26606"/>
          <ac:spMkLst>
            <pc:docMk/>
            <pc:sldMk cId="2990302552" sldId="318"/>
            <ac:spMk id="81" creationId="{5722AE02-CA96-412C-915C-A4FD30CEC14B}"/>
          </ac:spMkLst>
        </pc:spChg>
        <pc:grpChg chg="add del">
          <ac:chgData name="walduch@gmail.com" userId="c4c51a5c429a4122" providerId="LiveId" clId="{ACE22881-C640-4C55-B422-01B583709BA6}" dt="2021-02-26T21:13:10.835" v="5021" actId="26606"/>
          <ac:grpSpMkLst>
            <pc:docMk/>
            <pc:sldMk cId="2990302552" sldId="318"/>
            <ac:grpSpMk id="73" creationId="{7CD2F605-77BD-4D9C-BC95-97EB75D69D88}"/>
          </ac:grpSpMkLst>
        </pc:grpChg>
        <pc:grpChg chg="add del">
          <ac:chgData name="walduch@gmail.com" userId="c4c51a5c429a4122" providerId="LiveId" clId="{ACE22881-C640-4C55-B422-01B583709BA6}" dt="2021-02-26T21:14:09.638" v="5066" actId="26606"/>
          <ac:grpSpMkLst>
            <pc:docMk/>
            <pc:sldMk cId="2990302552" sldId="318"/>
            <ac:grpSpMk id="25606" creationId="{56C5F458-F0B9-4584-B7A3-BA39F9E9FC93}"/>
          </ac:grpSpMkLst>
        </pc:grpChg>
        <pc:picChg chg="add mod">
          <ac:chgData name="walduch@gmail.com" userId="c4c51a5c429a4122" providerId="LiveId" clId="{ACE22881-C640-4C55-B422-01B583709BA6}" dt="2021-02-26T21:16:41.727" v="5086" actId="14100"/>
          <ac:picMkLst>
            <pc:docMk/>
            <pc:sldMk cId="2990302552" sldId="318"/>
            <ac:picMk id="4" creationId="{BB4A81E6-31F4-4C65-B3BE-61EBA75551D0}"/>
          </ac:picMkLst>
        </pc:picChg>
        <pc:picChg chg="mod ord">
          <ac:chgData name="walduch@gmail.com" userId="c4c51a5c429a4122" providerId="LiveId" clId="{ACE22881-C640-4C55-B422-01B583709BA6}" dt="2021-02-26T21:16:37.873" v="5085" actId="14100"/>
          <ac:picMkLst>
            <pc:docMk/>
            <pc:sldMk cId="2990302552" sldId="318"/>
            <ac:picMk id="25604" creationId="{EAD5E396-839A-4A77-89BF-CCCD05DA23ED}"/>
          </ac:picMkLst>
        </pc:picChg>
      </pc:sldChg>
      <pc:sldChg chg="add mod modShow">
        <pc:chgData name="walduch@gmail.com" userId="c4c51a5c429a4122" providerId="LiveId" clId="{ACE22881-C640-4C55-B422-01B583709BA6}" dt="2021-02-26T21:18:15.395" v="5097" actId="729"/>
        <pc:sldMkLst>
          <pc:docMk/>
          <pc:sldMk cId="2922352105" sldId="319"/>
        </pc:sldMkLst>
      </pc:sldChg>
      <pc:sldChg chg="add">
        <pc:chgData name="walduch@gmail.com" userId="c4c51a5c429a4122" providerId="LiveId" clId="{ACE22881-C640-4C55-B422-01B583709BA6}" dt="2021-02-26T21:17:46.386" v="5093"/>
        <pc:sldMkLst>
          <pc:docMk/>
          <pc:sldMk cId="3475505775" sldId="320"/>
        </pc:sldMkLst>
      </pc:sldChg>
    </pc:docChg>
  </pc:docChgLst>
  <pc:docChgLst>
    <pc:chgData name="Jérémie Aucher" userId="c4c51a5c429a4122" providerId="LiveId" clId="{D84B9D62-9CDC-4EBD-A915-63E152F76F23}"/>
    <pc:docChg chg="undo custSel addSld modSld">
      <pc:chgData name="Jérémie Aucher" userId="c4c51a5c429a4122" providerId="LiveId" clId="{D84B9D62-9CDC-4EBD-A915-63E152F76F23}" dt="2021-02-27T14:10:52.480" v="687" actId="207"/>
      <pc:docMkLst>
        <pc:docMk/>
      </pc:docMkLst>
      <pc:sldChg chg="modSp">
        <pc:chgData name="Jérémie Aucher" userId="c4c51a5c429a4122" providerId="LiveId" clId="{D84B9D62-9CDC-4EBD-A915-63E152F76F23}" dt="2021-02-27T13:43:44.465" v="628" actId="13782"/>
        <pc:sldMkLst>
          <pc:docMk/>
          <pc:sldMk cId="883112771" sldId="259"/>
        </pc:sldMkLst>
        <pc:graphicFrameChg chg="mod">
          <ac:chgData name="Jérémie Aucher" userId="c4c51a5c429a4122" providerId="LiveId" clId="{D84B9D62-9CDC-4EBD-A915-63E152F76F23}" dt="2021-02-27T13:43:44.465" v="628" actId="13782"/>
          <ac:graphicFrameMkLst>
            <pc:docMk/>
            <pc:sldMk cId="883112771" sldId="259"/>
            <ac:graphicFrameMk id="4" creationId="{F4F6494D-AC05-49C0-9F36-01F06802B4FF}"/>
          </ac:graphicFrameMkLst>
        </pc:graphicFrameChg>
      </pc:sldChg>
      <pc:sldChg chg="mod modShow">
        <pc:chgData name="Jérémie Aucher" userId="c4c51a5c429a4122" providerId="LiveId" clId="{D84B9D62-9CDC-4EBD-A915-63E152F76F23}" dt="2021-02-26T09:09:35.147" v="0" actId="729"/>
        <pc:sldMkLst>
          <pc:docMk/>
          <pc:sldMk cId="873910600" sldId="260"/>
        </pc:sldMkLst>
      </pc:sldChg>
      <pc:sldChg chg="mod modShow">
        <pc:chgData name="Jérémie Aucher" userId="c4c51a5c429a4122" providerId="LiveId" clId="{D84B9D62-9CDC-4EBD-A915-63E152F76F23}" dt="2021-02-26T09:09:48.441" v="1" actId="729"/>
        <pc:sldMkLst>
          <pc:docMk/>
          <pc:sldMk cId="4291406213" sldId="262"/>
        </pc:sldMkLst>
      </pc:sldChg>
      <pc:sldChg chg="modSp">
        <pc:chgData name="Jérémie Aucher" userId="c4c51a5c429a4122" providerId="LiveId" clId="{D84B9D62-9CDC-4EBD-A915-63E152F76F23}" dt="2021-02-27T13:48:59.125" v="633"/>
        <pc:sldMkLst>
          <pc:docMk/>
          <pc:sldMk cId="1394537365" sldId="265"/>
        </pc:sldMkLst>
        <pc:graphicFrameChg chg="mod">
          <ac:chgData name="Jérémie Aucher" userId="c4c51a5c429a4122" providerId="LiveId" clId="{D84B9D62-9CDC-4EBD-A915-63E152F76F23}" dt="2021-02-27T13:48:59.125" v="633"/>
          <ac:graphicFrameMkLst>
            <pc:docMk/>
            <pc:sldMk cId="1394537365" sldId="265"/>
            <ac:graphicFrameMk id="4" creationId="{0B5370A9-16C4-440A-BDF3-C18C726CCF04}"/>
          </ac:graphicFrameMkLst>
        </pc:graphicFrameChg>
      </pc:sldChg>
      <pc:sldChg chg="addSp delSp modSp mod setBg addAnim delAnim">
        <pc:chgData name="Jérémie Aucher" userId="c4c51a5c429a4122" providerId="LiveId" clId="{D84B9D62-9CDC-4EBD-A915-63E152F76F23}" dt="2021-02-26T09:10:32.799" v="10" actId="26606"/>
        <pc:sldMkLst>
          <pc:docMk/>
          <pc:sldMk cId="2470535823" sldId="269"/>
        </pc:sldMkLst>
        <pc:spChg chg="mod">
          <ac:chgData name="Jérémie Aucher" userId="c4c51a5c429a4122" providerId="LiveId" clId="{D84B9D62-9CDC-4EBD-A915-63E152F76F23}" dt="2021-02-26T09:10:32.799" v="10" actId="26606"/>
          <ac:spMkLst>
            <pc:docMk/>
            <pc:sldMk cId="2470535823" sldId="269"/>
            <ac:spMk id="2" creationId="{1896FE9C-85DD-4370-8B45-0F7E85D62D4B}"/>
          </ac:spMkLst>
        </pc:spChg>
        <pc:spChg chg="mod">
          <ac:chgData name="Jérémie Aucher" userId="c4c51a5c429a4122" providerId="LiveId" clId="{D84B9D62-9CDC-4EBD-A915-63E152F76F23}" dt="2021-02-26T09:10:32.799" v="10" actId="26606"/>
          <ac:spMkLst>
            <pc:docMk/>
            <pc:sldMk cId="2470535823" sldId="269"/>
            <ac:spMk id="3" creationId="{8B82DDCC-D615-42F3-AAD0-81EFBD54A1E3}"/>
          </ac:spMkLst>
        </pc:spChg>
        <pc:grpChg chg="add del">
          <ac:chgData name="Jérémie Aucher" userId="c4c51a5c429a4122" providerId="LiveId" clId="{D84B9D62-9CDC-4EBD-A915-63E152F76F23}" dt="2021-02-26T09:10:26.669" v="6" actId="26606"/>
          <ac:grpSpMkLst>
            <pc:docMk/>
            <pc:sldMk cId="2470535823" sldId="269"/>
            <ac:grpSpMk id="73" creationId="{08F94D66-27EC-4CB8-8226-D7F41C161863}"/>
          </ac:grpSpMkLst>
        </pc:grpChg>
        <pc:grpChg chg="add del">
          <ac:chgData name="Jérémie Aucher" userId="c4c51a5c429a4122" providerId="LiveId" clId="{D84B9D62-9CDC-4EBD-A915-63E152F76F23}" dt="2021-02-26T09:10:32.790" v="9" actId="26606"/>
          <ac:grpSpMkLst>
            <pc:docMk/>
            <pc:sldMk cId="2470535823" sldId="269"/>
            <ac:grpSpMk id="81" creationId="{503816F2-40D5-4C23-AF57-063E3923610A}"/>
          </ac:grpSpMkLst>
        </pc:grpChg>
        <pc:grpChg chg="add del">
          <ac:chgData name="Jérémie Aucher" userId="c4c51a5c429a4122" providerId="LiveId" clId="{D84B9D62-9CDC-4EBD-A915-63E152F76F23}" dt="2021-02-26T09:10:32.790" v="9" actId="26606"/>
          <ac:grpSpMkLst>
            <pc:docMk/>
            <pc:sldMk cId="2470535823" sldId="269"/>
            <ac:grpSpMk id="2054" creationId="{08F94D66-27EC-4CB8-8226-D7F41C161863}"/>
          </ac:grpSpMkLst>
        </pc:grpChg>
        <pc:picChg chg="mod ord">
          <ac:chgData name="Jérémie Aucher" userId="c4c51a5c429a4122" providerId="LiveId" clId="{D84B9D62-9CDC-4EBD-A915-63E152F76F23}" dt="2021-02-26T09:10:32.799" v="10" actId="26606"/>
          <ac:picMkLst>
            <pc:docMk/>
            <pc:sldMk cId="2470535823" sldId="269"/>
            <ac:picMk id="2052" creationId="{D3870892-22DE-440B-9162-26F8EA4CEE6C}"/>
          </ac:picMkLst>
        </pc:picChg>
      </pc:sldChg>
      <pc:sldChg chg="addSp delSp modSp mod setBg">
        <pc:chgData name="Jérémie Aucher" userId="c4c51a5c429a4122" providerId="LiveId" clId="{D84B9D62-9CDC-4EBD-A915-63E152F76F23}" dt="2021-02-26T09:11:33.679" v="18" actId="20577"/>
        <pc:sldMkLst>
          <pc:docMk/>
          <pc:sldMk cId="2142913033" sldId="270"/>
        </pc:sldMkLst>
        <pc:spChg chg="mod">
          <ac:chgData name="Jérémie Aucher" userId="c4c51a5c429a4122" providerId="LiveId" clId="{D84B9D62-9CDC-4EBD-A915-63E152F76F23}" dt="2021-02-26T09:10:59.091" v="12" actId="26606"/>
          <ac:spMkLst>
            <pc:docMk/>
            <pc:sldMk cId="2142913033" sldId="270"/>
            <ac:spMk id="2" creationId="{50E72744-95AA-45AB-99D0-D0808C699964}"/>
          </ac:spMkLst>
        </pc:spChg>
        <pc:spChg chg="add del">
          <ac:chgData name="Jérémie Aucher" userId="c4c51a5c429a4122" providerId="LiveId" clId="{D84B9D62-9CDC-4EBD-A915-63E152F76F23}" dt="2021-02-26T09:10:59.091" v="12" actId="26606"/>
          <ac:spMkLst>
            <pc:docMk/>
            <pc:sldMk cId="2142913033" sldId="270"/>
            <ac:spMk id="79" creationId="{EF263B76-D6AC-40A4-BA2E-CC8B89190ED9}"/>
          </ac:spMkLst>
        </pc:spChg>
        <pc:spChg chg="add">
          <ac:chgData name="Jérémie Aucher" userId="c4c51a5c429a4122" providerId="LiveId" clId="{D84B9D62-9CDC-4EBD-A915-63E152F76F23}" dt="2021-02-26T09:10:59.091" v="12" actId="26606"/>
          <ac:spMkLst>
            <pc:docMk/>
            <pc:sldMk cId="2142913033" sldId="270"/>
            <ac:spMk id="145" creationId="{21ECAAB0-702B-4C08-B30F-0AFAC3479ADF}"/>
          </ac:spMkLst>
        </pc:spChg>
        <pc:spChg chg="add mod">
          <ac:chgData name="Jérémie Aucher" userId="c4c51a5c429a4122" providerId="LiveId" clId="{D84B9D62-9CDC-4EBD-A915-63E152F76F23}" dt="2021-02-26T09:11:33.679" v="18" actId="20577"/>
          <ac:spMkLst>
            <pc:docMk/>
            <pc:sldMk cId="2142913033" sldId="270"/>
            <ac:spMk id="3078" creationId="{463CA4B9-2E86-4FDD-85DD-8566756CE280}"/>
          </ac:spMkLst>
        </pc:spChg>
        <pc:grpChg chg="add del">
          <ac:chgData name="Jérémie Aucher" userId="c4c51a5c429a4122" providerId="LiveId" clId="{D84B9D62-9CDC-4EBD-A915-63E152F76F23}" dt="2021-02-26T09:10:59.091" v="12" actId="26606"/>
          <ac:grpSpMkLst>
            <pc:docMk/>
            <pc:sldMk cId="2142913033" sldId="270"/>
            <ac:grpSpMk id="71" creationId="{C616B3DC-C165-433D-9187-62DCC0E317D3}"/>
          </ac:grpSpMkLst>
        </pc:grpChg>
        <pc:grpChg chg="add">
          <ac:chgData name="Jérémie Aucher" userId="c4c51a5c429a4122" providerId="LiveId" clId="{D84B9D62-9CDC-4EBD-A915-63E152F76F23}" dt="2021-02-26T09:10:59.091" v="12" actId="26606"/>
          <ac:grpSpMkLst>
            <pc:docMk/>
            <pc:sldMk cId="2142913033" sldId="270"/>
            <ac:grpSpMk id="137" creationId="{28A4A409-9242-444A-AC1F-809866828B50}"/>
          </ac:grpSpMkLst>
        </pc:grpChg>
        <pc:picChg chg="mod">
          <ac:chgData name="Jérémie Aucher" userId="c4c51a5c429a4122" providerId="LiveId" clId="{D84B9D62-9CDC-4EBD-A915-63E152F76F23}" dt="2021-02-26T09:10:59.091" v="12" actId="26606"/>
          <ac:picMkLst>
            <pc:docMk/>
            <pc:sldMk cId="2142913033" sldId="270"/>
            <ac:picMk id="3074" creationId="{B5895416-8D92-4CBF-8629-A6552A575493}"/>
          </ac:picMkLst>
        </pc:picChg>
      </pc:sldChg>
      <pc:sldChg chg="addSp delSp modSp mod">
        <pc:chgData name="Jérémie Aucher" userId="c4c51a5c429a4122" providerId="LiveId" clId="{D84B9D62-9CDC-4EBD-A915-63E152F76F23}" dt="2021-02-26T09:20:58.513" v="74" actId="1036"/>
        <pc:sldMkLst>
          <pc:docMk/>
          <pc:sldMk cId="3216704200" sldId="271"/>
        </pc:sldMkLst>
        <pc:spChg chg="del mod">
          <ac:chgData name="Jérémie Aucher" userId="c4c51a5c429a4122" providerId="LiveId" clId="{D84B9D62-9CDC-4EBD-A915-63E152F76F23}" dt="2021-02-26T09:13:38.718" v="21" actId="12084"/>
          <ac:spMkLst>
            <pc:docMk/>
            <pc:sldMk cId="3216704200" sldId="271"/>
            <ac:spMk id="3" creationId="{BD29BDD3-81DD-476D-BFF2-0E33AFD0ADC7}"/>
          </ac:spMkLst>
        </pc:spChg>
        <pc:spChg chg="add del mod">
          <ac:chgData name="Jérémie Aucher" userId="c4c51a5c429a4122" providerId="LiveId" clId="{D84B9D62-9CDC-4EBD-A915-63E152F76F23}" dt="2021-02-26T09:16:19.718" v="39" actId="12084"/>
          <ac:spMkLst>
            <pc:docMk/>
            <pc:sldMk cId="3216704200" sldId="271"/>
            <ac:spMk id="5" creationId="{5EC7A374-1B5C-4656-A6DA-D042FFE4ECF4}"/>
          </ac:spMkLst>
        </pc:spChg>
        <pc:graphicFrameChg chg="add mod">
          <ac:chgData name="Jérémie Aucher" userId="c4c51a5c429a4122" providerId="LiveId" clId="{D84B9D62-9CDC-4EBD-A915-63E152F76F23}" dt="2021-02-26T09:20:58.513" v="74" actId="1036"/>
          <ac:graphicFrameMkLst>
            <pc:docMk/>
            <pc:sldMk cId="3216704200" sldId="271"/>
            <ac:graphicFrameMk id="4" creationId="{5EF40227-6AD6-4A83-978B-09137CB64BBD}"/>
          </ac:graphicFrameMkLst>
        </pc:graphicFrameChg>
        <pc:graphicFrameChg chg="add mod">
          <ac:chgData name="Jérémie Aucher" userId="c4c51a5c429a4122" providerId="LiveId" clId="{D84B9D62-9CDC-4EBD-A915-63E152F76F23}" dt="2021-02-26T09:20:42.302" v="47" actId="12"/>
          <ac:graphicFrameMkLst>
            <pc:docMk/>
            <pc:sldMk cId="3216704200" sldId="271"/>
            <ac:graphicFrameMk id="6" creationId="{2EF44CA6-D103-4051-824E-4BA43C358308}"/>
          </ac:graphicFrameMkLst>
        </pc:graphicFrameChg>
      </pc:sldChg>
      <pc:sldChg chg="mod modShow">
        <pc:chgData name="Jérémie Aucher" userId="c4c51a5c429a4122" providerId="LiveId" clId="{D84B9D62-9CDC-4EBD-A915-63E152F76F23}" dt="2021-02-26T09:11:41.538" v="19" actId="729"/>
        <pc:sldMkLst>
          <pc:docMk/>
          <pc:sldMk cId="4142902056" sldId="272"/>
        </pc:sldMkLst>
      </pc:sldChg>
      <pc:sldChg chg="mod modShow">
        <pc:chgData name="Jérémie Aucher" userId="c4c51a5c429a4122" providerId="LiveId" clId="{D84B9D62-9CDC-4EBD-A915-63E152F76F23}" dt="2021-02-26T09:22:38.047" v="75" actId="729"/>
        <pc:sldMkLst>
          <pc:docMk/>
          <pc:sldMk cId="2550896172" sldId="273"/>
        </pc:sldMkLst>
      </pc:sldChg>
      <pc:sldChg chg="addSp delSp modSp mod setBg">
        <pc:chgData name="Jérémie Aucher" userId="c4c51a5c429a4122" providerId="LiveId" clId="{D84B9D62-9CDC-4EBD-A915-63E152F76F23}" dt="2021-02-26T09:23:21.558" v="82" actId="14100"/>
        <pc:sldMkLst>
          <pc:docMk/>
          <pc:sldMk cId="1545245622" sldId="274"/>
        </pc:sldMkLst>
        <pc:spChg chg="mod">
          <ac:chgData name="Jérémie Aucher" userId="c4c51a5c429a4122" providerId="LiveId" clId="{D84B9D62-9CDC-4EBD-A915-63E152F76F23}" dt="2021-02-26T09:23:07.832" v="79" actId="26606"/>
          <ac:spMkLst>
            <pc:docMk/>
            <pc:sldMk cId="1545245622" sldId="274"/>
            <ac:spMk id="2" creationId="{49603610-F3AD-4E0F-8494-0D27DDD7AC0E}"/>
          </ac:spMkLst>
        </pc:spChg>
        <pc:spChg chg="add del">
          <ac:chgData name="Jérémie Aucher" userId="c4c51a5c429a4122" providerId="LiveId" clId="{D84B9D62-9CDC-4EBD-A915-63E152F76F23}" dt="2021-02-26T09:22:56.090" v="77" actId="26606"/>
          <ac:spMkLst>
            <pc:docMk/>
            <pc:sldMk cId="1545245622" sldId="274"/>
            <ac:spMk id="83" creationId="{63A60C88-7443-4827-9241-5019758CB4F0}"/>
          </ac:spMkLst>
        </pc:spChg>
        <pc:spChg chg="add del">
          <ac:chgData name="Jérémie Aucher" userId="c4c51a5c429a4122" providerId="LiveId" clId="{D84B9D62-9CDC-4EBD-A915-63E152F76F23}" dt="2021-02-26T09:22:56.090" v="77" actId="26606"/>
          <ac:spMkLst>
            <pc:docMk/>
            <pc:sldMk cId="1545245622" sldId="274"/>
            <ac:spMk id="4104" creationId="{2E8F7AF6-62CB-44F0-8B81-74B81BC5EDC8}"/>
          </ac:spMkLst>
        </pc:spChg>
        <pc:spChg chg="add del">
          <ac:chgData name="Jérémie Aucher" userId="c4c51a5c429a4122" providerId="LiveId" clId="{D84B9D62-9CDC-4EBD-A915-63E152F76F23}" dt="2021-02-26T09:23:07.832" v="79" actId="26606"/>
          <ac:spMkLst>
            <pc:docMk/>
            <pc:sldMk cId="1545245622" sldId="274"/>
            <ac:spMk id="4107" creationId="{72E1FD60-5A1B-4880-A7CD-7D3610855ED2}"/>
          </ac:spMkLst>
        </pc:spChg>
        <pc:spChg chg="add del">
          <ac:chgData name="Jérémie Aucher" userId="c4c51a5c429a4122" providerId="LiveId" clId="{D84B9D62-9CDC-4EBD-A915-63E152F76F23}" dt="2021-02-26T09:23:07.832" v="79" actId="26606"/>
          <ac:spMkLst>
            <pc:docMk/>
            <pc:sldMk cId="1545245622" sldId="274"/>
            <ac:spMk id="4108" creationId="{DD7EED39-224E-4230-8FD1-B1E1AF6C6E36}"/>
          </ac:spMkLst>
        </pc:spChg>
        <pc:grpChg chg="add del">
          <ac:chgData name="Jérémie Aucher" userId="c4c51a5c429a4122" providerId="LiveId" clId="{D84B9D62-9CDC-4EBD-A915-63E152F76F23}" dt="2021-02-26T09:22:56.090" v="77" actId="26606"/>
          <ac:grpSpMkLst>
            <pc:docMk/>
            <pc:sldMk cId="1545245622" sldId="274"/>
            <ac:grpSpMk id="75" creationId="{DF8D5C46-63E5-40C5-A208-4B2189FA1032}"/>
          </ac:grpSpMkLst>
        </pc:grpChg>
        <pc:grpChg chg="add del">
          <ac:chgData name="Jérémie Aucher" userId="c4c51a5c429a4122" providerId="LiveId" clId="{D84B9D62-9CDC-4EBD-A915-63E152F76F23}" dt="2021-02-26T09:23:07.832" v="79" actId="26606"/>
          <ac:grpSpMkLst>
            <pc:docMk/>
            <pc:sldMk cId="1545245622" sldId="274"/>
            <ac:grpSpMk id="4106" creationId="{A2E861A3-F23C-46B8-A38A-4A22E453D993}"/>
          </ac:grpSpMkLst>
        </pc:grpChg>
        <pc:picChg chg="mod">
          <ac:chgData name="Jérémie Aucher" userId="c4c51a5c429a4122" providerId="LiveId" clId="{D84B9D62-9CDC-4EBD-A915-63E152F76F23}" dt="2021-02-26T09:23:21.558" v="82" actId="14100"/>
          <ac:picMkLst>
            <pc:docMk/>
            <pc:sldMk cId="1545245622" sldId="274"/>
            <ac:picMk id="4100" creationId="{B51EB314-084C-48ED-9DE3-6E662433BF03}"/>
          </ac:picMkLst>
        </pc:picChg>
      </pc:sldChg>
      <pc:sldChg chg="modSp">
        <pc:chgData name="Jérémie Aucher" userId="c4c51a5c429a4122" providerId="LiveId" clId="{D84B9D62-9CDC-4EBD-A915-63E152F76F23}" dt="2021-02-26T09:25:29.188" v="85" actId="1076"/>
        <pc:sldMkLst>
          <pc:docMk/>
          <pc:sldMk cId="1567576993" sldId="275"/>
        </pc:sldMkLst>
        <pc:picChg chg="mod">
          <ac:chgData name="Jérémie Aucher" userId="c4c51a5c429a4122" providerId="LiveId" clId="{D84B9D62-9CDC-4EBD-A915-63E152F76F23}" dt="2021-02-26T09:25:29.188" v="85" actId="1076"/>
          <ac:picMkLst>
            <pc:docMk/>
            <pc:sldMk cId="1567576993" sldId="275"/>
            <ac:picMk id="6146" creationId="{7B7253F2-36E5-4B5E-89C5-36775B9CF869}"/>
          </ac:picMkLst>
        </pc:picChg>
      </pc:sldChg>
      <pc:sldChg chg="modSp">
        <pc:chgData name="Jérémie Aucher" userId="c4c51a5c429a4122" providerId="LiveId" clId="{D84B9D62-9CDC-4EBD-A915-63E152F76F23}" dt="2021-02-26T09:25:44.872" v="87" actId="1076"/>
        <pc:sldMkLst>
          <pc:docMk/>
          <pc:sldMk cId="3879553345" sldId="276"/>
        </pc:sldMkLst>
        <pc:picChg chg="mod">
          <ac:chgData name="Jérémie Aucher" userId="c4c51a5c429a4122" providerId="LiveId" clId="{D84B9D62-9CDC-4EBD-A915-63E152F76F23}" dt="2021-02-26T09:25:44.872" v="87" actId="1076"/>
          <ac:picMkLst>
            <pc:docMk/>
            <pc:sldMk cId="3879553345" sldId="276"/>
            <ac:picMk id="7170" creationId="{0B0DA8DC-C402-44EA-8D5C-7AC9DFCD1B73}"/>
          </ac:picMkLst>
        </pc:picChg>
      </pc:sldChg>
      <pc:sldChg chg="addSp modSp mod setBg">
        <pc:chgData name="Jérémie Aucher" userId="c4c51a5c429a4122" providerId="LiveId" clId="{D84B9D62-9CDC-4EBD-A915-63E152F76F23}" dt="2021-02-26T09:27:08.511" v="88" actId="26606"/>
        <pc:sldMkLst>
          <pc:docMk/>
          <pc:sldMk cId="4058173560" sldId="277"/>
        </pc:sldMkLst>
        <pc:spChg chg="mod">
          <ac:chgData name="Jérémie Aucher" userId="c4c51a5c429a4122" providerId="LiveId" clId="{D84B9D62-9CDC-4EBD-A915-63E152F76F23}" dt="2021-02-26T09:27:08.511" v="88" actId="26606"/>
          <ac:spMkLst>
            <pc:docMk/>
            <pc:sldMk cId="4058173560" sldId="277"/>
            <ac:spMk id="2" creationId="{CCA3A217-CA17-4652-B311-4EE0022B27CD}"/>
          </ac:spMkLst>
        </pc:spChg>
        <pc:spChg chg="add">
          <ac:chgData name="Jérémie Aucher" userId="c4c51a5c429a4122" providerId="LiveId" clId="{D84B9D62-9CDC-4EBD-A915-63E152F76F23}" dt="2021-02-26T09:27:08.511" v="88" actId="26606"/>
          <ac:spMkLst>
            <pc:docMk/>
            <pc:sldMk cId="4058173560" sldId="277"/>
            <ac:spMk id="81" creationId="{21ECAAB0-702B-4C08-B30F-0AFAC3479ADF}"/>
          </ac:spMkLst>
        </pc:spChg>
        <pc:spChg chg="add">
          <ac:chgData name="Jérémie Aucher" userId="c4c51a5c429a4122" providerId="LiveId" clId="{D84B9D62-9CDC-4EBD-A915-63E152F76F23}" dt="2021-02-26T09:27:08.511" v="88" actId="26606"/>
          <ac:spMkLst>
            <pc:docMk/>
            <pc:sldMk cId="4058173560" sldId="277"/>
            <ac:spMk id="8198" creationId="{EEC04C27-DCB8-4189-87E2-9B4D3310A210}"/>
          </ac:spMkLst>
        </pc:spChg>
        <pc:grpChg chg="add">
          <ac:chgData name="Jérémie Aucher" userId="c4c51a5c429a4122" providerId="LiveId" clId="{D84B9D62-9CDC-4EBD-A915-63E152F76F23}" dt="2021-02-26T09:27:08.511" v="88" actId="26606"/>
          <ac:grpSpMkLst>
            <pc:docMk/>
            <pc:sldMk cId="4058173560" sldId="277"/>
            <ac:grpSpMk id="73" creationId="{28A4A409-9242-444A-AC1F-809866828B50}"/>
          </ac:grpSpMkLst>
        </pc:grpChg>
        <pc:picChg chg="mod">
          <ac:chgData name="Jérémie Aucher" userId="c4c51a5c429a4122" providerId="LiveId" clId="{D84B9D62-9CDC-4EBD-A915-63E152F76F23}" dt="2021-02-26T09:27:08.511" v="88" actId="26606"/>
          <ac:picMkLst>
            <pc:docMk/>
            <pc:sldMk cId="4058173560" sldId="277"/>
            <ac:picMk id="8194" creationId="{48E46735-0E2B-40C7-9526-3A3D04872BE5}"/>
          </ac:picMkLst>
        </pc:picChg>
      </pc:sldChg>
      <pc:sldChg chg="addSp delSp modSp mod">
        <pc:chgData name="Jérémie Aucher" userId="c4c51a5c429a4122" providerId="LiveId" clId="{D84B9D62-9CDC-4EBD-A915-63E152F76F23}" dt="2021-02-27T13:54:19.093" v="634" actId="12100"/>
        <pc:sldMkLst>
          <pc:docMk/>
          <pc:sldMk cId="2523768779" sldId="278"/>
        </pc:sldMkLst>
        <pc:spChg chg="del mod">
          <ac:chgData name="Jérémie Aucher" userId="c4c51a5c429a4122" providerId="LiveId" clId="{D84B9D62-9CDC-4EBD-A915-63E152F76F23}" dt="2021-02-26T09:27:45.899" v="93" actId="12084"/>
          <ac:spMkLst>
            <pc:docMk/>
            <pc:sldMk cId="2523768779" sldId="278"/>
            <ac:spMk id="3" creationId="{05BB6B78-2C44-4819-AC6D-D492C4218F27}"/>
          </ac:spMkLst>
        </pc:spChg>
        <pc:graphicFrameChg chg="add mod">
          <ac:chgData name="Jérémie Aucher" userId="c4c51a5c429a4122" providerId="LiveId" clId="{D84B9D62-9CDC-4EBD-A915-63E152F76F23}" dt="2021-02-27T13:54:19.093" v="634" actId="12100"/>
          <ac:graphicFrameMkLst>
            <pc:docMk/>
            <pc:sldMk cId="2523768779" sldId="278"/>
            <ac:graphicFrameMk id="4" creationId="{11119F0B-0DFB-4183-A8C4-1789559E443C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7T13:56:42.205" v="647"/>
        <pc:sldMkLst>
          <pc:docMk/>
          <pc:sldMk cId="1763418738" sldId="279"/>
        </pc:sldMkLst>
        <pc:spChg chg="mod">
          <ac:chgData name="Jérémie Aucher" userId="c4c51a5c429a4122" providerId="LiveId" clId="{D84B9D62-9CDC-4EBD-A915-63E152F76F23}" dt="2021-02-26T09:29:46.845" v="126" actId="20577"/>
          <ac:spMkLst>
            <pc:docMk/>
            <pc:sldMk cId="1763418738" sldId="279"/>
            <ac:spMk id="2" creationId="{E57868AE-EF6F-49BC-A879-BA5781DB51F9}"/>
          </ac:spMkLst>
        </pc:spChg>
        <pc:spChg chg="del mod">
          <ac:chgData name="Jérémie Aucher" userId="c4c51a5c429a4122" providerId="LiveId" clId="{D84B9D62-9CDC-4EBD-A915-63E152F76F23}" dt="2021-02-26T09:30:07.788" v="131" actId="12084"/>
          <ac:spMkLst>
            <pc:docMk/>
            <pc:sldMk cId="1763418738" sldId="279"/>
            <ac:spMk id="3" creationId="{8DA6F1D4-6FAD-447F-8F78-143BFFCD42C2}"/>
          </ac:spMkLst>
        </pc:spChg>
        <pc:spChg chg="add del mod">
          <ac:chgData name="Jérémie Aucher" userId="c4c51a5c429a4122" providerId="LiveId" clId="{D84B9D62-9CDC-4EBD-A915-63E152F76F23}" dt="2021-02-26T09:31:00.264" v="135" actId="12084"/>
          <ac:spMkLst>
            <pc:docMk/>
            <pc:sldMk cId="1763418738" sldId="279"/>
            <ac:spMk id="5" creationId="{D72AA0FA-6E07-4546-B731-D74FBD2A2B74}"/>
          </ac:spMkLst>
        </pc:spChg>
        <pc:graphicFrameChg chg="add del mod">
          <ac:chgData name="Jérémie Aucher" userId="c4c51a5c429a4122" providerId="LiveId" clId="{D84B9D62-9CDC-4EBD-A915-63E152F76F23}" dt="2021-02-26T09:30:53.789" v="134" actId="11529"/>
          <ac:graphicFrameMkLst>
            <pc:docMk/>
            <pc:sldMk cId="1763418738" sldId="279"/>
            <ac:graphicFrameMk id="4" creationId="{0166D838-FC4F-417A-9F44-23082F1112A8}"/>
          </ac:graphicFrameMkLst>
        </pc:graphicFrameChg>
        <pc:graphicFrameChg chg="add mod">
          <ac:chgData name="Jérémie Aucher" userId="c4c51a5c429a4122" providerId="LiveId" clId="{D84B9D62-9CDC-4EBD-A915-63E152F76F23}" dt="2021-02-27T13:56:42.205" v="647"/>
          <ac:graphicFrameMkLst>
            <pc:docMk/>
            <pc:sldMk cId="1763418738" sldId="279"/>
            <ac:graphicFrameMk id="6" creationId="{EA3A0955-2FFF-4A8E-9EE0-0F894A708214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6T09:35:29.974" v="143" actId="20577"/>
        <pc:sldMkLst>
          <pc:docMk/>
          <pc:sldMk cId="4193139124" sldId="281"/>
        </pc:sldMkLst>
        <pc:spChg chg="mod">
          <ac:chgData name="Jérémie Aucher" userId="c4c51a5c429a4122" providerId="LiveId" clId="{D84B9D62-9CDC-4EBD-A915-63E152F76F23}" dt="2021-02-26T09:35:29.974" v="143" actId="20577"/>
          <ac:spMkLst>
            <pc:docMk/>
            <pc:sldMk cId="4193139124" sldId="281"/>
            <ac:spMk id="2" creationId="{E57868AE-EF6F-49BC-A879-BA5781DB51F9}"/>
          </ac:spMkLst>
        </pc:spChg>
        <pc:spChg chg="del">
          <ac:chgData name="Jérémie Aucher" userId="c4c51a5c429a4122" providerId="LiveId" clId="{D84B9D62-9CDC-4EBD-A915-63E152F76F23}" dt="2021-02-26T09:34:35.577" v="141" actId="12084"/>
          <ac:spMkLst>
            <pc:docMk/>
            <pc:sldMk cId="4193139124" sldId="281"/>
            <ac:spMk id="3" creationId="{8DA6F1D4-6FAD-447F-8F78-143BFFCD42C2}"/>
          </ac:spMkLst>
        </pc:spChg>
        <pc:graphicFrameChg chg="add mod">
          <ac:chgData name="Jérémie Aucher" userId="c4c51a5c429a4122" providerId="LiveId" clId="{D84B9D62-9CDC-4EBD-A915-63E152F76F23}" dt="2021-02-26T09:35:23.560" v="142" actId="12100"/>
          <ac:graphicFrameMkLst>
            <pc:docMk/>
            <pc:sldMk cId="4193139124" sldId="281"/>
            <ac:graphicFrameMk id="4" creationId="{BE58C578-9FF5-4278-81C2-935F77F90CE2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6T09:39:02.769" v="156" actId="12100"/>
        <pc:sldMkLst>
          <pc:docMk/>
          <pc:sldMk cId="905557184" sldId="282"/>
        </pc:sldMkLst>
        <pc:spChg chg="mod">
          <ac:chgData name="Jérémie Aucher" userId="c4c51a5c429a4122" providerId="LiveId" clId="{D84B9D62-9CDC-4EBD-A915-63E152F76F23}" dt="2021-02-26T09:38:42.579" v="153" actId="404"/>
          <ac:spMkLst>
            <pc:docMk/>
            <pc:sldMk cId="905557184" sldId="282"/>
            <ac:spMk id="2" creationId="{6AB848C7-4BCF-4D75-BB59-FA81834B45BD}"/>
          </ac:spMkLst>
        </pc:spChg>
        <pc:spChg chg="del mod">
          <ac:chgData name="Jérémie Aucher" userId="c4c51a5c429a4122" providerId="LiveId" clId="{D84B9D62-9CDC-4EBD-A915-63E152F76F23}" dt="2021-02-26T09:38:56.919" v="154" actId="12084"/>
          <ac:spMkLst>
            <pc:docMk/>
            <pc:sldMk cId="905557184" sldId="282"/>
            <ac:spMk id="3" creationId="{6F1F7A72-42EF-42EA-A2CF-6AE84DB5CA36}"/>
          </ac:spMkLst>
        </pc:spChg>
        <pc:graphicFrameChg chg="add mod">
          <ac:chgData name="Jérémie Aucher" userId="c4c51a5c429a4122" providerId="LiveId" clId="{D84B9D62-9CDC-4EBD-A915-63E152F76F23}" dt="2021-02-26T09:39:02.769" v="156" actId="12100"/>
          <ac:graphicFrameMkLst>
            <pc:docMk/>
            <pc:sldMk cId="905557184" sldId="282"/>
            <ac:graphicFrameMk id="4" creationId="{07B00C13-65A9-4EC3-8AB6-0057F9DFC4CE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6T09:41:34.763" v="208" actId="12788"/>
        <pc:sldMkLst>
          <pc:docMk/>
          <pc:sldMk cId="2349833335" sldId="283"/>
        </pc:sldMkLst>
        <pc:spChg chg="mod">
          <ac:chgData name="Jérémie Aucher" userId="c4c51a5c429a4122" providerId="LiveId" clId="{D84B9D62-9CDC-4EBD-A915-63E152F76F23}" dt="2021-02-26T09:39:40.726" v="165" actId="404"/>
          <ac:spMkLst>
            <pc:docMk/>
            <pc:sldMk cId="2349833335" sldId="283"/>
            <ac:spMk id="2" creationId="{439C7994-83AE-4CBD-83FA-C1BE47D4E747}"/>
          </ac:spMkLst>
        </pc:spChg>
        <pc:spChg chg="del">
          <ac:chgData name="Jérémie Aucher" userId="c4c51a5c429a4122" providerId="LiveId" clId="{D84B9D62-9CDC-4EBD-A915-63E152F76F23}" dt="2021-02-26T09:39:45.236" v="166" actId="478"/>
          <ac:spMkLst>
            <pc:docMk/>
            <pc:sldMk cId="2349833335" sldId="283"/>
            <ac:spMk id="3" creationId="{2B7D3C15-22AB-4F12-B5FF-1B7FA6DC9599}"/>
          </ac:spMkLst>
        </pc:spChg>
        <pc:spChg chg="add del mod">
          <ac:chgData name="Jérémie Aucher" userId="c4c51a5c429a4122" providerId="LiveId" clId="{D84B9D62-9CDC-4EBD-A915-63E152F76F23}" dt="2021-02-26T09:39:48.256" v="167" actId="478"/>
          <ac:spMkLst>
            <pc:docMk/>
            <pc:sldMk cId="2349833335" sldId="283"/>
            <ac:spMk id="5" creationId="{011C7EE8-6132-4A89-B34E-90C164C64F4C}"/>
          </ac:spMkLst>
        </pc:spChg>
        <pc:picChg chg="mod">
          <ac:chgData name="Jérémie Aucher" userId="c4c51a5c429a4122" providerId="LiveId" clId="{D84B9D62-9CDC-4EBD-A915-63E152F76F23}" dt="2021-02-26T09:41:34.763" v="208" actId="12788"/>
          <ac:picMkLst>
            <pc:docMk/>
            <pc:sldMk cId="2349833335" sldId="283"/>
            <ac:picMk id="9218" creationId="{AC44FC1E-0BD7-4FDE-902B-DAE9602AA108}"/>
          </ac:picMkLst>
        </pc:picChg>
      </pc:sldChg>
      <pc:sldChg chg="addSp delSp modSp mod">
        <pc:chgData name="Jérémie Aucher" userId="c4c51a5c429a4122" providerId="LiveId" clId="{D84B9D62-9CDC-4EBD-A915-63E152F76F23}" dt="2021-02-26T09:41:41.159" v="209" actId="12788"/>
        <pc:sldMkLst>
          <pc:docMk/>
          <pc:sldMk cId="2038539566" sldId="284"/>
        </pc:sldMkLst>
        <pc:spChg chg="del">
          <ac:chgData name="Jérémie Aucher" userId="c4c51a5c429a4122" providerId="LiveId" clId="{D84B9D62-9CDC-4EBD-A915-63E152F76F23}" dt="2021-02-26T09:40:18.292" v="172" actId="478"/>
          <ac:spMkLst>
            <pc:docMk/>
            <pc:sldMk cId="2038539566" sldId="284"/>
            <ac:spMk id="2" creationId="{439C7994-83AE-4CBD-83FA-C1BE47D4E747}"/>
          </ac:spMkLst>
        </pc:spChg>
        <pc:spChg chg="del">
          <ac:chgData name="Jérémie Aucher" userId="c4c51a5c429a4122" providerId="LiveId" clId="{D84B9D62-9CDC-4EBD-A915-63E152F76F23}" dt="2021-02-26T09:40:40.773" v="181" actId="478"/>
          <ac:spMkLst>
            <pc:docMk/>
            <pc:sldMk cId="2038539566" sldId="284"/>
            <ac:spMk id="3" creationId="{2B7D3C15-22AB-4F12-B5FF-1B7FA6DC9599}"/>
          </ac:spMkLst>
        </pc:spChg>
        <pc:spChg chg="add del mod">
          <ac:chgData name="Jérémie Aucher" userId="c4c51a5c429a4122" providerId="LiveId" clId="{D84B9D62-9CDC-4EBD-A915-63E152F76F23}" dt="2021-02-26T09:40:16.229" v="171"/>
          <ac:spMkLst>
            <pc:docMk/>
            <pc:sldMk cId="2038539566" sldId="284"/>
            <ac:spMk id="5" creationId="{24E1DAAA-1752-4F69-912C-4BD007EBA3DA}"/>
          </ac:spMkLst>
        </pc:spChg>
        <pc:spChg chg="add del mod">
          <ac:chgData name="Jérémie Aucher" userId="c4c51a5c429a4122" providerId="LiveId" clId="{D84B9D62-9CDC-4EBD-A915-63E152F76F23}" dt="2021-02-26T09:40:20.216" v="173" actId="478"/>
          <ac:spMkLst>
            <pc:docMk/>
            <pc:sldMk cId="2038539566" sldId="284"/>
            <ac:spMk id="6" creationId="{FE21A10A-8CAB-48B0-934E-51BD0115F2FA}"/>
          </ac:spMkLst>
        </pc:spChg>
        <pc:spChg chg="add mod">
          <ac:chgData name="Jérémie Aucher" userId="c4c51a5c429a4122" providerId="LiveId" clId="{D84B9D62-9CDC-4EBD-A915-63E152F76F23}" dt="2021-02-26T09:40:37.673" v="180" actId="20577"/>
          <ac:spMkLst>
            <pc:docMk/>
            <pc:sldMk cId="2038539566" sldId="284"/>
            <ac:spMk id="8" creationId="{F9D13FE1-1FC0-414D-AA6A-BCBB4056C8A6}"/>
          </ac:spMkLst>
        </pc:spChg>
        <pc:spChg chg="add del mod">
          <ac:chgData name="Jérémie Aucher" userId="c4c51a5c429a4122" providerId="LiveId" clId="{D84B9D62-9CDC-4EBD-A915-63E152F76F23}" dt="2021-02-26T09:40:41.637" v="182" actId="478"/>
          <ac:spMkLst>
            <pc:docMk/>
            <pc:sldMk cId="2038539566" sldId="284"/>
            <ac:spMk id="9" creationId="{4B4202EF-117B-4DB7-B41B-5E8495D3338A}"/>
          </ac:spMkLst>
        </pc:spChg>
        <pc:picChg chg="mod">
          <ac:chgData name="Jérémie Aucher" userId="c4c51a5c429a4122" providerId="LiveId" clId="{D84B9D62-9CDC-4EBD-A915-63E152F76F23}" dt="2021-02-26T09:41:41.159" v="209" actId="12788"/>
          <ac:picMkLst>
            <pc:docMk/>
            <pc:sldMk cId="2038539566" sldId="284"/>
            <ac:picMk id="10242" creationId="{6B41049D-F27E-4BA3-81C8-7CFCC6882C92}"/>
          </ac:picMkLst>
        </pc:picChg>
      </pc:sldChg>
      <pc:sldChg chg="addSp delSp modSp mod">
        <pc:chgData name="Jérémie Aucher" userId="c4c51a5c429a4122" providerId="LiveId" clId="{D84B9D62-9CDC-4EBD-A915-63E152F76F23}" dt="2021-02-26T10:04:02.508" v="363" actId="12100"/>
        <pc:sldMkLst>
          <pc:docMk/>
          <pc:sldMk cId="1078147089" sldId="285"/>
        </pc:sldMkLst>
        <pc:spChg chg="del mod">
          <ac:chgData name="Jérémie Aucher" userId="c4c51a5c429a4122" providerId="LiveId" clId="{D84B9D62-9CDC-4EBD-A915-63E152F76F23}" dt="2021-02-26T10:02:46.368" v="356" actId="12084"/>
          <ac:spMkLst>
            <pc:docMk/>
            <pc:sldMk cId="1078147089" sldId="285"/>
            <ac:spMk id="3" creationId="{58209219-2056-49D3-8FEF-59B93D0C76BB}"/>
          </ac:spMkLst>
        </pc:spChg>
        <pc:spChg chg="add del mod">
          <ac:chgData name="Jérémie Aucher" userId="c4c51a5c429a4122" providerId="LiveId" clId="{D84B9D62-9CDC-4EBD-A915-63E152F76F23}" dt="2021-02-26T10:03:52.661" v="361" actId="12084"/>
          <ac:spMkLst>
            <pc:docMk/>
            <pc:sldMk cId="1078147089" sldId="285"/>
            <ac:spMk id="5" creationId="{385DC95B-8627-4338-B2EA-86E12B84DFF5}"/>
          </ac:spMkLst>
        </pc:spChg>
        <pc:graphicFrameChg chg="add del mod">
          <ac:chgData name="Jérémie Aucher" userId="c4c51a5c429a4122" providerId="LiveId" clId="{D84B9D62-9CDC-4EBD-A915-63E152F76F23}" dt="2021-02-26T10:03:48.421" v="359" actId="11529"/>
          <ac:graphicFrameMkLst>
            <pc:docMk/>
            <pc:sldMk cId="1078147089" sldId="285"/>
            <ac:graphicFrameMk id="4" creationId="{2A5E89A2-A0A9-4D4D-88AA-7E9223C1BE3F}"/>
          </ac:graphicFrameMkLst>
        </pc:graphicFrameChg>
        <pc:graphicFrameChg chg="add mod">
          <ac:chgData name="Jérémie Aucher" userId="c4c51a5c429a4122" providerId="LiveId" clId="{D84B9D62-9CDC-4EBD-A915-63E152F76F23}" dt="2021-02-26T10:04:02.508" v="363" actId="12100"/>
          <ac:graphicFrameMkLst>
            <pc:docMk/>
            <pc:sldMk cId="1078147089" sldId="285"/>
            <ac:graphicFrameMk id="6" creationId="{D9DB57AE-ACF7-4823-A7FA-AAD0AD8799E5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6T09:43:05.789" v="277" actId="1036"/>
        <pc:sldMkLst>
          <pc:docMk/>
          <pc:sldMk cId="794546993" sldId="286"/>
        </pc:sldMkLst>
        <pc:spChg chg="del mod">
          <ac:chgData name="Jérémie Aucher" userId="c4c51a5c429a4122" providerId="LiveId" clId="{D84B9D62-9CDC-4EBD-A915-63E152F76F23}" dt="2021-02-26T09:42:04.342" v="212" actId="478"/>
          <ac:spMkLst>
            <pc:docMk/>
            <pc:sldMk cId="794546993" sldId="286"/>
            <ac:spMk id="2" creationId="{439C7994-83AE-4CBD-83FA-C1BE47D4E747}"/>
          </ac:spMkLst>
        </pc:spChg>
        <pc:spChg chg="del">
          <ac:chgData name="Jérémie Aucher" userId="c4c51a5c429a4122" providerId="LiveId" clId="{D84B9D62-9CDC-4EBD-A915-63E152F76F23}" dt="2021-02-26T09:42:36.764" v="217" actId="478"/>
          <ac:spMkLst>
            <pc:docMk/>
            <pc:sldMk cId="794546993" sldId="286"/>
            <ac:spMk id="3" creationId="{2B7D3C15-22AB-4F12-B5FF-1B7FA6DC9599}"/>
          </ac:spMkLst>
        </pc:spChg>
        <pc:spChg chg="add del mod">
          <ac:chgData name="Jérémie Aucher" userId="c4c51a5c429a4122" providerId="LiveId" clId="{D84B9D62-9CDC-4EBD-A915-63E152F76F23}" dt="2021-02-26T09:42:05.638" v="213" actId="478"/>
          <ac:spMkLst>
            <pc:docMk/>
            <pc:sldMk cId="794546993" sldId="286"/>
            <ac:spMk id="5" creationId="{AD7EDCB7-D4C8-4B95-B44A-5F2CC1F03011}"/>
          </ac:spMkLst>
        </pc:spChg>
        <pc:spChg chg="add mod">
          <ac:chgData name="Jérémie Aucher" userId="c4c51a5c429a4122" providerId="LiveId" clId="{D84B9D62-9CDC-4EBD-A915-63E152F76F23}" dt="2021-02-26T09:42:33.516" v="216" actId="20577"/>
          <ac:spMkLst>
            <pc:docMk/>
            <pc:sldMk cId="794546993" sldId="286"/>
            <ac:spMk id="7" creationId="{3CC8D38A-1F27-404C-923F-BB1DCBC7E5FF}"/>
          </ac:spMkLst>
        </pc:spChg>
        <pc:spChg chg="add del mod">
          <ac:chgData name="Jérémie Aucher" userId="c4c51a5c429a4122" providerId="LiveId" clId="{D84B9D62-9CDC-4EBD-A915-63E152F76F23}" dt="2021-02-26T09:42:37.408" v="218" actId="478"/>
          <ac:spMkLst>
            <pc:docMk/>
            <pc:sldMk cId="794546993" sldId="286"/>
            <ac:spMk id="8" creationId="{10F8D63A-2434-4C88-B38C-E00088077BD4}"/>
          </ac:spMkLst>
        </pc:spChg>
        <pc:picChg chg="mod">
          <ac:chgData name="Jérémie Aucher" userId="c4c51a5c429a4122" providerId="LiveId" clId="{D84B9D62-9CDC-4EBD-A915-63E152F76F23}" dt="2021-02-26T09:43:05.789" v="277" actId="1036"/>
          <ac:picMkLst>
            <pc:docMk/>
            <pc:sldMk cId="794546993" sldId="286"/>
            <ac:picMk id="12290" creationId="{BB2A82E1-97C9-4488-BFCC-7314C0096BAB}"/>
          </ac:picMkLst>
        </pc:picChg>
      </pc:sldChg>
      <pc:sldChg chg="addSp delSp modSp mod">
        <pc:chgData name="Jérémie Aucher" userId="c4c51a5c429a4122" providerId="LiveId" clId="{D84B9D62-9CDC-4EBD-A915-63E152F76F23}" dt="2021-02-26T09:44:26.736" v="354" actId="478"/>
        <pc:sldMkLst>
          <pc:docMk/>
          <pc:sldMk cId="2812367906" sldId="287"/>
        </pc:sldMkLst>
        <pc:spChg chg="del">
          <ac:chgData name="Jérémie Aucher" userId="c4c51a5c429a4122" providerId="LiveId" clId="{D84B9D62-9CDC-4EBD-A915-63E152F76F23}" dt="2021-02-26T09:43:33.728" v="344" actId="478"/>
          <ac:spMkLst>
            <pc:docMk/>
            <pc:sldMk cId="2812367906" sldId="287"/>
            <ac:spMk id="2" creationId="{439C7994-83AE-4CBD-83FA-C1BE47D4E747}"/>
          </ac:spMkLst>
        </pc:spChg>
        <pc:spChg chg="del">
          <ac:chgData name="Jérémie Aucher" userId="c4c51a5c429a4122" providerId="LiveId" clId="{D84B9D62-9CDC-4EBD-A915-63E152F76F23}" dt="2021-02-26T09:44:21.469" v="351" actId="478"/>
          <ac:spMkLst>
            <pc:docMk/>
            <pc:sldMk cId="2812367906" sldId="287"/>
            <ac:spMk id="3" creationId="{2B7D3C15-22AB-4F12-B5FF-1B7FA6DC9599}"/>
          </ac:spMkLst>
        </pc:spChg>
        <pc:spChg chg="add del mod">
          <ac:chgData name="Jérémie Aucher" userId="c4c51a5c429a4122" providerId="LiveId" clId="{D84B9D62-9CDC-4EBD-A915-63E152F76F23}" dt="2021-02-26T09:43:34.785" v="345" actId="478"/>
          <ac:spMkLst>
            <pc:docMk/>
            <pc:sldMk cId="2812367906" sldId="287"/>
            <ac:spMk id="5" creationId="{42656296-36E6-4565-BEA1-7A899C969F4E}"/>
          </ac:spMkLst>
        </pc:spChg>
        <pc:spChg chg="add mod">
          <ac:chgData name="Jérémie Aucher" userId="c4c51a5c429a4122" providerId="LiveId" clId="{D84B9D62-9CDC-4EBD-A915-63E152F76F23}" dt="2021-02-26T09:44:16.784" v="350" actId="20577"/>
          <ac:spMkLst>
            <pc:docMk/>
            <pc:sldMk cId="2812367906" sldId="287"/>
            <ac:spMk id="9" creationId="{7556533D-E0A5-4EEF-86FB-2F585EE47FC4}"/>
          </ac:spMkLst>
        </pc:spChg>
        <pc:spChg chg="add del mod">
          <ac:chgData name="Jérémie Aucher" userId="c4c51a5c429a4122" providerId="LiveId" clId="{D84B9D62-9CDC-4EBD-A915-63E152F76F23}" dt="2021-02-26T09:44:26.736" v="354" actId="478"/>
          <ac:spMkLst>
            <pc:docMk/>
            <pc:sldMk cId="2812367906" sldId="287"/>
            <ac:spMk id="10" creationId="{C64112D1-7A66-4DCB-A1FA-2D82CA6C3A79}"/>
          </ac:spMkLst>
        </pc:spChg>
        <pc:picChg chg="add del">
          <ac:chgData name="Jérémie Aucher" userId="c4c51a5c429a4122" providerId="LiveId" clId="{D84B9D62-9CDC-4EBD-A915-63E152F76F23}" dt="2021-02-26T09:43:43.336" v="347" actId="22"/>
          <ac:picMkLst>
            <pc:docMk/>
            <pc:sldMk cId="2812367906" sldId="287"/>
            <ac:picMk id="7" creationId="{EC0661B7-346A-40B5-B67D-2E72B1375A6E}"/>
          </ac:picMkLst>
        </pc:picChg>
        <pc:picChg chg="add del mod">
          <ac:chgData name="Jérémie Aucher" userId="c4c51a5c429a4122" providerId="LiveId" clId="{D84B9D62-9CDC-4EBD-A915-63E152F76F23}" dt="2021-02-26T09:44:23.601" v="353" actId="478"/>
          <ac:picMkLst>
            <pc:docMk/>
            <pc:sldMk cId="2812367906" sldId="287"/>
            <ac:picMk id="11266" creationId="{3C05DA78-B053-413D-9F7C-604B2D85F4CC}"/>
          </ac:picMkLst>
        </pc:picChg>
      </pc:sldChg>
      <pc:sldChg chg="addSp delSp modSp mod">
        <pc:chgData name="Jérémie Aucher" userId="c4c51a5c429a4122" providerId="LiveId" clId="{D84B9D62-9CDC-4EBD-A915-63E152F76F23}" dt="2021-02-26T10:11:10.208" v="371" actId="12100"/>
        <pc:sldMkLst>
          <pc:docMk/>
          <pc:sldMk cId="2775621508" sldId="288"/>
        </pc:sldMkLst>
        <pc:spChg chg="del mod">
          <ac:chgData name="Jérémie Aucher" userId="c4c51a5c429a4122" providerId="LiveId" clId="{D84B9D62-9CDC-4EBD-A915-63E152F76F23}" dt="2021-02-26T10:11:06.682" v="370" actId="12084"/>
          <ac:spMkLst>
            <pc:docMk/>
            <pc:sldMk cId="2775621508" sldId="288"/>
            <ac:spMk id="3" creationId="{EC85B113-5C45-45FA-A62F-88429181593F}"/>
          </ac:spMkLst>
        </pc:spChg>
        <pc:graphicFrameChg chg="add mod">
          <ac:chgData name="Jérémie Aucher" userId="c4c51a5c429a4122" providerId="LiveId" clId="{D84B9D62-9CDC-4EBD-A915-63E152F76F23}" dt="2021-02-26T10:11:10.208" v="371" actId="12100"/>
          <ac:graphicFrameMkLst>
            <pc:docMk/>
            <pc:sldMk cId="2775621508" sldId="288"/>
            <ac:graphicFrameMk id="4" creationId="{A3808477-1A23-4B6A-A489-EBFA54F41DA6}"/>
          </ac:graphicFrameMkLst>
        </pc:graphicFrameChg>
      </pc:sldChg>
      <pc:sldChg chg="modSp">
        <pc:chgData name="Jérémie Aucher" userId="c4c51a5c429a4122" providerId="LiveId" clId="{D84B9D62-9CDC-4EBD-A915-63E152F76F23}" dt="2021-02-26T10:11:48.948" v="372" actId="14100"/>
        <pc:sldMkLst>
          <pc:docMk/>
          <pc:sldMk cId="3437158276" sldId="289"/>
        </pc:sldMkLst>
        <pc:picChg chg="mod">
          <ac:chgData name="Jérémie Aucher" userId="c4c51a5c429a4122" providerId="LiveId" clId="{D84B9D62-9CDC-4EBD-A915-63E152F76F23}" dt="2021-02-26T10:11:48.948" v="372" actId="14100"/>
          <ac:picMkLst>
            <pc:docMk/>
            <pc:sldMk cId="3437158276" sldId="289"/>
            <ac:picMk id="13314" creationId="{73B751BC-DC5D-4F20-B8B5-5D6C304499B5}"/>
          </ac:picMkLst>
        </pc:picChg>
      </pc:sldChg>
      <pc:sldChg chg="modSp">
        <pc:chgData name="Jérémie Aucher" userId="c4c51a5c429a4122" providerId="LiveId" clId="{D84B9D62-9CDC-4EBD-A915-63E152F76F23}" dt="2021-02-26T10:11:54.789" v="373" actId="14100"/>
        <pc:sldMkLst>
          <pc:docMk/>
          <pc:sldMk cId="388835479" sldId="290"/>
        </pc:sldMkLst>
        <pc:picChg chg="mod">
          <ac:chgData name="Jérémie Aucher" userId="c4c51a5c429a4122" providerId="LiveId" clId="{D84B9D62-9CDC-4EBD-A915-63E152F76F23}" dt="2021-02-26T10:11:54.789" v="373" actId="14100"/>
          <ac:picMkLst>
            <pc:docMk/>
            <pc:sldMk cId="388835479" sldId="290"/>
            <ac:picMk id="14338" creationId="{41EEAFEF-68B0-42AB-987C-B8F7173131CF}"/>
          </ac:picMkLst>
        </pc:picChg>
      </pc:sldChg>
      <pc:sldChg chg="modSp">
        <pc:chgData name="Jérémie Aucher" userId="c4c51a5c429a4122" providerId="LiveId" clId="{D84B9D62-9CDC-4EBD-A915-63E152F76F23}" dt="2021-02-26T10:12:01.746" v="375" actId="14100"/>
        <pc:sldMkLst>
          <pc:docMk/>
          <pc:sldMk cId="1138144562" sldId="291"/>
        </pc:sldMkLst>
        <pc:picChg chg="mod">
          <ac:chgData name="Jérémie Aucher" userId="c4c51a5c429a4122" providerId="LiveId" clId="{D84B9D62-9CDC-4EBD-A915-63E152F76F23}" dt="2021-02-26T10:12:01.746" v="375" actId="14100"/>
          <ac:picMkLst>
            <pc:docMk/>
            <pc:sldMk cId="1138144562" sldId="291"/>
            <ac:picMk id="15362" creationId="{5BEC6153-B8C7-4B1F-AE5B-D08B38401A99}"/>
          </ac:picMkLst>
        </pc:picChg>
      </pc:sldChg>
      <pc:sldChg chg="addSp modSp mod setBg">
        <pc:chgData name="Jérémie Aucher" userId="c4c51a5c429a4122" providerId="LiveId" clId="{D84B9D62-9CDC-4EBD-A915-63E152F76F23}" dt="2021-02-26T10:12:29.065" v="376" actId="26606"/>
        <pc:sldMkLst>
          <pc:docMk/>
          <pc:sldMk cId="3699023235" sldId="292"/>
        </pc:sldMkLst>
        <pc:spChg chg="mod">
          <ac:chgData name="Jérémie Aucher" userId="c4c51a5c429a4122" providerId="LiveId" clId="{D84B9D62-9CDC-4EBD-A915-63E152F76F23}" dt="2021-02-26T10:12:29.065" v="376" actId="26606"/>
          <ac:spMkLst>
            <pc:docMk/>
            <pc:sldMk cId="3699023235" sldId="292"/>
            <ac:spMk id="2" creationId="{B5B5645C-EE6B-4227-A154-9917AE0FB03C}"/>
          </ac:spMkLst>
        </pc:spChg>
        <pc:spChg chg="add">
          <ac:chgData name="Jérémie Aucher" userId="c4c51a5c429a4122" providerId="LiveId" clId="{D84B9D62-9CDC-4EBD-A915-63E152F76F23}" dt="2021-02-26T10:12:29.065" v="376" actId="26606"/>
          <ac:spMkLst>
            <pc:docMk/>
            <pc:sldMk cId="3699023235" sldId="292"/>
            <ac:spMk id="81" creationId="{21ECAAB0-702B-4C08-B30F-0AFAC3479ADF}"/>
          </ac:spMkLst>
        </pc:spChg>
        <pc:spChg chg="add">
          <ac:chgData name="Jérémie Aucher" userId="c4c51a5c429a4122" providerId="LiveId" clId="{D84B9D62-9CDC-4EBD-A915-63E152F76F23}" dt="2021-02-26T10:12:29.065" v="376" actId="26606"/>
          <ac:spMkLst>
            <pc:docMk/>
            <pc:sldMk cId="3699023235" sldId="292"/>
            <ac:spMk id="16390" creationId="{C3C2D27E-42E5-40AE-A59C-7C7FC357CB2C}"/>
          </ac:spMkLst>
        </pc:spChg>
        <pc:grpChg chg="add">
          <ac:chgData name="Jérémie Aucher" userId="c4c51a5c429a4122" providerId="LiveId" clId="{D84B9D62-9CDC-4EBD-A915-63E152F76F23}" dt="2021-02-26T10:12:29.065" v="376" actId="26606"/>
          <ac:grpSpMkLst>
            <pc:docMk/>
            <pc:sldMk cId="3699023235" sldId="292"/>
            <ac:grpSpMk id="73" creationId="{28A4A409-9242-444A-AC1F-809866828B50}"/>
          </ac:grpSpMkLst>
        </pc:grpChg>
        <pc:picChg chg="mod">
          <ac:chgData name="Jérémie Aucher" userId="c4c51a5c429a4122" providerId="LiveId" clId="{D84B9D62-9CDC-4EBD-A915-63E152F76F23}" dt="2021-02-26T10:12:29.065" v="376" actId="26606"/>
          <ac:picMkLst>
            <pc:docMk/>
            <pc:sldMk cId="3699023235" sldId="292"/>
            <ac:picMk id="16386" creationId="{DA95E66F-4D95-4C87-B8F6-787C15A5F0F4}"/>
          </ac:picMkLst>
        </pc:picChg>
      </pc:sldChg>
      <pc:sldChg chg="addSp delSp modSp">
        <pc:chgData name="Jérémie Aucher" userId="c4c51a5c429a4122" providerId="LiveId" clId="{D84B9D62-9CDC-4EBD-A915-63E152F76F23}" dt="2021-02-27T14:03:45.548" v="670" actId="20577"/>
        <pc:sldMkLst>
          <pc:docMk/>
          <pc:sldMk cId="947187275" sldId="293"/>
        </pc:sldMkLst>
        <pc:spChg chg="del">
          <ac:chgData name="Jérémie Aucher" userId="c4c51a5c429a4122" providerId="LiveId" clId="{D84B9D62-9CDC-4EBD-A915-63E152F76F23}" dt="2021-02-26T10:18:52.440" v="424" actId="12084"/>
          <ac:spMkLst>
            <pc:docMk/>
            <pc:sldMk cId="947187275" sldId="293"/>
            <ac:spMk id="3" creationId="{0D15D738-643E-4587-930F-C5BAE6022E67}"/>
          </ac:spMkLst>
        </pc:spChg>
        <pc:graphicFrameChg chg="add mod">
          <ac:chgData name="Jérémie Aucher" userId="c4c51a5c429a4122" providerId="LiveId" clId="{D84B9D62-9CDC-4EBD-A915-63E152F76F23}" dt="2021-02-27T14:03:45.548" v="670" actId="20577"/>
          <ac:graphicFrameMkLst>
            <pc:docMk/>
            <pc:sldMk cId="947187275" sldId="293"/>
            <ac:graphicFrameMk id="4" creationId="{9FC4A0DA-C102-4AEA-812E-5C6E216B392E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6T10:21:24.744" v="438" actId="12"/>
        <pc:sldMkLst>
          <pc:docMk/>
          <pc:sldMk cId="3636859398" sldId="294"/>
        </pc:sldMkLst>
        <pc:spChg chg="del mod">
          <ac:chgData name="Jérémie Aucher" userId="c4c51a5c429a4122" providerId="LiveId" clId="{D84B9D62-9CDC-4EBD-A915-63E152F76F23}" dt="2021-02-26T10:20:44.138" v="435" actId="12084"/>
          <ac:spMkLst>
            <pc:docMk/>
            <pc:sldMk cId="3636859398" sldId="294"/>
            <ac:spMk id="3" creationId="{01BE6907-21E8-41FA-A014-B3371FFCDE69}"/>
          </ac:spMkLst>
        </pc:spChg>
        <pc:graphicFrameChg chg="add mod">
          <ac:chgData name="Jérémie Aucher" userId="c4c51a5c429a4122" providerId="LiveId" clId="{D84B9D62-9CDC-4EBD-A915-63E152F76F23}" dt="2021-02-26T10:21:24.744" v="438" actId="12"/>
          <ac:graphicFrameMkLst>
            <pc:docMk/>
            <pc:sldMk cId="3636859398" sldId="294"/>
            <ac:graphicFrameMk id="4" creationId="{CAD90647-D953-45BC-BFDF-A7D77B7136EC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6T11:22:01.983" v="496" actId="12100"/>
        <pc:sldMkLst>
          <pc:docMk/>
          <pc:sldMk cId="4084496941" sldId="296"/>
        </pc:sldMkLst>
        <pc:spChg chg="del mod">
          <ac:chgData name="Jérémie Aucher" userId="c4c51a5c429a4122" providerId="LiveId" clId="{D84B9D62-9CDC-4EBD-A915-63E152F76F23}" dt="2021-02-26T11:21:38.802" v="494" actId="12084"/>
          <ac:spMkLst>
            <pc:docMk/>
            <pc:sldMk cId="4084496941" sldId="296"/>
            <ac:spMk id="3" creationId="{AA772F16-A9BE-4612-9D45-A67C31EDFB7B}"/>
          </ac:spMkLst>
        </pc:spChg>
        <pc:graphicFrameChg chg="add mod">
          <ac:chgData name="Jérémie Aucher" userId="c4c51a5c429a4122" providerId="LiveId" clId="{D84B9D62-9CDC-4EBD-A915-63E152F76F23}" dt="2021-02-26T11:22:01.983" v="496" actId="12100"/>
          <ac:graphicFrameMkLst>
            <pc:docMk/>
            <pc:sldMk cId="4084496941" sldId="296"/>
            <ac:graphicFrameMk id="4" creationId="{030F6937-CF49-4912-837D-29D521E87056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7T14:02:32.136" v="662" actId="12100"/>
        <pc:sldMkLst>
          <pc:docMk/>
          <pc:sldMk cId="1430411156" sldId="297"/>
        </pc:sldMkLst>
        <pc:spChg chg="del mod">
          <ac:chgData name="Jérémie Aucher" userId="c4c51a5c429a4122" providerId="LiveId" clId="{D84B9D62-9CDC-4EBD-A915-63E152F76F23}" dt="2021-02-26T10:14:33.656" v="386" actId="12084"/>
          <ac:spMkLst>
            <pc:docMk/>
            <pc:sldMk cId="1430411156" sldId="297"/>
            <ac:spMk id="3" creationId="{05BB6B78-2C44-4819-AC6D-D492C4218F27}"/>
          </ac:spMkLst>
        </pc:spChg>
        <pc:graphicFrameChg chg="add mod">
          <ac:chgData name="Jérémie Aucher" userId="c4c51a5c429a4122" providerId="LiveId" clId="{D84B9D62-9CDC-4EBD-A915-63E152F76F23}" dt="2021-02-27T14:02:32.136" v="662" actId="12100"/>
          <ac:graphicFrameMkLst>
            <pc:docMk/>
            <pc:sldMk cId="1430411156" sldId="297"/>
            <ac:graphicFrameMk id="4" creationId="{0B5C4A19-E5C1-4982-97F0-16814656E20A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7T14:02:58.353" v="663" actId="20577"/>
        <pc:sldMkLst>
          <pc:docMk/>
          <pc:sldMk cId="3681409808" sldId="298"/>
        </pc:sldMkLst>
        <pc:spChg chg="del mod">
          <ac:chgData name="Jérémie Aucher" userId="c4c51a5c429a4122" providerId="LiveId" clId="{D84B9D62-9CDC-4EBD-A915-63E152F76F23}" dt="2021-02-26T10:17:10.523" v="419" actId="12084"/>
          <ac:spMkLst>
            <pc:docMk/>
            <pc:sldMk cId="3681409808" sldId="298"/>
            <ac:spMk id="3" creationId="{6F1F7A72-42EF-42EA-A2CF-6AE84DB5CA36}"/>
          </ac:spMkLst>
        </pc:spChg>
        <pc:graphicFrameChg chg="add mod">
          <ac:chgData name="Jérémie Aucher" userId="c4c51a5c429a4122" providerId="LiveId" clId="{D84B9D62-9CDC-4EBD-A915-63E152F76F23}" dt="2021-02-27T14:02:58.353" v="663" actId="20577"/>
          <ac:graphicFrameMkLst>
            <pc:docMk/>
            <pc:sldMk cId="3681409808" sldId="298"/>
            <ac:graphicFrameMk id="4" creationId="{320883D9-F9C1-4C1C-B9AE-3D13CDDCCAAA}"/>
          </ac:graphicFrameMkLst>
        </pc:graphicFrameChg>
      </pc:sldChg>
      <pc:sldChg chg="addSp delSp modSp mod setBg">
        <pc:chgData name="Jérémie Aucher" userId="c4c51a5c429a4122" providerId="LiveId" clId="{D84B9D62-9CDC-4EBD-A915-63E152F76F23}" dt="2021-02-26T10:19:24.382" v="430" actId="26606"/>
        <pc:sldMkLst>
          <pc:docMk/>
          <pc:sldMk cId="2427059050" sldId="299"/>
        </pc:sldMkLst>
        <pc:spChg chg="mod">
          <ac:chgData name="Jérémie Aucher" userId="c4c51a5c429a4122" providerId="LiveId" clId="{D84B9D62-9CDC-4EBD-A915-63E152F76F23}" dt="2021-02-26T10:19:24.382" v="430" actId="26606"/>
          <ac:spMkLst>
            <pc:docMk/>
            <pc:sldMk cId="2427059050" sldId="299"/>
            <ac:spMk id="2" creationId="{D1A1D7C4-0588-4166-A11E-ABEED440D88A}"/>
          </ac:spMkLst>
        </pc:spChg>
        <pc:spChg chg="add">
          <ac:chgData name="Jérémie Aucher" userId="c4c51a5c429a4122" providerId="LiveId" clId="{D84B9D62-9CDC-4EBD-A915-63E152F76F23}" dt="2021-02-26T10:19:24.382" v="430" actId="26606"/>
          <ac:spMkLst>
            <pc:docMk/>
            <pc:sldMk cId="2427059050" sldId="299"/>
            <ac:spMk id="79" creationId="{A6073935-E043-4801-AF06-06093A9145F7}"/>
          </ac:spMkLst>
        </pc:spChg>
        <pc:spChg chg="add">
          <ac:chgData name="Jérémie Aucher" userId="c4c51a5c429a4122" providerId="LiveId" clId="{D84B9D62-9CDC-4EBD-A915-63E152F76F23}" dt="2021-02-26T10:19:24.382" v="430" actId="26606"/>
          <ac:spMkLst>
            <pc:docMk/>
            <pc:sldMk cId="2427059050" sldId="299"/>
            <ac:spMk id="89" creationId="{8D6B9972-4A81-4223-9901-0E559A1D5E59}"/>
          </ac:spMkLst>
        </pc:spChg>
        <pc:spChg chg="add del">
          <ac:chgData name="Jérémie Aucher" userId="c4c51a5c429a4122" providerId="LiveId" clId="{D84B9D62-9CDC-4EBD-A915-63E152F76F23}" dt="2021-02-26T10:19:24.376" v="429" actId="26606"/>
          <ac:spMkLst>
            <pc:docMk/>
            <pc:sldMk cId="2427059050" sldId="299"/>
            <ac:spMk id="17414" creationId="{AFF8168C-8837-4F8E-8953-E1B9FC0B77DE}"/>
          </ac:spMkLst>
        </pc:spChg>
        <pc:grpChg chg="add del">
          <ac:chgData name="Jérémie Aucher" userId="c4c51a5c429a4122" providerId="LiveId" clId="{D84B9D62-9CDC-4EBD-A915-63E152F76F23}" dt="2021-02-26T10:19:21.264" v="427" actId="26606"/>
          <ac:grpSpMkLst>
            <pc:docMk/>
            <pc:sldMk cId="2427059050" sldId="299"/>
            <ac:grpSpMk id="71" creationId="{08F94D66-27EC-4CB8-8226-D7F41C161863}"/>
          </ac:grpSpMkLst>
        </pc:grpChg>
        <pc:grpChg chg="add">
          <ac:chgData name="Jérémie Aucher" userId="c4c51a5c429a4122" providerId="LiveId" clId="{D84B9D62-9CDC-4EBD-A915-63E152F76F23}" dt="2021-02-26T10:19:24.382" v="430" actId="26606"/>
          <ac:grpSpMkLst>
            <pc:docMk/>
            <pc:sldMk cId="2427059050" sldId="299"/>
            <ac:grpSpMk id="81" creationId="{8AC26FF4-D6F9-4A94-A837-D051A101EDD3}"/>
          </ac:grpSpMkLst>
        </pc:grpChg>
        <pc:grpChg chg="add">
          <ac:chgData name="Jérémie Aucher" userId="c4c51a5c429a4122" providerId="LiveId" clId="{D84B9D62-9CDC-4EBD-A915-63E152F76F23}" dt="2021-02-26T10:19:24.382" v="430" actId="26606"/>
          <ac:grpSpMkLst>
            <pc:docMk/>
            <pc:sldMk cId="2427059050" sldId="299"/>
            <ac:grpSpMk id="17416" creationId="{C616B3DC-C165-433D-9187-62DCC0E317D3}"/>
          </ac:grpSpMkLst>
        </pc:grpChg>
        <pc:picChg chg="mod">
          <ac:chgData name="Jérémie Aucher" userId="c4c51a5c429a4122" providerId="LiveId" clId="{D84B9D62-9CDC-4EBD-A915-63E152F76F23}" dt="2021-02-26T10:19:24.382" v="430" actId="26606"/>
          <ac:picMkLst>
            <pc:docMk/>
            <pc:sldMk cId="2427059050" sldId="299"/>
            <ac:picMk id="17410" creationId="{0DE23415-D46D-4FA1-96ED-7D5FC8DD1D6F}"/>
          </ac:picMkLst>
        </pc:picChg>
      </pc:sldChg>
      <pc:sldChg chg="modSp">
        <pc:chgData name="Jérémie Aucher" userId="c4c51a5c429a4122" providerId="LiveId" clId="{D84B9D62-9CDC-4EBD-A915-63E152F76F23}" dt="2021-02-26T11:15:45.430" v="439" actId="1076"/>
        <pc:sldMkLst>
          <pc:docMk/>
          <pc:sldMk cId="10895601" sldId="300"/>
        </pc:sldMkLst>
        <pc:picChg chg="mod">
          <ac:chgData name="Jérémie Aucher" userId="c4c51a5c429a4122" providerId="LiveId" clId="{D84B9D62-9CDC-4EBD-A915-63E152F76F23}" dt="2021-02-26T11:15:45.430" v="439" actId="1076"/>
          <ac:picMkLst>
            <pc:docMk/>
            <pc:sldMk cId="10895601" sldId="300"/>
            <ac:picMk id="21506" creationId="{A127AFDA-0A67-4665-BBAA-C8B2AF0ACEBB}"/>
          </ac:picMkLst>
        </pc:picChg>
      </pc:sldChg>
      <pc:sldChg chg="modSp">
        <pc:chgData name="Jérémie Aucher" userId="c4c51a5c429a4122" providerId="LiveId" clId="{D84B9D62-9CDC-4EBD-A915-63E152F76F23}" dt="2021-02-26T11:15:49.208" v="440" actId="1076"/>
        <pc:sldMkLst>
          <pc:docMk/>
          <pc:sldMk cId="4059384114" sldId="301"/>
        </pc:sldMkLst>
        <pc:picChg chg="mod">
          <ac:chgData name="Jérémie Aucher" userId="c4c51a5c429a4122" providerId="LiveId" clId="{D84B9D62-9CDC-4EBD-A915-63E152F76F23}" dt="2021-02-26T11:15:49.208" v="440" actId="1076"/>
          <ac:picMkLst>
            <pc:docMk/>
            <pc:sldMk cId="4059384114" sldId="301"/>
            <ac:picMk id="20482" creationId="{D3F7162E-EEBB-4C8D-AFD8-D5B9550E9FBD}"/>
          </ac:picMkLst>
        </pc:picChg>
      </pc:sldChg>
      <pc:sldChg chg="modSp">
        <pc:chgData name="Jérémie Aucher" userId="c4c51a5c429a4122" providerId="LiveId" clId="{D84B9D62-9CDC-4EBD-A915-63E152F76F23}" dt="2021-02-26T11:15:54.364" v="441" actId="1076"/>
        <pc:sldMkLst>
          <pc:docMk/>
          <pc:sldMk cId="2278117353" sldId="302"/>
        </pc:sldMkLst>
        <pc:picChg chg="mod">
          <ac:chgData name="Jérémie Aucher" userId="c4c51a5c429a4122" providerId="LiveId" clId="{D84B9D62-9CDC-4EBD-A915-63E152F76F23}" dt="2021-02-26T11:15:54.364" v="441" actId="1076"/>
          <ac:picMkLst>
            <pc:docMk/>
            <pc:sldMk cId="2278117353" sldId="302"/>
            <ac:picMk id="19458" creationId="{AF998714-95FE-4305-A970-1B2A15923A62}"/>
          </ac:picMkLst>
        </pc:picChg>
      </pc:sldChg>
      <pc:sldChg chg="addSp modSp mod setBg">
        <pc:chgData name="Jérémie Aucher" userId="c4c51a5c429a4122" providerId="LiveId" clId="{D84B9D62-9CDC-4EBD-A915-63E152F76F23}" dt="2021-02-26T10:12:41.012" v="377" actId="26606"/>
        <pc:sldMkLst>
          <pc:docMk/>
          <pc:sldMk cId="892268990" sldId="303"/>
        </pc:sldMkLst>
        <pc:spChg chg="mod">
          <ac:chgData name="Jérémie Aucher" userId="c4c51a5c429a4122" providerId="LiveId" clId="{D84B9D62-9CDC-4EBD-A915-63E152F76F23}" dt="2021-02-26T10:12:41.012" v="377" actId="26606"/>
          <ac:spMkLst>
            <pc:docMk/>
            <pc:sldMk cId="892268990" sldId="303"/>
            <ac:spMk id="2" creationId="{B5B5645C-EE6B-4227-A154-9917AE0FB03C}"/>
          </ac:spMkLst>
        </pc:spChg>
        <pc:spChg chg="add">
          <ac:chgData name="Jérémie Aucher" userId="c4c51a5c429a4122" providerId="LiveId" clId="{D84B9D62-9CDC-4EBD-A915-63E152F76F23}" dt="2021-02-26T10:12:41.012" v="377" actId="26606"/>
          <ac:spMkLst>
            <pc:docMk/>
            <pc:sldMk cId="892268990" sldId="303"/>
            <ac:spMk id="81" creationId="{21ECAAB0-702B-4C08-B30F-0AFAC3479ADF}"/>
          </ac:spMkLst>
        </pc:spChg>
        <pc:spChg chg="add">
          <ac:chgData name="Jérémie Aucher" userId="c4c51a5c429a4122" providerId="LiveId" clId="{D84B9D62-9CDC-4EBD-A915-63E152F76F23}" dt="2021-02-26T10:12:41.012" v="377" actId="26606"/>
          <ac:spMkLst>
            <pc:docMk/>
            <pc:sldMk cId="892268990" sldId="303"/>
            <ac:spMk id="18438" creationId="{F02C282B-E9FC-42FD-9384-ADEBCFD57F80}"/>
          </ac:spMkLst>
        </pc:spChg>
        <pc:grpChg chg="add">
          <ac:chgData name="Jérémie Aucher" userId="c4c51a5c429a4122" providerId="LiveId" clId="{D84B9D62-9CDC-4EBD-A915-63E152F76F23}" dt="2021-02-26T10:12:41.012" v="377" actId="26606"/>
          <ac:grpSpMkLst>
            <pc:docMk/>
            <pc:sldMk cId="892268990" sldId="303"/>
            <ac:grpSpMk id="73" creationId="{28A4A409-9242-444A-AC1F-809866828B50}"/>
          </ac:grpSpMkLst>
        </pc:grpChg>
        <pc:picChg chg="mod">
          <ac:chgData name="Jérémie Aucher" userId="c4c51a5c429a4122" providerId="LiveId" clId="{D84B9D62-9CDC-4EBD-A915-63E152F76F23}" dt="2021-02-26T10:12:41.012" v="377" actId="26606"/>
          <ac:picMkLst>
            <pc:docMk/>
            <pc:sldMk cId="892268990" sldId="303"/>
            <ac:picMk id="18434" creationId="{C2C0A2F5-6527-41A1-B92B-9FD79BAD9A23}"/>
          </ac:picMkLst>
        </pc:picChg>
      </pc:sldChg>
      <pc:sldChg chg="addSp delSp modSp mod">
        <pc:chgData name="Jérémie Aucher" userId="c4c51a5c429a4122" providerId="LiveId" clId="{D84B9D62-9CDC-4EBD-A915-63E152F76F23}" dt="2021-02-26T11:20:01.935" v="478" actId="12100"/>
        <pc:sldMkLst>
          <pc:docMk/>
          <pc:sldMk cId="2702449123" sldId="304"/>
        </pc:sldMkLst>
        <pc:spChg chg="del mod">
          <ac:chgData name="Jérémie Aucher" userId="c4c51a5c429a4122" providerId="LiveId" clId="{D84B9D62-9CDC-4EBD-A915-63E152F76F23}" dt="2021-02-26T11:19:17.229" v="459" actId="12084"/>
          <ac:spMkLst>
            <pc:docMk/>
            <pc:sldMk cId="2702449123" sldId="304"/>
            <ac:spMk id="3" creationId="{05BB6B78-2C44-4819-AC6D-D492C4218F27}"/>
          </ac:spMkLst>
        </pc:spChg>
        <pc:graphicFrameChg chg="add mod">
          <ac:chgData name="Jérémie Aucher" userId="c4c51a5c429a4122" providerId="LiveId" clId="{D84B9D62-9CDC-4EBD-A915-63E152F76F23}" dt="2021-02-26T11:20:01.935" v="478" actId="12100"/>
          <ac:graphicFrameMkLst>
            <pc:docMk/>
            <pc:sldMk cId="2702449123" sldId="304"/>
            <ac:graphicFrameMk id="4" creationId="{6AE0F957-890B-43E5-9C09-553F3CDE42BB}"/>
          </ac:graphicFrameMkLst>
        </pc:graphicFrameChg>
      </pc:sldChg>
      <pc:sldChg chg="addSp delSp modSp mod">
        <pc:chgData name="Jérémie Aucher" userId="c4c51a5c429a4122" providerId="LiveId" clId="{D84B9D62-9CDC-4EBD-A915-63E152F76F23}" dt="2021-02-26T11:27:50.022" v="562" actId="12100"/>
        <pc:sldMkLst>
          <pc:docMk/>
          <pc:sldMk cId="1043649431" sldId="305"/>
        </pc:sldMkLst>
        <pc:spChg chg="del mod">
          <ac:chgData name="Jérémie Aucher" userId="c4c51a5c429a4122" providerId="LiveId" clId="{D84B9D62-9CDC-4EBD-A915-63E152F76F23}" dt="2021-02-26T11:24:08.618" v="546" actId="12084"/>
          <ac:spMkLst>
            <pc:docMk/>
            <pc:sldMk cId="1043649431" sldId="305"/>
            <ac:spMk id="3" creationId="{49E9D8DD-11EE-401C-A5E1-95F4EF2F0429}"/>
          </ac:spMkLst>
        </pc:spChg>
        <pc:spChg chg="add del mod">
          <ac:chgData name="Jérémie Aucher" userId="c4c51a5c429a4122" providerId="LiveId" clId="{D84B9D62-9CDC-4EBD-A915-63E152F76F23}" dt="2021-02-26T11:26:32.934" v="552" actId="12084"/>
          <ac:spMkLst>
            <pc:docMk/>
            <pc:sldMk cId="1043649431" sldId="305"/>
            <ac:spMk id="5" creationId="{066FE09D-9152-4D75-A8AB-8DC21DEE8B8B}"/>
          </ac:spMkLst>
        </pc:spChg>
        <pc:graphicFrameChg chg="add del mod">
          <ac:chgData name="Jérémie Aucher" userId="c4c51a5c429a4122" providerId="LiveId" clId="{D84B9D62-9CDC-4EBD-A915-63E152F76F23}" dt="2021-02-26T11:26:07.796" v="549" actId="11529"/>
          <ac:graphicFrameMkLst>
            <pc:docMk/>
            <pc:sldMk cId="1043649431" sldId="305"/>
            <ac:graphicFrameMk id="4" creationId="{566F61D5-4335-4156-8B99-AEE0A3E94353}"/>
          </ac:graphicFrameMkLst>
        </pc:graphicFrameChg>
        <pc:graphicFrameChg chg="add del mod">
          <ac:chgData name="Jérémie Aucher" userId="c4c51a5c429a4122" providerId="LiveId" clId="{D84B9D62-9CDC-4EBD-A915-63E152F76F23}" dt="2021-02-26T11:26:28.767" v="551" actId="12084"/>
          <ac:graphicFrameMkLst>
            <pc:docMk/>
            <pc:sldMk cId="1043649431" sldId="305"/>
            <ac:graphicFrameMk id="6" creationId="{C0A79BB0-4860-4B33-9AD2-45E7A01C16A0}"/>
          </ac:graphicFrameMkLst>
        </pc:graphicFrameChg>
        <pc:graphicFrameChg chg="add mod">
          <ac:chgData name="Jérémie Aucher" userId="c4c51a5c429a4122" providerId="LiveId" clId="{D84B9D62-9CDC-4EBD-A915-63E152F76F23}" dt="2021-02-26T11:27:50.022" v="562" actId="12100"/>
          <ac:graphicFrameMkLst>
            <pc:docMk/>
            <pc:sldMk cId="1043649431" sldId="305"/>
            <ac:graphicFrameMk id="7" creationId="{BE394DF2-A845-43BB-B08D-C0307E541BFB}"/>
          </ac:graphicFrameMkLst>
        </pc:graphicFrameChg>
      </pc:sldChg>
      <pc:sldChg chg="modSp">
        <pc:chgData name="Jérémie Aucher" userId="c4c51a5c429a4122" providerId="LiveId" clId="{D84B9D62-9CDC-4EBD-A915-63E152F76F23}" dt="2021-02-26T11:27:56.863" v="563" actId="1076"/>
        <pc:sldMkLst>
          <pc:docMk/>
          <pc:sldMk cId="623439318" sldId="306"/>
        </pc:sldMkLst>
        <pc:picChg chg="mod">
          <ac:chgData name="Jérémie Aucher" userId="c4c51a5c429a4122" providerId="LiveId" clId="{D84B9D62-9CDC-4EBD-A915-63E152F76F23}" dt="2021-02-26T11:27:56.863" v="563" actId="1076"/>
          <ac:picMkLst>
            <pc:docMk/>
            <pc:sldMk cId="623439318" sldId="306"/>
            <ac:picMk id="25604" creationId="{EAD5E396-839A-4A77-89BF-CCCD05DA23ED}"/>
          </ac:picMkLst>
        </pc:picChg>
      </pc:sldChg>
      <pc:sldChg chg="modSp">
        <pc:chgData name="Jérémie Aucher" userId="c4c51a5c429a4122" providerId="LiveId" clId="{D84B9D62-9CDC-4EBD-A915-63E152F76F23}" dt="2021-02-26T11:28:01.188" v="564" actId="1076"/>
        <pc:sldMkLst>
          <pc:docMk/>
          <pc:sldMk cId="3991331227" sldId="307"/>
        </pc:sldMkLst>
        <pc:picChg chg="mod">
          <ac:chgData name="Jérémie Aucher" userId="c4c51a5c429a4122" providerId="LiveId" clId="{D84B9D62-9CDC-4EBD-A915-63E152F76F23}" dt="2021-02-26T11:28:01.188" v="564" actId="1076"/>
          <ac:picMkLst>
            <pc:docMk/>
            <pc:sldMk cId="3991331227" sldId="307"/>
            <ac:picMk id="24580" creationId="{B9460A9E-9BCC-4A6E-B133-DB78EDD9B0BD}"/>
          </ac:picMkLst>
        </pc:picChg>
      </pc:sldChg>
      <pc:sldChg chg="modSp">
        <pc:chgData name="Jérémie Aucher" userId="c4c51a5c429a4122" providerId="LiveId" clId="{D84B9D62-9CDC-4EBD-A915-63E152F76F23}" dt="2021-02-26T11:28:06.235" v="565" actId="1076"/>
        <pc:sldMkLst>
          <pc:docMk/>
          <pc:sldMk cId="1524380406" sldId="308"/>
        </pc:sldMkLst>
        <pc:picChg chg="mod">
          <ac:chgData name="Jérémie Aucher" userId="c4c51a5c429a4122" providerId="LiveId" clId="{D84B9D62-9CDC-4EBD-A915-63E152F76F23}" dt="2021-02-26T11:28:06.235" v="565" actId="1076"/>
          <ac:picMkLst>
            <pc:docMk/>
            <pc:sldMk cId="1524380406" sldId="308"/>
            <ac:picMk id="19458" creationId="{AF998714-95FE-4305-A970-1B2A15923A62}"/>
          </ac:picMkLst>
        </pc:picChg>
      </pc:sldChg>
      <pc:sldChg chg="addSp modSp mod setBg">
        <pc:chgData name="Jérémie Aucher" userId="c4c51a5c429a4122" providerId="LiveId" clId="{D84B9D62-9CDC-4EBD-A915-63E152F76F23}" dt="2021-02-26T11:28:13.712" v="566" actId="26606"/>
        <pc:sldMkLst>
          <pc:docMk/>
          <pc:sldMk cId="3387956095" sldId="309"/>
        </pc:sldMkLst>
        <pc:spChg chg="mod">
          <ac:chgData name="Jérémie Aucher" userId="c4c51a5c429a4122" providerId="LiveId" clId="{D84B9D62-9CDC-4EBD-A915-63E152F76F23}" dt="2021-02-26T11:28:13.712" v="566" actId="26606"/>
          <ac:spMkLst>
            <pc:docMk/>
            <pc:sldMk cId="3387956095" sldId="309"/>
            <ac:spMk id="2" creationId="{B5B5645C-EE6B-4227-A154-9917AE0FB03C}"/>
          </ac:spMkLst>
        </pc:spChg>
        <pc:spChg chg="add">
          <ac:chgData name="Jérémie Aucher" userId="c4c51a5c429a4122" providerId="LiveId" clId="{D84B9D62-9CDC-4EBD-A915-63E152F76F23}" dt="2021-02-26T11:28:13.712" v="566" actId="26606"/>
          <ac:spMkLst>
            <pc:docMk/>
            <pc:sldMk cId="3387956095" sldId="309"/>
            <ac:spMk id="81" creationId="{63A60C88-7443-4827-9241-5019758CB4F0}"/>
          </ac:spMkLst>
        </pc:spChg>
        <pc:spChg chg="add">
          <ac:chgData name="Jérémie Aucher" userId="c4c51a5c429a4122" providerId="LiveId" clId="{D84B9D62-9CDC-4EBD-A915-63E152F76F23}" dt="2021-02-26T11:28:13.712" v="566" actId="26606"/>
          <ac:spMkLst>
            <pc:docMk/>
            <pc:sldMk cId="3387956095" sldId="309"/>
            <ac:spMk id="22534" creationId="{BB4845D4-6425-4DA9-8320-DBB5CA9F643D}"/>
          </ac:spMkLst>
        </pc:spChg>
        <pc:grpChg chg="add">
          <ac:chgData name="Jérémie Aucher" userId="c4c51a5c429a4122" providerId="LiveId" clId="{D84B9D62-9CDC-4EBD-A915-63E152F76F23}" dt="2021-02-26T11:28:13.712" v="566" actId="26606"/>
          <ac:grpSpMkLst>
            <pc:docMk/>
            <pc:sldMk cId="3387956095" sldId="309"/>
            <ac:grpSpMk id="73" creationId="{DF8D5C46-63E5-40C5-A208-4B2189FA1032}"/>
          </ac:grpSpMkLst>
        </pc:grpChg>
        <pc:picChg chg="mod">
          <ac:chgData name="Jérémie Aucher" userId="c4c51a5c429a4122" providerId="LiveId" clId="{D84B9D62-9CDC-4EBD-A915-63E152F76F23}" dt="2021-02-26T11:28:13.712" v="566" actId="26606"/>
          <ac:picMkLst>
            <pc:docMk/>
            <pc:sldMk cId="3387956095" sldId="309"/>
            <ac:picMk id="22530" creationId="{64FBDBCB-8549-4E75-A13F-49009E9B7058}"/>
          </ac:picMkLst>
        </pc:picChg>
      </pc:sldChg>
      <pc:sldChg chg="addSp delSp modSp mod">
        <pc:chgData name="Jérémie Aucher" userId="c4c51a5c429a4122" providerId="LiveId" clId="{D84B9D62-9CDC-4EBD-A915-63E152F76F23}" dt="2021-02-27T14:07:24.505" v="671" actId="12100"/>
        <pc:sldMkLst>
          <pc:docMk/>
          <pc:sldMk cId="1281988121" sldId="310"/>
        </pc:sldMkLst>
        <pc:spChg chg="del mod">
          <ac:chgData name="Jérémie Aucher" userId="c4c51a5c429a4122" providerId="LiveId" clId="{D84B9D62-9CDC-4EBD-A915-63E152F76F23}" dt="2021-02-26T11:29:27.231" v="572" actId="12084"/>
          <ac:spMkLst>
            <pc:docMk/>
            <pc:sldMk cId="1281988121" sldId="310"/>
            <ac:spMk id="3" creationId="{05BB6B78-2C44-4819-AC6D-D492C4218F27}"/>
          </ac:spMkLst>
        </pc:spChg>
        <pc:graphicFrameChg chg="add mod">
          <ac:chgData name="Jérémie Aucher" userId="c4c51a5c429a4122" providerId="LiveId" clId="{D84B9D62-9CDC-4EBD-A915-63E152F76F23}" dt="2021-02-27T14:07:24.505" v="671" actId="12100"/>
          <ac:graphicFrameMkLst>
            <pc:docMk/>
            <pc:sldMk cId="1281988121" sldId="310"/>
            <ac:graphicFrameMk id="4" creationId="{5C4FC0C2-36BA-4571-B598-F2041E810522}"/>
          </ac:graphicFrameMkLst>
        </pc:graphicFrameChg>
      </pc:sldChg>
      <pc:sldChg chg="addSp delSp modSp">
        <pc:chgData name="Jérémie Aucher" userId="c4c51a5c429a4122" providerId="LiveId" clId="{D84B9D62-9CDC-4EBD-A915-63E152F76F23}" dt="2021-02-27T14:07:53.627" v="672" actId="12100"/>
        <pc:sldMkLst>
          <pc:docMk/>
          <pc:sldMk cId="721272745" sldId="311"/>
        </pc:sldMkLst>
        <pc:spChg chg="del">
          <ac:chgData name="Jérémie Aucher" userId="c4c51a5c429a4122" providerId="LiveId" clId="{D84B9D62-9CDC-4EBD-A915-63E152F76F23}" dt="2021-02-26T11:30:33.816" v="592" actId="12084"/>
          <ac:spMkLst>
            <pc:docMk/>
            <pc:sldMk cId="721272745" sldId="311"/>
            <ac:spMk id="3" creationId="{24C449CD-BDF1-4AFD-883A-562C36408B21}"/>
          </ac:spMkLst>
        </pc:spChg>
        <pc:graphicFrameChg chg="add mod">
          <ac:chgData name="Jérémie Aucher" userId="c4c51a5c429a4122" providerId="LiveId" clId="{D84B9D62-9CDC-4EBD-A915-63E152F76F23}" dt="2021-02-27T14:07:53.627" v="672" actId="12100"/>
          <ac:graphicFrameMkLst>
            <pc:docMk/>
            <pc:sldMk cId="721272745" sldId="311"/>
            <ac:graphicFrameMk id="4" creationId="{FCE7975B-6BD9-444D-A997-5720F6B7679F}"/>
          </ac:graphicFrameMkLst>
        </pc:graphicFrameChg>
      </pc:sldChg>
      <pc:sldChg chg="addSp delSp modSp add mod setBg addAnim delAnim delDesignElem">
        <pc:chgData name="Jérémie Aucher" userId="c4c51a5c429a4122" providerId="LiveId" clId="{D84B9D62-9CDC-4EBD-A915-63E152F76F23}" dt="2021-02-26T11:35:20.006" v="617" actId="26606"/>
        <pc:sldMkLst>
          <pc:docMk/>
          <pc:sldMk cId="1254753809" sldId="312"/>
        </pc:sldMkLst>
        <pc:spChg chg="mod">
          <ac:chgData name="Jérémie Aucher" userId="c4c51a5c429a4122" providerId="LiveId" clId="{D84B9D62-9CDC-4EBD-A915-63E152F76F23}" dt="2021-02-26T11:35:20.006" v="617" actId="26606"/>
          <ac:spMkLst>
            <pc:docMk/>
            <pc:sldMk cId="1254753809" sldId="312"/>
            <ac:spMk id="2" creationId="{52529505-2EE2-4C08-9528-4861B2093BF2}"/>
          </ac:spMkLst>
        </pc:spChg>
        <pc:spChg chg="add del mod">
          <ac:chgData name="Jérémie Aucher" userId="c4c51a5c429a4122" providerId="LiveId" clId="{D84B9D62-9CDC-4EBD-A915-63E152F76F23}" dt="2021-02-26T11:33:37.561" v="604" actId="478"/>
          <ac:spMkLst>
            <pc:docMk/>
            <pc:sldMk cId="1254753809" sldId="312"/>
            <ac:spMk id="5" creationId="{D839722D-B470-4A88-BAA7-B428FCD7F926}"/>
          </ac:spMkLst>
        </pc:spChg>
        <pc:spChg chg="add del">
          <ac:chgData name="Jérémie Aucher" userId="c4c51a5c429a4122" providerId="LiveId" clId="{D84B9D62-9CDC-4EBD-A915-63E152F76F23}" dt="2021-02-26T11:34:47.570" v="613" actId="26606"/>
          <ac:spMkLst>
            <pc:docMk/>
            <pc:sldMk cId="1254753809" sldId="312"/>
            <ac:spMk id="20" creationId="{1D4477A3-7936-4C6B-B46C-52E99531272A}"/>
          </ac:spMkLst>
        </pc:spChg>
        <pc:spChg chg="del">
          <ac:chgData name="Jérémie Aucher" userId="c4c51a5c429a4122" providerId="LiveId" clId="{D84B9D62-9CDC-4EBD-A915-63E152F76F23}" dt="2021-02-26T11:33:29.613" v="602"/>
          <ac:spMkLst>
            <pc:docMk/>
            <pc:sldMk cId="1254753809" sldId="312"/>
            <ac:spMk id="22" creationId="{85428F22-76B3-4107-AADE-3F9EC95FD325}"/>
          </ac:spMkLst>
        </pc:spChg>
        <pc:spChg chg="add del">
          <ac:chgData name="Jérémie Aucher" userId="c4c51a5c429a4122" providerId="LiveId" clId="{D84B9D62-9CDC-4EBD-A915-63E152F76F23}" dt="2021-02-26T11:34:47.570" v="613" actId="26606"/>
          <ac:spMkLst>
            <pc:docMk/>
            <pc:sldMk cId="1254753809" sldId="312"/>
            <ac:spMk id="30" creationId="{C29A1D40-470D-401E-8548-6FF3CF37797D}"/>
          </ac:spMkLst>
        </pc:spChg>
        <pc:grpChg chg="add del">
          <ac:chgData name="Jérémie Aucher" userId="c4c51a5c429a4122" providerId="LiveId" clId="{D84B9D62-9CDC-4EBD-A915-63E152F76F23}" dt="2021-02-26T11:34:47.570" v="613" actId="26606"/>
          <ac:grpSpMkLst>
            <pc:docMk/>
            <pc:sldMk cId="1254753809" sldId="312"/>
            <ac:grpSpMk id="10" creationId="{F44DEACC-B2E6-413E-B2B5-320225952713}"/>
          </ac:grpSpMkLst>
        </pc:grpChg>
        <pc:grpChg chg="add del">
          <ac:chgData name="Jérémie Aucher" userId="c4c51a5c429a4122" providerId="LiveId" clId="{D84B9D62-9CDC-4EBD-A915-63E152F76F23}" dt="2021-02-26T11:34:47.570" v="613" actId="26606"/>
          <ac:grpSpMkLst>
            <pc:docMk/>
            <pc:sldMk cId="1254753809" sldId="312"/>
            <ac:grpSpMk id="12" creationId="{C616B3DC-C165-433D-9187-62DCC0E317D3}"/>
          </ac:grpSpMkLst>
        </pc:grpChg>
        <pc:grpChg chg="del">
          <ac:chgData name="Jérémie Aucher" userId="c4c51a5c429a4122" providerId="LiveId" clId="{D84B9D62-9CDC-4EBD-A915-63E152F76F23}" dt="2021-02-26T11:33:29.613" v="602"/>
          <ac:grpSpMkLst>
            <pc:docMk/>
            <pc:sldMk cId="1254753809" sldId="312"/>
            <ac:grpSpMk id="15" creationId="{78326E10-C8CB-487F-A110-F861268DE619}"/>
          </ac:grpSpMkLst>
        </pc:grpChg>
        <pc:grpChg chg="del">
          <ac:chgData name="Jérémie Aucher" userId="c4c51a5c429a4122" providerId="LiveId" clId="{D84B9D62-9CDC-4EBD-A915-63E152F76F23}" dt="2021-02-26T11:33:29.613" v="602"/>
          <ac:grpSpMkLst>
            <pc:docMk/>
            <pc:sldMk cId="1254753809" sldId="312"/>
            <ac:grpSpMk id="23" creationId="{5346FBCF-5353-4172-96F5-4B7EB07777C4}"/>
          </ac:grpSpMkLst>
        </pc:grpChg>
        <pc:grpChg chg="add del">
          <ac:chgData name="Jérémie Aucher" userId="c4c51a5c429a4122" providerId="LiveId" clId="{D84B9D62-9CDC-4EBD-A915-63E152F76F23}" dt="2021-02-26T11:35:20.006" v="617" actId="26606"/>
          <ac:grpSpMkLst>
            <pc:docMk/>
            <pc:sldMk cId="1254753809" sldId="312"/>
            <ac:grpSpMk id="32" creationId="{08F94D66-27EC-4CB8-8226-D7F41C161863}"/>
          </ac:grpSpMkLst>
        </pc:grpChg>
        <pc:graphicFrameChg chg="del">
          <ac:chgData name="Jérémie Aucher" userId="c4c51a5c429a4122" providerId="LiveId" clId="{D84B9D62-9CDC-4EBD-A915-63E152F76F23}" dt="2021-02-26T11:33:34.433" v="603" actId="478"/>
          <ac:graphicFrameMkLst>
            <pc:docMk/>
            <pc:sldMk cId="1254753809" sldId="312"/>
            <ac:graphicFrameMk id="4" creationId="{1D3F796C-2C0C-4DE2-87D4-A498FCE78367}"/>
          </ac:graphicFrameMkLst>
        </pc:graphicFrameChg>
        <pc:picChg chg="add mod">
          <ac:chgData name="Jérémie Aucher" userId="c4c51a5c429a4122" providerId="LiveId" clId="{D84B9D62-9CDC-4EBD-A915-63E152F76F23}" dt="2021-02-26T11:35:20.006" v="617" actId="26606"/>
          <ac:picMkLst>
            <pc:docMk/>
            <pc:sldMk cId="1254753809" sldId="312"/>
            <ac:picMk id="7" creationId="{D2A9E07F-D896-4833-9257-BC9D64BE2C96}"/>
          </ac:picMkLst>
        </pc:picChg>
        <pc:picChg chg="del mod">
          <ac:chgData name="Jérémie Aucher" userId="c4c51a5c429a4122" providerId="LiveId" clId="{D84B9D62-9CDC-4EBD-A915-63E152F76F23}" dt="2021-02-26T11:34:37.443" v="611" actId="478"/>
          <ac:picMkLst>
            <pc:docMk/>
            <pc:sldMk cId="1254753809" sldId="312"/>
            <ac:picMk id="25" creationId="{BE57B1B5-5EFE-42AA-894D-C1E7DA2604AC}"/>
          </ac:picMkLst>
        </pc:picChg>
      </pc:sldChg>
      <pc:sldChg chg="mod modShow">
        <pc:chgData name="Jérémie Aucher" userId="c4c51a5c429a4122" providerId="LiveId" clId="{D84B9D62-9CDC-4EBD-A915-63E152F76F23}" dt="2021-02-27T13:35:29.337" v="620" actId="729"/>
        <pc:sldMkLst>
          <pc:docMk/>
          <pc:sldMk cId="435611702" sldId="313"/>
        </pc:sldMkLst>
      </pc:sldChg>
      <pc:sldChg chg="modSp">
        <pc:chgData name="Jérémie Aucher" userId="c4c51a5c429a4122" providerId="LiveId" clId="{D84B9D62-9CDC-4EBD-A915-63E152F76F23}" dt="2021-02-27T14:01:45.817" v="660" actId="1037"/>
        <pc:sldMkLst>
          <pc:docMk/>
          <pc:sldMk cId="3468099913" sldId="315"/>
        </pc:sldMkLst>
        <pc:picChg chg="mod">
          <ac:chgData name="Jérémie Aucher" userId="c4c51a5c429a4122" providerId="LiveId" clId="{D84B9D62-9CDC-4EBD-A915-63E152F76F23}" dt="2021-02-27T14:01:45.817" v="660" actId="1037"/>
          <ac:picMkLst>
            <pc:docMk/>
            <pc:sldMk cId="3468099913" sldId="315"/>
            <ac:picMk id="4" creationId="{8CBB02AD-6D95-40AB-B35D-2E2BEA7497B0}"/>
          </ac:picMkLst>
        </pc:picChg>
        <pc:picChg chg="mod">
          <ac:chgData name="Jérémie Aucher" userId="c4c51a5c429a4122" providerId="LiveId" clId="{D84B9D62-9CDC-4EBD-A915-63E152F76F23}" dt="2021-02-27T14:01:45.817" v="660" actId="1037"/>
          <ac:picMkLst>
            <pc:docMk/>
            <pc:sldMk cId="3468099913" sldId="315"/>
            <ac:picMk id="14338" creationId="{41EEAFEF-68B0-42AB-987C-B8F7173131CF}"/>
          </ac:picMkLst>
        </pc:picChg>
      </pc:sldChg>
      <pc:sldChg chg="mod modShow">
        <pc:chgData name="Jérémie Aucher" userId="c4c51a5c429a4122" providerId="LiveId" clId="{D84B9D62-9CDC-4EBD-A915-63E152F76F23}" dt="2021-02-27T14:02:18.504" v="661" actId="729"/>
        <pc:sldMkLst>
          <pc:docMk/>
          <pc:sldMk cId="1530026909" sldId="316"/>
        </pc:sldMkLst>
      </pc:sldChg>
      <pc:sldChg chg="delSp add setBg delDesignElem">
        <pc:chgData name="Jérémie Aucher" userId="c4c51a5c429a4122" providerId="LiveId" clId="{D84B9D62-9CDC-4EBD-A915-63E152F76F23}" dt="2021-02-27T13:35:09.293" v="619"/>
        <pc:sldMkLst>
          <pc:docMk/>
          <pc:sldMk cId="3352880868" sldId="321"/>
        </pc:sldMkLst>
        <pc:spChg chg="del">
          <ac:chgData name="Jérémie Aucher" userId="c4c51a5c429a4122" providerId="LiveId" clId="{D84B9D62-9CDC-4EBD-A915-63E152F76F23}" dt="2021-02-27T13:35:09.293" v="619"/>
          <ac:spMkLst>
            <pc:docMk/>
            <pc:sldMk cId="3352880868" sldId="321"/>
            <ac:spMk id="22" creationId="{85428F22-76B3-4107-AADE-3F9EC95FD325}"/>
          </ac:spMkLst>
        </pc:spChg>
        <pc:grpChg chg="del">
          <ac:chgData name="Jérémie Aucher" userId="c4c51a5c429a4122" providerId="LiveId" clId="{D84B9D62-9CDC-4EBD-A915-63E152F76F23}" dt="2021-02-27T13:35:09.293" v="619"/>
          <ac:grpSpMkLst>
            <pc:docMk/>
            <pc:sldMk cId="3352880868" sldId="321"/>
            <ac:grpSpMk id="15" creationId="{78326E10-C8CB-487F-A110-F861268DE619}"/>
          </ac:grpSpMkLst>
        </pc:grpChg>
        <pc:grpChg chg="del">
          <ac:chgData name="Jérémie Aucher" userId="c4c51a5c429a4122" providerId="LiveId" clId="{D84B9D62-9CDC-4EBD-A915-63E152F76F23}" dt="2021-02-27T13:35:09.293" v="619"/>
          <ac:grpSpMkLst>
            <pc:docMk/>
            <pc:sldMk cId="3352880868" sldId="321"/>
            <ac:grpSpMk id="23" creationId="{5346FBCF-5353-4172-96F5-4B7EB07777C4}"/>
          </ac:grpSpMkLst>
        </pc:grpChg>
      </pc:sldChg>
      <pc:sldChg chg="addSp delSp modSp new mod">
        <pc:chgData name="Jérémie Aucher" userId="c4c51a5c429a4122" providerId="LiveId" clId="{D84B9D62-9CDC-4EBD-A915-63E152F76F23}" dt="2021-02-27T14:10:52.480" v="687" actId="207"/>
        <pc:sldMkLst>
          <pc:docMk/>
          <pc:sldMk cId="2282856386" sldId="322"/>
        </pc:sldMkLst>
        <pc:spChg chg="del mod">
          <ac:chgData name="Jérémie Aucher" userId="c4c51a5c429a4122" providerId="LiveId" clId="{D84B9D62-9CDC-4EBD-A915-63E152F76F23}" dt="2021-02-27T14:09:58.728" v="681" actId="478"/>
          <ac:spMkLst>
            <pc:docMk/>
            <pc:sldMk cId="2282856386" sldId="322"/>
            <ac:spMk id="2" creationId="{E61D6C02-B387-498D-84B6-35D35D696E14}"/>
          </ac:spMkLst>
        </pc:spChg>
        <pc:spChg chg="del">
          <ac:chgData name="Jérémie Aucher" userId="c4c51a5c429a4122" providerId="LiveId" clId="{D84B9D62-9CDC-4EBD-A915-63E152F76F23}" dt="2021-02-27T14:10:16.513" v="684" actId="478"/>
          <ac:spMkLst>
            <pc:docMk/>
            <pc:sldMk cId="2282856386" sldId="322"/>
            <ac:spMk id="3" creationId="{BDC1A073-82CE-4D9E-BF59-989E89E40BED}"/>
          </ac:spMkLst>
        </pc:spChg>
        <pc:spChg chg="add del mod">
          <ac:chgData name="Jérémie Aucher" userId="c4c51a5c429a4122" providerId="LiveId" clId="{D84B9D62-9CDC-4EBD-A915-63E152F76F23}" dt="2021-02-27T14:10:00.898" v="682" actId="478"/>
          <ac:spMkLst>
            <pc:docMk/>
            <pc:sldMk cId="2282856386" sldId="322"/>
            <ac:spMk id="6" creationId="{A82F3A8B-C4B0-4566-8E1B-49247B81193A}"/>
          </ac:spMkLst>
        </pc:spChg>
        <pc:graphicFrameChg chg="add mod">
          <ac:chgData name="Jérémie Aucher" userId="c4c51a5c429a4122" providerId="LiveId" clId="{D84B9D62-9CDC-4EBD-A915-63E152F76F23}" dt="2021-02-27T14:10:52.480" v="687" actId="207"/>
          <ac:graphicFrameMkLst>
            <pc:docMk/>
            <pc:sldMk cId="2282856386" sldId="322"/>
            <ac:graphicFrameMk id="4" creationId="{620BAD0E-856E-48F2-ABD0-7B89CA745D74}"/>
          </ac:graphicFrameMkLst>
        </pc:graphicFrameChg>
      </pc:sldChg>
    </pc:docChg>
  </pc:docChgLst>
  <pc:docChgLst>
    <pc:chgData name="walduch@gmail.com" userId="c4c51a5c429a4122" providerId="LiveId" clId="{A90EFDA7-B922-4433-9AA1-7A3CC97AE611}"/>
    <pc:docChg chg="delSld modSld">
      <pc:chgData name="walduch@gmail.com" userId="c4c51a5c429a4122" providerId="LiveId" clId="{A90EFDA7-B922-4433-9AA1-7A3CC97AE611}" dt="2021-02-27T21:40:33.824" v="49" actId="47"/>
      <pc:docMkLst>
        <pc:docMk/>
      </pc:docMkLst>
      <pc:sldChg chg="del">
        <pc:chgData name="walduch@gmail.com" userId="c4c51a5c429a4122" providerId="LiveId" clId="{A90EFDA7-B922-4433-9AA1-7A3CC97AE611}" dt="2021-02-27T21:37:43.303" v="0" actId="47"/>
        <pc:sldMkLst>
          <pc:docMk/>
          <pc:sldMk cId="3551234864" sldId="257"/>
        </pc:sldMkLst>
      </pc:sldChg>
      <pc:sldChg chg="del">
        <pc:chgData name="walduch@gmail.com" userId="c4c51a5c429a4122" providerId="LiveId" clId="{A90EFDA7-B922-4433-9AA1-7A3CC97AE611}" dt="2021-02-27T21:39:01.422" v="4" actId="47"/>
        <pc:sldMkLst>
          <pc:docMk/>
          <pc:sldMk cId="873910600" sldId="260"/>
        </pc:sldMkLst>
      </pc:sldChg>
      <pc:sldChg chg="del">
        <pc:chgData name="walduch@gmail.com" userId="c4c51a5c429a4122" providerId="LiveId" clId="{A90EFDA7-B922-4433-9AA1-7A3CC97AE611}" dt="2021-02-27T21:39:02.976" v="5" actId="47"/>
        <pc:sldMkLst>
          <pc:docMk/>
          <pc:sldMk cId="4291406213" sldId="262"/>
        </pc:sldMkLst>
      </pc:sldChg>
      <pc:sldChg chg="del">
        <pc:chgData name="walduch@gmail.com" userId="c4c51a5c429a4122" providerId="LiveId" clId="{A90EFDA7-B922-4433-9AA1-7A3CC97AE611}" dt="2021-02-27T21:38:58.614" v="3" actId="47"/>
        <pc:sldMkLst>
          <pc:docMk/>
          <pc:sldMk cId="4135655208" sldId="264"/>
        </pc:sldMkLst>
      </pc:sldChg>
      <pc:sldChg chg="modSp">
        <pc:chgData name="walduch@gmail.com" userId="c4c51a5c429a4122" providerId="LiveId" clId="{A90EFDA7-B922-4433-9AA1-7A3CC97AE611}" dt="2021-02-27T21:39:54.970" v="34" actId="20577"/>
        <pc:sldMkLst>
          <pc:docMk/>
          <pc:sldMk cId="2142913033" sldId="270"/>
        </pc:sldMkLst>
        <pc:graphicFrameChg chg="mod">
          <ac:chgData name="walduch@gmail.com" userId="c4c51a5c429a4122" providerId="LiveId" clId="{A90EFDA7-B922-4433-9AA1-7A3CC97AE611}" dt="2021-02-27T21:39:54.970" v="34" actId="20577"/>
          <ac:graphicFrameMkLst>
            <pc:docMk/>
            <pc:sldMk cId="2142913033" sldId="270"/>
            <ac:graphicFrameMk id="3" creationId="{71380304-B34B-4F6F-AF3B-17BE4F60F229}"/>
          </ac:graphicFrameMkLst>
        </pc:graphicFrameChg>
      </pc:sldChg>
      <pc:sldChg chg="del">
        <pc:chgData name="walduch@gmail.com" userId="c4c51a5c429a4122" providerId="LiveId" clId="{A90EFDA7-B922-4433-9AA1-7A3CC97AE611}" dt="2021-02-27T21:39:06.920" v="6" actId="47"/>
        <pc:sldMkLst>
          <pc:docMk/>
          <pc:sldMk cId="4142902056" sldId="272"/>
        </pc:sldMkLst>
      </pc:sldChg>
      <pc:sldChg chg="del">
        <pc:chgData name="walduch@gmail.com" userId="c4c51a5c429a4122" providerId="LiveId" clId="{A90EFDA7-B922-4433-9AA1-7A3CC97AE611}" dt="2021-02-27T21:40:07.047" v="35" actId="47"/>
        <pc:sldMkLst>
          <pc:docMk/>
          <pc:sldMk cId="2550896172" sldId="273"/>
        </pc:sldMkLst>
      </pc:sldChg>
      <pc:sldChg chg="del">
        <pc:chgData name="walduch@gmail.com" userId="c4c51a5c429a4122" providerId="LiveId" clId="{A90EFDA7-B922-4433-9AA1-7A3CC97AE611}" dt="2021-02-27T21:40:10.671" v="37" actId="47"/>
        <pc:sldMkLst>
          <pc:docMk/>
          <pc:sldMk cId="3879553345" sldId="276"/>
        </pc:sldMkLst>
      </pc:sldChg>
      <pc:sldChg chg="del">
        <pc:chgData name="walduch@gmail.com" userId="c4c51a5c429a4122" providerId="LiveId" clId="{A90EFDA7-B922-4433-9AA1-7A3CC97AE611}" dt="2021-02-27T21:40:13.204" v="38" actId="47"/>
        <pc:sldMkLst>
          <pc:docMk/>
          <pc:sldMk cId="1726594282" sldId="280"/>
        </pc:sldMkLst>
      </pc:sldChg>
      <pc:sldChg chg="del">
        <pc:chgData name="walduch@gmail.com" userId="c4c51a5c429a4122" providerId="LiveId" clId="{A90EFDA7-B922-4433-9AA1-7A3CC97AE611}" dt="2021-02-27T21:40:16.427" v="39" actId="47"/>
        <pc:sldMkLst>
          <pc:docMk/>
          <pc:sldMk cId="3437158276" sldId="289"/>
        </pc:sldMkLst>
      </pc:sldChg>
      <pc:sldChg chg="del">
        <pc:chgData name="walduch@gmail.com" userId="c4c51a5c429a4122" providerId="LiveId" clId="{A90EFDA7-B922-4433-9AA1-7A3CC97AE611}" dt="2021-02-27T21:40:19.803" v="41" actId="47"/>
        <pc:sldMkLst>
          <pc:docMk/>
          <pc:sldMk cId="1138144562" sldId="291"/>
        </pc:sldMkLst>
      </pc:sldChg>
      <pc:sldChg chg="del">
        <pc:chgData name="walduch@gmail.com" userId="c4c51a5c429a4122" providerId="LiveId" clId="{A90EFDA7-B922-4433-9AA1-7A3CC97AE611}" dt="2021-02-27T21:40:22.938" v="43" actId="47"/>
        <pc:sldMkLst>
          <pc:docMk/>
          <pc:sldMk cId="3699023235" sldId="292"/>
        </pc:sldMkLst>
      </pc:sldChg>
      <pc:sldChg chg="del">
        <pc:chgData name="walduch@gmail.com" userId="c4c51a5c429a4122" providerId="LiveId" clId="{A90EFDA7-B922-4433-9AA1-7A3CC97AE611}" dt="2021-02-27T21:40:25.387" v="44" actId="47"/>
        <pc:sldMkLst>
          <pc:docMk/>
          <pc:sldMk cId="10895601" sldId="300"/>
        </pc:sldMkLst>
      </pc:sldChg>
      <pc:sldChg chg="del">
        <pc:chgData name="walduch@gmail.com" userId="c4c51a5c429a4122" providerId="LiveId" clId="{A90EFDA7-B922-4433-9AA1-7A3CC97AE611}" dt="2021-02-27T21:40:28.158" v="46" actId="47"/>
        <pc:sldMkLst>
          <pc:docMk/>
          <pc:sldMk cId="2278117353" sldId="302"/>
        </pc:sldMkLst>
      </pc:sldChg>
      <pc:sldChg chg="del">
        <pc:chgData name="walduch@gmail.com" userId="c4c51a5c429a4122" providerId="LiveId" clId="{A90EFDA7-B922-4433-9AA1-7A3CC97AE611}" dt="2021-02-27T21:40:30.873" v="47" actId="47"/>
        <pc:sldMkLst>
          <pc:docMk/>
          <pc:sldMk cId="623439318" sldId="306"/>
        </pc:sldMkLst>
      </pc:sldChg>
      <pc:sldChg chg="del">
        <pc:chgData name="walduch@gmail.com" userId="c4c51a5c429a4122" providerId="LiveId" clId="{A90EFDA7-B922-4433-9AA1-7A3CC97AE611}" dt="2021-02-27T21:40:32.231" v="48" actId="47"/>
        <pc:sldMkLst>
          <pc:docMk/>
          <pc:sldMk cId="3991331227" sldId="307"/>
        </pc:sldMkLst>
      </pc:sldChg>
      <pc:sldChg chg="del">
        <pc:chgData name="walduch@gmail.com" userId="c4c51a5c429a4122" providerId="LiveId" clId="{A90EFDA7-B922-4433-9AA1-7A3CC97AE611}" dt="2021-02-27T21:40:33.824" v="49" actId="47"/>
        <pc:sldMkLst>
          <pc:docMk/>
          <pc:sldMk cId="1524380406" sldId="308"/>
        </pc:sldMkLst>
      </pc:sldChg>
      <pc:sldChg chg="del">
        <pc:chgData name="walduch@gmail.com" userId="c4c51a5c429a4122" providerId="LiveId" clId="{A90EFDA7-B922-4433-9AA1-7A3CC97AE611}" dt="2021-02-27T21:38:55.568" v="2" actId="47"/>
        <pc:sldMkLst>
          <pc:docMk/>
          <pc:sldMk cId="1254753809" sldId="312"/>
        </pc:sldMkLst>
      </pc:sldChg>
      <pc:sldChg chg="del">
        <pc:chgData name="walduch@gmail.com" userId="c4c51a5c429a4122" providerId="LiveId" clId="{A90EFDA7-B922-4433-9AA1-7A3CC97AE611}" dt="2021-02-27T21:37:45.042" v="1" actId="47"/>
        <pc:sldMkLst>
          <pc:docMk/>
          <pc:sldMk cId="435611702" sldId="313"/>
        </pc:sldMkLst>
      </pc:sldChg>
      <pc:sldChg chg="del">
        <pc:chgData name="walduch@gmail.com" userId="c4c51a5c429a4122" providerId="LiveId" clId="{A90EFDA7-B922-4433-9AA1-7A3CC97AE611}" dt="2021-02-27T21:40:21.102" v="42" actId="47"/>
        <pc:sldMkLst>
          <pc:docMk/>
          <pc:sldMk cId="1530026909" sldId="316"/>
        </pc:sldMkLst>
      </pc:sldChg>
      <pc:sldChg chg="del">
        <pc:chgData name="walduch@gmail.com" userId="c4c51a5c429a4122" providerId="LiveId" clId="{A90EFDA7-B922-4433-9AA1-7A3CC97AE611}" dt="2021-02-27T21:40:26.724" v="45" actId="47"/>
        <pc:sldMkLst>
          <pc:docMk/>
          <pc:sldMk cId="3687261794" sldId="317"/>
        </pc:sldMkLst>
      </pc:sldChg>
      <pc:sldChg chg="del">
        <pc:chgData name="walduch@gmail.com" userId="c4c51a5c429a4122" providerId="LiveId" clId="{A90EFDA7-B922-4433-9AA1-7A3CC97AE611}" dt="2021-02-27T21:40:09.156" v="36" actId="47"/>
        <pc:sldMkLst>
          <pc:docMk/>
          <pc:sldMk cId="2922352105" sldId="319"/>
        </pc:sldMkLst>
      </pc:sldChg>
      <pc:sldChg chg="del">
        <pc:chgData name="walduch@gmail.com" userId="c4c51a5c429a4122" providerId="LiveId" clId="{A90EFDA7-B922-4433-9AA1-7A3CC97AE611}" dt="2021-02-27T21:40:17.960" v="40" actId="47"/>
        <pc:sldMkLst>
          <pc:docMk/>
          <pc:sldMk cId="3475505775" sldId="320"/>
        </pc:sldMkLst>
      </pc:sldChg>
    </pc:docChg>
  </pc:docChgLst>
</pc:chgInfo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26.sv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26.svg"/></Relationships>
</file>

<file path=ppt/diagrams/_rels/drawing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67F71-DAFF-48E5-A32F-B8AFEA54FC21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312A336-C639-4677-89B4-ABED936A0C5B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FAE52A14-E62E-4FA6-91B2-D1254D734B60}" type="parTrans" cxnId="{AE70A887-9473-4BDB-BBC9-2A7044CD6B53}">
      <dgm:prSet/>
      <dgm:spPr/>
      <dgm:t>
        <a:bodyPr/>
        <a:lstStyle/>
        <a:p>
          <a:endParaRPr lang="fr-FR"/>
        </a:p>
      </dgm:t>
    </dgm:pt>
    <dgm:pt modelId="{959126FF-72F7-49F6-A184-8D8B8654585F}" type="sibTrans" cxnId="{AE70A887-9473-4BDB-BBC9-2A7044CD6B53}">
      <dgm:prSet/>
      <dgm:spPr/>
      <dgm:t>
        <a:bodyPr/>
        <a:lstStyle/>
        <a:p>
          <a:endParaRPr lang="fr-FR"/>
        </a:p>
      </dgm:t>
    </dgm:pt>
    <dgm:pt modelId="{5845616A-EC8E-4115-975F-96FE145707E1}">
      <dgm:prSet/>
      <dgm:spPr/>
      <dgm:t>
        <a:bodyPr/>
        <a:lstStyle/>
        <a:p>
          <a:r>
            <a:rPr lang="fr-FR" dirty="0"/>
            <a:t>Analyse des données</a:t>
          </a:r>
        </a:p>
      </dgm:t>
    </dgm:pt>
    <dgm:pt modelId="{B7EE9984-36B1-4A0D-8489-961003A949DC}" type="parTrans" cxnId="{BBEBCDAD-8455-4491-94A2-5FE5894259F3}">
      <dgm:prSet/>
      <dgm:spPr/>
      <dgm:t>
        <a:bodyPr/>
        <a:lstStyle/>
        <a:p>
          <a:endParaRPr lang="fr-FR"/>
        </a:p>
      </dgm:t>
    </dgm:pt>
    <dgm:pt modelId="{51CC312A-343E-4E29-83CE-1AB62C2DB3AE}" type="sibTrans" cxnId="{BBEBCDAD-8455-4491-94A2-5FE5894259F3}">
      <dgm:prSet/>
      <dgm:spPr/>
      <dgm:t>
        <a:bodyPr/>
        <a:lstStyle/>
        <a:p>
          <a:endParaRPr lang="fr-FR"/>
        </a:p>
      </dgm:t>
    </dgm:pt>
    <dgm:pt modelId="{B5F15415-AC7D-4527-A071-3DEB5587C4FC}">
      <dgm:prSet/>
      <dgm:spPr/>
      <dgm:t>
        <a:bodyPr/>
        <a:lstStyle/>
        <a:p>
          <a:r>
            <a:rPr lang="fr-FR" dirty="0"/>
            <a:t>Classification des produits à partir de leurs descriptions</a:t>
          </a:r>
        </a:p>
      </dgm:t>
    </dgm:pt>
    <dgm:pt modelId="{F78DE8E6-CF2C-4878-9F7F-F7508863AACC}" type="parTrans" cxnId="{E0ADEF93-569B-4262-B4C4-67FC54560EB7}">
      <dgm:prSet/>
      <dgm:spPr/>
      <dgm:t>
        <a:bodyPr/>
        <a:lstStyle/>
        <a:p>
          <a:endParaRPr lang="fr-FR"/>
        </a:p>
      </dgm:t>
    </dgm:pt>
    <dgm:pt modelId="{BE58D288-B7F7-4245-9AF1-6C5098EF9974}" type="sibTrans" cxnId="{E0ADEF93-569B-4262-B4C4-67FC54560EB7}">
      <dgm:prSet/>
      <dgm:spPr/>
      <dgm:t>
        <a:bodyPr/>
        <a:lstStyle/>
        <a:p>
          <a:endParaRPr lang="fr-FR"/>
        </a:p>
      </dgm:t>
    </dgm:pt>
    <dgm:pt modelId="{E765AAD9-E1B0-4927-8700-CACDA2288EF9}">
      <dgm:prSet/>
      <dgm:spPr/>
      <dgm:t>
        <a:bodyPr/>
        <a:lstStyle/>
        <a:p>
          <a:r>
            <a:rPr lang="fr-FR" dirty="0"/>
            <a:t>Classification des produits à partir de leur image</a:t>
          </a:r>
        </a:p>
      </dgm:t>
    </dgm:pt>
    <dgm:pt modelId="{D43E314B-EB51-4B75-9668-8FE4F5EC5486}" type="parTrans" cxnId="{7E9CDA0D-47E2-43BC-8E4C-9F5F3ED63598}">
      <dgm:prSet/>
      <dgm:spPr/>
      <dgm:t>
        <a:bodyPr/>
        <a:lstStyle/>
        <a:p>
          <a:endParaRPr lang="fr-FR"/>
        </a:p>
      </dgm:t>
    </dgm:pt>
    <dgm:pt modelId="{8BC8E182-C3F1-478C-82B3-86C786A0BED4}" type="sibTrans" cxnId="{7E9CDA0D-47E2-43BC-8E4C-9F5F3ED63598}">
      <dgm:prSet/>
      <dgm:spPr/>
      <dgm:t>
        <a:bodyPr/>
        <a:lstStyle/>
        <a:p>
          <a:endParaRPr lang="fr-FR"/>
        </a:p>
      </dgm:t>
    </dgm:pt>
    <dgm:pt modelId="{ACD0A6BE-3AB4-44A1-8E3A-83C4292A0480}">
      <dgm:prSet/>
      <dgm:spPr/>
      <dgm:t>
        <a:bodyPr/>
        <a:lstStyle/>
        <a:p>
          <a:r>
            <a:rPr lang="fr-FR" dirty="0"/>
            <a:t>Classification des produits à partir de leurs descriptions et de leur image</a:t>
          </a:r>
        </a:p>
      </dgm:t>
    </dgm:pt>
    <dgm:pt modelId="{72163590-9DB1-408A-888B-0EB2C8CE3A4F}" type="parTrans" cxnId="{840BA141-4181-40B8-8600-3D27AD9AF3C8}">
      <dgm:prSet/>
      <dgm:spPr/>
      <dgm:t>
        <a:bodyPr/>
        <a:lstStyle/>
        <a:p>
          <a:endParaRPr lang="fr-FR"/>
        </a:p>
      </dgm:t>
    </dgm:pt>
    <dgm:pt modelId="{E655B713-85CF-4C53-8CA8-7D72C9B25AC1}" type="sibTrans" cxnId="{840BA141-4181-40B8-8600-3D27AD9AF3C8}">
      <dgm:prSet/>
      <dgm:spPr/>
      <dgm:t>
        <a:bodyPr/>
        <a:lstStyle/>
        <a:p>
          <a:endParaRPr lang="fr-FR"/>
        </a:p>
      </dgm:t>
    </dgm:pt>
    <dgm:pt modelId="{1CCE90B8-A5B7-4916-82B6-6E14441E7B9D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B6732F32-AAEE-4D10-9B1D-143F5978A3E0}" type="parTrans" cxnId="{E239431E-6492-4850-B493-E663F038CD4C}">
      <dgm:prSet/>
      <dgm:spPr/>
      <dgm:t>
        <a:bodyPr/>
        <a:lstStyle/>
        <a:p>
          <a:endParaRPr lang="fr-FR"/>
        </a:p>
      </dgm:t>
    </dgm:pt>
    <dgm:pt modelId="{E646EAE6-19DD-43F4-AC7F-792498F62254}" type="sibTrans" cxnId="{E239431E-6492-4850-B493-E663F038CD4C}">
      <dgm:prSet/>
      <dgm:spPr/>
      <dgm:t>
        <a:bodyPr/>
        <a:lstStyle/>
        <a:p>
          <a:endParaRPr lang="fr-FR"/>
        </a:p>
      </dgm:t>
    </dgm:pt>
    <dgm:pt modelId="{350F90DB-2D6B-4920-BC9E-2E62F39880A2}" type="pres">
      <dgm:prSet presAssocID="{35C67F71-DAFF-48E5-A32F-B8AFEA54FC21}" presName="Name0" presStyleCnt="0">
        <dgm:presLayoutVars>
          <dgm:dir/>
          <dgm:resizeHandles val="exact"/>
        </dgm:presLayoutVars>
      </dgm:prSet>
      <dgm:spPr/>
    </dgm:pt>
    <dgm:pt modelId="{2A03918D-7BC7-48E4-882F-9FDA99102071}" type="pres">
      <dgm:prSet presAssocID="{A312A336-C639-4677-89B4-ABED936A0C5B}" presName="node" presStyleLbl="node1" presStyleIdx="0" presStyleCnt="6">
        <dgm:presLayoutVars>
          <dgm:bulletEnabled val="1"/>
        </dgm:presLayoutVars>
      </dgm:prSet>
      <dgm:spPr/>
    </dgm:pt>
    <dgm:pt modelId="{ADE699A5-9E77-4570-9A1F-5D4B5161CC22}" type="pres">
      <dgm:prSet presAssocID="{959126FF-72F7-49F6-A184-8D8B8654585F}" presName="sibTrans" presStyleCnt="0"/>
      <dgm:spPr/>
    </dgm:pt>
    <dgm:pt modelId="{C4DFA894-AC90-4D61-A28B-E97D029B4787}" type="pres">
      <dgm:prSet presAssocID="{5845616A-EC8E-4115-975F-96FE145707E1}" presName="node" presStyleLbl="node1" presStyleIdx="1" presStyleCnt="6">
        <dgm:presLayoutVars>
          <dgm:bulletEnabled val="1"/>
        </dgm:presLayoutVars>
      </dgm:prSet>
      <dgm:spPr/>
    </dgm:pt>
    <dgm:pt modelId="{A5143D7F-7959-4686-9AE7-A8A69ACF2DE5}" type="pres">
      <dgm:prSet presAssocID="{51CC312A-343E-4E29-83CE-1AB62C2DB3AE}" presName="sibTrans" presStyleCnt="0"/>
      <dgm:spPr/>
    </dgm:pt>
    <dgm:pt modelId="{D7C790AA-BCC2-4DBA-8A9A-A732D281B015}" type="pres">
      <dgm:prSet presAssocID="{B5F15415-AC7D-4527-A071-3DEB5587C4FC}" presName="node" presStyleLbl="node1" presStyleIdx="2" presStyleCnt="6">
        <dgm:presLayoutVars>
          <dgm:bulletEnabled val="1"/>
        </dgm:presLayoutVars>
      </dgm:prSet>
      <dgm:spPr/>
    </dgm:pt>
    <dgm:pt modelId="{1A1C1FB0-74E0-4DF6-8B0E-C3B6C996E995}" type="pres">
      <dgm:prSet presAssocID="{BE58D288-B7F7-4245-9AF1-6C5098EF9974}" presName="sibTrans" presStyleCnt="0"/>
      <dgm:spPr/>
    </dgm:pt>
    <dgm:pt modelId="{FAB352A7-1B49-4B3F-89ED-DC4D1EDBEAB6}" type="pres">
      <dgm:prSet presAssocID="{E765AAD9-E1B0-4927-8700-CACDA2288EF9}" presName="node" presStyleLbl="node1" presStyleIdx="3" presStyleCnt="6">
        <dgm:presLayoutVars>
          <dgm:bulletEnabled val="1"/>
        </dgm:presLayoutVars>
      </dgm:prSet>
      <dgm:spPr/>
    </dgm:pt>
    <dgm:pt modelId="{9228C126-0CF8-42EC-890D-9AC442FA2ACA}" type="pres">
      <dgm:prSet presAssocID="{8BC8E182-C3F1-478C-82B3-86C786A0BED4}" presName="sibTrans" presStyleCnt="0"/>
      <dgm:spPr/>
    </dgm:pt>
    <dgm:pt modelId="{4B127224-DB1B-4587-A353-03FF0FA5DB61}" type="pres">
      <dgm:prSet presAssocID="{ACD0A6BE-3AB4-44A1-8E3A-83C4292A0480}" presName="node" presStyleLbl="node1" presStyleIdx="4" presStyleCnt="6">
        <dgm:presLayoutVars>
          <dgm:bulletEnabled val="1"/>
        </dgm:presLayoutVars>
      </dgm:prSet>
      <dgm:spPr/>
    </dgm:pt>
    <dgm:pt modelId="{7F2B593E-AC46-407B-B21F-9397E48EAA00}" type="pres">
      <dgm:prSet presAssocID="{E655B713-85CF-4C53-8CA8-7D72C9B25AC1}" presName="sibTrans" presStyleCnt="0"/>
      <dgm:spPr/>
    </dgm:pt>
    <dgm:pt modelId="{B69E1514-2DD6-45A2-8ADD-3903A44ADA49}" type="pres">
      <dgm:prSet presAssocID="{1CCE90B8-A5B7-4916-82B6-6E14441E7B9D}" presName="node" presStyleLbl="node1" presStyleIdx="5" presStyleCnt="6">
        <dgm:presLayoutVars>
          <dgm:bulletEnabled val="1"/>
        </dgm:presLayoutVars>
      </dgm:prSet>
      <dgm:spPr/>
    </dgm:pt>
  </dgm:ptLst>
  <dgm:cxnLst>
    <dgm:cxn modelId="{7E9CDA0D-47E2-43BC-8E4C-9F5F3ED63598}" srcId="{35C67F71-DAFF-48E5-A32F-B8AFEA54FC21}" destId="{E765AAD9-E1B0-4927-8700-CACDA2288EF9}" srcOrd="3" destOrd="0" parTransId="{D43E314B-EB51-4B75-9668-8FE4F5EC5486}" sibTransId="{8BC8E182-C3F1-478C-82B3-86C786A0BED4}"/>
    <dgm:cxn modelId="{A9CE0F1A-F841-491F-9F57-97BD9B2D87D1}" type="presOf" srcId="{E765AAD9-E1B0-4927-8700-CACDA2288EF9}" destId="{FAB352A7-1B49-4B3F-89ED-DC4D1EDBEAB6}" srcOrd="0" destOrd="0" presId="urn:microsoft.com/office/officeart/2005/8/layout/hList6"/>
    <dgm:cxn modelId="{E239431E-6492-4850-B493-E663F038CD4C}" srcId="{35C67F71-DAFF-48E5-A32F-B8AFEA54FC21}" destId="{1CCE90B8-A5B7-4916-82B6-6E14441E7B9D}" srcOrd="5" destOrd="0" parTransId="{B6732F32-AAEE-4D10-9B1D-143F5978A3E0}" sibTransId="{E646EAE6-19DD-43F4-AC7F-792498F62254}"/>
    <dgm:cxn modelId="{C22D072D-78F5-47B1-A79A-9FE53ADB71C6}" type="presOf" srcId="{1CCE90B8-A5B7-4916-82B6-6E14441E7B9D}" destId="{B69E1514-2DD6-45A2-8ADD-3903A44ADA49}" srcOrd="0" destOrd="0" presId="urn:microsoft.com/office/officeart/2005/8/layout/hList6"/>
    <dgm:cxn modelId="{840BA141-4181-40B8-8600-3D27AD9AF3C8}" srcId="{35C67F71-DAFF-48E5-A32F-B8AFEA54FC21}" destId="{ACD0A6BE-3AB4-44A1-8E3A-83C4292A0480}" srcOrd="4" destOrd="0" parTransId="{72163590-9DB1-408A-888B-0EB2C8CE3A4F}" sibTransId="{E655B713-85CF-4C53-8CA8-7D72C9B25AC1}"/>
    <dgm:cxn modelId="{01B0936C-5D5B-4D65-AEF2-41124D5F3A7F}" type="presOf" srcId="{ACD0A6BE-3AB4-44A1-8E3A-83C4292A0480}" destId="{4B127224-DB1B-4587-A353-03FF0FA5DB61}" srcOrd="0" destOrd="0" presId="urn:microsoft.com/office/officeart/2005/8/layout/hList6"/>
    <dgm:cxn modelId="{CE93E27F-8687-49EB-862F-CC96FA720781}" type="presOf" srcId="{B5F15415-AC7D-4527-A071-3DEB5587C4FC}" destId="{D7C790AA-BCC2-4DBA-8A9A-A732D281B015}" srcOrd="0" destOrd="0" presId="urn:microsoft.com/office/officeart/2005/8/layout/hList6"/>
    <dgm:cxn modelId="{AE70A887-9473-4BDB-BBC9-2A7044CD6B53}" srcId="{35C67F71-DAFF-48E5-A32F-B8AFEA54FC21}" destId="{A312A336-C639-4677-89B4-ABED936A0C5B}" srcOrd="0" destOrd="0" parTransId="{FAE52A14-E62E-4FA6-91B2-D1254D734B60}" sibTransId="{959126FF-72F7-49F6-A184-8D8B8654585F}"/>
    <dgm:cxn modelId="{E0ADEF93-569B-4262-B4C4-67FC54560EB7}" srcId="{35C67F71-DAFF-48E5-A32F-B8AFEA54FC21}" destId="{B5F15415-AC7D-4527-A071-3DEB5587C4FC}" srcOrd="2" destOrd="0" parTransId="{F78DE8E6-CF2C-4878-9F7F-F7508863AACC}" sibTransId="{BE58D288-B7F7-4245-9AF1-6C5098EF9974}"/>
    <dgm:cxn modelId="{BBEBCDAD-8455-4491-94A2-5FE5894259F3}" srcId="{35C67F71-DAFF-48E5-A32F-B8AFEA54FC21}" destId="{5845616A-EC8E-4115-975F-96FE145707E1}" srcOrd="1" destOrd="0" parTransId="{B7EE9984-36B1-4A0D-8489-961003A949DC}" sibTransId="{51CC312A-343E-4E29-83CE-1AB62C2DB3AE}"/>
    <dgm:cxn modelId="{ECBB68C8-CA20-4734-BFF4-B65374FACB76}" type="presOf" srcId="{A312A336-C639-4677-89B4-ABED936A0C5B}" destId="{2A03918D-7BC7-48E4-882F-9FDA99102071}" srcOrd="0" destOrd="0" presId="urn:microsoft.com/office/officeart/2005/8/layout/hList6"/>
    <dgm:cxn modelId="{C209B2E1-3EFE-425F-896A-D3034338B9DE}" type="presOf" srcId="{35C67F71-DAFF-48E5-A32F-B8AFEA54FC21}" destId="{350F90DB-2D6B-4920-BC9E-2E62F39880A2}" srcOrd="0" destOrd="0" presId="urn:microsoft.com/office/officeart/2005/8/layout/hList6"/>
    <dgm:cxn modelId="{94BA5EF3-7FC1-41B0-9209-1F5E5F829180}" type="presOf" srcId="{5845616A-EC8E-4115-975F-96FE145707E1}" destId="{C4DFA894-AC90-4D61-A28B-E97D029B4787}" srcOrd="0" destOrd="0" presId="urn:microsoft.com/office/officeart/2005/8/layout/hList6"/>
    <dgm:cxn modelId="{D759033E-CF6F-4670-89B1-7FB39BDC128F}" type="presParOf" srcId="{350F90DB-2D6B-4920-BC9E-2E62F39880A2}" destId="{2A03918D-7BC7-48E4-882F-9FDA99102071}" srcOrd="0" destOrd="0" presId="urn:microsoft.com/office/officeart/2005/8/layout/hList6"/>
    <dgm:cxn modelId="{96463B1C-A1AE-4E8D-87F7-48A1857E5967}" type="presParOf" srcId="{350F90DB-2D6B-4920-BC9E-2E62F39880A2}" destId="{ADE699A5-9E77-4570-9A1F-5D4B5161CC22}" srcOrd="1" destOrd="0" presId="urn:microsoft.com/office/officeart/2005/8/layout/hList6"/>
    <dgm:cxn modelId="{C7AEC943-C3EA-4C02-A584-9471420988B2}" type="presParOf" srcId="{350F90DB-2D6B-4920-BC9E-2E62F39880A2}" destId="{C4DFA894-AC90-4D61-A28B-E97D029B4787}" srcOrd="2" destOrd="0" presId="urn:microsoft.com/office/officeart/2005/8/layout/hList6"/>
    <dgm:cxn modelId="{DBFE578D-C67C-48D2-AF9D-A9E411873DE6}" type="presParOf" srcId="{350F90DB-2D6B-4920-BC9E-2E62F39880A2}" destId="{A5143D7F-7959-4686-9AE7-A8A69ACF2DE5}" srcOrd="3" destOrd="0" presId="urn:microsoft.com/office/officeart/2005/8/layout/hList6"/>
    <dgm:cxn modelId="{E43F4C93-2BEC-4609-BB17-AF8A186B9D51}" type="presParOf" srcId="{350F90DB-2D6B-4920-BC9E-2E62F39880A2}" destId="{D7C790AA-BCC2-4DBA-8A9A-A732D281B015}" srcOrd="4" destOrd="0" presId="urn:microsoft.com/office/officeart/2005/8/layout/hList6"/>
    <dgm:cxn modelId="{72AF25F8-FC02-48E0-BDC6-B59ED12EBC91}" type="presParOf" srcId="{350F90DB-2D6B-4920-BC9E-2E62F39880A2}" destId="{1A1C1FB0-74E0-4DF6-8B0E-C3B6C996E995}" srcOrd="5" destOrd="0" presId="urn:microsoft.com/office/officeart/2005/8/layout/hList6"/>
    <dgm:cxn modelId="{BD17A43E-4CE9-49BE-A53A-4691BDB40DBD}" type="presParOf" srcId="{350F90DB-2D6B-4920-BC9E-2E62F39880A2}" destId="{FAB352A7-1B49-4B3F-89ED-DC4D1EDBEAB6}" srcOrd="6" destOrd="0" presId="urn:microsoft.com/office/officeart/2005/8/layout/hList6"/>
    <dgm:cxn modelId="{CCB3B6F5-243F-43F1-8395-5E63EB589A04}" type="presParOf" srcId="{350F90DB-2D6B-4920-BC9E-2E62F39880A2}" destId="{9228C126-0CF8-42EC-890D-9AC442FA2ACA}" srcOrd="7" destOrd="0" presId="urn:microsoft.com/office/officeart/2005/8/layout/hList6"/>
    <dgm:cxn modelId="{EB99CBB3-BD18-4D1B-918F-D7F3D2CD7194}" type="presParOf" srcId="{350F90DB-2D6B-4920-BC9E-2E62F39880A2}" destId="{4B127224-DB1B-4587-A353-03FF0FA5DB61}" srcOrd="8" destOrd="0" presId="urn:microsoft.com/office/officeart/2005/8/layout/hList6"/>
    <dgm:cxn modelId="{90E2A486-1A1E-44FA-8F2F-12E42A8B3150}" type="presParOf" srcId="{350F90DB-2D6B-4920-BC9E-2E62F39880A2}" destId="{7F2B593E-AC46-407B-B21F-9397E48EAA00}" srcOrd="9" destOrd="0" presId="urn:microsoft.com/office/officeart/2005/8/layout/hList6"/>
    <dgm:cxn modelId="{99465EEC-E1F3-4A37-BB8F-9A58E7A34265}" type="presParOf" srcId="{350F90DB-2D6B-4920-BC9E-2E62F39880A2}" destId="{B69E1514-2DD6-45A2-8ADD-3903A44ADA49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C86595-8C2E-4D54-8118-55106FF9560A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39CF8C2C-26FE-4536-80C2-8A0AE913303C}">
      <dgm:prSet/>
      <dgm:spPr/>
      <dgm:t>
        <a:bodyPr/>
        <a:lstStyle/>
        <a:p>
          <a:r>
            <a:rPr lang="fr-FR" b="1" dirty="0"/>
            <a:t>Visualiser graphiquement les regroupements de </a:t>
          </a:r>
          <a:br>
            <a:rPr lang="fr-FR" b="1" dirty="0"/>
          </a:br>
          <a:r>
            <a:rPr lang="fr-FR" b="1" dirty="0"/>
            <a:t>nos produits en fonction de leur description</a:t>
          </a:r>
        </a:p>
      </dgm:t>
    </dgm:pt>
    <dgm:pt modelId="{4FE4C9AD-BD46-428B-B37D-A1AD64D23BBD}" type="parTrans" cxnId="{B9E3F494-FDDA-44D5-910D-7F4A609B0E33}">
      <dgm:prSet/>
      <dgm:spPr/>
      <dgm:t>
        <a:bodyPr/>
        <a:lstStyle/>
        <a:p>
          <a:endParaRPr lang="fr-FR"/>
        </a:p>
      </dgm:t>
    </dgm:pt>
    <dgm:pt modelId="{A921D4BA-2676-47C7-979D-B7284BBA1205}" type="sibTrans" cxnId="{B9E3F494-FDDA-44D5-910D-7F4A609B0E33}">
      <dgm:prSet/>
      <dgm:spPr/>
      <dgm:t>
        <a:bodyPr/>
        <a:lstStyle/>
        <a:p>
          <a:endParaRPr lang="fr-FR"/>
        </a:p>
      </dgm:t>
    </dgm:pt>
    <dgm:pt modelId="{D2BD8306-1073-4F32-88E2-2E5656842E42}">
      <dgm:prSet/>
      <dgm:spPr/>
      <dgm:t>
        <a:bodyPr/>
        <a:lstStyle/>
        <a:p>
          <a:r>
            <a:rPr lang="fr-FR" b="1" dirty="0"/>
            <a:t>Améliorer les performances de notre moteur de classification</a:t>
          </a:r>
        </a:p>
      </dgm:t>
    </dgm:pt>
    <dgm:pt modelId="{61FEBE0B-7A5C-4821-9AED-03C8D9FFAA71}" type="parTrans" cxnId="{C2A747D4-C9DD-413F-BD46-4A2C10187C49}">
      <dgm:prSet/>
      <dgm:spPr/>
      <dgm:t>
        <a:bodyPr/>
        <a:lstStyle/>
        <a:p>
          <a:endParaRPr lang="fr-FR"/>
        </a:p>
      </dgm:t>
    </dgm:pt>
    <dgm:pt modelId="{8A18218D-65B8-40D9-A547-15D267612B8B}" type="sibTrans" cxnId="{C2A747D4-C9DD-413F-BD46-4A2C10187C49}">
      <dgm:prSet/>
      <dgm:spPr/>
      <dgm:t>
        <a:bodyPr/>
        <a:lstStyle/>
        <a:p>
          <a:endParaRPr lang="fr-FR"/>
        </a:p>
      </dgm:t>
    </dgm:pt>
    <dgm:pt modelId="{2C95E309-1A7D-4F40-88CB-DD97E6B1E2EC}" type="pres">
      <dgm:prSet presAssocID="{DFC86595-8C2E-4D54-8118-55106FF9560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ADDAFA-9C27-471F-B63C-D7DD49C36867}" type="pres">
      <dgm:prSet presAssocID="{39CF8C2C-26FE-4536-80C2-8A0AE913303C}" presName="gear1" presStyleLbl="node1" presStyleIdx="0" presStyleCnt="2">
        <dgm:presLayoutVars>
          <dgm:chMax val="1"/>
          <dgm:bulletEnabled val="1"/>
        </dgm:presLayoutVars>
      </dgm:prSet>
      <dgm:spPr/>
    </dgm:pt>
    <dgm:pt modelId="{DDDEB0ED-8503-42D5-B992-47A5D97831FD}" type="pres">
      <dgm:prSet presAssocID="{39CF8C2C-26FE-4536-80C2-8A0AE913303C}" presName="gear1srcNode" presStyleLbl="node1" presStyleIdx="0" presStyleCnt="2"/>
      <dgm:spPr/>
    </dgm:pt>
    <dgm:pt modelId="{918B2827-0322-4A66-931B-212A046C6390}" type="pres">
      <dgm:prSet presAssocID="{39CF8C2C-26FE-4536-80C2-8A0AE913303C}" presName="gear1dstNode" presStyleLbl="node1" presStyleIdx="0" presStyleCnt="2"/>
      <dgm:spPr/>
    </dgm:pt>
    <dgm:pt modelId="{2B8B7BFF-190F-4198-A13B-C53DFAF8B9BF}" type="pres">
      <dgm:prSet presAssocID="{D2BD8306-1073-4F32-88E2-2E5656842E42}" presName="gear2" presStyleLbl="node1" presStyleIdx="1" presStyleCnt="2">
        <dgm:presLayoutVars>
          <dgm:chMax val="1"/>
          <dgm:bulletEnabled val="1"/>
        </dgm:presLayoutVars>
      </dgm:prSet>
      <dgm:spPr/>
    </dgm:pt>
    <dgm:pt modelId="{D70A714E-F83D-4071-993F-A6F41D4929E0}" type="pres">
      <dgm:prSet presAssocID="{D2BD8306-1073-4F32-88E2-2E5656842E42}" presName="gear2srcNode" presStyleLbl="node1" presStyleIdx="1" presStyleCnt="2"/>
      <dgm:spPr/>
    </dgm:pt>
    <dgm:pt modelId="{D45131F7-877D-4AE6-9812-BA9E5198444B}" type="pres">
      <dgm:prSet presAssocID="{D2BD8306-1073-4F32-88E2-2E5656842E42}" presName="gear2dstNode" presStyleLbl="node1" presStyleIdx="1" presStyleCnt="2"/>
      <dgm:spPr/>
    </dgm:pt>
    <dgm:pt modelId="{7F1B7C7D-CDED-44ED-B0F5-7CDE3CD14356}" type="pres">
      <dgm:prSet presAssocID="{A921D4BA-2676-47C7-979D-B7284BBA1205}" presName="connector1" presStyleLbl="sibTrans2D1" presStyleIdx="0" presStyleCnt="2"/>
      <dgm:spPr/>
    </dgm:pt>
    <dgm:pt modelId="{7BE5E0D1-9E47-485D-BC14-C9BA2503AB89}" type="pres">
      <dgm:prSet presAssocID="{8A18218D-65B8-40D9-A547-15D267612B8B}" presName="connector2" presStyleLbl="sibTrans2D1" presStyleIdx="1" presStyleCnt="2"/>
      <dgm:spPr/>
    </dgm:pt>
  </dgm:ptLst>
  <dgm:cxnLst>
    <dgm:cxn modelId="{8D7F6B15-8476-4413-BDCD-D177E1F509F0}" type="presOf" srcId="{D2BD8306-1073-4F32-88E2-2E5656842E42}" destId="{2B8B7BFF-190F-4198-A13B-C53DFAF8B9BF}" srcOrd="0" destOrd="0" presId="urn:microsoft.com/office/officeart/2005/8/layout/gear1"/>
    <dgm:cxn modelId="{6191B117-97AC-4EF0-9ECF-F6F4B4C14C37}" type="presOf" srcId="{8A18218D-65B8-40D9-A547-15D267612B8B}" destId="{7BE5E0D1-9E47-485D-BC14-C9BA2503AB89}" srcOrd="0" destOrd="0" presId="urn:microsoft.com/office/officeart/2005/8/layout/gear1"/>
    <dgm:cxn modelId="{D03D582E-8736-43CC-9D09-E8FBDED5E8AF}" type="presOf" srcId="{D2BD8306-1073-4F32-88E2-2E5656842E42}" destId="{D70A714E-F83D-4071-993F-A6F41D4929E0}" srcOrd="1" destOrd="0" presId="urn:microsoft.com/office/officeart/2005/8/layout/gear1"/>
    <dgm:cxn modelId="{C9E4183E-4E23-423B-8C86-009EF2DE50E0}" type="presOf" srcId="{39CF8C2C-26FE-4536-80C2-8A0AE913303C}" destId="{918B2827-0322-4A66-931B-212A046C6390}" srcOrd="2" destOrd="0" presId="urn:microsoft.com/office/officeart/2005/8/layout/gear1"/>
    <dgm:cxn modelId="{9EC9D75F-A956-425E-A92D-F45B5BFBA704}" type="presOf" srcId="{A921D4BA-2676-47C7-979D-B7284BBA1205}" destId="{7F1B7C7D-CDED-44ED-B0F5-7CDE3CD14356}" srcOrd="0" destOrd="0" presId="urn:microsoft.com/office/officeart/2005/8/layout/gear1"/>
    <dgm:cxn modelId="{2BE41441-D27A-41E1-B05F-8B6825B938A4}" type="presOf" srcId="{39CF8C2C-26FE-4536-80C2-8A0AE913303C}" destId="{DDDEB0ED-8503-42D5-B992-47A5D97831FD}" srcOrd="1" destOrd="0" presId="urn:microsoft.com/office/officeart/2005/8/layout/gear1"/>
    <dgm:cxn modelId="{B9E3F494-FDDA-44D5-910D-7F4A609B0E33}" srcId="{DFC86595-8C2E-4D54-8118-55106FF9560A}" destId="{39CF8C2C-26FE-4536-80C2-8A0AE913303C}" srcOrd="0" destOrd="0" parTransId="{4FE4C9AD-BD46-428B-B37D-A1AD64D23BBD}" sibTransId="{A921D4BA-2676-47C7-979D-B7284BBA1205}"/>
    <dgm:cxn modelId="{F2E3B4A9-568A-4DDD-AEF6-9B36A283CAA2}" type="presOf" srcId="{39CF8C2C-26FE-4536-80C2-8A0AE913303C}" destId="{71ADDAFA-9C27-471F-B63C-D7DD49C36867}" srcOrd="0" destOrd="0" presId="urn:microsoft.com/office/officeart/2005/8/layout/gear1"/>
    <dgm:cxn modelId="{0563E8CB-2F94-4DBB-B250-A868ED9E5332}" type="presOf" srcId="{DFC86595-8C2E-4D54-8118-55106FF9560A}" destId="{2C95E309-1A7D-4F40-88CB-DD97E6B1E2EC}" srcOrd="0" destOrd="0" presId="urn:microsoft.com/office/officeart/2005/8/layout/gear1"/>
    <dgm:cxn modelId="{182AFECB-850E-427A-ACAF-69F1B81721F6}" type="presOf" srcId="{D2BD8306-1073-4F32-88E2-2E5656842E42}" destId="{D45131F7-877D-4AE6-9812-BA9E5198444B}" srcOrd="2" destOrd="0" presId="urn:microsoft.com/office/officeart/2005/8/layout/gear1"/>
    <dgm:cxn modelId="{C2A747D4-C9DD-413F-BD46-4A2C10187C49}" srcId="{DFC86595-8C2E-4D54-8118-55106FF9560A}" destId="{D2BD8306-1073-4F32-88E2-2E5656842E42}" srcOrd="1" destOrd="0" parTransId="{61FEBE0B-7A5C-4821-9AED-03C8D9FFAA71}" sibTransId="{8A18218D-65B8-40D9-A547-15D267612B8B}"/>
    <dgm:cxn modelId="{368EE7BB-0D3C-46D9-BDE0-A49A5E70A17C}" type="presParOf" srcId="{2C95E309-1A7D-4F40-88CB-DD97E6B1E2EC}" destId="{71ADDAFA-9C27-471F-B63C-D7DD49C36867}" srcOrd="0" destOrd="0" presId="urn:microsoft.com/office/officeart/2005/8/layout/gear1"/>
    <dgm:cxn modelId="{3E195523-26EA-4BFA-BE9A-D0252601BBDD}" type="presParOf" srcId="{2C95E309-1A7D-4F40-88CB-DD97E6B1E2EC}" destId="{DDDEB0ED-8503-42D5-B992-47A5D97831FD}" srcOrd="1" destOrd="0" presId="urn:microsoft.com/office/officeart/2005/8/layout/gear1"/>
    <dgm:cxn modelId="{04B6EA49-8403-4F43-AB02-C94E96AC5491}" type="presParOf" srcId="{2C95E309-1A7D-4F40-88CB-DD97E6B1E2EC}" destId="{918B2827-0322-4A66-931B-212A046C6390}" srcOrd="2" destOrd="0" presId="urn:microsoft.com/office/officeart/2005/8/layout/gear1"/>
    <dgm:cxn modelId="{C48D923F-9FEA-4FF2-9AE7-F6619B0532AC}" type="presParOf" srcId="{2C95E309-1A7D-4F40-88CB-DD97E6B1E2EC}" destId="{2B8B7BFF-190F-4198-A13B-C53DFAF8B9BF}" srcOrd="3" destOrd="0" presId="urn:microsoft.com/office/officeart/2005/8/layout/gear1"/>
    <dgm:cxn modelId="{816489D9-0BCF-4138-8D82-8F9A898DAA90}" type="presParOf" srcId="{2C95E309-1A7D-4F40-88CB-DD97E6B1E2EC}" destId="{D70A714E-F83D-4071-993F-A6F41D4929E0}" srcOrd="4" destOrd="0" presId="urn:microsoft.com/office/officeart/2005/8/layout/gear1"/>
    <dgm:cxn modelId="{65CAA33A-7329-49C8-B685-C1047DC0CA36}" type="presParOf" srcId="{2C95E309-1A7D-4F40-88CB-DD97E6B1E2EC}" destId="{D45131F7-877D-4AE6-9812-BA9E5198444B}" srcOrd="5" destOrd="0" presId="urn:microsoft.com/office/officeart/2005/8/layout/gear1"/>
    <dgm:cxn modelId="{23F8BDF9-602D-44C9-95A1-2F8C7015D95B}" type="presParOf" srcId="{2C95E309-1A7D-4F40-88CB-DD97E6B1E2EC}" destId="{7F1B7C7D-CDED-44ED-B0F5-7CDE3CD14356}" srcOrd="6" destOrd="0" presId="urn:microsoft.com/office/officeart/2005/8/layout/gear1"/>
    <dgm:cxn modelId="{9C66D5C3-3775-4861-AA88-DEC4343DB162}" type="presParOf" srcId="{2C95E309-1A7D-4F40-88CB-DD97E6B1E2EC}" destId="{7BE5E0D1-9E47-485D-BC14-C9BA2503AB89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BD065A-5755-44CA-9757-A7996A77CBD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96FF806B-F49B-42E1-BB20-7E80F74D8E8E}">
      <dgm:prSet/>
      <dgm:spPr/>
      <dgm:t>
        <a:bodyPr/>
        <a:lstStyle/>
        <a:p>
          <a:r>
            <a:rPr lang="fr-FR" dirty="0"/>
            <a:t>Dimensions initiales</a:t>
          </a:r>
        </a:p>
      </dgm:t>
    </dgm:pt>
    <dgm:pt modelId="{DFDBC11D-CC36-47ED-9177-CAD5C7A33F76}" type="parTrans" cxnId="{1FABE2A6-FA17-41F4-9329-2304A12F3BA8}">
      <dgm:prSet/>
      <dgm:spPr/>
      <dgm:t>
        <a:bodyPr/>
        <a:lstStyle/>
        <a:p>
          <a:endParaRPr lang="fr-FR"/>
        </a:p>
      </dgm:t>
    </dgm:pt>
    <dgm:pt modelId="{8BCDFF1C-2C90-4AFB-B152-C6756E9AACBE}" type="sibTrans" cxnId="{1FABE2A6-FA17-41F4-9329-2304A12F3BA8}">
      <dgm:prSet/>
      <dgm:spPr/>
      <dgm:t>
        <a:bodyPr/>
        <a:lstStyle/>
        <a:p>
          <a:endParaRPr lang="fr-FR"/>
        </a:p>
      </dgm:t>
    </dgm:pt>
    <dgm:pt modelId="{7CE9712B-B6CF-42B7-9B83-D8C6AAA7178D}">
      <dgm:prSet/>
      <dgm:spPr/>
      <dgm:t>
        <a:bodyPr/>
        <a:lstStyle/>
        <a:p>
          <a:pPr>
            <a:buFontTx/>
            <a:buNone/>
          </a:pPr>
          <a:r>
            <a:rPr lang="fr-FR"/>
            <a:t>1050 * 3587</a:t>
          </a:r>
        </a:p>
      </dgm:t>
    </dgm:pt>
    <dgm:pt modelId="{579035E1-9111-49A0-809B-81226247AA54}" type="parTrans" cxnId="{246CF77C-DEFF-4B16-9F0D-7EFBD12E4899}">
      <dgm:prSet/>
      <dgm:spPr/>
      <dgm:t>
        <a:bodyPr/>
        <a:lstStyle/>
        <a:p>
          <a:endParaRPr lang="fr-FR"/>
        </a:p>
      </dgm:t>
    </dgm:pt>
    <dgm:pt modelId="{5EFA31FB-6786-4B02-AABE-272835745F9B}" type="sibTrans" cxnId="{246CF77C-DEFF-4B16-9F0D-7EFBD12E4899}">
      <dgm:prSet/>
      <dgm:spPr/>
      <dgm:t>
        <a:bodyPr/>
        <a:lstStyle/>
        <a:p>
          <a:endParaRPr lang="fr-FR"/>
        </a:p>
      </dgm:t>
    </dgm:pt>
    <dgm:pt modelId="{2DAF6E39-81CE-4E46-B9BD-D4264C09AC93}">
      <dgm:prSet/>
      <dgm:spPr/>
      <dgm:t>
        <a:bodyPr/>
        <a:lstStyle/>
        <a:p>
          <a:r>
            <a:rPr lang="fr-FR"/>
            <a:t>Dimensions après PCA </a:t>
          </a:r>
          <a:br>
            <a:rPr lang="fr-FR"/>
          </a:br>
          <a:r>
            <a:rPr lang="fr-FR"/>
            <a:t>(99% de la variance conservée)</a:t>
          </a:r>
        </a:p>
      </dgm:t>
    </dgm:pt>
    <dgm:pt modelId="{D9D41BA4-E62E-4A4A-9455-6A572B5F270D}" type="parTrans" cxnId="{0F68B98F-F9EF-4163-A6A2-E17FCBD4D971}">
      <dgm:prSet/>
      <dgm:spPr/>
      <dgm:t>
        <a:bodyPr/>
        <a:lstStyle/>
        <a:p>
          <a:endParaRPr lang="fr-FR"/>
        </a:p>
      </dgm:t>
    </dgm:pt>
    <dgm:pt modelId="{523B306D-F6D6-4996-8657-D22758E8F10C}" type="sibTrans" cxnId="{0F68B98F-F9EF-4163-A6A2-E17FCBD4D971}">
      <dgm:prSet/>
      <dgm:spPr/>
      <dgm:t>
        <a:bodyPr/>
        <a:lstStyle/>
        <a:p>
          <a:endParaRPr lang="fr-FR"/>
        </a:p>
      </dgm:t>
    </dgm:pt>
    <dgm:pt modelId="{5224A0E4-F08F-4A17-B2EE-4C0704EFF118}">
      <dgm:prSet/>
      <dgm:spPr/>
      <dgm:t>
        <a:bodyPr/>
        <a:lstStyle/>
        <a:p>
          <a:pPr>
            <a:buFontTx/>
            <a:buNone/>
          </a:pPr>
          <a:r>
            <a:rPr lang="fr-FR"/>
            <a:t>1050 * 791</a:t>
          </a:r>
        </a:p>
      </dgm:t>
    </dgm:pt>
    <dgm:pt modelId="{6639282D-D78E-4CD6-98E6-C6D4893855D9}" type="parTrans" cxnId="{8124232F-460C-41C3-8188-15558AC0B602}">
      <dgm:prSet/>
      <dgm:spPr/>
      <dgm:t>
        <a:bodyPr/>
        <a:lstStyle/>
        <a:p>
          <a:endParaRPr lang="fr-FR"/>
        </a:p>
      </dgm:t>
    </dgm:pt>
    <dgm:pt modelId="{FBEE07A7-CC92-4EBD-807F-73EA8434FCED}" type="sibTrans" cxnId="{8124232F-460C-41C3-8188-15558AC0B602}">
      <dgm:prSet/>
      <dgm:spPr/>
      <dgm:t>
        <a:bodyPr/>
        <a:lstStyle/>
        <a:p>
          <a:endParaRPr lang="fr-FR"/>
        </a:p>
      </dgm:t>
    </dgm:pt>
    <dgm:pt modelId="{C2364627-53A5-4093-BA9D-120168C9B2ED}">
      <dgm:prSet/>
      <dgm:spPr/>
      <dgm:t>
        <a:bodyPr/>
        <a:lstStyle/>
        <a:p>
          <a:r>
            <a:rPr lang="fr-FR"/>
            <a:t>Dimensions après T-SNE</a:t>
          </a:r>
        </a:p>
      </dgm:t>
    </dgm:pt>
    <dgm:pt modelId="{9EC6AE9E-B8EF-4C7C-BDD9-9B3427EA377C}" type="parTrans" cxnId="{8B42DABC-4821-46D4-81AD-6D5381F30823}">
      <dgm:prSet/>
      <dgm:spPr/>
      <dgm:t>
        <a:bodyPr/>
        <a:lstStyle/>
        <a:p>
          <a:endParaRPr lang="fr-FR"/>
        </a:p>
      </dgm:t>
    </dgm:pt>
    <dgm:pt modelId="{3A0F915D-CD29-46AC-8AFE-D87EC41AF03D}" type="sibTrans" cxnId="{8B42DABC-4821-46D4-81AD-6D5381F30823}">
      <dgm:prSet/>
      <dgm:spPr/>
      <dgm:t>
        <a:bodyPr/>
        <a:lstStyle/>
        <a:p>
          <a:endParaRPr lang="fr-FR"/>
        </a:p>
      </dgm:t>
    </dgm:pt>
    <dgm:pt modelId="{103BB73C-579F-41EC-88E5-035EF8FA6D03}">
      <dgm:prSet/>
      <dgm:spPr/>
      <dgm:t>
        <a:bodyPr/>
        <a:lstStyle/>
        <a:p>
          <a:pPr>
            <a:buFontTx/>
            <a:buNone/>
          </a:pPr>
          <a:r>
            <a:rPr lang="fr-FR"/>
            <a:t>1050 * 2</a:t>
          </a:r>
        </a:p>
      </dgm:t>
    </dgm:pt>
    <dgm:pt modelId="{7268BE2E-6ED3-4F72-BCCF-CE3B060B301B}" type="parTrans" cxnId="{64332EAF-852E-4293-8FA4-7AD306DD4D94}">
      <dgm:prSet/>
      <dgm:spPr/>
      <dgm:t>
        <a:bodyPr/>
        <a:lstStyle/>
        <a:p>
          <a:endParaRPr lang="fr-FR"/>
        </a:p>
      </dgm:t>
    </dgm:pt>
    <dgm:pt modelId="{3AD9BF93-C0A0-4DE2-9E25-B2B07170F854}" type="sibTrans" cxnId="{64332EAF-852E-4293-8FA4-7AD306DD4D94}">
      <dgm:prSet/>
      <dgm:spPr/>
      <dgm:t>
        <a:bodyPr/>
        <a:lstStyle/>
        <a:p>
          <a:endParaRPr lang="fr-FR"/>
        </a:p>
      </dgm:t>
    </dgm:pt>
    <dgm:pt modelId="{52C8D438-D330-4DDE-A2AB-6D1E4ADD5673}" type="pres">
      <dgm:prSet presAssocID="{5EBD065A-5755-44CA-9757-A7996A77CBDD}" presName="linear" presStyleCnt="0">
        <dgm:presLayoutVars>
          <dgm:dir/>
          <dgm:animLvl val="lvl"/>
          <dgm:resizeHandles val="exact"/>
        </dgm:presLayoutVars>
      </dgm:prSet>
      <dgm:spPr/>
    </dgm:pt>
    <dgm:pt modelId="{23B4D0B6-A9FF-4616-BD2B-D5D57C93ED94}" type="pres">
      <dgm:prSet presAssocID="{96FF806B-F49B-42E1-BB20-7E80F74D8E8E}" presName="parentLin" presStyleCnt="0"/>
      <dgm:spPr/>
    </dgm:pt>
    <dgm:pt modelId="{4505ECB4-BA15-45E9-B775-B820086ACAA5}" type="pres">
      <dgm:prSet presAssocID="{96FF806B-F49B-42E1-BB20-7E80F74D8E8E}" presName="parentLeftMargin" presStyleLbl="node1" presStyleIdx="0" presStyleCnt="3"/>
      <dgm:spPr/>
    </dgm:pt>
    <dgm:pt modelId="{8A48B978-C537-44B9-87A9-D646CF2AEE03}" type="pres">
      <dgm:prSet presAssocID="{96FF806B-F49B-42E1-BB20-7E80F74D8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13400D-EBB3-4D13-A676-58D4ACAE19AD}" type="pres">
      <dgm:prSet presAssocID="{96FF806B-F49B-42E1-BB20-7E80F74D8E8E}" presName="negativeSpace" presStyleCnt="0"/>
      <dgm:spPr/>
    </dgm:pt>
    <dgm:pt modelId="{89BE89A3-BB9E-4AAA-9395-C85272F14806}" type="pres">
      <dgm:prSet presAssocID="{96FF806B-F49B-42E1-BB20-7E80F74D8E8E}" presName="childText" presStyleLbl="conFgAcc1" presStyleIdx="0" presStyleCnt="3">
        <dgm:presLayoutVars>
          <dgm:bulletEnabled val="1"/>
        </dgm:presLayoutVars>
      </dgm:prSet>
      <dgm:spPr/>
    </dgm:pt>
    <dgm:pt modelId="{049B3D55-23D4-400C-BCD1-7858C78A8949}" type="pres">
      <dgm:prSet presAssocID="{8BCDFF1C-2C90-4AFB-B152-C6756E9AACBE}" presName="spaceBetweenRectangles" presStyleCnt="0"/>
      <dgm:spPr/>
    </dgm:pt>
    <dgm:pt modelId="{F1C99448-5FA9-4998-B2CE-B7F154FE4BC5}" type="pres">
      <dgm:prSet presAssocID="{2DAF6E39-81CE-4E46-B9BD-D4264C09AC93}" presName="parentLin" presStyleCnt="0"/>
      <dgm:spPr/>
    </dgm:pt>
    <dgm:pt modelId="{E1C9F122-7664-43CD-B4C5-CC5B3D0EA30C}" type="pres">
      <dgm:prSet presAssocID="{2DAF6E39-81CE-4E46-B9BD-D4264C09AC93}" presName="parentLeftMargin" presStyleLbl="node1" presStyleIdx="0" presStyleCnt="3"/>
      <dgm:spPr/>
    </dgm:pt>
    <dgm:pt modelId="{844E28AE-1422-4DB8-86EE-BFC1A756BD39}" type="pres">
      <dgm:prSet presAssocID="{2DAF6E39-81CE-4E46-B9BD-D4264C09AC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C9DE66-A771-485B-9527-52C77AF0A02C}" type="pres">
      <dgm:prSet presAssocID="{2DAF6E39-81CE-4E46-B9BD-D4264C09AC93}" presName="negativeSpace" presStyleCnt="0"/>
      <dgm:spPr/>
    </dgm:pt>
    <dgm:pt modelId="{8B15D6FF-A7F9-4A02-848C-566E3599391B}" type="pres">
      <dgm:prSet presAssocID="{2DAF6E39-81CE-4E46-B9BD-D4264C09AC93}" presName="childText" presStyleLbl="conFgAcc1" presStyleIdx="1" presStyleCnt="3">
        <dgm:presLayoutVars>
          <dgm:bulletEnabled val="1"/>
        </dgm:presLayoutVars>
      </dgm:prSet>
      <dgm:spPr/>
    </dgm:pt>
    <dgm:pt modelId="{67B297AE-C55F-489F-98F8-10C54B638585}" type="pres">
      <dgm:prSet presAssocID="{523B306D-F6D6-4996-8657-D22758E8F10C}" presName="spaceBetweenRectangles" presStyleCnt="0"/>
      <dgm:spPr/>
    </dgm:pt>
    <dgm:pt modelId="{BDBE4226-1751-4C1F-93B6-1B9604EAC05C}" type="pres">
      <dgm:prSet presAssocID="{C2364627-53A5-4093-BA9D-120168C9B2ED}" presName="parentLin" presStyleCnt="0"/>
      <dgm:spPr/>
    </dgm:pt>
    <dgm:pt modelId="{8C5F4C76-67D4-41B0-A993-A5D49E81A453}" type="pres">
      <dgm:prSet presAssocID="{C2364627-53A5-4093-BA9D-120168C9B2ED}" presName="parentLeftMargin" presStyleLbl="node1" presStyleIdx="1" presStyleCnt="3"/>
      <dgm:spPr/>
    </dgm:pt>
    <dgm:pt modelId="{2E744582-9178-4BA3-9C5E-5C3AC778FB8E}" type="pres">
      <dgm:prSet presAssocID="{C2364627-53A5-4093-BA9D-120168C9B2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9A3192-C9F6-4983-8F19-8EC043B79A51}" type="pres">
      <dgm:prSet presAssocID="{C2364627-53A5-4093-BA9D-120168C9B2ED}" presName="negativeSpace" presStyleCnt="0"/>
      <dgm:spPr/>
    </dgm:pt>
    <dgm:pt modelId="{2194CFF2-8DB2-4A73-89A4-EBAF4F90C5F1}" type="pres">
      <dgm:prSet presAssocID="{C2364627-53A5-4093-BA9D-120168C9B2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045E1D-05CC-4EA1-A955-9D36DFAEEFCB}" type="presOf" srcId="{C2364627-53A5-4093-BA9D-120168C9B2ED}" destId="{8C5F4C76-67D4-41B0-A993-A5D49E81A453}" srcOrd="0" destOrd="0" presId="urn:microsoft.com/office/officeart/2005/8/layout/list1"/>
    <dgm:cxn modelId="{8124232F-460C-41C3-8188-15558AC0B602}" srcId="{2DAF6E39-81CE-4E46-B9BD-D4264C09AC93}" destId="{5224A0E4-F08F-4A17-B2EE-4C0704EFF118}" srcOrd="0" destOrd="0" parTransId="{6639282D-D78E-4CD6-98E6-C6D4893855D9}" sibTransId="{FBEE07A7-CC92-4EBD-807F-73EA8434FCED}"/>
    <dgm:cxn modelId="{293D5C36-E315-44AC-A0DE-7A3A3771CF96}" type="presOf" srcId="{2DAF6E39-81CE-4E46-B9BD-D4264C09AC93}" destId="{844E28AE-1422-4DB8-86EE-BFC1A756BD39}" srcOrd="1" destOrd="0" presId="urn:microsoft.com/office/officeart/2005/8/layout/list1"/>
    <dgm:cxn modelId="{8E56473D-711B-4650-B5B1-D0C477D7EE12}" type="presOf" srcId="{7CE9712B-B6CF-42B7-9B83-D8C6AAA7178D}" destId="{89BE89A3-BB9E-4AAA-9395-C85272F14806}" srcOrd="0" destOrd="0" presId="urn:microsoft.com/office/officeart/2005/8/layout/list1"/>
    <dgm:cxn modelId="{92F06B4A-8A34-4B43-8903-C91861F36C19}" type="presOf" srcId="{2DAF6E39-81CE-4E46-B9BD-D4264C09AC93}" destId="{E1C9F122-7664-43CD-B4C5-CC5B3D0EA30C}" srcOrd="0" destOrd="0" presId="urn:microsoft.com/office/officeart/2005/8/layout/list1"/>
    <dgm:cxn modelId="{246CF77C-DEFF-4B16-9F0D-7EFBD12E4899}" srcId="{96FF806B-F49B-42E1-BB20-7E80F74D8E8E}" destId="{7CE9712B-B6CF-42B7-9B83-D8C6AAA7178D}" srcOrd="0" destOrd="0" parTransId="{579035E1-9111-49A0-809B-81226247AA54}" sibTransId="{5EFA31FB-6786-4B02-AABE-272835745F9B}"/>
    <dgm:cxn modelId="{49FB6D83-FDC0-46DC-B528-97490B01A9FB}" type="presOf" srcId="{103BB73C-579F-41EC-88E5-035EF8FA6D03}" destId="{2194CFF2-8DB2-4A73-89A4-EBAF4F90C5F1}" srcOrd="0" destOrd="0" presId="urn:microsoft.com/office/officeart/2005/8/layout/list1"/>
    <dgm:cxn modelId="{0F68B98F-F9EF-4163-A6A2-E17FCBD4D971}" srcId="{5EBD065A-5755-44CA-9757-A7996A77CBDD}" destId="{2DAF6E39-81CE-4E46-B9BD-D4264C09AC93}" srcOrd="1" destOrd="0" parTransId="{D9D41BA4-E62E-4A4A-9455-6A572B5F270D}" sibTransId="{523B306D-F6D6-4996-8657-D22758E8F10C}"/>
    <dgm:cxn modelId="{23E75C91-DAF2-4F78-B330-F56B1B7679F2}" type="presOf" srcId="{5224A0E4-F08F-4A17-B2EE-4C0704EFF118}" destId="{8B15D6FF-A7F9-4A02-848C-566E3599391B}" srcOrd="0" destOrd="0" presId="urn:microsoft.com/office/officeart/2005/8/layout/list1"/>
    <dgm:cxn modelId="{1FABE2A6-FA17-41F4-9329-2304A12F3BA8}" srcId="{5EBD065A-5755-44CA-9757-A7996A77CBDD}" destId="{96FF806B-F49B-42E1-BB20-7E80F74D8E8E}" srcOrd="0" destOrd="0" parTransId="{DFDBC11D-CC36-47ED-9177-CAD5C7A33F76}" sibTransId="{8BCDFF1C-2C90-4AFB-B152-C6756E9AACBE}"/>
    <dgm:cxn modelId="{64332EAF-852E-4293-8FA4-7AD306DD4D94}" srcId="{C2364627-53A5-4093-BA9D-120168C9B2ED}" destId="{103BB73C-579F-41EC-88E5-035EF8FA6D03}" srcOrd="0" destOrd="0" parTransId="{7268BE2E-6ED3-4F72-BCCF-CE3B060B301B}" sibTransId="{3AD9BF93-C0A0-4DE2-9E25-B2B07170F854}"/>
    <dgm:cxn modelId="{8B42DABC-4821-46D4-81AD-6D5381F30823}" srcId="{5EBD065A-5755-44CA-9757-A7996A77CBDD}" destId="{C2364627-53A5-4093-BA9D-120168C9B2ED}" srcOrd="2" destOrd="0" parTransId="{9EC6AE9E-B8EF-4C7C-BDD9-9B3427EA377C}" sibTransId="{3A0F915D-CD29-46AC-8AFE-D87EC41AF03D}"/>
    <dgm:cxn modelId="{1CB056E0-E22D-4995-8544-068E8CAC43CF}" type="presOf" srcId="{5EBD065A-5755-44CA-9757-A7996A77CBDD}" destId="{52C8D438-D330-4DDE-A2AB-6D1E4ADD5673}" srcOrd="0" destOrd="0" presId="urn:microsoft.com/office/officeart/2005/8/layout/list1"/>
    <dgm:cxn modelId="{B1E8EEE8-84CB-4FCC-A99E-2068F7BDDB2A}" type="presOf" srcId="{C2364627-53A5-4093-BA9D-120168C9B2ED}" destId="{2E744582-9178-4BA3-9C5E-5C3AC778FB8E}" srcOrd="1" destOrd="0" presId="urn:microsoft.com/office/officeart/2005/8/layout/list1"/>
    <dgm:cxn modelId="{D18C14E9-A4B3-4CA2-BC3D-5C8E7BF56217}" type="presOf" srcId="{96FF806B-F49B-42E1-BB20-7E80F74D8E8E}" destId="{8A48B978-C537-44B9-87A9-D646CF2AEE03}" srcOrd="1" destOrd="0" presId="urn:microsoft.com/office/officeart/2005/8/layout/list1"/>
    <dgm:cxn modelId="{947FE5F4-B724-40BD-85C0-A2D6BB9E1E78}" type="presOf" srcId="{96FF806B-F49B-42E1-BB20-7E80F74D8E8E}" destId="{4505ECB4-BA15-45E9-B775-B820086ACAA5}" srcOrd="0" destOrd="0" presId="urn:microsoft.com/office/officeart/2005/8/layout/list1"/>
    <dgm:cxn modelId="{CA947DD7-AD8C-4FFC-820B-59696D4A0221}" type="presParOf" srcId="{52C8D438-D330-4DDE-A2AB-6D1E4ADD5673}" destId="{23B4D0B6-A9FF-4616-BD2B-D5D57C93ED94}" srcOrd="0" destOrd="0" presId="urn:microsoft.com/office/officeart/2005/8/layout/list1"/>
    <dgm:cxn modelId="{4E53B066-746B-41F0-AD2C-3BC4C579BF7A}" type="presParOf" srcId="{23B4D0B6-A9FF-4616-BD2B-D5D57C93ED94}" destId="{4505ECB4-BA15-45E9-B775-B820086ACAA5}" srcOrd="0" destOrd="0" presId="urn:microsoft.com/office/officeart/2005/8/layout/list1"/>
    <dgm:cxn modelId="{CFCA10BD-D407-4533-9B77-A9AA9D1917E8}" type="presParOf" srcId="{23B4D0B6-A9FF-4616-BD2B-D5D57C93ED94}" destId="{8A48B978-C537-44B9-87A9-D646CF2AEE03}" srcOrd="1" destOrd="0" presId="urn:microsoft.com/office/officeart/2005/8/layout/list1"/>
    <dgm:cxn modelId="{EA8F4DE2-E7F0-4572-AF52-B370BE78295F}" type="presParOf" srcId="{52C8D438-D330-4DDE-A2AB-6D1E4ADD5673}" destId="{0C13400D-EBB3-4D13-A676-58D4ACAE19AD}" srcOrd="1" destOrd="0" presId="urn:microsoft.com/office/officeart/2005/8/layout/list1"/>
    <dgm:cxn modelId="{70531CCB-2B72-4F4D-9C3A-A84373B27BC0}" type="presParOf" srcId="{52C8D438-D330-4DDE-A2AB-6D1E4ADD5673}" destId="{89BE89A3-BB9E-4AAA-9395-C85272F14806}" srcOrd="2" destOrd="0" presId="urn:microsoft.com/office/officeart/2005/8/layout/list1"/>
    <dgm:cxn modelId="{C98733F9-41BC-40B2-90E7-56B31379023C}" type="presParOf" srcId="{52C8D438-D330-4DDE-A2AB-6D1E4ADD5673}" destId="{049B3D55-23D4-400C-BCD1-7858C78A8949}" srcOrd="3" destOrd="0" presId="urn:microsoft.com/office/officeart/2005/8/layout/list1"/>
    <dgm:cxn modelId="{0A4BCBF1-9D1E-4716-9BB3-186219DF0D1A}" type="presParOf" srcId="{52C8D438-D330-4DDE-A2AB-6D1E4ADD5673}" destId="{F1C99448-5FA9-4998-B2CE-B7F154FE4BC5}" srcOrd="4" destOrd="0" presId="urn:microsoft.com/office/officeart/2005/8/layout/list1"/>
    <dgm:cxn modelId="{4BAEEBB2-6B02-4B94-A038-E7194EFC97A8}" type="presParOf" srcId="{F1C99448-5FA9-4998-B2CE-B7F154FE4BC5}" destId="{E1C9F122-7664-43CD-B4C5-CC5B3D0EA30C}" srcOrd="0" destOrd="0" presId="urn:microsoft.com/office/officeart/2005/8/layout/list1"/>
    <dgm:cxn modelId="{A9EEDB7B-C6B8-4C52-ACDC-0E2CE32CDC73}" type="presParOf" srcId="{F1C99448-5FA9-4998-B2CE-B7F154FE4BC5}" destId="{844E28AE-1422-4DB8-86EE-BFC1A756BD39}" srcOrd="1" destOrd="0" presId="urn:microsoft.com/office/officeart/2005/8/layout/list1"/>
    <dgm:cxn modelId="{B5FE68F4-8AD7-4E27-AB86-DEB8CD2116DB}" type="presParOf" srcId="{52C8D438-D330-4DDE-A2AB-6D1E4ADD5673}" destId="{DEC9DE66-A771-485B-9527-52C77AF0A02C}" srcOrd="5" destOrd="0" presId="urn:microsoft.com/office/officeart/2005/8/layout/list1"/>
    <dgm:cxn modelId="{033A9136-21F5-4F4B-B641-8B3C26F3DDB0}" type="presParOf" srcId="{52C8D438-D330-4DDE-A2AB-6D1E4ADD5673}" destId="{8B15D6FF-A7F9-4A02-848C-566E3599391B}" srcOrd="6" destOrd="0" presId="urn:microsoft.com/office/officeart/2005/8/layout/list1"/>
    <dgm:cxn modelId="{A55B5F47-F76D-4303-9546-E75BCC3B1E15}" type="presParOf" srcId="{52C8D438-D330-4DDE-A2AB-6D1E4ADD5673}" destId="{67B297AE-C55F-489F-98F8-10C54B638585}" srcOrd="7" destOrd="0" presId="urn:microsoft.com/office/officeart/2005/8/layout/list1"/>
    <dgm:cxn modelId="{C3B8AA5A-B4F6-4473-85E9-80327DDBE713}" type="presParOf" srcId="{52C8D438-D330-4DDE-A2AB-6D1E4ADD5673}" destId="{BDBE4226-1751-4C1F-93B6-1B9604EAC05C}" srcOrd="8" destOrd="0" presId="urn:microsoft.com/office/officeart/2005/8/layout/list1"/>
    <dgm:cxn modelId="{41047B88-8FB7-4E04-9D81-9F592B16AFCC}" type="presParOf" srcId="{BDBE4226-1751-4C1F-93B6-1B9604EAC05C}" destId="{8C5F4C76-67D4-41B0-A993-A5D49E81A453}" srcOrd="0" destOrd="0" presId="urn:microsoft.com/office/officeart/2005/8/layout/list1"/>
    <dgm:cxn modelId="{5F4582D7-8411-4213-B6C3-470843304C22}" type="presParOf" srcId="{BDBE4226-1751-4C1F-93B6-1B9604EAC05C}" destId="{2E744582-9178-4BA3-9C5E-5C3AC778FB8E}" srcOrd="1" destOrd="0" presId="urn:microsoft.com/office/officeart/2005/8/layout/list1"/>
    <dgm:cxn modelId="{73B551C2-8441-4459-9559-377DA424ADC8}" type="presParOf" srcId="{52C8D438-D330-4DDE-A2AB-6D1E4ADD5673}" destId="{7E9A3192-C9F6-4983-8F19-8EC043B79A51}" srcOrd="9" destOrd="0" presId="urn:microsoft.com/office/officeart/2005/8/layout/list1"/>
    <dgm:cxn modelId="{CBB9DA5C-F780-4B4A-B363-F35433677DC4}" type="presParOf" srcId="{52C8D438-D330-4DDE-A2AB-6D1E4ADD5673}" destId="{2194CFF2-8DB2-4A73-89A4-EBAF4F90C5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136BE2-3ADC-4D33-84CD-CABFF74F405D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1D90D3-C4C5-4788-AA4A-9B9D040E063F}">
      <dgm:prSet/>
      <dgm:spPr/>
      <dgm:t>
        <a:bodyPr/>
        <a:lstStyle/>
        <a:p>
          <a:r>
            <a:rPr lang="fr-FR"/>
            <a:t>Score</a:t>
          </a:r>
        </a:p>
      </dgm:t>
    </dgm:pt>
    <dgm:pt modelId="{C1858147-B55E-47D6-9B43-6C46078CDD15}" type="parTrans" cxnId="{B003697F-70CC-4456-88FA-4D9EF7300996}">
      <dgm:prSet/>
      <dgm:spPr/>
      <dgm:t>
        <a:bodyPr/>
        <a:lstStyle/>
        <a:p>
          <a:endParaRPr lang="fr-FR"/>
        </a:p>
      </dgm:t>
    </dgm:pt>
    <dgm:pt modelId="{C3C845DF-9F15-4815-BADE-D87455D9A3F8}" type="sibTrans" cxnId="{B003697F-70CC-4456-88FA-4D9EF7300996}">
      <dgm:prSet/>
      <dgm:spPr/>
      <dgm:t>
        <a:bodyPr/>
        <a:lstStyle/>
        <a:p>
          <a:endParaRPr lang="fr-FR"/>
        </a:p>
      </dgm:t>
    </dgm:pt>
    <dgm:pt modelId="{C02F9B45-5135-474D-8006-5098FC33F0CA}">
      <dgm:prSet/>
      <dgm:spPr/>
      <dgm:t>
        <a:bodyPr/>
        <a:lstStyle/>
        <a:p>
          <a:r>
            <a:rPr lang="fr-FR" i="1"/>
            <a:t>Rappel</a:t>
          </a:r>
          <a:endParaRPr lang="fr-FR"/>
        </a:p>
      </dgm:t>
    </dgm:pt>
    <dgm:pt modelId="{F491696F-47C4-45BD-895F-F1391F66880F}" type="parTrans" cxnId="{9FB80643-4815-4729-8C36-0B1EA6F3E3CF}">
      <dgm:prSet/>
      <dgm:spPr/>
      <dgm:t>
        <a:bodyPr/>
        <a:lstStyle/>
        <a:p>
          <a:endParaRPr lang="fr-FR"/>
        </a:p>
      </dgm:t>
    </dgm:pt>
    <dgm:pt modelId="{56F84F44-3A21-4E90-8932-E1440808F192}" type="sibTrans" cxnId="{9FB80643-4815-4729-8C36-0B1EA6F3E3CF}">
      <dgm:prSet/>
      <dgm:spPr/>
      <dgm:t>
        <a:bodyPr/>
        <a:lstStyle/>
        <a:p>
          <a:endParaRPr lang="fr-FR"/>
        </a:p>
      </dgm:t>
    </dgm:pt>
    <dgm:pt modelId="{3E307F9E-926F-4242-A603-775583DEF124}">
      <dgm:prSet/>
      <dgm:spPr/>
      <dgm:t>
        <a:bodyPr/>
        <a:lstStyle/>
        <a:p>
          <a:r>
            <a:rPr lang="fr-FR"/>
            <a:t>Résultat</a:t>
          </a:r>
        </a:p>
      </dgm:t>
    </dgm:pt>
    <dgm:pt modelId="{C4F95D45-A193-4976-9872-956BDCBE653F}" type="parTrans" cxnId="{CAA36275-6BAA-4EF4-91EA-B6EC3925231C}">
      <dgm:prSet/>
      <dgm:spPr/>
      <dgm:t>
        <a:bodyPr/>
        <a:lstStyle/>
        <a:p>
          <a:endParaRPr lang="fr-FR"/>
        </a:p>
      </dgm:t>
    </dgm:pt>
    <dgm:pt modelId="{6644C667-6395-4E62-9176-605CE523AD97}" type="sibTrans" cxnId="{CAA36275-6BAA-4EF4-91EA-B6EC3925231C}">
      <dgm:prSet/>
      <dgm:spPr/>
      <dgm:t>
        <a:bodyPr/>
        <a:lstStyle/>
        <a:p>
          <a:endParaRPr lang="fr-FR"/>
        </a:p>
      </dgm:t>
    </dgm:pt>
    <dgm:pt modelId="{44D9A684-3C53-448D-8FDD-7136E278676C}">
      <dgm:prSet/>
      <dgm:spPr/>
      <dgm:t>
        <a:bodyPr/>
        <a:lstStyle/>
        <a:p>
          <a:r>
            <a:rPr lang="fr-FR" b="0" i="0"/>
            <a:t>≃</a:t>
          </a:r>
          <a:r>
            <a:rPr lang="fr-FR"/>
            <a:t> 0,56</a:t>
          </a:r>
        </a:p>
      </dgm:t>
    </dgm:pt>
    <dgm:pt modelId="{614C9EDA-DA03-429A-8BE2-3ABE329189F5}" type="parTrans" cxnId="{E69C2980-ABA5-4B1A-BDAF-01F934E2D9F4}">
      <dgm:prSet/>
      <dgm:spPr/>
      <dgm:t>
        <a:bodyPr/>
        <a:lstStyle/>
        <a:p>
          <a:endParaRPr lang="fr-FR"/>
        </a:p>
      </dgm:t>
    </dgm:pt>
    <dgm:pt modelId="{8EDE8A7C-4718-42B2-BEFE-309B4D48B288}" type="sibTrans" cxnId="{E69C2980-ABA5-4B1A-BDAF-01F934E2D9F4}">
      <dgm:prSet/>
      <dgm:spPr/>
      <dgm:t>
        <a:bodyPr/>
        <a:lstStyle/>
        <a:p>
          <a:endParaRPr lang="fr-FR"/>
        </a:p>
      </dgm:t>
    </dgm:pt>
    <dgm:pt modelId="{467E218A-85A0-4BFB-B91B-E3AC042473B5}">
      <dgm:prSet/>
      <dgm:spPr/>
      <dgm:t>
        <a:bodyPr/>
        <a:lstStyle/>
        <a:p>
          <a:r>
            <a:rPr lang="fr-FR" i="1"/>
            <a:t>0 pour un étiquetage aléatoire</a:t>
          </a:r>
          <a:endParaRPr lang="fr-FR"/>
        </a:p>
      </dgm:t>
    </dgm:pt>
    <dgm:pt modelId="{599D9048-D618-4080-B349-C7EEF953B869}" type="parTrans" cxnId="{33EBD98D-D775-4103-9CAD-8DD4CDCB7E9E}">
      <dgm:prSet/>
      <dgm:spPr/>
      <dgm:t>
        <a:bodyPr/>
        <a:lstStyle/>
        <a:p>
          <a:endParaRPr lang="fr-FR"/>
        </a:p>
      </dgm:t>
    </dgm:pt>
    <dgm:pt modelId="{029DF765-00DC-4962-AE51-487E8CF284CE}" type="sibTrans" cxnId="{33EBD98D-D775-4103-9CAD-8DD4CDCB7E9E}">
      <dgm:prSet/>
      <dgm:spPr/>
      <dgm:t>
        <a:bodyPr/>
        <a:lstStyle/>
        <a:p>
          <a:endParaRPr lang="fr-FR"/>
        </a:p>
      </dgm:t>
    </dgm:pt>
    <dgm:pt modelId="{733BEB2C-B811-4B44-B348-E3339C0C3128}">
      <dgm:prSet/>
      <dgm:spPr/>
      <dgm:t>
        <a:bodyPr/>
        <a:lstStyle/>
        <a:p>
          <a:r>
            <a:rPr lang="fr-FR" i="1"/>
            <a:t>1 pour un étiquetage parfait</a:t>
          </a:r>
          <a:endParaRPr lang="fr-FR"/>
        </a:p>
      </dgm:t>
    </dgm:pt>
    <dgm:pt modelId="{0F7C15E3-64FC-4DB5-89DD-608C8EAF8244}" type="parTrans" cxnId="{ABBAE554-1F3D-4B5D-B56D-3A02FEC38E00}">
      <dgm:prSet/>
      <dgm:spPr/>
      <dgm:t>
        <a:bodyPr/>
        <a:lstStyle/>
        <a:p>
          <a:endParaRPr lang="fr-FR"/>
        </a:p>
      </dgm:t>
    </dgm:pt>
    <dgm:pt modelId="{0D14A699-530B-497C-9489-768AC006E9D9}" type="sibTrans" cxnId="{ABBAE554-1F3D-4B5D-B56D-3A02FEC38E00}">
      <dgm:prSet/>
      <dgm:spPr/>
      <dgm:t>
        <a:bodyPr/>
        <a:lstStyle/>
        <a:p>
          <a:endParaRPr lang="fr-FR"/>
        </a:p>
      </dgm:t>
    </dgm:pt>
    <dgm:pt modelId="{12BA4FD8-C1B9-4D93-8DE8-496571B6E98C}">
      <dgm:prSet/>
      <dgm:spPr/>
      <dgm:t>
        <a:bodyPr/>
        <a:lstStyle/>
        <a:p>
          <a:r>
            <a:rPr lang="fr-FR"/>
            <a:t>Très encourageant</a:t>
          </a:r>
        </a:p>
      </dgm:t>
    </dgm:pt>
    <dgm:pt modelId="{7E6177AC-F8BE-43DC-84D9-12AD931AA33E}" type="parTrans" cxnId="{232A3D62-3A53-43CC-9C7C-C8737DB20A24}">
      <dgm:prSet/>
      <dgm:spPr/>
      <dgm:t>
        <a:bodyPr/>
        <a:lstStyle/>
        <a:p>
          <a:endParaRPr lang="fr-FR"/>
        </a:p>
      </dgm:t>
    </dgm:pt>
    <dgm:pt modelId="{CB12F078-6559-46F5-B7D7-A7C223FE79D5}" type="sibTrans" cxnId="{232A3D62-3A53-43CC-9C7C-C8737DB20A24}">
      <dgm:prSet/>
      <dgm:spPr/>
      <dgm:t>
        <a:bodyPr/>
        <a:lstStyle/>
        <a:p>
          <a:endParaRPr lang="fr-FR"/>
        </a:p>
      </dgm:t>
    </dgm:pt>
    <dgm:pt modelId="{617875D9-009E-41CE-99EC-DCEB0B7FE02E}" type="pres">
      <dgm:prSet presAssocID="{CC136BE2-3ADC-4D33-84CD-CABFF74F405D}" presName="list" presStyleCnt="0">
        <dgm:presLayoutVars>
          <dgm:dir/>
          <dgm:animLvl val="lvl"/>
        </dgm:presLayoutVars>
      </dgm:prSet>
      <dgm:spPr/>
    </dgm:pt>
    <dgm:pt modelId="{FB8F9D2D-2BAE-48BE-A315-8591774AA934}" type="pres">
      <dgm:prSet presAssocID="{2C1D90D3-C4C5-4788-AA4A-9B9D040E063F}" presName="posSpace" presStyleCnt="0"/>
      <dgm:spPr/>
    </dgm:pt>
    <dgm:pt modelId="{B7BACF64-3209-4F71-9627-A32A12CCE940}" type="pres">
      <dgm:prSet presAssocID="{2C1D90D3-C4C5-4788-AA4A-9B9D040E063F}" presName="vertFlow" presStyleCnt="0"/>
      <dgm:spPr/>
    </dgm:pt>
    <dgm:pt modelId="{EC25683F-E9FC-464F-AB00-5886D74DDBAA}" type="pres">
      <dgm:prSet presAssocID="{2C1D90D3-C4C5-4788-AA4A-9B9D040E063F}" presName="topSpace" presStyleCnt="0"/>
      <dgm:spPr/>
    </dgm:pt>
    <dgm:pt modelId="{C4D360D3-8C41-4B88-9B68-3F2FAFDE65DE}" type="pres">
      <dgm:prSet presAssocID="{2C1D90D3-C4C5-4788-AA4A-9B9D040E063F}" presName="firstComp" presStyleCnt="0"/>
      <dgm:spPr/>
    </dgm:pt>
    <dgm:pt modelId="{C799A95B-B30D-4A96-95D2-2C2E9FB6D22F}" type="pres">
      <dgm:prSet presAssocID="{2C1D90D3-C4C5-4788-AA4A-9B9D040E063F}" presName="firstChild" presStyleLbl="bgAccFollowNode1" presStyleIdx="0" presStyleCnt="4"/>
      <dgm:spPr/>
    </dgm:pt>
    <dgm:pt modelId="{AC4E101F-183D-4730-9775-473502567A16}" type="pres">
      <dgm:prSet presAssocID="{2C1D90D3-C4C5-4788-AA4A-9B9D040E063F}" presName="firstChildTx" presStyleLbl="bgAccFollowNode1" presStyleIdx="0" presStyleCnt="4">
        <dgm:presLayoutVars>
          <dgm:bulletEnabled val="1"/>
        </dgm:presLayoutVars>
      </dgm:prSet>
      <dgm:spPr/>
    </dgm:pt>
    <dgm:pt modelId="{0A43A5F9-8945-4209-92D3-A50B488A3BDD}" type="pres">
      <dgm:prSet presAssocID="{2C1D90D3-C4C5-4788-AA4A-9B9D040E063F}" presName="negSpace" presStyleCnt="0"/>
      <dgm:spPr/>
    </dgm:pt>
    <dgm:pt modelId="{FDBDAED4-51EF-4217-AD26-6523E6980D6C}" type="pres">
      <dgm:prSet presAssocID="{2C1D90D3-C4C5-4788-AA4A-9B9D040E063F}" presName="circle" presStyleLbl="node1" presStyleIdx="0" presStyleCnt="3"/>
      <dgm:spPr/>
    </dgm:pt>
    <dgm:pt modelId="{0E0F6EA4-BEB8-4715-AAF3-BE1F9E75D1CF}" type="pres">
      <dgm:prSet presAssocID="{C3C845DF-9F15-4815-BADE-D87455D9A3F8}" presName="transSpace" presStyleCnt="0"/>
      <dgm:spPr/>
    </dgm:pt>
    <dgm:pt modelId="{697B7550-DB81-4C3E-A943-38B65D054063}" type="pres">
      <dgm:prSet presAssocID="{C02F9B45-5135-474D-8006-5098FC33F0CA}" presName="posSpace" presStyleCnt="0"/>
      <dgm:spPr/>
    </dgm:pt>
    <dgm:pt modelId="{94D3F3DE-7BFE-45CF-9462-2EF4FA36A333}" type="pres">
      <dgm:prSet presAssocID="{C02F9B45-5135-474D-8006-5098FC33F0CA}" presName="vertFlow" presStyleCnt="0"/>
      <dgm:spPr/>
    </dgm:pt>
    <dgm:pt modelId="{EAE9116C-7858-493E-BFEE-4975D44736D2}" type="pres">
      <dgm:prSet presAssocID="{C02F9B45-5135-474D-8006-5098FC33F0CA}" presName="topSpace" presStyleCnt="0"/>
      <dgm:spPr/>
    </dgm:pt>
    <dgm:pt modelId="{163C9A16-6BB6-45F7-8825-6C5C628AE981}" type="pres">
      <dgm:prSet presAssocID="{C02F9B45-5135-474D-8006-5098FC33F0CA}" presName="firstComp" presStyleCnt="0"/>
      <dgm:spPr/>
    </dgm:pt>
    <dgm:pt modelId="{6DB7A2AB-F991-4FDC-A5E4-96F95963343E}" type="pres">
      <dgm:prSet presAssocID="{C02F9B45-5135-474D-8006-5098FC33F0CA}" presName="firstChild" presStyleLbl="bgAccFollowNode1" presStyleIdx="1" presStyleCnt="4"/>
      <dgm:spPr/>
    </dgm:pt>
    <dgm:pt modelId="{E7206E34-AA5F-46BB-AF96-207396C377C1}" type="pres">
      <dgm:prSet presAssocID="{C02F9B45-5135-474D-8006-5098FC33F0CA}" presName="firstChildTx" presStyleLbl="bgAccFollowNode1" presStyleIdx="1" presStyleCnt="4">
        <dgm:presLayoutVars>
          <dgm:bulletEnabled val="1"/>
        </dgm:presLayoutVars>
      </dgm:prSet>
      <dgm:spPr/>
    </dgm:pt>
    <dgm:pt modelId="{1E8B262B-633E-4105-80AC-B1B846328D71}" type="pres">
      <dgm:prSet presAssocID="{733BEB2C-B811-4B44-B348-E3339C0C3128}" presName="comp" presStyleCnt="0"/>
      <dgm:spPr/>
    </dgm:pt>
    <dgm:pt modelId="{7E0C04D4-5C0E-426A-B56F-6CE9062FA2EF}" type="pres">
      <dgm:prSet presAssocID="{733BEB2C-B811-4B44-B348-E3339C0C3128}" presName="child" presStyleLbl="bgAccFollowNode1" presStyleIdx="2" presStyleCnt="4"/>
      <dgm:spPr/>
    </dgm:pt>
    <dgm:pt modelId="{53591FB4-3C8A-49B6-A457-EBBE0B382A87}" type="pres">
      <dgm:prSet presAssocID="{733BEB2C-B811-4B44-B348-E3339C0C3128}" presName="childTx" presStyleLbl="bgAccFollowNode1" presStyleIdx="2" presStyleCnt="4">
        <dgm:presLayoutVars>
          <dgm:bulletEnabled val="1"/>
        </dgm:presLayoutVars>
      </dgm:prSet>
      <dgm:spPr/>
    </dgm:pt>
    <dgm:pt modelId="{015CECF0-4E29-481A-A3A1-817ACFDB6629}" type="pres">
      <dgm:prSet presAssocID="{C02F9B45-5135-474D-8006-5098FC33F0CA}" presName="negSpace" presStyleCnt="0"/>
      <dgm:spPr/>
    </dgm:pt>
    <dgm:pt modelId="{6E109140-9291-4AB4-A198-5ACC053E9ED1}" type="pres">
      <dgm:prSet presAssocID="{C02F9B45-5135-474D-8006-5098FC33F0CA}" presName="circle" presStyleLbl="node1" presStyleIdx="1" presStyleCnt="3"/>
      <dgm:spPr/>
    </dgm:pt>
    <dgm:pt modelId="{0D5766ED-6550-485E-BD76-99029663F325}" type="pres">
      <dgm:prSet presAssocID="{56F84F44-3A21-4E90-8932-E1440808F192}" presName="transSpace" presStyleCnt="0"/>
      <dgm:spPr/>
    </dgm:pt>
    <dgm:pt modelId="{E8F20B61-C12B-4C9C-A710-604CFC20C584}" type="pres">
      <dgm:prSet presAssocID="{3E307F9E-926F-4242-A603-775583DEF124}" presName="posSpace" presStyleCnt="0"/>
      <dgm:spPr/>
    </dgm:pt>
    <dgm:pt modelId="{312C914E-C7DC-4021-859C-EFDBDCD1E0C0}" type="pres">
      <dgm:prSet presAssocID="{3E307F9E-926F-4242-A603-775583DEF124}" presName="vertFlow" presStyleCnt="0"/>
      <dgm:spPr/>
    </dgm:pt>
    <dgm:pt modelId="{825550A2-2C09-44FE-9B94-24E68888D288}" type="pres">
      <dgm:prSet presAssocID="{3E307F9E-926F-4242-A603-775583DEF124}" presName="topSpace" presStyleCnt="0"/>
      <dgm:spPr/>
    </dgm:pt>
    <dgm:pt modelId="{AF9BAC3C-FBBE-4048-9A18-203BB2E7F648}" type="pres">
      <dgm:prSet presAssocID="{3E307F9E-926F-4242-A603-775583DEF124}" presName="firstComp" presStyleCnt="0"/>
      <dgm:spPr/>
    </dgm:pt>
    <dgm:pt modelId="{6E8CB24B-DF74-4820-9B2A-A5EED728DFFC}" type="pres">
      <dgm:prSet presAssocID="{3E307F9E-926F-4242-A603-775583DEF124}" presName="firstChild" presStyleLbl="bgAccFollowNode1" presStyleIdx="3" presStyleCnt="4"/>
      <dgm:spPr/>
    </dgm:pt>
    <dgm:pt modelId="{DAA05438-F920-4BB7-BBA4-84F48B7FC942}" type="pres">
      <dgm:prSet presAssocID="{3E307F9E-926F-4242-A603-775583DEF124}" presName="firstChildTx" presStyleLbl="bgAccFollowNode1" presStyleIdx="3" presStyleCnt="4">
        <dgm:presLayoutVars>
          <dgm:bulletEnabled val="1"/>
        </dgm:presLayoutVars>
      </dgm:prSet>
      <dgm:spPr/>
    </dgm:pt>
    <dgm:pt modelId="{9102811D-F721-4A53-9F13-214D5400CE77}" type="pres">
      <dgm:prSet presAssocID="{3E307F9E-926F-4242-A603-775583DEF124}" presName="negSpace" presStyleCnt="0"/>
      <dgm:spPr/>
    </dgm:pt>
    <dgm:pt modelId="{AB2F9DFB-528E-4E89-9901-E4BCCF0E2B89}" type="pres">
      <dgm:prSet presAssocID="{3E307F9E-926F-4242-A603-775583DEF124}" presName="circle" presStyleLbl="node1" presStyleIdx="2" presStyleCnt="3"/>
      <dgm:spPr/>
    </dgm:pt>
  </dgm:ptLst>
  <dgm:cxnLst>
    <dgm:cxn modelId="{242DBF2B-5ED2-42F0-BEAF-18A65C772729}" type="presOf" srcId="{733BEB2C-B811-4B44-B348-E3339C0C3128}" destId="{53591FB4-3C8A-49B6-A457-EBBE0B382A87}" srcOrd="1" destOrd="0" presId="urn:microsoft.com/office/officeart/2005/8/layout/hList9"/>
    <dgm:cxn modelId="{F4B64F39-9CAB-4749-928C-E4AB75BEE80D}" type="presOf" srcId="{467E218A-85A0-4BFB-B91B-E3AC042473B5}" destId="{6DB7A2AB-F991-4FDC-A5E4-96F95963343E}" srcOrd="0" destOrd="0" presId="urn:microsoft.com/office/officeart/2005/8/layout/hList9"/>
    <dgm:cxn modelId="{232A3D62-3A53-43CC-9C7C-C8737DB20A24}" srcId="{3E307F9E-926F-4242-A603-775583DEF124}" destId="{12BA4FD8-C1B9-4D93-8DE8-496571B6E98C}" srcOrd="0" destOrd="0" parTransId="{7E6177AC-F8BE-43DC-84D9-12AD931AA33E}" sibTransId="{CB12F078-6559-46F5-B7D7-A7C223FE79D5}"/>
    <dgm:cxn modelId="{9FB80643-4815-4729-8C36-0B1EA6F3E3CF}" srcId="{CC136BE2-3ADC-4D33-84CD-CABFF74F405D}" destId="{C02F9B45-5135-474D-8006-5098FC33F0CA}" srcOrd="1" destOrd="0" parTransId="{F491696F-47C4-45BD-895F-F1391F66880F}" sibTransId="{56F84F44-3A21-4E90-8932-E1440808F192}"/>
    <dgm:cxn modelId="{D31E5048-C59E-43E6-9BBC-050CB2D9742A}" type="presOf" srcId="{12BA4FD8-C1B9-4D93-8DE8-496571B6E98C}" destId="{DAA05438-F920-4BB7-BBA4-84F48B7FC942}" srcOrd="1" destOrd="0" presId="urn:microsoft.com/office/officeart/2005/8/layout/hList9"/>
    <dgm:cxn modelId="{DD2D6D6A-DCD2-4E65-84C4-76EBEE16F974}" type="presOf" srcId="{2C1D90D3-C4C5-4788-AA4A-9B9D040E063F}" destId="{FDBDAED4-51EF-4217-AD26-6523E6980D6C}" srcOrd="0" destOrd="0" presId="urn:microsoft.com/office/officeart/2005/8/layout/hList9"/>
    <dgm:cxn modelId="{ABBAE554-1F3D-4B5D-B56D-3A02FEC38E00}" srcId="{C02F9B45-5135-474D-8006-5098FC33F0CA}" destId="{733BEB2C-B811-4B44-B348-E3339C0C3128}" srcOrd="1" destOrd="0" parTransId="{0F7C15E3-64FC-4DB5-89DD-608C8EAF8244}" sibTransId="{0D14A699-530B-497C-9489-768AC006E9D9}"/>
    <dgm:cxn modelId="{CAA36275-6BAA-4EF4-91EA-B6EC3925231C}" srcId="{CC136BE2-3ADC-4D33-84CD-CABFF74F405D}" destId="{3E307F9E-926F-4242-A603-775583DEF124}" srcOrd="2" destOrd="0" parTransId="{C4F95D45-A193-4976-9872-956BDCBE653F}" sibTransId="{6644C667-6395-4E62-9176-605CE523AD97}"/>
    <dgm:cxn modelId="{B003697F-70CC-4456-88FA-4D9EF7300996}" srcId="{CC136BE2-3ADC-4D33-84CD-CABFF74F405D}" destId="{2C1D90D3-C4C5-4788-AA4A-9B9D040E063F}" srcOrd="0" destOrd="0" parTransId="{C1858147-B55E-47D6-9B43-6C46078CDD15}" sibTransId="{C3C845DF-9F15-4815-BADE-D87455D9A3F8}"/>
    <dgm:cxn modelId="{E69C2980-ABA5-4B1A-BDAF-01F934E2D9F4}" srcId="{2C1D90D3-C4C5-4788-AA4A-9B9D040E063F}" destId="{44D9A684-3C53-448D-8FDD-7136E278676C}" srcOrd="0" destOrd="0" parTransId="{614C9EDA-DA03-429A-8BE2-3ABE329189F5}" sibTransId="{8EDE8A7C-4718-42B2-BEFE-309B4D48B288}"/>
    <dgm:cxn modelId="{33EBD98D-D775-4103-9CAD-8DD4CDCB7E9E}" srcId="{C02F9B45-5135-474D-8006-5098FC33F0CA}" destId="{467E218A-85A0-4BFB-B91B-E3AC042473B5}" srcOrd="0" destOrd="0" parTransId="{599D9048-D618-4080-B349-C7EEF953B869}" sibTransId="{029DF765-00DC-4962-AE51-487E8CF284CE}"/>
    <dgm:cxn modelId="{26AB7191-0216-464A-AEDE-E6DA2DA9D5A5}" type="presOf" srcId="{467E218A-85A0-4BFB-B91B-E3AC042473B5}" destId="{E7206E34-AA5F-46BB-AF96-207396C377C1}" srcOrd="1" destOrd="0" presId="urn:microsoft.com/office/officeart/2005/8/layout/hList9"/>
    <dgm:cxn modelId="{3CE4B799-D10C-4376-8E28-6BEB099AADC0}" type="presOf" srcId="{12BA4FD8-C1B9-4D93-8DE8-496571B6E98C}" destId="{6E8CB24B-DF74-4820-9B2A-A5EED728DFFC}" srcOrd="0" destOrd="0" presId="urn:microsoft.com/office/officeart/2005/8/layout/hList9"/>
    <dgm:cxn modelId="{C8E504A9-97A8-4B64-845B-335442880418}" type="presOf" srcId="{3E307F9E-926F-4242-A603-775583DEF124}" destId="{AB2F9DFB-528E-4E89-9901-E4BCCF0E2B89}" srcOrd="0" destOrd="0" presId="urn:microsoft.com/office/officeart/2005/8/layout/hList9"/>
    <dgm:cxn modelId="{D796A6B8-7536-4F6B-A30A-B29CD81AB2A8}" type="presOf" srcId="{733BEB2C-B811-4B44-B348-E3339C0C3128}" destId="{7E0C04D4-5C0E-426A-B56F-6CE9062FA2EF}" srcOrd="0" destOrd="0" presId="urn:microsoft.com/office/officeart/2005/8/layout/hList9"/>
    <dgm:cxn modelId="{D57321D8-1D8B-48A5-A07E-97DE634EBB42}" type="presOf" srcId="{44D9A684-3C53-448D-8FDD-7136E278676C}" destId="{C799A95B-B30D-4A96-95D2-2C2E9FB6D22F}" srcOrd="0" destOrd="0" presId="urn:microsoft.com/office/officeart/2005/8/layout/hList9"/>
    <dgm:cxn modelId="{B0FDD4DA-CAC0-4162-B95C-C1D578B89846}" type="presOf" srcId="{44D9A684-3C53-448D-8FDD-7136E278676C}" destId="{AC4E101F-183D-4730-9775-473502567A16}" srcOrd="1" destOrd="0" presId="urn:microsoft.com/office/officeart/2005/8/layout/hList9"/>
    <dgm:cxn modelId="{9C6A41DF-F074-445B-AB3A-ADFDBC6B8E95}" type="presOf" srcId="{C02F9B45-5135-474D-8006-5098FC33F0CA}" destId="{6E109140-9291-4AB4-A198-5ACC053E9ED1}" srcOrd="0" destOrd="0" presId="urn:microsoft.com/office/officeart/2005/8/layout/hList9"/>
    <dgm:cxn modelId="{637D1CF7-D1DF-4819-BFC6-E83D44C0740E}" type="presOf" srcId="{CC136BE2-3ADC-4D33-84CD-CABFF74F405D}" destId="{617875D9-009E-41CE-99EC-DCEB0B7FE02E}" srcOrd="0" destOrd="0" presId="urn:microsoft.com/office/officeart/2005/8/layout/hList9"/>
    <dgm:cxn modelId="{D5C13162-4269-45A0-B117-DF0688F1DC01}" type="presParOf" srcId="{617875D9-009E-41CE-99EC-DCEB0B7FE02E}" destId="{FB8F9D2D-2BAE-48BE-A315-8591774AA934}" srcOrd="0" destOrd="0" presId="urn:microsoft.com/office/officeart/2005/8/layout/hList9"/>
    <dgm:cxn modelId="{70553A48-FC31-46CE-BB0B-EDE4B1ACF1F5}" type="presParOf" srcId="{617875D9-009E-41CE-99EC-DCEB0B7FE02E}" destId="{B7BACF64-3209-4F71-9627-A32A12CCE940}" srcOrd="1" destOrd="0" presId="urn:microsoft.com/office/officeart/2005/8/layout/hList9"/>
    <dgm:cxn modelId="{09F26D18-F9A3-4593-8AEE-1F02753D0256}" type="presParOf" srcId="{B7BACF64-3209-4F71-9627-A32A12CCE940}" destId="{EC25683F-E9FC-464F-AB00-5886D74DDBAA}" srcOrd="0" destOrd="0" presId="urn:microsoft.com/office/officeart/2005/8/layout/hList9"/>
    <dgm:cxn modelId="{4C26893A-1953-47EC-BA35-B0ED2D153359}" type="presParOf" srcId="{B7BACF64-3209-4F71-9627-A32A12CCE940}" destId="{C4D360D3-8C41-4B88-9B68-3F2FAFDE65DE}" srcOrd="1" destOrd="0" presId="urn:microsoft.com/office/officeart/2005/8/layout/hList9"/>
    <dgm:cxn modelId="{73BDEB2A-E6B4-4370-873A-C9363B33C4EE}" type="presParOf" srcId="{C4D360D3-8C41-4B88-9B68-3F2FAFDE65DE}" destId="{C799A95B-B30D-4A96-95D2-2C2E9FB6D22F}" srcOrd="0" destOrd="0" presId="urn:microsoft.com/office/officeart/2005/8/layout/hList9"/>
    <dgm:cxn modelId="{DCC68DDE-50AE-4450-ACC7-D7803BBFC412}" type="presParOf" srcId="{C4D360D3-8C41-4B88-9B68-3F2FAFDE65DE}" destId="{AC4E101F-183D-4730-9775-473502567A16}" srcOrd="1" destOrd="0" presId="urn:microsoft.com/office/officeart/2005/8/layout/hList9"/>
    <dgm:cxn modelId="{C41898F3-86AC-4885-B6D3-A569A36BA243}" type="presParOf" srcId="{617875D9-009E-41CE-99EC-DCEB0B7FE02E}" destId="{0A43A5F9-8945-4209-92D3-A50B488A3BDD}" srcOrd="2" destOrd="0" presId="urn:microsoft.com/office/officeart/2005/8/layout/hList9"/>
    <dgm:cxn modelId="{620EDAB1-4824-4851-99CC-C026CDAA71FB}" type="presParOf" srcId="{617875D9-009E-41CE-99EC-DCEB0B7FE02E}" destId="{FDBDAED4-51EF-4217-AD26-6523E6980D6C}" srcOrd="3" destOrd="0" presId="urn:microsoft.com/office/officeart/2005/8/layout/hList9"/>
    <dgm:cxn modelId="{15FCC3A8-BB49-483F-9D9E-689E7696CAF3}" type="presParOf" srcId="{617875D9-009E-41CE-99EC-DCEB0B7FE02E}" destId="{0E0F6EA4-BEB8-4715-AAF3-BE1F9E75D1CF}" srcOrd="4" destOrd="0" presId="urn:microsoft.com/office/officeart/2005/8/layout/hList9"/>
    <dgm:cxn modelId="{11BBF6E9-8579-4258-B282-F159561E4B0A}" type="presParOf" srcId="{617875D9-009E-41CE-99EC-DCEB0B7FE02E}" destId="{697B7550-DB81-4C3E-A943-38B65D054063}" srcOrd="5" destOrd="0" presId="urn:microsoft.com/office/officeart/2005/8/layout/hList9"/>
    <dgm:cxn modelId="{E8AF5477-A614-4507-B562-511BA4FFCADB}" type="presParOf" srcId="{617875D9-009E-41CE-99EC-DCEB0B7FE02E}" destId="{94D3F3DE-7BFE-45CF-9462-2EF4FA36A333}" srcOrd="6" destOrd="0" presId="urn:microsoft.com/office/officeart/2005/8/layout/hList9"/>
    <dgm:cxn modelId="{A9E50737-45D8-491D-8220-834C4E287288}" type="presParOf" srcId="{94D3F3DE-7BFE-45CF-9462-2EF4FA36A333}" destId="{EAE9116C-7858-493E-BFEE-4975D44736D2}" srcOrd="0" destOrd="0" presId="urn:microsoft.com/office/officeart/2005/8/layout/hList9"/>
    <dgm:cxn modelId="{0A02579F-76AF-44FB-B7E0-158AB1300DB8}" type="presParOf" srcId="{94D3F3DE-7BFE-45CF-9462-2EF4FA36A333}" destId="{163C9A16-6BB6-45F7-8825-6C5C628AE981}" srcOrd="1" destOrd="0" presId="urn:microsoft.com/office/officeart/2005/8/layout/hList9"/>
    <dgm:cxn modelId="{3D4E121B-0F27-4D22-8DF2-C1F7DE6F981D}" type="presParOf" srcId="{163C9A16-6BB6-45F7-8825-6C5C628AE981}" destId="{6DB7A2AB-F991-4FDC-A5E4-96F95963343E}" srcOrd="0" destOrd="0" presId="urn:microsoft.com/office/officeart/2005/8/layout/hList9"/>
    <dgm:cxn modelId="{7F6B467D-C60A-4D83-8FB1-5E70A72E5613}" type="presParOf" srcId="{163C9A16-6BB6-45F7-8825-6C5C628AE981}" destId="{E7206E34-AA5F-46BB-AF96-207396C377C1}" srcOrd="1" destOrd="0" presId="urn:microsoft.com/office/officeart/2005/8/layout/hList9"/>
    <dgm:cxn modelId="{4DE206AC-B2AB-46EB-BCBE-CE76AECCA26C}" type="presParOf" srcId="{94D3F3DE-7BFE-45CF-9462-2EF4FA36A333}" destId="{1E8B262B-633E-4105-80AC-B1B846328D71}" srcOrd="2" destOrd="0" presId="urn:microsoft.com/office/officeart/2005/8/layout/hList9"/>
    <dgm:cxn modelId="{B54D9E9C-CFD4-4362-BA7B-E14190BF0B58}" type="presParOf" srcId="{1E8B262B-633E-4105-80AC-B1B846328D71}" destId="{7E0C04D4-5C0E-426A-B56F-6CE9062FA2EF}" srcOrd="0" destOrd="0" presId="urn:microsoft.com/office/officeart/2005/8/layout/hList9"/>
    <dgm:cxn modelId="{04055F3C-96DB-41CC-AA41-FCA1DCD1BABC}" type="presParOf" srcId="{1E8B262B-633E-4105-80AC-B1B846328D71}" destId="{53591FB4-3C8A-49B6-A457-EBBE0B382A87}" srcOrd="1" destOrd="0" presId="urn:microsoft.com/office/officeart/2005/8/layout/hList9"/>
    <dgm:cxn modelId="{A6591ABE-E7B1-4221-8ED4-643300AFAA57}" type="presParOf" srcId="{617875D9-009E-41CE-99EC-DCEB0B7FE02E}" destId="{015CECF0-4E29-481A-A3A1-817ACFDB6629}" srcOrd="7" destOrd="0" presId="urn:microsoft.com/office/officeart/2005/8/layout/hList9"/>
    <dgm:cxn modelId="{E8F619BE-0A91-41F3-A284-CF5D88F815F1}" type="presParOf" srcId="{617875D9-009E-41CE-99EC-DCEB0B7FE02E}" destId="{6E109140-9291-4AB4-A198-5ACC053E9ED1}" srcOrd="8" destOrd="0" presId="urn:microsoft.com/office/officeart/2005/8/layout/hList9"/>
    <dgm:cxn modelId="{C3551A42-48E5-44CE-9256-1B06EF7D0A8B}" type="presParOf" srcId="{617875D9-009E-41CE-99EC-DCEB0B7FE02E}" destId="{0D5766ED-6550-485E-BD76-99029663F325}" srcOrd="9" destOrd="0" presId="urn:microsoft.com/office/officeart/2005/8/layout/hList9"/>
    <dgm:cxn modelId="{5FDEDE4A-42DD-43AC-A196-808BD38ED584}" type="presParOf" srcId="{617875D9-009E-41CE-99EC-DCEB0B7FE02E}" destId="{E8F20B61-C12B-4C9C-A710-604CFC20C584}" srcOrd="10" destOrd="0" presId="urn:microsoft.com/office/officeart/2005/8/layout/hList9"/>
    <dgm:cxn modelId="{C316CFF6-F159-44CC-A84E-A9CDA8C5EA55}" type="presParOf" srcId="{617875D9-009E-41CE-99EC-DCEB0B7FE02E}" destId="{312C914E-C7DC-4021-859C-EFDBDCD1E0C0}" srcOrd="11" destOrd="0" presId="urn:microsoft.com/office/officeart/2005/8/layout/hList9"/>
    <dgm:cxn modelId="{21C3A4F4-0723-4F7C-87A0-48E825065AB7}" type="presParOf" srcId="{312C914E-C7DC-4021-859C-EFDBDCD1E0C0}" destId="{825550A2-2C09-44FE-9B94-24E68888D288}" srcOrd="0" destOrd="0" presId="urn:microsoft.com/office/officeart/2005/8/layout/hList9"/>
    <dgm:cxn modelId="{F5BEE40D-708D-4D89-9E54-AC49FECA3C74}" type="presParOf" srcId="{312C914E-C7DC-4021-859C-EFDBDCD1E0C0}" destId="{AF9BAC3C-FBBE-4048-9A18-203BB2E7F648}" srcOrd="1" destOrd="0" presId="urn:microsoft.com/office/officeart/2005/8/layout/hList9"/>
    <dgm:cxn modelId="{0BEDFD82-F6D0-4199-978F-FD400F42D6AA}" type="presParOf" srcId="{AF9BAC3C-FBBE-4048-9A18-203BB2E7F648}" destId="{6E8CB24B-DF74-4820-9B2A-A5EED728DFFC}" srcOrd="0" destOrd="0" presId="urn:microsoft.com/office/officeart/2005/8/layout/hList9"/>
    <dgm:cxn modelId="{57E3F376-4A9C-4381-BEB7-81405FCF9830}" type="presParOf" srcId="{AF9BAC3C-FBBE-4048-9A18-203BB2E7F648}" destId="{DAA05438-F920-4BB7-BBA4-84F48B7FC942}" srcOrd="1" destOrd="0" presId="urn:microsoft.com/office/officeart/2005/8/layout/hList9"/>
    <dgm:cxn modelId="{B4C7B925-3C6D-4CCC-8321-76A1A517826A}" type="presParOf" srcId="{617875D9-009E-41CE-99EC-DCEB0B7FE02E}" destId="{9102811D-F721-4A53-9F13-214D5400CE77}" srcOrd="12" destOrd="0" presId="urn:microsoft.com/office/officeart/2005/8/layout/hList9"/>
    <dgm:cxn modelId="{4A0A2225-8EBE-49CC-86F6-046591181DEC}" type="presParOf" srcId="{617875D9-009E-41CE-99EC-DCEB0B7FE02E}" destId="{AB2F9DFB-528E-4E89-9901-E4BCCF0E2B89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6118DB-3924-4E83-AE1E-CD99513D7B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A3004CA2-B0C5-41DE-894C-7F4ED6222EF4}">
      <dgm:prSet custT="1"/>
      <dgm:spPr/>
      <dgm:t>
        <a:bodyPr/>
        <a:lstStyle/>
        <a:p>
          <a:r>
            <a:rPr lang="fr-FR" sz="2000"/>
            <a:t>Les erreurs sont peu nombreuses</a:t>
          </a:r>
        </a:p>
      </dgm:t>
    </dgm:pt>
    <dgm:pt modelId="{634E4051-9F7B-4951-A59A-E76F1F0D2516}" type="parTrans" cxnId="{394929B3-73BA-48B2-9C0E-923E5DC605FE}">
      <dgm:prSet/>
      <dgm:spPr/>
      <dgm:t>
        <a:bodyPr/>
        <a:lstStyle/>
        <a:p>
          <a:endParaRPr lang="fr-FR" sz="1600"/>
        </a:p>
      </dgm:t>
    </dgm:pt>
    <dgm:pt modelId="{EEFA2819-1368-4792-A2E9-A9614B02036B}" type="sibTrans" cxnId="{394929B3-73BA-48B2-9C0E-923E5DC605FE}">
      <dgm:prSet/>
      <dgm:spPr/>
      <dgm:t>
        <a:bodyPr/>
        <a:lstStyle/>
        <a:p>
          <a:endParaRPr lang="fr-FR" sz="1600"/>
        </a:p>
      </dgm:t>
    </dgm:pt>
    <dgm:pt modelId="{907F9CF7-765E-4C4C-B0B8-EADB214D92F6}">
      <dgm:prSet custT="1"/>
      <dgm:spPr/>
      <dgm:t>
        <a:bodyPr/>
        <a:lstStyle/>
        <a:p>
          <a:r>
            <a:rPr lang="fr-FR" sz="2000"/>
            <a:t>Seule “Computers” est difficilement classé</a:t>
          </a:r>
        </a:p>
      </dgm:t>
    </dgm:pt>
    <dgm:pt modelId="{D89A53E1-08B2-4763-920C-C90A27871F39}" type="parTrans" cxnId="{3E633460-48ED-4A1B-ACCC-38E9E833FDE1}">
      <dgm:prSet/>
      <dgm:spPr/>
      <dgm:t>
        <a:bodyPr/>
        <a:lstStyle/>
        <a:p>
          <a:endParaRPr lang="fr-FR" sz="1600"/>
        </a:p>
      </dgm:t>
    </dgm:pt>
    <dgm:pt modelId="{010FCB68-F6CC-43B8-91A1-510B1F596A59}" type="sibTrans" cxnId="{3E633460-48ED-4A1B-ACCC-38E9E833FDE1}">
      <dgm:prSet/>
      <dgm:spPr/>
      <dgm:t>
        <a:bodyPr/>
        <a:lstStyle/>
        <a:p>
          <a:endParaRPr lang="fr-FR" sz="1600"/>
        </a:p>
      </dgm:t>
    </dgm:pt>
    <dgm:pt modelId="{B640E734-DB8D-4A76-8C5C-B3CC8DA78CA5}" type="pres">
      <dgm:prSet presAssocID="{E36118DB-3924-4E83-AE1E-CD99513D7B34}" presName="linear" presStyleCnt="0">
        <dgm:presLayoutVars>
          <dgm:animLvl val="lvl"/>
          <dgm:resizeHandles val="exact"/>
        </dgm:presLayoutVars>
      </dgm:prSet>
      <dgm:spPr/>
    </dgm:pt>
    <dgm:pt modelId="{9D6F04A8-7D4F-477E-AB88-96374B410CE5}" type="pres">
      <dgm:prSet presAssocID="{A3004CA2-B0C5-41DE-894C-7F4ED6222E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99701F-CD12-4650-AD4F-0933D680A37F}" type="pres">
      <dgm:prSet presAssocID="{EEFA2819-1368-4792-A2E9-A9614B02036B}" presName="spacer" presStyleCnt="0"/>
      <dgm:spPr/>
    </dgm:pt>
    <dgm:pt modelId="{838AAC71-1FE0-45D7-BA1D-F57E5CF1B60D}" type="pres">
      <dgm:prSet presAssocID="{907F9CF7-765E-4C4C-B0B8-EADB214D92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594D02-83BE-4CC1-871C-7F85B1FB67F1}" type="presOf" srcId="{E36118DB-3924-4E83-AE1E-CD99513D7B34}" destId="{B640E734-DB8D-4A76-8C5C-B3CC8DA78CA5}" srcOrd="0" destOrd="0" presId="urn:microsoft.com/office/officeart/2005/8/layout/vList2"/>
    <dgm:cxn modelId="{7745202E-A80C-4CE1-8710-73B758BB10C4}" type="presOf" srcId="{907F9CF7-765E-4C4C-B0B8-EADB214D92F6}" destId="{838AAC71-1FE0-45D7-BA1D-F57E5CF1B60D}" srcOrd="0" destOrd="0" presId="urn:microsoft.com/office/officeart/2005/8/layout/vList2"/>
    <dgm:cxn modelId="{3E633460-48ED-4A1B-ACCC-38E9E833FDE1}" srcId="{E36118DB-3924-4E83-AE1E-CD99513D7B34}" destId="{907F9CF7-765E-4C4C-B0B8-EADB214D92F6}" srcOrd="1" destOrd="0" parTransId="{D89A53E1-08B2-4763-920C-C90A27871F39}" sibTransId="{010FCB68-F6CC-43B8-91A1-510B1F596A59}"/>
    <dgm:cxn modelId="{8E1C968E-D7F4-4C14-A0C0-927F4EE70CC7}" type="presOf" srcId="{A3004CA2-B0C5-41DE-894C-7F4ED6222EF4}" destId="{9D6F04A8-7D4F-477E-AB88-96374B410CE5}" srcOrd="0" destOrd="0" presId="urn:microsoft.com/office/officeart/2005/8/layout/vList2"/>
    <dgm:cxn modelId="{394929B3-73BA-48B2-9C0E-923E5DC605FE}" srcId="{E36118DB-3924-4E83-AE1E-CD99513D7B34}" destId="{A3004CA2-B0C5-41DE-894C-7F4ED6222EF4}" srcOrd="0" destOrd="0" parTransId="{634E4051-9F7B-4951-A59A-E76F1F0D2516}" sibTransId="{EEFA2819-1368-4792-A2E9-A9614B02036B}"/>
    <dgm:cxn modelId="{E7AF2DF8-86FD-4537-B621-2EA53F00B4BC}" type="presParOf" srcId="{B640E734-DB8D-4A76-8C5C-B3CC8DA78CA5}" destId="{9D6F04A8-7D4F-477E-AB88-96374B410CE5}" srcOrd="0" destOrd="0" presId="urn:microsoft.com/office/officeart/2005/8/layout/vList2"/>
    <dgm:cxn modelId="{87A4CF84-8F06-4535-88BE-91CB95F9CA44}" type="presParOf" srcId="{B640E734-DB8D-4A76-8C5C-B3CC8DA78CA5}" destId="{D299701F-CD12-4650-AD4F-0933D680A37F}" srcOrd="1" destOrd="0" presId="urn:microsoft.com/office/officeart/2005/8/layout/vList2"/>
    <dgm:cxn modelId="{F9CD42AF-1670-4665-99B8-F26BEDFA8DF1}" type="presParOf" srcId="{B640E734-DB8D-4A76-8C5C-B3CC8DA78CA5}" destId="{838AAC71-1FE0-45D7-BA1D-F57E5CF1B60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94BFA5E-1C09-4FEC-95B6-A970D194A298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4BEB719-6017-47DE-8565-C8659EAA9EF8}">
      <dgm:prSet/>
      <dgm:spPr/>
      <dgm:t>
        <a:bodyPr/>
        <a:lstStyle/>
        <a:p>
          <a:r>
            <a:rPr lang="en-US"/>
            <a:t>SIFT</a:t>
          </a:r>
          <a:endParaRPr lang="fr-FR"/>
        </a:p>
      </dgm:t>
    </dgm:pt>
    <dgm:pt modelId="{23C58053-52E5-4D1E-AE80-14A79BB96C84}" type="parTrans" cxnId="{48E7BC3B-042C-4B45-83E4-576396C94169}">
      <dgm:prSet/>
      <dgm:spPr/>
      <dgm:t>
        <a:bodyPr/>
        <a:lstStyle/>
        <a:p>
          <a:endParaRPr lang="fr-FR"/>
        </a:p>
      </dgm:t>
    </dgm:pt>
    <dgm:pt modelId="{5971DDC6-5EF6-4721-990D-3ED51EF96BB9}" type="sibTrans" cxnId="{48E7BC3B-042C-4B45-83E4-576396C94169}">
      <dgm:prSet/>
      <dgm:spPr/>
      <dgm:t>
        <a:bodyPr/>
        <a:lstStyle/>
        <a:p>
          <a:endParaRPr lang="fr-FR"/>
        </a:p>
      </dgm:t>
    </dgm:pt>
    <dgm:pt modelId="{BDA575E4-BB7A-4E0C-B685-9CB39791B436}">
      <dgm:prSet custT="1"/>
      <dgm:spPr/>
      <dgm:t>
        <a:bodyPr/>
        <a:lstStyle/>
        <a:p>
          <a:r>
            <a:rPr lang="en-US" sz="4600"/>
            <a:t>VGG16 </a:t>
          </a:r>
          <a:r>
            <a:rPr lang="en-US" sz="3600" err="1"/>
            <a:t>Transfert</a:t>
          </a:r>
          <a:r>
            <a:rPr lang="en-US" sz="3600"/>
            <a:t> Learning</a:t>
          </a:r>
          <a:endParaRPr lang="fr-FR" sz="4600"/>
        </a:p>
      </dgm:t>
    </dgm:pt>
    <dgm:pt modelId="{3C0ADA15-2025-4D0A-B41E-00AFF13D53F5}" type="parTrans" cxnId="{95A5658F-ED6F-4B07-8C36-52C44B03F3E3}">
      <dgm:prSet/>
      <dgm:spPr/>
      <dgm:t>
        <a:bodyPr/>
        <a:lstStyle/>
        <a:p>
          <a:endParaRPr lang="fr-FR"/>
        </a:p>
      </dgm:t>
    </dgm:pt>
    <dgm:pt modelId="{B0C6C257-5950-4BAD-B9A0-5A3DC5F7F1EC}" type="sibTrans" cxnId="{95A5658F-ED6F-4B07-8C36-52C44B03F3E3}">
      <dgm:prSet/>
      <dgm:spPr/>
      <dgm:t>
        <a:bodyPr/>
        <a:lstStyle/>
        <a:p>
          <a:endParaRPr lang="fr-FR"/>
        </a:p>
      </dgm:t>
    </dgm:pt>
    <dgm:pt modelId="{9A3D8935-AE7C-4FC9-A154-1A7C757CB926}" type="pres">
      <dgm:prSet presAssocID="{594BFA5E-1C09-4FEC-95B6-A970D194A298}" presName="Name0" presStyleCnt="0">
        <dgm:presLayoutVars>
          <dgm:chMax val="7"/>
          <dgm:dir/>
          <dgm:animOne val="branch"/>
        </dgm:presLayoutVars>
      </dgm:prSet>
      <dgm:spPr/>
    </dgm:pt>
    <dgm:pt modelId="{9BD5DBF9-1B41-4BDC-8D34-FC520694C20A}" type="pres">
      <dgm:prSet presAssocID="{24BEB719-6017-47DE-8565-C8659EAA9EF8}" presName="parTx1" presStyleLbl="node1" presStyleIdx="0" presStyleCnt="2" custLinFactNeighborX="-28511"/>
      <dgm:spPr/>
    </dgm:pt>
    <dgm:pt modelId="{7CB44CB7-8BB4-41B2-B786-2457B526D366}" type="pres">
      <dgm:prSet presAssocID="{BDA575E4-BB7A-4E0C-B685-9CB39791B436}" presName="parTx2" presStyleLbl="node1" presStyleIdx="1" presStyleCnt="2" custLinFactNeighborX="4342"/>
      <dgm:spPr/>
    </dgm:pt>
  </dgm:ptLst>
  <dgm:cxnLst>
    <dgm:cxn modelId="{48E7BC3B-042C-4B45-83E4-576396C94169}" srcId="{594BFA5E-1C09-4FEC-95B6-A970D194A298}" destId="{24BEB719-6017-47DE-8565-C8659EAA9EF8}" srcOrd="0" destOrd="0" parTransId="{23C58053-52E5-4D1E-AE80-14A79BB96C84}" sibTransId="{5971DDC6-5EF6-4721-990D-3ED51EF96BB9}"/>
    <dgm:cxn modelId="{95A5658F-ED6F-4B07-8C36-52C44B03F3E3}" srcId="{594BFA5E-1C09-4FEC-95B6-A970D194A298}" destId="{BDA575E4-BB7A-4E0C-B685-9CB39791B436}" srcOrd="1" destOrd="0" parTransId="{3C0ADA15-2025-4D0A-B41E-00AFF13D53F5}" sibTransId="{B0C6C257-5950-4BAD-B9A0-5A3DC5F7F1EC}"/>
    <dgm:cxn modelId="{E07E60EC-1480-4C66-9046-CBB4145B5280}" type="presOf" srcId="{BDA575E4-BB7A-4E0C-B685-9CB39791B436}" destId="{7CB44CB7-8BB4-41B2-B786-2457B526D366}" srcOrd="0" destOrd="0" presId="urn:microsoft.com/office/officeart/2009/3/layout/SubStepProcess"/>
    <dgm:cxn modelId="{F26108F0-DF15-480E-BF2C-5249854E8DD7}" type="presOf" srcId="{24BEB719-6017-47DE-8565-C8659EAA9EF8}" destId="{9BD5DBF9-1B41-4BDC-8D34-FC520694C20A}" srcOrd="0" destOrd="0" presId="urn:microsoft.com/office/officeart/2009/3/layout/SubStepProcess"/>
    <dgm:cxn modelId="{A858CAFF-0F28-43DE-911E-97A1B835DD58}" type="presOf" srcId="{594BFA5E-1C09-4FEC-95B6-A970D194A298}" destId="{9A3D8935-AE7C-4FC9-A154-1A7C757CB926}" srcOrd="0" destOrd="0" presId="urn:microsoft.com/office/officeart/2009/3/layout/SubStepProcess"/>
    <dgm:cxn modelId="{31F812AF-5A16-4F52-9806-DEAE3D9A4492}" type="presParOf" srcId="{9A3D8935-AE7C-4FC9-A154-1A7C757CB926}" destId="{9BD5DBF9-1B41-4BDC-8D34-FC520694C20A}" srcOrd="0" destOrd="0" presId="urn:microsoft.com/office/officeart/2009/3/layout/SubStepProcess"/>
    <dgm:cxn modelId="{6E7576B2-D067-4B2B-8036-4A05CC0A538E}" type="presParOf" srcId="{9A3D8935-AE7C-4FC9-A154-1A7C757CB926}" destId="{7CB44CB7-8BB4-41B2-B786-2457B526D366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38D3247-2DB2-4A2C-B4E9-8BC78E43AA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9AEBCC5-2516-48D3-8DEA-CFDF67FF3890}">
      <dgm:prSet/>
      <dgm:spPr/>
      <dgm:t>
        <a:bodyPr/>
        <a:lstStyle/>
        <a:p>
          <a:r>
            <a:rPr lang="fr-FR"/>
            <a:t>Pre-processing des images</a:t>
          </a:r>
        </a:p>
      </dgm:t>
    </dgm:pt>
    <dgm:pt modelId="{715E7F43-075B-4F58-8A86-CEFB0A6D6376}" type="parTrans" cxnId="{E9AB2DE8-D16C-4044-BFF4-DD3ACFA1CBED}">
      <dgm:prSet/>
      <dgm:spPr/>
      <dgm:t>
        <a:bodyPr/>
        <a:lstStyle/>
        <a:p>
          <a:endParaRPr lang="fr-FR"/>
        </a:p>
      </dgm:t>
    </dgm:pt>
    <dgm:pt modelId="{2EF56AE6-DE39-4895-8253-62344D966A69}" type="sibTrans" cxnId="{E9AB2DE8-D16C-4044-BFF4-DD3ACFA1CBED}">
      <dgm:prSet/>
      <dgm:spPr/>
      <dgm:t>
        <a:bodyPr/>
        <a:lstStyle/>
        <a:p>
          <a:endParaRPr lang="fr-FR"/>
        </a:p>
      </dgm:t>
    </dgm:pt>
    <dgm:pt modelId="{46B292E4-EA14-4292-ACCD-1181509ED05E}">
      <dgm:prSet/>
      <dgm:spPr/>
      <dgm:t>
        <a:bodyPr/>
        <a:lstStyle/>
        <a:p>
          <a:r>
            <a:rPr lang="fr-FR"/>
            <a:t>Extraire et réunir l’ensemble des descripteurs SIFT</a:t>
          </a:r>
        </a:p>
      </dgm:t>
    </dgm:pt>
    <dgm:pt modelId="{14FCF99E-8705-4382-9914-D9669FA4251B}" type="parTrans" cxnId="{9275E7D1-5170-43B9-BF47-7705B01EEBF3}">
      <dgm:prSet/>
      <dgm:spPr/>
      <dgm:t>
        <a:bodyPr/>
        <a:lstStyle/>
        <a:p>
          <a:endParaRPr lang="fr-FR"/>
        </a:p>
      </dgm:t>
    </dgm:pt>
    <dgm:pt modelId="{642BF1CD-3A99-4AED-81D8-78238270A47B}" type="sibTrans" cxnId="{9275E7D1-5170-43B9-BF47-7705B01EEBF3}">
      <dgm:prSet/>
      <dgm:spPr/>
      <dgm:t>
        <a:bodyPr/>
        <a:lstStyle/>
        <a:p>
          <a:endParaRPr lang="fr-FR"/>
        </a:p>
      </dgm:t>
    </dgm:pt>
    <dgm:pt modelId="{137D05EE-C607-477A-9DCC-B7CC95CF1FBF}">
      <dgm:prSet/>
      <dgm:spPr/>
      <dgm:t>
        <a:bodyPr/>
        <a:lstStyle/>
        <a:p>
          <a:r>
            <a:rPr lang="fr-FR"/>
            <a:t>Création du Bag Of Virtual Words</a:t>
          </a:r>
        </a:p>
      </dgm:t>
    </dgm:pt>
    <dgm:pt modelId="{3B360EEA-C5CD-4586-B913-67354D9087D0}" type="parTrans" cxnId="{50F148D9-C774-475B-8FE9-C74E529BFE2F}">
      <dgm:prSet/>
      <dgm:spPr/>
      <dgm:t>
        <a:bodyPr/>
        <a:lstStyle/>
        <a:p>
          <a:endParaRPr lang="fr-FR"/>
        </a:p>
      </dgm:t>
    </dgm:pt>
    <dgm:pt modelId="{F6650E42-DB1F-4653-8256-59259782D09B}" type="sibTrans" cxnId="{50F148D9-C774-475B-8FE9-C74E529BFE2F}">
      <dgm:prSet/>
      <dgm:spPr/>
      <dgm:t>
        <a:bodyPr/>
        <a:lstStyle/>
        <a:p>
          <a:endParaRPr lang="fr-FR"/>
        </a:p>
      </dgm:t>
    </dgm:pt>
    <dgm:pt modelId="{F495ED10-9C61-43ED-B70C-38D786EDC5F1}">
      <dgm:prSet/>
      <dgm:spPr/>
      <dgm:t>
        <a:bodyPr/>
        <a:lstStyle/>
        <a:p>
          <a:r>
            <a:rPr lang="fr-FR"/>
            <a:t>Création des histogrammes</a:t>
          </a:r>
        </a:p>
      </dgm:t>
    </dgm:pt>
    <dgm:pt modelId="{50672A49-37AF-4EFC-9589-1A6DCC511D69}" type="parTrans" cxnId="{2C90F1CF-1231-49E5-89C0-96519182FA67}">
      <dgm:prSet/>
      <dgm:spPr/>
      <dgm:t>
        <a:bodyPr/>
        <a:lstStyle/>
        <a:p>
          <a:endParaRPr lang="fr-FR"/>
        </a:p>
      </dgm:t>
    </dgm:pt>
    <dgm:pt modelId="{8A433AF4-F3FE-4E57-B7C2-D534D067E48E}" type="sibTrans" cxnId="{2C90F1CF-1231-49E5-89C0-96519182FA67}">
      <dgm:prSet/>
      <dgm:spPr/>
      <dgm:t>
        <a:bodyPr/>
        <a:lstStyle/>
        <a:p>
          <a:endParaRPr lang="fr-FR"/>
        </a:p>
      </dgm:t>
    </dgm:pt>
    <dgm:pt modelId="{A218F19D-13B6-46DE-B904-71D7DC553161}">
      <dgm:prSet/>
      <dgm:spPr/>
      <dgm:t>
        <a:bodyPr/>
        <a:lstStyle/>
        <a:p>
          <a:r>
            <a:rPr lang="fr-FR"/>
            <a:t>Réduction de dimension</a:t>
          </a:r>
        </a:p>
      </dgm:t>
    </dgm:pt>
    <dgm:pt modelId="{87676483-8B45-4D40-8F92-93B265FB1D37}" type="parTrans" cxnId="{0268746F-4C25-4819-A040-0909CADCF7CC}">
      <dgm:prSet/>
      <dgm:spPr/>
      <dgm:t>
        <a:bodyPr/>
        <a:lstStyle/>
        <a:p>
          <a:endParaRPr lang="fr-FR"/>
        </a:p>
      </dgm:t>
    </dgm:pt>
    <dgm:pt modelId="{EDFCCA4E-40BC-4DE0-B689-B8A1FBD1847E}" type="sibTrans" cxnId="{0268746F-4C25-4819-A040-0909CADCF7CC}">
      <dgm:prSet/>
      <dgm:spPr/>
      <dgm:t>
        <a:bodyPr/>
        <a:lstStyle/>
        <a:p>
          <a:endParaRPr lang="fr-FR"/>
        </a:p>
      </dgm:t>
    </dgm:pt>
    <dgm:pt modelId="{77516476-87F2-4774-AEA8-B431505696EA}">
      <dgm:prSet/>
      <dgm:spPr/>
      <dgm:t>
        <a:bodyPr/>
        <a:lstStyle/>
        <a:p>
          <a:r>
            <a:rPr lang="fr-FR"/>
            <a:t>Clustering</a:t>
          </a:r>
        </a:p>
      </dgm:t>
    </dgm:pt>
    <dgm:pt modelId="{F41B2A11-DBC3-45C5-A4FD-C7C4E887461D}" type="parTrans" cxnId="{493A721C-7FB5-4EAD-A9C5-2D4D653FF93B}">
      <dgm:prSet/>
      <dgm:spPr/>
      <dgm:t>
        <a:bodyPr/>
        <a:lstStyle/>
        <a:p>
          <a:endParaRPr lang="fr-FR"/>
        </a:p>
      </dgm:t>
    </dgm:pt>
    <dgm:pt modelId="{10D66E8B-C773-415F-8BC7-3943D4CF822D}" type="sibTrans" cxnId="{493A721C-7FB5-4EAD-A9C5-2D4D653FF93B}">
      <dgm:prSet/>
      <dgm:spPr/>
      <dgm:t>
        <a:bodyPr/>
        <a:lstStyle/>
        <a:p>
          <a:endParaRPr lang="fr-FR"/>
        </a:p>
      </dgm:t>
    </dgm:pt>
    <dgm:pt modelId="{BB462830-7DA0-4CFE-A237-BBC543DE67FF}">
      <dgm:prSet/>
      <dgm:spPr/>
      <dgm:t>
        <a:bodyPr/>
        <a:lstStyle/>
        <a:p>
          <a:r>
            <a:rPr lang="fr-FR"/>
            <a:t>Evaluation du score ARI</a:t>
          </a:r>
        </a:p>
      </dgm:t>
    </dgm:pt>
    <dgm:pt modelId="{E646EB4E-133D-4B26-BF5F-60DE02D82FF8}" type="parTrans" cxnId="{6E43751E-D04B-4D72-9BBC-5956FF964572}">
      <dgm:prSet/>
      <dgm:spPr/>
      <dgm:t>
        <a:bodyPr/>
        <a:lstStyle/>
        <a:p>
          <a:endParaRPr lang="fr-FR"/>
        </a:p>
      </dgm:t>
    </dgm:pt>
    <dgm:pt modelId="{C4C62006-84E6-4239-8250-6D840C56D848}" type="sibTrans" cxnId="{6E43751E-D04B-4D72-9BBC-5956FF964572}">
      <dgm:prSet/>
      <dgm:spPr/>
      <dgm:t>
        <a:bodyPr/>
        <a:lstStyle/>
        <a:p>
          <a:endParaRPr lang="fr-FR"/>
        </a:p>
      </dgm:t>
    </dgm:pt>
    <dgm:pt modelId="{10DD0BDD-75C8-4E27-9D9B-2E918119757C}" type="pres">
      <dgm:prSet presAssocID="{538D3247-2DB2-4A2C-B4E9-8BC78E43AA04}" presName="linear" presStyleCnt="0">
        <dgm:presLayoutVars>
          <dgm:animLvl val="lvl"/>
          <dgm:resizeHandles val="exact"/>
        </dgm:presLayoutVars>
      </dgm:prSet>
      <dgm:spPr/>
    </dgm:pt>
    <dgm:pt modelId="{1D3835C5-3C62-4839-9129-D549396F3B3B}" type="pres">
      <dgm:prSet presAssocID="{D9AEBCC5-2516-48D3-8DEA-CFDF67FF3890}" presName="parentText" presStyleLbl="node1" presStyleIdx="0" presStyleCnt="7" custScaleX="89321" custLinFactNeighborX="13309">
        <dgm:presLayoutVars>
          <dgm:chMax val="0"/>
          <dgm:bulletEnabled val="1"/>
        </dgm:presLayoutVars>
      </dgm:prSet>
      <dgm:spPr/>
    </dgm:pt>
    <dgm:pt modelId="{BD6AD83C-69D4-40A9-A0DF-1A6E0BC5B9DF}" type="pres">
      <dgm:prSet presAssocID="{2EF56AE6-DE39-4895-8253-62344D966A69}" presName="spacer" presStyleCnt="0"/>
      <dgm:spPr/>
    </dgm:pt>
    <dgm:pt modelId="{42371C60-30AA-4D70-AD37-A77885F1D975}" type="pres">
      <dgm:prSet presAssocID="{46B292E4-EA14-4292-ACCD-1181509ED05E}" presName="parentText" presStyleLbl="node1" presStyleIdx="1" presStyleCnt="7" custScaleX="84855" custLinFactNeighborX="15542">
        <dgm:presLayoutVars>
          <dgm:chMax val="0"/>
          <dgm:bulletEnabled val="1"/>
        </dgm:presLayoutVars>
      </dgm:prSet>
      <dgm:spPr/>
    </dgm:pt>
    <dgm:pt modelId="{EC1E6918-F833-4D65-A81B-618292D29E14}" type="pres">
      <dgm:prSet presAssocID="{642BF1CD-3A99-4AED-81D8-78238270A47B}" presName="spacer" presStyleCnt="0"/>
      <dgm:spPr/>
    </dgm:pt>
    <dgm:pt modelId="{D3433882-88D1-41B8-BA4E-8722A91FF92B}" type="pres">
      <dgm:prSet presAssocID="{137D05EE-C607-477A-9DCC-B7CC95CF1FBF}" presName="parentText" presStyleLbl="node1" presStyleIdx="2" presStyleCnt="7" custScaleX="80389" custLinFactNeighborX="17775">
        <dgm:presLayoutVars>
          <dgm:chMax val="0"/>
          <dgm:bulletEnabled val="1"/>
        </dgm:presLayoutVars>
      </dgm:prSet>
      <dgm:spPr/>
    </dgm:pt>
    <dgm:pt modelId="{B018F104-7731-46D9-8A74-2660BAB6868A}" type="pres">
      <dgm:prSet presAssocID="{F6650E42-DB1F-4653-8256-59259782D09B}" presName="spacer" presStyleCnt="0"/>
      <dgm:spPr/>
    </dgm:pt>
    <dgm:pt modelId="{3C5C994A-31D7-4BD4-8016-FE137CAAE094}" type="pres">
      <dgm:prSet presAssocID="{F495ED10-9C61-43ED-B70C-38D786EDC5F1}" presName="parentText" presStyleLbl="node1" presStyleIdx="3" presStyleCnt="7" custScaleX="75923" custLinFactNeighborX="20008">
        <dgm:presLayoutVars>
          <dgm:chMax val="0"/>
          <dgm:bulletEnabled val="1"/>
        </dgm:presLayoutVars>
      </dgm:prSet>
      <dgm:spPr/>
    </dgm:pt>
    <dgm:pt modelId="{EC6A5C68-61CA-4A0E-B5B9-7610A1E99951}" type="pres">
      <dgm:prSet presAssocID="{8A433AF4-F3FE-4E57-B7C2-D534D067E48E}" presName="spacer" presStyleCnt="0"/>
      <dgm:spPr/>
    </dgm:pt>
    <dgm:pt modelId="{EACA5679-E187-4819-9886-866427178CC2}" type="pres">
      <dgm:prSet presAssocID="{A218F19D-13B6-46DE-B904-71D7DC553161}" presName="parentText" presStyleLbl="node1" presStyleIdx="4" presStyleCnt="7" custScaleX="71457" custLinFactNeighborX="22241">
        <dgm:presLayoutVars>
          <dgm:chMax val="0"/>
          <dgm:bulletEnabled val="1"/>
        </dgm:presLayoutVars>
      </dgm:prSet>
      <dgm:spPr/>
    </dgm:pt>
    <dgm:pt modelId="{8F6EDE24-9A10-4D63-97F6-B4B605529579}" type="pres">
      <dgm:prSet presAssocID="{EDFCCA4E-40BC-4DE0-B689-B8A1FBD1847E}" presName="spacer" presStyleCnt="0"/>
      <dgm:spPr/>
    </dgm:pt>
    <dgm:pt modelId="{438BB40A-3451-400B-B063-75C1FADC4089}" type="pres">
      <dgm:prSet presAssocID="{77516476-87F2-4774-AEA8-B431505696EA}" presName="parentText" presStyleLbl="node1" presStyleIdx="5" presStyleCnt="7" custScaleX="66990" custLinFactNeighborX="24807">
        <dgm:presLayoutVars>
          <dgm:chMax val="0"/>
          <dgm:bulletEnabled val="1"/>
        </dgm:presLayoutVars>
      </dgm:prSet>
      <dgm:spPr/>
    </dgm:pt>
    <dgm:pt modelId="{7AB3C3C6-569E-481A-9F42-3837300D660A}" type="pres">
      <dgm:prSet presAssocID="{10D66E8B-C773-415F-8BC7-3943D4CF822D}" presName="spacer" presStyleCnt="0"/>
      <dgm:spPr/>
    </dgm:pt>
    <dgm:pt modelId="{E54F16D2-7934-46ED-B938-FCC0089027F1}" type="pres">
      <dgm:prSet presAssocID="{BB462830-7DA0-4CFE-A237-BBC543DE67FF}" presName="parentText" presStyleLbl="node1" presStyleIdx="6" presStyleCnt="7" custScaleX="62524" custLinFactNeighborX="24807">
        <dgm:presLayoutVars>
          <dgm:chMax val="0"/>
          <dgm:bulletEnabled val="1"/>
        </dgm:presLayoutVars>
      </dgm:prSet>
      <dgm:spPr/>
    </dgm:pt>
  </dgm:ptLst>
  <dgm:cxnLst>
    <dgm:cxn modelId="{493A721C-7FB5-4EAD-A9C5-2D4D653FF93B}" srcId="{538D3247-2DB2-4A2C-B4E9-8BC78E43AA04}" destId="{77516476-87F2-4774-AEA8-B431505696EA}" srcOrd="5" destOrd="0" parTransId="{F41B2A11-DBC3-45C5-A4FD-C7C4E887461D}" sibTransId="{10D66E8B-C773-415F-8BC7-3943D4CF822D}"/>
    <dgm:cxn modelId="{6E43751E-D04B-4D72-9BBC-5956FF964572}" srcId="{538D3247-2DB2-4A2C-B4E9-8BC78E43AA04}" destId="{BB462830-7DA0-4CFE-A237-BBC543DE67FF}" srcOrd="6" destOrd="0" parTransId="{E646EB4E-133D-4B26-BF5F-60DE02D82FF8}" sibTransId="{C4C62006-84E6-4239-8250-6D840C56D848}"/>
    <dgm:cxn modelId="{9DF70366-018C-4423-83B1-55E80308C67B}" type="presOf" srcId="{46B292E4-EA14-4292-ACCD-1181509ED05E}" destId="{42371C60-30AA-4D70-AD37-A77885F1D975}" srcOrd="0" destOrd="0" presId="urn:microsoft.com/office/officeart/2005/8/layout/vList2"/>
    <dgm:cxn modelId="{BC70504D-CF25-476C-B03F-0A6D7EAC0F46}" type="presOf" srcId="{BB462830-7DA0-4CFE-A237-BBC543DE67FF}" destId="{E54F16D2-7934-46ED-B938-FCC0089027F1}" srcOrd="0" destOrd="0" presId="urn:microsoft.com/office/officeart/2005/8/layout/vList2"/>
    <dgm:cxn modelId="{0268746F-4C25-4819-A040-0909CADCF7CC}" srcId="{538D3247-2DB2-4A2C-B4E9-8BC78E43AA04}" destId="{A218F19D-13B6-46DE-B904-71D7DC553161}" srcOrd="4" destOrd="0" parTransId="{87676483-8B45-4D40-8F92-93B265FB1D37}" sibTransId="{EDFCCA4E-40BC-4DE0-B689-B8A1FBD1847E}"/>
    <dgm:cxn modelId="{49E2AF71-F2E3-483B-8980-E377D6A48DA2}" type="presOf" srcId="{D9AEBCC5-2516-48D3-8DEA-CFDF67FF3890}" destId="{1D3835C5-3C62-4839-9129-D549396F3B3B}" srcOrd="0" destOrd="0" presId="urn:microsoft.com/office/officeart/2005/8/layout/vList2"/>
    <dgm:cxn modelId="{B5EDCF82-26E2-4142-AB28-8020667C21AA}" type="presOf" srcId="{538D3247-2DB2-4A2C-B4E9-8BC78E43AA04}" destId="{10DD0BDD-75C8-4E27-9D9B-2E918119757C}" srcOrd="0" destOrd="0" presId="urn:microsoft.com/office/officeart/2005/8/layout/vList2"/>
    <dgm:cxn modelId="{80019B85-2425-4134-B3DE-68FB723F5913}" type="presOf" srcId="{77516476-87F2-4774-AEA8-B431505696EA}" destId="{438BB40A-3451-400B-B063-75C1FADC4089}" srcOrd="0" destOrd="0" presId="urn:microsoft.com/office/officeart/2005/8/layout/vList2"/>
    <dgm:cxn modelId="{73E1DF93-C661-42A4-B4F0-EFEEEB98A346}" type="presOf" srcId="{A218F19D-13B6-46DE-B904-71D7DC553161}" destId="{EACA5679-E187-4819-9886-866427178CC2}" srcOrd="0" destOrd="0" presId="urn:microsoft.com/office/officeart/2005/8/layout/vList2"/>
    <dgm:cxn modelId="{483C88AE-083E-4A16-8F57-C7EF96A50ABB}" type="presOf" srcId="{137D05EE-C607-477A-9DCC-B7CC95CF1FBF}" destId="{D3433882-88D1-41B8-BA4E-8722A91FF92B}" srcOrd="0" destOrd="0" presId="urn:microsoft.com/office/officeart/2005/8/layout/vList2"/>
    <dgm:cxn modelId="{2C90F1CF-1231-49E5-89C0-96519182FA67}" srcId="{538D3247-2DB2-4A2C-B4E9-8BC78E43AA04}" destId="{F495ED10-9C61-43ED-B70C-38D786EDC5F1}" srcOrd="3" destOrd="0" parTransId="{50672A49-37AF-4EFC-9589-1A6DCC511D69}" sibTransId="{8A433AF4-F3FE-4E57-B7C2-D534D067E48E}"/>
    <dgm:cxn modelId="{0CFB86D0-3219-4339-B077-CF4F05207AB3}" type="presOf" srcId="{F495ED10-9C61-43ED-B70C-38D786EDC5F1}" destId="{3C5C994A-31D7-4BD4-8016-FE137CAAE094}" srcOrd="0" destOrd="0" presId="urn:microsoft.com/office/officeart/2005/8/layout/vList2"/>
    <dgm:cxn modelId="{9275E7D1-5170-43B9-BF47-7705B01EEBF3}" srcId="{538D3247-2DB2-4A2C-B4E9-8BC78E43AA04}" destId="{46B292E4-EA14-4292-ACCD-1181509ED05E}" srcOrd="1" destOrd="0" parTransId="{14FCF99E-8705-4382-9914-D9669FA4251B}" sibTransId="{642BF1CD-3A99-4AED-81D8-78238270A47B}"/>
    <dgm:cxn modelId="{50F148D9-C774-475B-8FE9-C74E529BFE2F}" srcId="{538D3247-2DB2-4A2C-B4E9-8BC78E43AA04}" destId="{137D05EE-C607-477A-9DCC-B7CC95CF1FBF}" srcOrd="2" destOrd="0" parTransId="{3B360EEA-C5CD-4586-B913-67354D9087D0}" sibTransId="{F6650E42-DB1F-4653-8256-59259782D09B}"/>
    <dgm:cxn modelId="{E9AB2DE8-D16C-4044-BFF4-DD3ACFA1CBED}" srcId="{538D3247-2DB2-4A2C-B4E9-8BC78E43AA04}" destId="{D9AEBCC5-2516-48D3-8DEA-CFDF67FF3890}" srcOrd="0" destOrd="0" parTransId="{715E7F43-075B-4F58-8A86-CEFB0A6D6376}" sibTransId="{2EF56AE6-DE39-4895-8253-62344D966A69}"/>
    <dgm:cxn modelId="{5B72A66B-79E4-4548-AE7B-DBAB8D69B337}" type="presParOf" srcId="{10DD0BDD-75C8-4E27-9D9B-2E918119757C}" destId="{1D3835C5-3C62-4839-9129-D549396F3B3B}" srcOrd="0" destOrd="0" presId="urn:microsoft.com/office/officeart/2005/8/layout/vList2"/>
    <dgm:cxn modelId="{F25F7741-28C1-4EF0-8485-934A1436AA71}" type="presParOf" srcId="{10DD0BDD-75C8-4E27-9D9B-2E918119757C}" destId="{BD6AD83C-69D4-40A9-A0DF-1A6E0BC5B9DF}" srcOrd="1" destOrd="0" presId="urn:microsoft.com/office/officeart/2005/8/layout/vList2"/>
    <dgm:cxn modelId="{5C0AD61C-8553-4BB6-8BE2-DEEE16195327}" type="presParOf" srcId="{10DD0BDD-75C8-4E27-9D9B-2E918119757C}" destId="{42371C60-30AA-4D70-AD37-A77885F1D975}" srcOrd="2" destOrd="0" presId="urn:microsoft.com/office/officeart/2005/8/layout/vList2"/>
    <dgm:cxn modelId="{DB6EA3AE-ECB7-44EA-BD07-D9CF2F1CA5BD}" type="presParOf" srcId="{10DD0BDD-75C8-4E27-9D9B-2E918119757C}" destId="{EC1E6918-F833-4D65-A81B-618292D29E14}" srcOrd="3" destOrd="0" presId="urn:microsoft.com/office/officeart/2005/8/layout/vList2"/>
    <dgm:cxn modelId="{5D2622D9-5A53-49BE-9F2E-51C1628FD65F}" type="presParOf" srcId="{10DD0BDD-75C8-4E27-9D9B-2E918119757C}" destId="{D3433882-88D1-41B8-BA4E-8722A91FF92B}" srcOrd="4" destOrd="0" presId="urn:microsoft.com/office/officeart/2005/8/layout/vList2"/>
    <dgm:cxn modelId="{175A5F29-A3AF-4F46-8975-2E2CDA5DF10D}" type="presParOf" srcId="{10DD0BDD-75C8-4E27-9D9B-2E918119757C}" destId="{B018F104-7731-46D9-8A74-2660BAB6868A}" srcOrd="5" destOrd="0" presId="urn:microsoft.com/office/officeart/2005/8/layout/vList2"/>
    <dgm:cxn modelId="{BB7C2CAA-FCCD-4ECF-8240-93E7F394F3C0}" type="presParOf" srcId="{10DD0BDD-75C8-4E27-9D9B-2E918119757C}" destId="{3C5C994A-31D7-4BD4-8016-FE137CAAE094}" srcOrd="6" destOrd="0" presId="urn:microsoft.com/office/officeart/2005/8/layout/vList2"/>
    <dgm:cxn modelId="{36C9E85B-944A-43A5-A4AF-DD08458F40F5}" type="presParOf" srcId="{10DD0BDD-75C8-4E27-9D9B-2E918119757C}" destId="{EC6A5C68-61CA-4A0E-B5B9-7610A1E99951}" srcOrd="7" destOrd="0" presId="urn:microsoft.com/office/officeart/2005/8/layout/vList2"/>
    <dgm:cxn modelId="{7E2FB8AC-7E95-4483-A406-61A8ECD6B2C5}" type="presParOf" srcId="{10DD0BDD-75C8-4E27-9D9B-2E918119757C}" destId="{EACA5679-E187-4819-9886-866427178CC2}" srcOrd="8" destOrd="0" presId="urn:microsoft.com/office/officeart/2005/8/layout/vList2"/>
    <dgm:cxn modelId="{86FFDCF4-1F15-4D94-A4F0-0AE8814F5250}" type="presParOf" srcId="{10DD0BDD-75C8-4E27-9D9B-2E918119757C}" destId="{8F6EDE24-9A10-4D63-97F6-B4B605529579}" srcOrd="9" destOrd="0" presId="urn:microsoft.com/office/officeart/2005/8/layout/vList2"/>
    <dgm:cxn modelId="{CA3B29C2-E3B8-4EC0-B64C-C2A40D98B8BC}" type="presParOf" srcId="{10DD0BDD-75C8-4E27-9D9B-2E918119757C}" destId="{438BB40A-3451-400B-B063-75C1FADC4089}" srcOrd="10" destOrd="0" presId="urn:microsoft.com/office/officeart/2005/8/layout/vList2"/>
    <dgm:cxn modelId="{2879823E-6C7B-421F-8735-A8E80136505E}" type="presParOf" srcId="{10DD0BDD-75C8-4E27-9D9B-2E918119757C}" destId="{7AB3C3C6-569E-481A-9F42-3837300D660A}" srcOrd="11" destOrd="0" presId="urn:microsoft.com/office/officeart/2005/8/layout/vList2"/>
    <dgm:cxn modelId="{B2BE4CC7-0863-4B6C-8F35-55CDEC127F27}" type="presParOf" srcId="{10DD0BDD-75C8-4E27-9D9B-2E918119757C}" destId="{E54F16D2-7934-46ED-B938-FCC0089027F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5F8B23-7238-4EDC-925B-01FC08C7FA2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71A66B3-4C5E-4EC4-B74A-14F8F5E0C678}">
      <dgm:prSet custT="1"/>
      <dgm:spPr/>
      <dgm:t>
        <a:bodyPr/>
        <a:lstStyle/>
        <a:p>
          <a:r>
            <a:rPr lang="fr-FR" sz="2400" dirty="0"/>
            <a:t>Création d’une matrice </a:t>
          </a:r>
          <a:br>
            <a:rPr lang="fr-FR" sz="2400" dirty="0"/>
          </a:br>
          <a:r>
            <a:rPr lang="fr-FR" sz="2400" dirty="0"/>
            <a:t>regroupant tous les descripteurs </a:t>
          </a:r>
          <a:br>
            <a:rPr lang="fr-FR" sz="2400" dirty="0"/>
          </a:br>
          <a:r>
            <a:rPr lang="fr-FR" sz="2400" dirty="0"/>
            <a:t>de toutes les images</a:t>
          </a:r>
        </a:p>
      </dgm:t>
    </dgm:pt>
    <dgm:pt modelId="{0D21A559-EE45-4F53-BDBF-7913C4F1B139}" type="parTrans" cxnId="{6A401554-B486-4995-A95D-3492040D5D7B}">
      <dgm:prSet/>
      <dgm:spPr/>
      <dgm:t>
        <a:bodyPr/>
        <a:lstStyle/>
        <a:p>
          <a:endParaRPr lang="fr-FR"/>
        </a:p>
      </dgm:t>
    </dgm:pt>
    <dgm:pt modelId="{3720C9E8-9191-485B-B65F-22952F62DFC6}" type="sibTrans" cxnId="{6A401554-B486-4995-A95D-3492040D5D7B}">
      <dgm:prSet/>
      <dgm:spPr/>
      <dgm:t>
        <a:bodyPr/>
        <a:lstStyle/>
        <a:p>
          <a:endParaRPr lang="fr-FR"/>
        </a:p>
      </dgm:t>
    </dgm:pt>
    <dgm:pt modelId="{DE9DEF72-97D2-4559-9A4F-BE7D036D3B7E}" type="pres">
      <dgm:prSet presAssocID="{C05F8B23-7238-4EDC-925B-01FC08C7FA29}" presName="linear" presStyleCnt="0">
        <dgm:presLayoutVars>
          <dgm:animLvl val="lvl"/>
          <dgm:resizeHandles val="exact"/>
        </dgm:presLayoutVars>
      </dgm:prSet>
      <dgm:spPr/>
    </dgm:pt>
    <dgm:pt modelId="{8FE257AF-7660-4FC6-B707-D22506706E9E}" type="pres">
      <dgm:prSet presAssocID="{171A66B3-4C5E-4EC4-B74A-14F8F5E0C6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AEAF3C-15B0-4D92-AC21-76934C676833}" type="presOf" srcId="{C05F8B23-7238-4EDC-925B-01FC08C7FA29}" destId="{DE9DEF72-97D2-4559-9A4F-BE7D036D3B7E}" srcOrd="0" destOrd="0" presId="urn:microsoft.com/office/officeart/2005/8/layout/vList2"/>
    <dgm:cxn modelId="{A546D06A-56D1-4469-8783-2602F3544945}" type="presOf" srcId="{171A66B3-4C5E-4EC4-B74A-14F8F5E0C678}" destId="{8FE257AF-7660-4FC6-B707-D22506706E9E}" srcOrd="0" destOrd="0" presId="urn:microsoft.com/office/officeart/2005/8/layout/vList2"/>
    <dgm:cxn modelId="{6A401554-B486-4995-A95D-3492040D5D7B}" srcId="{C05F8B23-7238-4EDC-925B-01FC08C7FA29}" destId="{171A66B3-4C5E-4EC4-B74A-14F8F5E0C678}" srcOrd="0" destOrd="0" parTransId="{0D21A559-EE45-4F53-BDBF-7913C4F1B139}" sibTransId="{3720C9E8-9191-485B-B65F-22952F62DFC6}"/>
    <dgm:cxn modelId="{EF279785-053E-4206-B691-E257A7DEF882}" type="presParOf" srcId="{DE9DEF72-97D2-4559-9A4F-BE7D036D3B7E}" destId="{8FE257AF-7660-4FC6-B707-D22506706E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B42A622-DD21-4C38-86A1-47A5745162DF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021E12E-CE3B-4394-B516-03681AED8F68}">
      <dgm:prSet/>
      <dgm:spPr/>
      <dgm:t>
        <a:bodyPr/>
        <a:lstStyle/>
        <a:p>
          <a:r>
            <a:rPr lang="fr-FR"/>
            <a:t>Utilisation de </a:t>
          </a:r>
          <a:r>
            <a:rPr lang="fr-FR" err="1"/>
            <a:t>MiniBatchKMeans</a:t>
          </a:r>
          <a:endParaRPr lang="fr-FR"/>
        </a:p>
      </dgm:t>
    </dgm:pt>
    <dgm:pt modelId="{3EEB1EFC-EDC9-4A4C-B062-D7C5BF19F9F2}" type="parTrans" cxnId="{974C3475-9500-4EE0-B7AC-8CCAD66193C6}">
      <dgm:prSet/>
      <dgm:spPr/>
      <dgm:t>
        <a:bodyPr/>
        <a:lstStyle/>
        <a:p>
          <a:endParaRPr lang="fr-FR"/>
        </a:p>
      </dgm:t>
    </dgm:pt>
    <dgm:pt modelId="{F0157B35-51B0-4907-92FA-82C331DF02AE}" type="sibTrans" cxnId="{974C3475-9500-4EE0-B7AC-8CCAD66193C6}">
      <dgm:prSet/>
      <dgm:spPr/>
      <dgm:t>
        <a:bodyPr/>
        <a:lstStyle/>
        <a:p>
          <a:endParaRPr lang="fr-FR"/>
        </a:p>
      </dgm:t>
    </dgm:pt>
    <dgm:pt modelId="{C07642E1-44BD-48FB-BEF2-2EC601C53C9D}">
      <dgm:prSet/>
      <dgm:spPr/>
      <dgm:t>
        <a:bodyPr/>
        <a:lstStyle/>
        <a:p>
          <a:r>
            <a:rPr lang="fr-FR"/>
            <a:t>Variante de </a:t>
          </a:r>
          <a:br>
            <a:rPr lang="fr-FR"/>
          </a:br>
          <a:r>
            <a:rPr lang="fr-FR"/>
            <a:t>K-</a:t>
          </a:r>
          <a:r>
            <a:rPr lang="fr-FR" err="1"/>
            <a:t>Means</a:t>
          </a:r>
          <a:endParaRPr lang="fr-FR"/>
        </a:p>
      </dgm:t>
    </dgm:pt>
    <dgm:pt modelId="{835F0F1E-E6C8-4098-9ADA-9C2E3321C414}" type="parTrans" cxnId="{9E0EC41A-42DE-46D2-9EF5-49DE2196A20A}">
      <dgm:prSet/>
      <dgm:spPr/>
      <dgm:t>
        <a:bodyPr/>
        <a:lstStyle/>
        <a:p>
          <a:endParaRPr lang="fr-FR"/>
        </a:p>
      </dgm:t>
    </dgm:pt>
    <dgm:pt modelId="{FE76AC70-E365-48D0-891A-29F3F090ED93}" type="sibTrans" cxnId="{9E0EC41A-42DE-46D2-9EF5-49DE2196A20A}">
      <dgm:prSet/>
      <dgm:spPr/>
      <dgm:t>
        <a:bodyPr/>
        <a:lstStyle/>
        <a:p>
          <a:endParaRPr lang="fr-FR"/>
        </a:p>
      </dgm:t>
    </dgm:pt>
    <dgm:pt modelId="{02E23ABF-D392-41E6-99D6-61E9721DA492}">
      <dgm:prSet/>
      <dgm:spPr/>
      <dgm:t>
        <a:bodyPr/>
        <a:lstStyle/>
        <a:p>
          <a:r>
            <a:rPr lang="fr-FR"/>
            <a:t>Plus rapide et adapté à notre problématique</a:t>
          </a:r>
        </a:p>
      </dgm:t>
    </dgm:pt>
    <dgm:pt modelId="{30735011-181A-4CF9-8691-CBCEA607ECC0}" type="parTrans" cxnId="{38652C6F-D5F0-4456-BCA7-537A1CABD802}">
      <dgm:prSet/>
      <dgm:spPr/>
      <dgm:t>
        <a:bodyPr/>
        <a:lstStyle/>
        <a:p>
          <a:endParaRPr lang="fr-FR"/>
        </a:p>
      </dgm:t>
    </dgm:pt>
    <dgm:pt modelId="{95F527CD-09F6-49EB-8A7A-CB1F7457E203}" type="sibTrans" cxnId="{38652C6F-D5F0-4456-BCA7-537A1CABD802}">
      <dgm:prSet/>
      <dgm:spPr/>
      <dgm:t>
        <a:bodyPr/>
        <a:lstStyle/>
        <a:p>
          <a:endParaRPr lang="fr-FR"/>
        </a:p>
      </dgm:t>
    </dgm:pt>
    <dgm:pt modelId="{8CFBB5F9-C3CB-44A3-A051-A1C8D4896E40}">
      <dgm:prSet/>
      <dgm:spPr/>
      <dgm:t>
        <a:bodyPr/>
        <a:lstStyle/>
        <a:p>
          <a:r>
            <a:rPr lang="fr-FR"/>
            <a:t>2 hyperparamètres</a:t>
          </a:r>
        </a:p>
      </dgm:t>
    </dgm:pt>
    <dgm:pt modelId="{A1E89029-5999-44E6-9A59-59254F245890}" type="parTrans" cxnId="{F1F86A32-36AB-4E24-98AB-B9A31E4BC6D4}">
      <dgm:prSet/>
      <dgm:spPr/>
      <dgm:t>
        <a:bodyPr/>
        <a:lstStyle/>
        <a:p>
          <a:endParaRPr lang="fr-FR"/>
        </a:p>
      </dgm:t>
    </dgm:pt>
    <dgm:pt modelId="{5CF02635-26E2-4DE0-939F-4B72F2D2B5CB}" type="sibTrans" cxnId="{F1F86A32-36AB-4E24-98AB-B9A31E4BC6D4}">
      <dgm:prSet/>
      <dgm:spPr/>
      <dgm:t>
        <a:bodyPr/>
        <a:lstStyle/>
        <a:p>
          <a:endParaRPr lang="fr-FR"/>
        </a:p>
      </dgm:t>
    </dgm:pt>
    <dgm:pt modelId="{0DA2D04C-4ADF-4222-906E-15279DC298E4}">
      <dgm:prSet/>
      <dgm:spPr/>
      <dgm:t>
        <a:bodyPr/>
        <a:lstStyle/>
        <a:p>
          <a:r>
            <a:rPr lang="fr-FR" b="1" err="1"/>
            <a:t>nClusters</a:t>
          </a:r>
          <a:r>
            <a:rPr lang="fr-FR"/>
            <a:t> : Racine carrée du nombre total de descripteurs </a:t>
          </a:r>
          <a:br>
            <a:rPr lang="fr-FR"/>
          </a:b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2046</a:t>
          </a:r>
        </a:p>
      </dgm:t>
    </dgm:pt>
    <dgm:pt modelId="{7051E9F0-41D6-497B-951B-DE9D5278A61C}" type="parTrans" cxnId="{0C661E18-7762-4646-BF02-408974800AF0}">
      <dgm:prSet/>
      <dgm:spPr/>
      <dgm:t>
        <a:bodyPr/>
        <a:lstStyle/>
        <a:p>
          <a:endParaRPr lang="fr-FR"/>
        </a:p>
      </dgm:t>
    </dgm:pt>
    <dgm:pt modelId="{E621752D-6231-40A6-8394-C52A0CF98BAB}" type="sibTrans" cxnId="{0C661E18-7762-4646-BF02-408974800AF0}">
      <dgm:prSet/>
      <dgm:spPr/>
      <dgm:t>
        <a:bodyPr/>
        <a:lstStyle/>
        <a:p>
          <a:endParaRPr lang="fr-FR"/>
        </a:p>
      </dgm:t>
    </dgm:pt>
    <dgm:pt modelId="{2BFAC49F-3E7B-45F7-B802-21E429252210}">
      <dgm:prSet/>
      <dgm:spPr/>
      <dgm:t>
        <a:bodyPr/>
        <a:lstStyle/>
        <a:p>
          <a:r>
            <a:rPr lang="fr-FR" b="1" err="1"/>
            <a:t>batchSize</a:t>
          </a:r>
          <a:r>
            <a:rPr lang="fr-FR"/>
            <a:t> : </a:t>
          </a:r>
          <a:br>
            <a:rPr lang="fr-FR"/>
          </a:br>
          <a:r>
            <a:rPr lang="fr-FR"/>
            <a:t>3 fois le nombre d'images </a:t>
          </a:r>
          <a:br>
            <a:rPr lang="fr-FR"/>
          </a:b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3150</a:t>
          </a:r>
        </a:p>
      </dgm:t>
    </dgm:pt>
    <dgm:pt modelId="{B85291EB-6468-42FF-83A1-18F6023B7DDA}" type="parTrans" cxnId="{82691318-C4B0-4289-9791-7562E405FB18}">
      <dgm:prSet/>
      <dgm:spPr/>
      <dgm:t>
        <a:bodyPr/>
        <a:lstStyle/>
        <a:p>
          <a:endParaRPr lang="fr-FR"/>
        </a:p>
      </dgm:t>
    </dgm:pt>
    <dgm:pt modelId="{F31E1863-2A1C-407B-8978-9B49966E955F}" type="sibTrans" cxnId="{82691318-C4B0-4289-9791-7562E405FB18}">
      <dgm:prSet/>
      <dgm:spPr/>
      <dgm:t>
        <a:bodyPr/>
        <a:lstStyle/>
        <a:p>
          <a:endParaRPr lang="fr-FR"/>
        </a:p>
      </dgm:t>
    </dgm:pt>
    <dgm:pt modelId="{338CF90C-DBAF-47AA-8F8D-68D0F68D3A2C}">
      <dgm:prSet/>
      <dgm:spPr/>
      <dgm:t>
        <a:bodyPr/>
        <a:lstStyle/>
        <a:p>
          <a:r>
            <a:rPr lang="fr-FR"/>
            <a:t>Chaque centroïde est un mot virtuel</a:t>
          </a:r>
        </a:p>
      </dgm:t>
    </dgm:pt>
    <dgm:pt modelId="{5C811793-178C-4D88-82A3-D3D0BC1A2ED9}" type="parTrans" cxnId="{4797C799-55D7-4F52-9D27-1E8AF5305640}">
      <dgm:prSet/>
      <dgm:spPr/>
      <dgm:t>
        <a:bodyPr/>
        <a:lstStyle/>
        <a:p>
          <a:endParaRPr lang="fr-FR"/>
        </a:p>
      </dgm:t>
    </dgm:pt>
    <dgm:pt modelId="{F8C7FFFB-75AD-4C57-BDEB-DC47D65CD0F0}" type="sibTrans" cxnId="{4797C799-55D7-4F52-9D27-1E8AF5305640}">
      <dgm:prSet/>
      <dgm:spPr/>
      <dgm:t>
        <a:bodyPr/>
        <a:lstStyle/>
        <a:p>
          <a:endParaRPr lang="fr-FR"/>
        </a:p>
      </dgm:t>
    </dgm:pt>
    <dgm:pt modelId="{860D8587-FE5F-441B-9058-48A686F54BE9}" type="pres">
      <dgm:prSet presAssocID="{6B42A622-DD21-4C38-86A1-47A5745162D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A6F067-87BE-41A7-8965-310F4CAAE431}" type="pres">
      <dgm:prSet presAssocID="{F021E12E-CE3B-4394-B516-03681AED8F68}" presName="vertOne" presStyleCnt="0"/>
      <dgm:spPr/>
    </dgm:pt>
    <dgm:pt modelId="{130CF92E-C8BA-4BBA-A966-34A5250E4506}" type="pres">
      <dgm:prSet presAssocID="{F021E12E-CE3B-4394-B516-03681AED8F68}" presName="txOne" presStyleLbl="node0" presStyleIdx="0" presStyleCnt="3">
        <dgm:presLayoutVars>
          <dgm:chPref val="3"/>
        </dgm:presLayoutVars>
      </dgm:prSet>
      <dgm:spPr/>
    </dgm:pt>
    <dgm:pt modelId="{56168FEB-CE29-4416-8550-4D65060B275E}" type="pres">
      <dgm:prSet presAssocID="{F021E12E-CE3B-4394-B516-03681AED8F68}" presName="parTransOne" presStyleCnt="0"/>
      <dgm:spPr/>
    </dgm:pt>
    <dgm:pt modelId="{863F9738-7D8B-4ABF-BE8A-E9CBDD73F2D4}" type="pres">
      <dgm:prSet presAssocID="{F021E12E-CE3B-4394-B516-03681AED8F68}" presName="horzOne" presStyleCnt="0"/>
      <dgm:spPr/>
    </dgm:pt>
    <dgm:pt modelId="{3FC20525-D0CF-4B33-B42D-C9B7062C8381}" type="pres">
      <dgm:prSet presAssocID="{C07642E1-44BD-48FB-BEF2-2EC601C53C9D}" presName="vertTwo" presStyleCnt="0"/>
      <dgm:spPr/>
    </dgm:pt>
    <dgm:pt modelId="{67308764-1639-4145-B9D4-E5FA0E86AA57}" type="pres">
      <dgm:prSet presAssocID="{C07642E1-44BD-48FB-BEF2-2EC601C53C9D}" presName="txTwo" presStyleLbl="node2" presStyleIdx="0" presStyleCnt="4">
        <dgm:presLayoutVars>
          <dgm:chPref val="3"/>
        </dgm:presLayoutVars>
      </dgm:prSet>
      <dgm:spPr/>
    </dgm:pt>
    <dgm:pt modelId="{867A748F-A477-4555-A7C7-8093BDB566AB}" type="pres">
      <dgm:prSet presAssocID="{C07642E1-44BD-48FB-BEF2-2EC601C53C9D}" presName="horzTwo" presStyleCnt="0"/>
      <dgm:spPr/>
    </dgm:pt>
    <dgm:pt modelId="{8726B4B1-67E6-4683-A2C8-C0BD6FDEBC7E}" type="pres">
      <dgm:prSet presAssocID="{FE76AC70-E365-48D0-891A-29F3F090ED93}" presName="sibSpaceTwo" presStyleCnt="0"/>
      <dgm:spPr/>
    </dgm:pt>
    <dgm:pt modelId="{66E19867-56E1-4CD2-A460-32B19DD4FC85}" type="pres">
      <dgm:prSet presAssocID="{02E23ABF-D392-41E6-99D6-61E9721DA492}" presName="vertTwo" presStyleCnt="0"/>
      <dgm:spPr/>
    </dgm:pt>
    <dgm:pt modelId="{50B2CC64-BE98-40C7-AD0E-37095FA7EFD4}" type="pres">
      <dgm:prSet presAssocID="{02E23ABF-D392-41E6-99D6-61E9721DA492}" presName="txTwo" presStyleLbl="node2" presStyleIdx="1" presStyleCnt="4">
        <dgm:presLayoutVars>
          <dgm:chPref val="3"/>
        </dgm:presLayoutVars>
      </dgm:prSet>
      <dgm:spPr/>
    </dgm:pt>
    <dgm:pt modelId="{2E0C38DF-2B69-4E74-8E5B-AD19CCCF2307}" type="pres">
      <dgm:prSet presAssocID="{02E23ABF-D392-41E6-99D6-61E9721DA492}" presName="horzTwo" presStyleCnt="0"/>
      <dgm:spPr/>
    </dgm:pt>
    <dgm:pt modelId="{94750789-CF22-4DE4-9A6F-81B054EE1475}" type="pres">
      <dgm:prSet presAssocID="{F0157B35-51B0-4907-92FA-82C331DF02AE}" presName="sibSpaceOne" presStyleCnt="0"/>
      <dgm:spPr/>
    </dgm:pt>
    <dgm:pt modelId="{C1A79534-DD0E-4D83-99A9-6139B29B812F}" type="pres">
      <dgm:prSet presAssocID="{8CFBB5F9-C3CB-44A3-A051-A1C8D4896E40}" presName="vertOne" presStyleCnt="0"/>
      <dgm:spPr/>
    </dgm:pt>
    <dgm:pt modelId="{47BE27B2-5B6E-4463-A1BD-8F6041EEA0E3}" type="pres">
      <dgm:prSet presAssocID="{8CFBB5F9-C3CB-44A3-A051-A1C8D4896E40}" presName="txOne" presStyleLbl="node0" presStyleIdx="1" presStyleCnt="3">
        <dgm:presLayoutVars>
          <dgm:chPref val="3"/>
        </dgm:presLayoutVars>
      </dgm:prSet>
      <dgm:spPr/>
    </dgm:pt>
    <dgm:pt modelId="{41895F62-B5FB-4B6F-A551-758F889F6584}" type="pres">
      <dgm:prSet presAssocID="{8CFBB5F9-C3CB-44A3-A051-A1C8D4896E40}" presName="parTransOne" presStyleCnt="0"/>
      <dgm:spPr/>
    </dgm:pt>
    <dgm:pt modelId="{4E430244-AA3E-40DE-A2B9-A72560647DD7}" type="pres">
      <dgm:prSet presAssocID="{8CFBB5F9-C3CB-44A3-A051-A1C8D4896E40}" presName="horzOne" presStyleCnt="0"/>
      <dgm:spPr/>
    </dgm:pt>
    <dgm:pt modelId="{8484B595-69CD-4703-A873-CC58C46802CE}" type="pres">
      <dgm:prSet presAssocID="{0DA2D04C-4ADF-4222-906E-15279DC298E4}" presName="vertTwo" presStyleCnt="0"/>
      <dgm:spPr/>
    </dgm:pt>
    <dgm:pt modelId="{0B3D6C7A-6726-427E-9964-62A34A82DB58}" type="pres">
      <dgm:prSet presAssocID="{0DA2D04C-4ADF-4222-906E-15279DC298E4}" presName="txTwo" presStyleLbl="node2" presStyleIdx="2" presStyleCnt="4">
        <dgm:presLayoutVars>
          <dgm:chPref val="3"/>
        </dgm:presLayoutVars>
      </dgm:prSet>
      <dgm:spPr/>
    </dgm:pt>
    <dgm:pt modelId="{515E718D-9880-4353-8206-9CDCA57AB652}" type="pres">
      <dgm:prSet presAssocID="{0DA2D04C-4ADF-4222-906E-15279DC298E4}" presName="horzTwo" presStyleCnt="0"/>
      <dgm:spPr/>
    </dgm:pt>
    <dgm:pt modelId="{95A40F9A-0436-40C2-8038-93587BF9F71F}" type="pres">
      <dgm:prSet presAssocID="{E621752D-6231-40A6-8394-C52A0CF98BAB}" presName="sibSpaceTwo" presStyleCnt="0"/>
      <dgm:spPr/>
    </dgm:pt>
    <dgm:pt modelId="{1A65DAE5-1A47-4ADB-8D27-46F90164A335}" type="pres">
      <dgm:prSet presAssocID="{2BFAC49F-3E7B-45F7-B802-21E429252210}" presName="vertTwo" presStyleCnt="0"/>
      <dgm:spPr/>
    </dgm:pt>
    <dgm:pt modelId="{FC448075-52F3-4934-A6CA-7D5BED6BA3FB}" type="pres">
      <dgm:prSet presAssocID="{2BFAC49F-3E7B-45F7-B802-21E429252210}" presName="txTwo" presStyleLbl="node2" presStyleIdx="3" presStyleCnt="4">
        <dgm:presLayoutVars>
          <dgm:chPref val="3"/>
        </dgm:presLayoutVars>
      </dgm:prSet>
      <dgm:spPr/>
    </dgm:pt>
    <dgm:pt modelId="{E7956C7B-60F0-44D0-9BEC-2ABB48B49C07}" type="pres">
      <dgm:prSet presAssocID="{2BFAC49F-3E7B-45F7-B802-21E429252210}" presName="horzTwo" presStyleCnt="0"/>
      <dgm:spPr/>
    </dgm:pt>
    <dgm:pt modelId="{766E4331-A368-4467-BADB-90602F376E70}" type="pres">
      <dgm:prSet presAssocID="{5CF02635-26E2-4DE0-939F-4B72F2D2B5CB}" presName="sibSpaceOne" presStyleCnt="0"/>
      <dgm:spPr/>
    </dgm:pt>
    <dgm:pt modelId="{6E7AC253-FC0E-49E7-8C5A-90AB0E980775}" type="pres">
      <dgm:prSet presAssocID="{338CF90C-DBAF-47AA-8F8D-68D0F68D3A2C}" presName="vertOne" presStyleCnt="0"/>
      <dgm:spPr/>
    </dgm:pt>
    <dgm:pt modelId="{C6CD0EC1-0D18-4D34-985E-45394B3416DE}" type="pres">
      <dgm:prSet presAssocID="{338CF90C-DBAF-47AA-8F8D-68D0F68D3A2C}" presName="txOne" presStyleLbl="node0" presStyleIdx="2" presStyleCnt="3">
        <dgm:presLayoutVars>
          <dgm:chPref val="3"/>
        </dgm:presLayoutVars>
      </dgm:prSet>
      <dgm:spPr/>
    </dgm:pt>
    <dgm:pt modelId="{72206829-6180-4360-AA83-A387DE78BB89}" type="pres">
      <dgm:prSet presAssocID="{338CF90C-DBAF-47AA-8F8D-68D0F68D3A2C}" presName="horzOne" presStyleCnt="0"/>
      <dgm:spPr/>
    </dgm:pt>
  </dgm:ptLst>
  <dgm:cxnLst>
    <dgm:cxn modelId="{B3244C10-52DE-4FA9-9578-9385B42A5196}" type="presOf" srcId="{C07642E1-44BD-48FB-BEF2-2EC601C53C9D}" destId="{67308764-1639-4145-B9D4-E5FA0E86AA57}" srcOrd="0" destOrd="0" presId="urn:microsoft.com/office/officeart/2005/8/layout/hierarchy4"/>
    <dgm:cxn modelId="{36534816-DD5F-40E4-9301-9B33D47AE3B0}" type="presOf" srcId="{2BFAC49F-3E7B-45F7-B802-21E429252210}" destId="{FC448075-52F3-4934-A6CA-7D5BED6BA3FB}" srcOrd="0" destOrd="0" presId="urn:microsoft.com/office/officeart/2005/8/layout/hierarchy4"/>
    <dgm:cxn modelId="{82691318-C4B0-4289-9791-7562E405FB18}" srcId="{8CFBB5F9-C3CB-44A3-A051-A1C8D4896E40}" destId="{2BFAC49F-3E7B-45F7-B802-21E429252210}" srcOrd="1" destOrd="0" parTransId="{B85291EB-6468-42FF-83A1-18F6023B7DDA}" sibTransId="{F31E1863-2A1C-407B-8978-9B49966E955F}"/>
    <dgm:cxn modelId="{0C661E18-7762-4646-BF02-408974800AF0}" srcId="{8CFBB5F9-C3CB-44A3-A051-A1C8D4896E40}" destId="{0DA2D04C-4ADF-4222-906E-15279DC298E4}" srcOrd="0" destOrd="0" parTransId="{7051E9F0-41D6-497B-951B-DE9D5278A61C}" sibTransId="{E621752D-6231-40A6-8394-C52A0CF98BAB}"/>
    <dgm:cxn modelId="{9E0EC41A-42DE-46D2-9EF5-49DE2196A20A}" srcId="{F021E12E-CE3B-4394-B516-03681AED8F68}" destId="{C07642E1-44BD-48FB-BEF2-2EC601C53C9D}" srcOrd="0" destOrd="0" parTransId="{835F0F1E-E6C8-4098-9ADA-9C2E3321C414}" sibTransId="{FE76AC70-E365-48D0-891A-29F3F090ED93}"/>
    <dgm:cxn modelId="{F1F86A32-36AB-4E24-98AB-B9A31E4BC6D4}" srcId="{6B42A622-DD21-4C38-86A1-47A5745162DF}" destId="{8CFBB5F9-C3CB-44A3-A051-A1C8D4896E40}" srcOrd="1" destOrd="0" parTransId="{A1E89029-5999-44E6-9A59-59254F245890}" sibTransId="{5CF02635-26E2-4DE0-939F-4B72F2D2B5CB}"/>
    <dgm:cxn modelId="{FAF99F42-E1C9-4E3D-9ADA-BF06E4BA19E1}" type="presOf" srcId="{8CFBB5F9-C3CB-44A3-A051-A1C8D4896E40}" destId="{47BE27B2-5B6E-4463-A1BD-8F6041EEA0E3}" srcOrd="0" destOrd="0" presId="urn:microsoft.com/office/officeart/2005/8/layout/hierarchy4"/>
    <dgm:cxn modelId="{38652C6F-D5F0-4456-BCA7-537A1CABD802}" srcId="{F021E12E-CE3B-4394-B516-03681AED8F68}" destId="{02E23ABF-D392-41E6-99D6-61E9721DA492}" srcOrd="1" destOrd="0" parTransId="{30735011-181A-4CF9-8691-CBCEA607ECC0}" sibTransId="{95F527CD-09F6-49EB-8A7A-CB1F7457E203}"/>
    <dgm:cxn modelId="{974C3475-9500-4EE0-B7AC-8CCAD66193C6}" srcId="{6B42A622-DD21-4C38-86A1-47A5745162DF}" destId="{F021E12E-CE3B-4394-B516-03681AED8F68}" srcOrd="0" destOrd="0" parTransId="{3EEB1EFC-EDC9-4A4C-B062-D7C5BF19F9F2}" sibTransId="{F0157B35-51B0-4907-92FA-82C331DF02AE}"/>
    <dgm:cxn modelId="{4318EB79-DBB2-4540-ADB6-C9800DAFBDB2}" type="presOf" srcId="{6B42A622-DD21-4C38-86A1-47A5745162DF}" destId="{860D8587-FE5F-441B-9058-48A686F54BE9}" srcOrd="0" destOrd="0" presId="urn:microsoft.com/office/officeart/2005/8/layout/hierarchy4"/>
    <dgm:cxn modelId="{8537E18C-2BAA-477E-86C0-5B8B344CB3B3}" type="presOf" srcId="{338CF90C-DBAF-47AA-8F8D-68D0F68D3A2C}" destId="{C6CD0EC1-0D18-4D34-985E-45394B3416DE}" srcOrd="0" destOrd="0" presId="urn:microsoft.com/office/officeart/2005/8/layout/hierarchy4"/>
    <dgm:cxn modelId="{4797C799-55D7-4F52-9D27-1E8AF5305640}" srcId="{6B42A622-DD21-4C38-86A1-47A5745162DF}" destId="{338CF90C-DBAF-47AA-8F8D-68D0F68D3A2C}" srcOrd="2" destOrd="0" parTransId="{5C811793-178C-4D88-82A3-D3D0BC1A2ED9}" sibTransId="{F8C7FFFB-75AD-4C57-BDEB-DC47D65CD0F0}"/>
    <dgm:cxn modelId="{B6C1A7A1-E3EE-49AE-A1F5-64515C71D64C}" type="presOf" srcId="{F021E12E-CE3B-4394-B516-03681AED8F68}" destId="{130CF92E-C8BA-4BBA-A966-34A5250E4506}" srcOrd="0" destOrd="0" presId="urn:microsoft.com/office/officeart/2005/8/layout/hierarchy4"/>
    <dgm:cxn modelId="{9DE413AC-1BCF-49EF-A3A9-64D166C67B62}" type="presOf" srcId="{02E23ABF-D392-41E6-99D6-61E9721DA492}" destId="{50B2CC64-BE98-40C7-AD0E-37095FA7EFD4}" srcOrd="0" destOrd="0" presId="urn:microsoft.com/office/officeart/2005/8/layout/hierarchy4"/>
    <dgm:cxn modelId="{6FF99BF6-1292-4E02-AD36-360F373DC334}" type="presOf" srcId="{0DA2D04C-4ADF-4222-906E-15279DC298E4}" destId="{0B3D6C7A-6726-427E-9964-62A34A82DB58}" srcOrd="0" destOrd="0" presId="urn:microsoft.com/office/officeart/2005/8/layout/hierarchy4"/>
    <dgm:cxn modelId="{7632C028-865B-417C-ACFB-DC55976E9425}" type="presParOf" srcId="{860D8587-FE5F-441B-9058-48A686F54BE9}" destId="{63A6F067-87BE-41A7-8965-310F4CAAE431}" srcOrd="0" destOrd="0" presId="urn:microsoft.com/office/officeart/2005/8/layout/hierarchy4"/>
    <dgm:cxn modelId="{C25DDEB9-BC64-4E2C-A4E6-78713A203ACC}" type="presParOf" srcId="{63A6F067-87BE-41A7-8965-310F4CAAE431}" destId="{130CF92E-C8BA-4BBA-A966-34A5250E4506}" srcOrd="0" destOrd="0" presId="urn:microsoft.com/office/officeart/2005/8/layout/hierarchy4"/>
    <dgm:cxn modelId="{D4311CD9-2ED2-4AD8-8321-56B9F994E3F2}" type="presParOf" srcId="{63A6F067-87BE-41A7-8965-310F4CAAE431}" destId="{56168FEB-CE29-4416-8550-4D65060B275E}" srcOrd="1" destOrd="0" presId="urn:microsoft.com/office/officeart/2005/8/layout/hierarchy4"/>
    <dgm:cxn modelId="{58662C10-44F0-44E4-B410-2FABEAF8BAF9}" type="presParOf" srcId="{63A6F067-87BE-41A7-8965-310F4CAAE431}" destId="{863F9738-7D8B-4ABF-BE8A-E9CBDD73F2D4}" srcOrd="2" destOrd="0" presId="urn:microsoft.com/office/officeart/2005/8/layout/hierarchy4"/>
    <dgm:cxn modelId="{3B35D213-F676-4F1F-AAC0-BBA0ACCFEAC6}" type="presParOf" srcId="{863F9738-7D8B-4ABF-BE8A-E9CBDD73F2D4}" destId="{3FC20525-D0CF-4B33-B42D-C9B7062C8381}" srcOrd="0" destOrd="0" presId="urn:microsoft.com/office/officeart/2005/8/layout/hierarchy4"/>
    <dgm:cxn modelId="{01E33551-3406-496B-9229-B84E86E07B2B}" type="presParOf" srcId="{3FC20525-D0CF-4B33-B42D-C9B7062C8381}" destId="{67308764-1639-4145-B9D4-E5FA0E86AA57}" srcOrd="0" destOrd="0" presId="urn:microsoft.com/office/officeart/2005/8/layout/hierarchy4"/>
    <dgm:cxn modelId="{FAF0A4CF-5D37-495F-85DD-8CDD7BF0FDDE}" type="presParOf" srcId="{3FC20525-D0CF-4B33-B42D-C9B7062C8381}" destId="{867A748F-A477-4555-A7C7-8093BDB566AB}" srcOrd="1" destOrd="0" presId="urn:microsoft.com/office/officeart/2005/8/layout/hierarchy4"/>
    <dgm:cxn modelId="{ADD790DE-E731-4F5E-B9C3-E040ADEF2198}" type="presParOf" srcId="{863F9738-7D8B-4ABF-BE8A-E9CBDD73F2D4}" destId="{8726B4B1-67E6-4683-A2C8-C0BD6FDEBC7E}" srcOrd="1" destOrd="0" presId="urn:microsoft.com/office/officeart/2005/8/layout/hierarchy4"/>
    <dgm:cxn modelId="{D6EE521E-10AE-42F9-A864-616CDDB96311}" type="presParOf" srcId="{863F9738-7D8B-4ABF-BE8A-E9CBDD73F2D4}" destId="{66E19867-56E1-4CD2-A460-32B19DD4FC85}" srcOrd="2" destOrd="0" presId="urn:microsoft.com/office/officeart/2005/8/layout/hierarchy4"/>
    <dgm:cxn modelId="{EBADFF44-7B05-44D2-976D-E178EC668856}" type="presParOf" srcId="{66E19867-56E1-4CD2-A460-32B19DD4FC85}" destId="{50B2CC64-BE98-40C7-AD0E-37095FA7EFD4}" srcOrd="0" destOrd="0" presId="urn:microsoft.com/office/officeart/2005/8/layout/hierarchy4"/>
    <dgm:cxn modelId="{BB104757-487E-47A8-B6D4-800ADA13EB51}" type="presParOf" srcId="{66E19867-56E1-4CD2-A460-32B19DD4FC85}" destId="{2E0C38DF-2B69-4E74-8E5B-AD19CCCF2307}" srcOrd="1" destOrd="0" presId="urn:microsoft.com/office/officeart/2005/8/layout/hierarchy4"/>
    <dgm:cxn modelId="{36C61244-1F9F-4850-AF3D-95E1B2259358}" type="presParOf" srcId="{860D8587-FE5F-441B-9058-48A686F54BE9}" destId="{94750789-CF22-4DE4-9A6F-81B054EE1475}" srcOrd="1" destOrd="0" presId="urn:microsoft.com/office/officeart/2005/8/layout/hierarchy4"/>
    <dgm:cxn modelId="{D2B50EBD-E3CF-48BA-B980-A22EE3556F8C}" type="presParOf" srcId="{860D8587-FE5F-441B-9058-48A686F54BE9}" destId="{C1A79534-DD0E-4D83-99A9-6139B29B812F}" srcOrd="2" destOrd="0" presId="urn:microsoft.com/office/officeart/2005/8/layout/hierarchy4"/>
    <dgm:cxn modelId="{BDCDC7BD-EBE3-4B50-9260-6A657253172D}" type="presParOf" srcId="{C1A79534-DD0E-4D83-99A9-6139B29B812F}" destId="{47BE27B2-5B6E-4463-A1BD-8F6041EEA0E3}" srcOrd="0" destOrd="0" presId="urn:microsoft.com/office/officeart/2005/8/layout/hierarchy4"/>
    <dgm:cxn modelId="{D08A0106-89DA-47E5-8A9C-A6D1D354D2A1}" type="presParOf" srcId="{C1A79534-DD0E-4D83-99A9-6139B29B812F}" destId="{41895F62-B5FB-4B6F-A551-758F889F6584}" srcOrd="1" destOrd="0" presId="urn:microsoft.com/office/officeart/2005/8/layout/hierarchy4"/>
    <dgm:cxn modelId="{6EFEFA05-091F-4CBA-B57B-05740076379D}" type="presParOf" srcId="{C1A79534-DD0E-4D83-99A9-6139B29B812F}" destId="{4E430244-AA3E-40DE-A2B9-A72560647DD7}" srcOrd="2" destOrd="0" presId="urn:microsoft.com/office/officeart/2005/8/layout/hierarchy4"/>
    <dgm:cxn modelId="{C2458DBB-2D9A-46CF-9076-71DFF7F6A07F}" type="presParOf" srcId="{4E430244-AA3E-40DE-A2B9-A72560647DD7}" destId="{8484B595-69CD-4703-A873-CC58C46802CE}" srcOrd="0" destOrd="0" presId="urn:microsoft.com/office/officeart/2005/8/layout/hierarchy4"/>
    <dgm:cxn modelId="{E6ECDC54-1E9E-41CB-BDDC-EA0B066268B4}" type="presParOf" srcId="{8484B595-69CD-4703-A873-CC58C46802CE}" destId="{0B3D6C7A-6726-427E-9964-62A34A82DB58}" srcOrd="0" destOrd="0" presId="urn:microsoft.com/office/officeart/2005/8/layout/hierarchy4"/>
    <dgm:cxn modelId="{1FC5E90C-1AA5-42A7-A11C-66044A1802DD}" type="presParOf" srcId="{8484B595-69CD-4703-A873-CC58C46802CE}" destId="{515E718D-9880-4353-8206-9CDCA57AB652}" srcOrd="1" destOrd="0" presId="urn:microsoft.com/office/officeart/2005/8/layout/hierarchy4"/>
    <dgm:cxn modelId="{BC94796F-839A-43E6-BC25-97134F309D02}" type="presParOf" srcId="{4E430244-AA3E-40DE-A2B9-A72560647DD7}" destId="{95A40F9A-0436-40C2-8038-93587BF9F71F}" srcOrd="1" destOrd="0" presId="urn:microsoft.com/office/officeart/2005/8/layout/hierarchy4"/>
    <dgm:cxn modelId="{18EF524F-DB63-4A6E-BCD0-438A2C82F723}" type="presParOf" srcId="{4E430244-AA3E-40DE-A2B9-A72560647DD7}" destId="{1A65DAE5-1A47-4ADB-8D27-46F90164A335}" srcOrd="2" destOrd="0" presId="urn:microsoft.com/office/officeart/2005/8/layout/hierarchy4"/>
    <dgm:cxn modelId="{F16A82DF-1600-45E5-A14D-42C0033BCFA3}" type="presParOf" srcId="{1A65DAE5-1A47-4ADB-8D27-46F90164A335}" destId="{FC448075-52F3-4934-A6CA-7D5BED6BA3FB}" srcOrd="0" destOrd="0" presId="urn:microsoft.com/office/officeart/2005/8/layout/hierarchy4"/>
    <dgm:cxn modelId="{B721E51E-9655-4B29-99DD-E2252834D6E1}" type="presParOf" srcId="{1A65DAE5-1A47-4ADB-8D27-46F90164A335}" destId="{E7956C7B-60F0-44D0-9BEC-2ABB48B49C07}" srcOrd="1" destOrd="0" presId="urn:microsoft.com/office/officeart/2005/8/layout/hierarchy4"/>
    <dgm:cxn modelId="{F6C71252-60CE-4B10-AC7E-877A9C6BF89F}" type="presParOf" srcId="{860D8587-FE5F-441B-9058-48A686F54BE9}" destId="{766E4331-A368-4467-BADB-90602F376E70}" srcOrd="3" destOrd="0" presId="urn:microsoft.com/office/officeart/2005/8/layout/hierarchy4"/>
    <dgm:cxn modelId="{82910466-33CB-45D6-AD15-CC438FD3F10C}" type="presParOf" srcId="{860D8587-FE5F-441B-9058-48A686F54BE9}" destId="{6E7AC253-FC0E-49E7-8C5A-90AB0E980775}" srcOrd="4" destOrd="0" presId="urn:microsoft.com/office/officeart/2005/8/layout/hierarchy4"/>
    <dgm:cxn modelId="{A4B3EC84-557A-4151-BE8E-DC96DD89F108}" type="presParOf" srcId="{6E7AC253-FC0E-49E7-8C5A-90AB0E980775}" destId="{C6CD0EC1-0D18-4D34-985E-45394B3416DE}" srcOrd="0" destOrd="0" presId="urn:microsoft.com/office/officeart/2005/8/layout/hierarchy4"/>
    <dgm:cxn modelId="{76B4C9A9-16A5-4B91-9ABA-85AABEB418A6}" type="presParOf" srcId="{6E7AC253-FC0E-49E7-8C5A-90AB0E980775}" destId="{72206829-6180-4360-AA83-A387DE78BB8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EC7FC8-B79C-4117-A3D2-BE1D1B5D16F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1D62302-4144-47B6-B2A4-2AA676D0007B}">
      <dgm:prSet/>
      <dgm:spPr/>
      <dgm:t>
        <a:bodyPr/>
        <a:lstStyle/>
        <a:p>
          <a:r>
            <a:rPr lang="fr-FR"/>
            <a:t>Création d'un vecteur rempli de Zéros</a:t>
          </a:r>
        </a:p>
      </dgm:t>
    </dgm:pt>
    <dgm:pt modelId="{2E706256-F447-4358-8E7C-4EBBC08F3965}" type="parTrans" cxnId="{11C41EF6-4B3C-4B1D-9963-02C8859CCB18}">
      <dgm:prSet/>
      <dgm:spPr/>
      <dgm:t>
        <a:bodyPr/>
        <a:lstStyle/>
        <a:p>
          <a:endParaRPr lang="fr-FR"/>
        </a:p>
      </dgm:t>
    </dgm:pt>
    <dgm:pt modelId="{F3977B1B-535B-4805-AE65-D8C3F0B7D744}" type="sibTrans" cxnId="{11C41EF6-4B3C-4B1D-9963-02C8859CCB18}">
      <dgm:prSet/>
      <dgm:spPr/>
      <dgm:t>
        <a:bodyPr/>
        <a:lstStyle/>
        <a:p>
          <a:endParaRPr lang="fr-FR"/>
        </a:p>
      </dgm:t>
    </dgm:pt>
    <dgm:pt modelId="{26AA88CC-2803-4CDA-9D6C-B2A6A5A7D5C0}">
      <dgm:prSet custT="1"/>
      <dgm:spPr/>
      <dgm:t>
        <a:bodyPr/>
        <a:lstStyle/>
        <a:p>
          <a:r>
            <a:rPr lang="fr-FR" sz="1000" dirty="0"/>
            <a:t>Dimension :</a:t>
          </a:r>
          <a:br>
            <a:rPr lang="fr-FR" sz="1000" dirty="0"/>
          </a:br>
          <a:r>
            <a:rPr lang="fr-FR" sz="900" dirty="0"/>
            <a:t>(1, Nombre de Mots dans le BOVW)</a:t>
          </a:r>
          <a:endParaRPr lang="fr-FR" sz="1000" dirty="0"/>
        </a:p>
      </dgm:t>
    </dgm:pt>
    <dgm:pt modelId="{0F7A4399-81A4-411F-9484-F7A9F2A4CFEC}" type="parTrans" cxnId="{8DFF5BF6-C063-47DF-949A-E10CEB84F3FB}">
      <dgm:prSet/>
      <dgm:spPr/>
      <dgm:t>
        <a:bodyPr/>
        <a:lstStyle/>
        <a:p>
          <a:endParaRPr lang="fr-FR"/>
        </a:p>
      </dgm:t>
    </dgm:pt>
    <dgm:pt modelId="{38FB3943-E510-4E92-9849-99AFD06993F8}" type="sibTrans" cxnId="{8DFF5BF6-C063-47DF-949A-E10CEB84F3FB}">
      <dgm:prSet/>
      <dgm:spPr/>
      <dgm:t>
        <a:bodyPr/>
        <a:lstStyle/>
        <a:p>
          <a:endParaRPr lang="fr-FR"/>
        </a:p>
      </dgm:t>
    </dgm:pt>
    <dgm:pt modelId="{F61BCF78-30F8-44D5-B3A9-EAB8FD659773}">
      <dgm:prSet/>
      <dgm:spPr/>
      <dgm:t>
        <a:bodyPr/>
        <a:lstStyle/>
        <a:p>
          <a:r>
            <a:rPr lang="fr-FR"/>
            <a:t>Calcul des descripteurs </a:t>
          </a:r>
          <a:br>
            <a:rPr lang="fr-FR"/>
          </a:br>
          <a:r>
            <a:rPr lang="fr-FR"/>
            <a:t>des images</a:t>
          </a:r>
        </a:p>
      </dgm:t>
    </dgm:pt>
    <dgm:pt modelId="{2749F11E-CB53-4D81-9934-FA1F171CCEDB}" type="parTrans" cxnId="{55DC8453-AA1D-4EAF-A1BB-1321C723B454}">
      <dgm:prSet/>
      <dgm:spPr/>
      <dgm:t>
        <a:bodyPr/>
        <a:lstStyle/>
        <a:p>
          <a:endParaRPr lang="fr-FR"/>
        </a:p>
      </dgm:t>
    </dgm:pt>
    <dgm:pt modelId="{62A611EA-D50B-4462-A91D-6E10E4832CF9}" type="sibTrans" cxnId="{55DC8453-AA1D-4EAF-A1BB-1321C723B454}">
      <dgm:prSet/>
      <dgm:spPr/>
      <dgm:t>
        <a:bodyPr/>
        <a:lstStyle/>
        <a:p>
          <a:endParaRPr lang="fr-FR"/>
        </a:p>
      </dgm:t>
    </dgm:pt>
    <dgm:pt modelId="{0E599B53-B29C-4FB0-9A57-A82E07CFA12E}">
      <dgm:prSet/>
      <dgm:spPr/>
      <dgm:t>
        <a:bodyPr/>
        <a:lstStyle/>
        <a:p>
          <a:r>
            <a:rPr lang="fr-FR"/>
            <a:t>Transformation des descripteurs en </a:t>
          </a:r>
          <a:br>
            <a:rPr lang="fr-FR"/>
          </a:br>
          <a:r>
            <a:rPr lang="fr-FR"/>
            <a:t>Virtual </a:t>
          </a:r>
          <a:r>
            <a:rPr lang="fr-FR" err="1"/>
            <a:t>Words</a:t>
          </a:r>
          <a:endParaRPr lang="fr-FR"/>
        </a:p>
      </dgm:t>
    </dgm:pt>
    <dgm:pt modelId="{7A5C3B16-7784-4928-B9B1-00C8156E7302}" type="parTrans" cxnId="{D689D3DD-F8AF-45B6-AD14-CDDF0B41EF0E}">
      <dgm:prSet/>
      <dgm:spPr/>
      <dgm:t>
        <a:bodyPr/>
        <a:lstStyle/>
        <a:p>
          <a:endParaRPr lang="fr-FR"/>
        </a:p>
      </dgm:t>
    </dgm:pt>
    <dgm:pt modelId="{F15B0548-F52E-4F4D-81E0-089B3A481EAE}" type="sibTrans" cxnId="{D689D3DD-F8AF-45B6-AD14-CDDF0B41EF0E}">
      <dgm:prSet/>
      <dgm:spPr/>
      <dgm:t>
        <a:bodyPr/>
        <a:lstStyle/>
        <a:p>
          <a:endParaRPr lang="fr-FR"/>
        </a:p>
      </dgm:t>
    </dgm:pt>
    <dgm:pt modelId="{F6B1935A-2549-4810-A2D3-9292AC622DCF}">
      <dgm:prSet/>
      <dgm:spPr/>
      <dgm:t>
        <a:bodyPr/>
        <a:lstStyle/>
        <a:p>
          <a:r>
            <a:rPr lang="fr-FR" dirty="0"/>
            <a:t> </a:t>
          </a:r>
          <a:r>
            <a:rPr lang="fr-FR" dirty="0" err="1"/>
            <a:t>Predict</a:t>
          </a:r>
          <a:r>
            <a:rPr lang="fr-FR" dirty="0"/>
            <a:t> sur le </a:t>
          </a:r>
          <a:br>
            <a:rPr lang="fr-FR" dirty="0"/>
          </a:br>
          <a:r>
            <a:rPr lang="fr-FR" dirty="0" err="1"/>
            <a:t>MiniBatchKMeans</a:t>
          </a:r>
          <a:r>
            <a:rPr lang="fr-FR" dirty="0"/>
            <a:t> entrainé</a:t>
          </a:r>
        </a:p>
        <a:p>
          <a:r>
            <a:rPr lang="fr-FR" b="1" dirty="0"/>
            <a:t>Cluster </a:t>
          </a:r>
          <a:r>
            <a:rPr lang="fr-FR" b="1" dirty="0">
              <a:sym typeface="Wingdings" panose="05000000000000000000" pitchFamily="2" charset="2"/>
            </a:rPr>
            <a:t> Virtual </a:t>
          </a:r>
          <a:r>
            <a:rPr lang="fr-FR" b="1" dirty="0" err="1">
              <a:sym typeface="Wingdings" panose="05000000000000000000" pitchFamily="2" charset="2"/>
            </a:rPr>
            <a:t>Words</a:t>
          </a:r>
          <a:endParaRPr lang="fr-FR" b="1" dirty="0"/>
        </a:p>
      </dgm:t>
    </dgm:pt>
    <dgm:pt modelId="{3D0D2246-9BE6-4072-BDB1-14461F11377E}" type="parTrans" cxnId="{4A75E493-F608-4659-8239-CAE4D68BB9E4}">
      <dgm:prSet/>
      <dgm:spPr/>
      <dgm:t>
        <a:bodyPr/>
        <a:lstStyle/>
        <a:p>
          <a:endParaRPr lang="fr-FR"/>
        </a:p>
      </dgm:t>
    </dgm:pt>
    <dgm:pt modelId="{4BC8F173-6955-4C14-97B3-5B0AC93441A8}" type="sibTrans" cxnId="{4A75E493-F608-4659-8239-CAE4D68BB9E4}">
      <dgm:prSet/>
      <dgm:spPr/>
      <dgm:t>
        <a:bodyPr/>
        <a:lstStyle/>
        <a:p>
          <a:endParaRPr lang="fr-FR"/>
        </a:p>
      </dgm:t>
    </dgm:pt>
    <dgm:pt modelId="{36C24126-1C30-4821-8857-B4221650D7A5}">
      <dgm:prSet/>
      <dgm:spPr/>
      <dgm:t>
        <a:bodyPr/>
        <a:lstStyle/>
        <a:p>
          <a:r>
            <a:rPr lang="fr-FR"/>
            <a:t>Incrémentation des histogrammes</a:t>
          </a:r>
        </a:p>
      </dgm:t>
    </dgm:pt>
    <dgm:pt modelId="{7D4DB6F0-9742-4355-825A-DA606D045236}" type="parTrans" cxnId="{32C18C63-810C-46FE-8957-553DA5B7FD88}">
      <dgm:prSet/>
      <dgm:spPr/>
      <dgm:t>
        <a:bodyPr/>
        <a:lstStyle/>
        <a:p>
          <a:endParaRPr lang="fr-FR"/>
        </a:p>
      </dgm:t>
    </dgm:pt>
    <dgm:pt modelId="{6AA50601-7A7A-4AEE-AE27-38518E0CD84F}" type="sibTrans" cxnId="{32C18C63-810C-46FE-8957-553DA5B7FD88}">
      <dgm:prSet/>
      <dgm:spPr/>
      <dgm:t>
        <a:bodyPr/>
        <a:lstStyle/>
        <a:p>
          <a:endParaRPr lang="fr-FR"/>
        </a:p>
      </dgm:t>
    </dgm:pt>
    <dgm:pt modelId="{EA59DC55-2CEA-47AE-8DDC-3F16603D0E98}">
      <dgm:prSet/>
      <dgm:spPr/>
      <dgm:t>
        <a:bodyPr/>
        <a:lstStyle/>
        <a:p>
          <a:r>
            <a:rPr lang="fr-FR" dirty="0"/>
            <a:t>Histogrammes normalisés </a:t>
          </a:r>
          <a:r>
            <a:rPr lang="fr-FR" dirty="0">
              <a:sym typeface="Wingdings" panose="05000000000000000000" pitchFamily="2" charset="2"/>
            </a:rPr>
            <a:t></a:t>
          </a:r>
          <a:br>
            <a:rPr lang="fr-FR" dirty="0">
              <a:sym typeface="Wingdings" panose="05000000000000000000" pitchFamily="2" charset="2"/>
            </a:rPr>
          </a:br>
          <a:r>
            <a:rPr lang="fr-FR" dirty="0"/>
            <a:t>1/</a:t>
          </a:r>
          <a:r>
            <a:rPr lang="fr-FR" dirty="0" err="1"/>
            <a:t>Nombre_De_Descripteurs_Total</a:t>
          </a:r>
          <a:endParaRPr lang="fr-FR" dirty="0"/>
        </a:p>
      </dgm:t>
    </dgm:pt>
    <dgm:pt modelId="{978061EF-3CE5-42BC-B1A0-9C358185493A}" type="parTrans" cxnId="{78AFA5A6-4AA7-4B33-99AA-C4D5EA20C1A8}">
      <dgm:prSet/>
      <dgm:spPr/>
      <dgm:t>
        <a:bodyPr/>
        <a:lstStyle/>
        <a:p>
          <a:endParaRPr lang="fr-FR"/>
        </a:p>
      </dgm:t>
    </dgm:pt>
    <dgm:pt modelId="{D40937B7-7FF1-403D-B68B-36CC4EF8D556}" type="sibTrans" cxnId="{78AFA5A6-4AA7-4B33-99AA-C4D5EA20C1A8}">
      <dgm:prSet/>
      <dgm:spPr/>
      <dgm:t>
        <a:bodyPr/>
        <a:lstStyle/>
        <a:p>
          <a:endParaRPr lang="fr-FR"/>
        </a:p>
      </dgm:t>
    </dgm:pt>
    <dgm:pt modelId="{4835F464-2FC6-4F22-A3AE-340EB76BF2CD}" type="pres">
      <dgm:prSet presAssocID="{9CEC7FC8-B79C-4117-A3D2-BE1D1B5D16F5}" presName="Name0" presStyleCnt="0">
        <dgm:presLayoutVars>
          <dgm:dir/>
          <dgm:animOne val="branch"/>
          <dgm:animLvl val="lvl"/>
        </dgm:presLayoutVars>
      </dgm:prSet>
      <dgm:spPr/>
    </dgm:pt>
    <dgm:pt modelId="{08AADE28-DA02-4BD4-9047-47A3DBFD89F7}" type="pres">
      <dgm:prSet presAssocID="{A1D62302-4144-47B6-B2A4-2AA676D0007B}" presName="chaos" presStyleCnt="0"/>
      <dgm:spPr/>
    </dgm:pt>
    <dgm:pt modelId="{982607B4-9236-4792-828A-D394A32DAB86}" type="pres">
      <dgm:prSet presAssocID="{A1D62302-4144-47B6-B2A4-2AA676D0007B}" presName="parTx1" presStyleLbl="revTx" presStyleIdx="0" presStyleCnt="6"/>
      <dgm:spPr/>
    </dgm:pt>
    <dgm:pt modelId="{2A8BEAF8-569F-4B18-A7AF-8489F3EC0E15}" type="pres">
      <dgm:prSet presAssocID="{A1D62302-4144-47B6-B2A4-2AA676D0007B}" presName="desTx1" presStyleLbl="revTx" presStyleIdx="1" presStyleCnt="6">
        <dgm:presLayoutVars>
          <dgm:bulletEnabled val="1"/>
        </dgm:presLayoutVars>
      </dgm:prSet>
      <dgm:spPr/>
    </dgm:pt>
    <dgm:pt modelId="{9CD65203-85CB-4A8A-823E-6E2B438BDD7D}" type="pres">
      <dgm:prSet presAssocID="{A1D62302-4144-47B6-B2A4-2AA676D0007B}" presName="c1" presStyleLbl="node1" presStyleIdx="0" presStyleCnt="19"/>
      <dgm:spPr/>
    </dgm:pt>
    <dgm:pt modelId="{9C3DE500-75BC-4477-B09C-E65308083330}" type="pres">
      <dgm:prSet presAssocID="{A1D62302-4144-47B6-B2A4-2AA676D0007B}" presName="c2" presStyleLbl="node1" presStyleIdx="1" presStyleCnt="19"/>
      <dgm:spPr/>
    </dgm:pt>
    <dgm:pt modelId="{834E9417-9FED-4A0E-B5FF-647CB61A239F}" type="pres">
      <dgm:prSet presAssocID="{A1D62302-4144-47B6-B2A4-2AA676D0007B}" presName="c3" presStyleLbl="node1" presStyleIdx="2" presStyleCnt="19"/>
      <dgm:spPr/>
    </dgm:pt>
    <dgm:pt modelId="{0F6635E5-2077-4638-8089-A43A33894F10}" type="pres">
      <dgm:prSet presAssocID="{A1D62302-4144-47B6-B2A4-2AA676D0007B}" presName="c4" presStyleLbl="node1" presStyleIdx="3" presStyleCnt="19"/>
      <dgm:spPr/>
    </dgm:pt>
    <dgm:pt modelId="{28630F51-1788-4712-BF6D-6C963CA07DFC}" type="pres">
      <dgm:prSet presAssocID="{A1D62302-4144-47B6-B2A4-2AA676D0007B}" presName="c5" presStyleLbl="node1" presStyleIdx="4" presStyleCnt="19"/>
      <dgm:spPr/>
    </dgm:pt>
    <dgm:pt modelId="{2632EE7F-2D8F-4F87-AB62-06B8946559E8}" type="pres">
      <dgm:prSet presAssocID="{A1D62302-4144-47B6-B2A4-2AA676D0007B}" presName="c6" presStyleLbl="node1" presStyleIdx="5" presStyleCnt="19"/>
      <dgm:spPr/>
    </dgm:pt>
    <dgm:pt modelId="{D04B7EE1-3E72-48B5-A868-1666FF00F2DF}" type="pres">
      <dgm:prSet presAssocID="{A1D62302-4144-47B6-B2A4-2AA676D0007B}" presName="c7" presStyleLbl="node1" presStyleIdx="6" presStyleCnt="19"/>
      <dgm:spPr/>
    </dgm:pt>
    <dgm:pt modelId="{A50A5519-0282-4BEA-ABBF-A36CFE087ABD}" type="pres">
      <dgm:prSet presAssocID="{A1D62302-4144-47B6-B2A4-2AA676D0007B}" presName="c8" presStyleLbl="node1" presStyleIdx="7" presStyleCnt="19"/>
      <dgm:spPr/>
    </dgm:pt>
    <dgm:pt modelId="{AC946C05-DE6E-4D45-B7C1-785D7481D0EF}" type="pres">
      <dgm:prSet presAssocID="{A1D62302-4144-47B6-B2A4-2AA676D0007B}" presName="c9" presStyleLbl="node1" presStyleIdx="8" presStyleCnt="19"/>
      <dgm:spPr/>
    </dgm:pt>
    <dgm:pt modelId="{3BBB27CE-2986-4587-8B2F-435C8C26FDB8}" type="pres">
      <dgm:prSet presAssocID="{A1D62302-4144-47B6-B2A4-2AA676D0007B}" presName="c10" presStyleLbl="node1" presStyleIdx="9" presStyleCnt="19"/>
      <dgm:spPr/>
    </dgm:pt>
    <dgm:pt modelId="{D6F55B87-8A22-4E66-8420-DD999480780B}" type="pres">
      <dgm:prSet presAssocID="{A1D62302-4144-47B6-B2A4-2AA676D0007B}" presName="c11" presStyleLbl="node1" presStyleIdx="10" presStyleCnt="19"/>
      <dgm:spPr/>
    </dgm:pt>
    <dgm:pt modelId="{B3D2AD9D-EAA7-43D9-B50A-40ACFCACB069}" type="pres">
      <dgm:prSet presAssocID="{A1D62302-4144-47B6-B2A4-2AA676D0007B}" presName="c12" presStyleLbl="node1" presStyleIdx="11" presStyleCnt="19"/>
      <dgm:spPr/>
    </dgm:pt>
    <dgm:pt modelId="{04ECC8BA-7740-45FA-9F7D-462898FDA3AC}" type="pres">
      <dgm:prSet presAssocID="{A1D62302-4144-47B6-B2A4-2AA676D0007B}" presName="c13" presStyleLbl="node1" presStyleIdx="12" presStyleCnt="19"/>
      <dgm:spPr/>
    </dgm:pt>
    <dgm:pt modelId="{FFD5F171-EA1B-46EE-BB1B-3606B8FE915B}" type="pres">
      <dgm:prSet presAssocID="{A1D62302-4144-47B6-B2A4-2AA676D0007B}" presName="c14" presStyleLbl="node1" presStyleIdx="13" presStyleCnt="19"/>
      <dgm:spPr/>
    </dgm:pt>
    <dgm:pt modelId="{1BB5C5E0-25BF-445F-9B00-950E66645A54}" type="pres">
      <dgm:prSet presAssocID="{A1D62302-4144-47B6-B2A4-2AA676D0007B}" presName="c15" presStyleLbl="node1" presStyleIdx="14" presStyleCnt="19"/>
      <dgm:spPr/>
    </dgm:pt>
    <dgm:pt modelId="{5FD54CE3-BA9B-474C-9144-B31F1C7544C7}" type="pres">
      <dgm:prSet presAssocID="{A1D62302-4144-47B6-B2A4-2AA676D0007B}" presName="c16" presStyleLbl="node1" presStyleIdx="15" presStyleCnt="19"/>
      <dgm:spPr/>
    </dgm:pt>
    <dgm:pt modelId="{046F9DD5-2CE5-4699-BA90-943CAF37DEE0}" type="pres">
      <dgm:prSet presAssocID="{A1D62302-4144-47B6-B2A4-2AA676D0007B}" presName="c17" presStyleLbl="node1" presStyleIdx="16" presStyleCnt="19"/>
      <dgm:spPr/>
    </dgm:pt>
    <dgm:pt modelId="{29FB8EDE-492F-4ECD-9A7F-E5F1462151CE}" type="pres">
      <dgm:prSet presAssocID="{A1D62302-4144-47B6-B2A4-2AA676D0007B}" presName="c18" presStyleLbl="node1" presStyleIdx="17" presStyleCnt="19"/>
      <dgm:spPr/>
    </dgm:pt>
    <dgm:pt modelId="{FC7DB509-5FA0-45A8-95A3-4B14A567EE5E}" type="pres">
      <dgm:prSet presAssocID="{F3977B1B-535B-4805-AE65-D8C3F0B7D744}" presName="chevronComposite1" presStyleCnt="0"/>
      <dgm:spPr/>
    </dgm:pt>
    <dgm:pt modelId="{AB04F139-75B9-46ED-ACAE-C2CAFC530AEE}" type="pres">
      <dgm:prSet presAssocID="{F3977B1B-535B-4805-AE65-D8C3F0B7D744}" presName="chevron1" presStyleLbl="sibTrans2D1" presStyleIdx="0" presStyleCnt="3"/>
      <dgm:spPr/>
    </dgm:pt>
    <dgm:pt modelId="{E68BA86C-3EBA-433E-A827-C54788408E3A}" type="pres">
      <dgm:prSet presAssocID="{F3977B1B-535B-4805-AE65-D8C3F0B7D744}" presName="spChevron1" presStyleCnt="0"/>
      <dgm:spPr/>
    </dgm:pt>
    <dgm:pt modelId="{CCB9AD87-3E3D-4E8C-91BD-3454BDAB6F66}" type="pres">
      <dgm:prSet presAssocID="{F61BCF78-30F8-44D5-B3A9-EAB8FD659773}" presName="middle" presStyleCnt="0"/>
      <dgm:spPr/>
    </dgm:pt>
    <dgm:pt modelId="{2FB561C2-F730-4A13-BA5E-70A2EC00AFD1}" type="pres">
      <dgm:prSet presAssocID="{F61BCF78-30F8-44D5-B3A9-EAB8FD659773}" presName="parTxMid" presStyleLbl="revTx" presStyleIdx="2" presStyleCnt="6"/>
      <dgm:spPr/>
    </dgm:pt>
    <dgm:pt modelId="{60DC12D0-23BF-430F-8A08-664FCF159476}" type="pres">
      <dgm:prSet presAssocID="{F61BCF78-30F8-44D5-B3A9-EAB8FD659773}" presName="spMid" presStyleCnt="0"/>
      <dgm:spPr/>
    </dgm:pt>
    <dgm:pt modelId="{F508E617-C626-48A9-8151-2B4618E7284A}" type="pres">
      <dgm:prSet presAssocID="{62A611EA-D50B-4462-A91D-6E10E4832CF9}" presName="chevronComposite1" presStyleCnt="0"/>
      <dgm:spPr/>
    </dgm:pt>
    <dgm:pt modelId="{9028B6F0-CD60-4254-A386-384B3BE3623D}" type="pres">
      <dgm:prSet presAssocID="{62A611EA-D50B-4462-A91D-6E10E4832CF9}" presName="chevron1" presStyleLbl="sibTrans2D1" presStyleIdx="1" presStyleCnt="3"/>
      <dgm:spPr/>
    </dgm:pt>
    <dgm:pt modelId="{883EC4EF-C11C-484A-97EA-3C13AD7CCBE1}" type="pres">
      <dgm:prSet presAssocID="{62A611EA-D50B-4462-A91D-6E10E4832CF9}" presName="spChevron1" presStyleCnt="0"/>
      <dgm:spPr/>
    </dgm:pt>
    <dgm:pt modelId="{BD522FD9-9BB9-4D5A-8049-8CB363358E58}" type="pres">
      <dgm:prSet presAssocID="{0E599B53-B29C-4FB0-9A57-A82E07CFA12E}" presName="middle" presStyleCnt="0"/>
      <dgm:spPr/>
    </dgm:pt>
    <dgm:pt modelId="{5C203517-7B2D-45EA-A3BD-2AA1CCBB8D2D}" type="pres">
      <dgm:prSet presAssocID="{0E599B53-B29C-4FB0-9A57-A82E07CFA12E}" presName="parTxMid" presStyleLbl="revTx" presStyleIdx="3" presStyleCnt="6"/>
      <dgm:spPr/>
    </dgm:pt>
    <dgm:pt modelId="{977AFC93-AD7E-4DF1-83D9-40C3F36B779F}" type="pres">
      <dgm:prSet presAssocID="{0E599B53-B29C-4FB0-9A57-A82E07CFA12E}" presName="desTxMid" presStyleLbl="revTx" presStyleIdx="4" presStyleCnt="6" custScaleX="116953" custScaleY="150969">
        <dgm:presLayoutVars>
          <dgm:bulletEnabled val="1"/>
        </dgm:presLayoutVars>
      </dgm:prSet>
      <dgm:spPr/>
    </dgm:pt>
    <dgm:pt modelId="{8B5B5FD0-7CD4-4149-9D8D-9A6DCAEB89AA}" type="pres">
      <dgm:prSet presAssocID="{0E599B53-B29C-4FB0-9A57-A82E07CFA12E}" presName="spMid" presStyleCnt="0"/>
      <dgm:spPr/>
    </dgm:pt>
    <dgm:pt modelId="{FAF4B6F0-0331-416D-A82E-E09925E33C73}" type="pres">
      <dgm:prSet presAssocID="{F15B0548-F52E-4F4D-81E0-089B3A481EAE}" presName="chevronComposite1" presStyleCnt="0"/>
      <dgm:spPr/>
    </dgm:pt>
    <dgm:pt modelId="{76DEF44C-61E9-4B28-BBE4-217E0BC11156}" type="pres">
      <dgm:prSet presAssocID="{F15B0548-F52E-4F4D-81E0-089B3A481EAE}" presName="chevron1" presStyleLbl="sibTrans2D1" presStyleIdx="2" presStyleCnt="3"/>
      <dgm:spPr/>
    </dgm:pt>
    <dgm:pt modelId="{77EA2A59-3816-43D7-BB62-3C791982B089}" type="pres">
      <dgm:prSet presAssocID="{F15B0548-F52E-4F4D-81E0-089B3A481EAE}" presName="spChevron1" presStyleCnt="0"/>
      <dgm:spPr/>
    </dgm:pt>
    <dgm:pt modelId="{E7660526-D2A3-4FA9-A17C-18B61C7136AE}" type="pres">
      <dgm:prSet presAssocID="{36C24126-1C30-4821-8857-B4221650D7A5}" presName="last" presStyleCnt="0"/>
      <dgm:spPr/>
    </dgm:pt>
    <dgm:pt modelId="{18216697-0A35-4634-B8D9-5A4C41F93D39}" type="pres">
      <dgm:prSet presAssocID="{36C24126-1C30-4821-8857-B4221650D7A5}" presName="circleTx" presStyleLbl="node1" presStyleIdx="18" presStyleCnt="19"/>
      <dgm:spPr/>
    </dgm:pt>
    <dgm:pt modelId="{F1B0EFA6-6CE9-409F-B03E-46994959EF84}" type="pres">
      <dgm:prSet presAssocID="{36C24126-1C30-4821-8857-B4221650D7A5}" presName="desTxN" presStyleLbl="revTx" presStyleIdx="5" presStyleCnt="6">
        <dgm:presLayoutVars>
          <dgm:bulletEnabled val="1"/>
        </dgm:presLayoutVars>
      </dgm:prSet>
      <dgm:spPr/>
    </dgm:pt>
    <dgm:pt modelId="{A8342C05-7634-4C42-9D8A-1B39834E2954}" type="pres">
      <dgm:prSet presAssocID="{36C24126-1C30-4821-8857-B4221650D7A5}" presName="spN" presStyleCnt="0"/>
      <dgm:spPr/>
    </dgm:pt>
  </dgm:ptLst>
  <dgm:cxnLst>
    <dgm:cxn modelId="{B7C64616-EB47-4D65-B91D-4212A0C93B75}" type="presOf" srcId="{0E599B53-B29C-4FB0-9A57-A82E07CFA12E}" destId="{5C203517-7B2D-45EA-A3BD-2AA1CCBB8D2D}" srcOrd="0" destOrd="0" presId="urn:microsoft.com/office/officeart/2009/3/layout/RandomtoResultProcess"/>
    <dgm:cxn modelId="{5FB8CB16-3FA2-4955-B004-1B9DE9092F29}" type="presOf" srcId="{36C24126-1C30-4821-8857-B4221650D7A5}" destId="{18216697-0A35-4634-B8D9-5A4C41F93D39}" srcOrd="0" destOrd="0" presId="urn:microsoft.com/office/officeart/2009/3/layout/RandomtoResultProcess"/>
    <dgm:cxn modelId="{B5FB1C38-A37C-48CB-81F6-9AE546DA7008}" type="presOf" srcId="{F61BCF78-30F8-44D5-B3A9-EAB8FD659773}" destId="{2FB561C2-F730-4A13-BA5E-70A2EC00AFD1}" srcOrd="0" destOrd="0" presId="urn:microsoft.com/office/officeart/2009/3/layout/RandomtoResultProcess"/>
    <dgm:cxn modelId="{C34C633E-BE74-4978-8D41-2B70209BB3AD}" type="presOf" srcId="{A1D62302-4144-47B6-B2A4-2AA676D0007B}" destId="{982607B4-9236-4792-828A-D394A32DAB86}" srcOrd="0" destOrd="0" presId="urn:microsoft.com/office/officeart/2009/3/layout/RandomtoResultProcess"/>
    <dgm:cxn modelId="{C3099C5E-8118-4759-BA3B-B5ECB8104841}" type="presOf" srcId="{26AA88CC-2803-4CDA-9D6C-B2A6A5A7D5C0}" destId="{2A8BEAF8-569F-4B18-A7AF-8489F3EC0E15}" srcOrd="0" destOrd="0" presId="urn:microsoft.com/office/officeart/2009/3/layout/RandomtoResultProcess"/>
    <dgm:cxn modelId="{32C18C63-810C-46FE-8957-553DA5B7FD88}" srcId="{9CEC7FC8-B79C-4117-A3D2-BE1D1B5D16F5}" destId="{36C24126-1C30-4821-8857-B4221650D7A5}" srcOrd="3" destOrd="0" parTransId="{7D4DB6F0-9742-4355-825A-DA606D045236}" sibTransId="{6AA50601-7A7A-4AEE-AE27-38518E0CD84F}"/>
    <dgm:cxn modelId="{55DC8453-AA1D-4EAF-A1BB-1321C723B454}" srcId="{9CEC7FC8-B79C-4117-A3D2-BE1D1B5D16F5}" destId="{F61BCF78-30F8-44D5-B3A9-EAB8FD659773}" srcOrd="1" destOrd="0" parTransId="{2749F11E-CB53-4D81-9934-FA1F171CCEDB}" sibTransId="{62A611EA-D50B-4462-A91D-6E10E4832CF9}"/>
    <dgm:cxn modelId="{6BD80274-C8DE-46C6-A18C-8180C58FA37F}" type="presOf" srcId="{9CEC7FC8-B79C-4117-A3D2-BE1D1B5D16F5}" destId="{4835F464-2FC6-4F22-A3AE-340EB76BF2CD}" srcOrd="0" destOrd="0" presId="urn:microsoft.com/office/officeart/2009/3/layout/RandomtoResultProcess"/>
    <dgm:cxn modelId="{86DBE07B-743E-4720-9212-89E099564436}" type="presOf" srcId="{F6B1935A-2549-4810-A2D3-9292AC622DCF}" destId="{977AFC93-AD7E-4DF1-83D9-40C3F36B779F}" srcOrd="0" destOrd="0" presId="urn:microsoft.com/office/officeart/2009/3/layout/RandomtoResultProcess"/>
    <dgm:cxn modelId="{4A75E493-F608-4659-8239-CAE4D68BB9E4}" srcId="{0E599B53-B29C-4FB0-9A57-A82E07CFA12E}" destId="{F6B1935A-2549-4810-A2D3-9292AC622DCF}" srcOrd="0" destOrd="0" parTransId="{3D0D2246-9BE6-4072-BDB1-14461F11377E}" sibTransId="{4BC8F173-6955-4C14-97B3-5B0AC93441A8}"/>
    <dgm:cxn modelId="{78AFA5A6-4AA7-4B33-99AA-C4D5EA20C1A8}" srcId="{36C24126-1C30-4821-8857-B4221650D7A5}" destId="{EA59DC55-2CEA-47AE-8DDC-3F16603D0E98}" srcOrd="0" destOrd="0" parTransId="{978061EF-3CE5-42BC-B1A0-9C358185493A}" sibTransId="{D40937B7-7FF1-403D-B68B-36CC4EF8D556}"/>
    <dgm:cxn modelId="{D689D3DD-F8AF-45B6-AD14-CDDF0B41EF0E}" srcId="{9CEC7FC8-B79C-4117-A3D2-BE1D1B5D16F5}" destId="{0E599B53-B29C-4FB0-9A57-A82E07CFA12E}" srcOrd="2" destOrd="0" parTransId="{7A5C3B16-7784-4928-B9B1-00C8156E7302}" sibTransId="{F15B0548-F52E-4F4D-81E0-089B3A481EAE}"/>
    <dgm:cxn modelId="{746166E1-8563-4E37-B36D-F126EBBF32FB}" type="presOf" srcId="{EA59DC55-2CEA-47AE-8DDC-3F16603D0E98}" destId="{F1B0EFA6-6CE9-409F-B03E-46994959EF84}" srcOrd="0" destOrd="0" presId="urn:microsoft.com/office/officeart/2009/3/layout/RandomtoResultProcess"/>
    <dgm:cxn modelId="{11C41EF6-4B3C-4B1D-9963-02C8859CCB18}" srcId="{9CEC7FC8-B79C-4117-A3D2-BE1D1B5D16F5}" destId="{A1D62302-4144-47B6-B2A4-2AA676D0007B}" srcOrd="0" destOrd="0" parTransId="{2E706256-F447-4358-8E7C-4EBBC08F3965}" sibTransId="{F3977B1B-535B-4805-AE65-D8C3F0B7D744}"/>
    <dgm:cxn modelId="{8DFF5BF6-C063-47DF-949A-E10CEB84F3FB}" srcId="{A1D62302-4144-47B6-B2A4-2AA676D0007B}" destId="{26AA88CC-2803-4CDA-9D6C-B2A6A5A7D5C0}" srcOrd="0" destOrd="0" parTransId="{0F7A4399-81A4-411F-9484-F7A9F2A4CFEC}" sibTransId="{38FB3943-E510-4E92-9849-99AFD06993F8}"/>
    <dgm:cxn modelId="{B5D7924D-3E05-4CB6-A0E1-C082968C67C4}" type="presParOf" srcId="{4835F464-2FC6-4F22-A3AE-340EB76BF2CD}" destId="{08AADE28-DA02-4BD4-9047-47A3DBFD89F7}" srcOrd="0" destOrd="0" presId="urn:microsoft.com/office/officeart/2009/3/layout/RandomtoResultProcess"/>
    <dgm:cxn modelId="{A07F0456-47D2-408D-A6D9-54D4D5F6487D}" type="presParOf" srcId="{08AADE28-DA02-4BD4-9047-47A3DBFD89F7}" destId="{982607B4-9236-4792-828A-D394A32DAB86}" srcOrd="0" destOrd="0" presId="urn:microsoft.com/office/officeart/2009/3/layout/RandomtoResultProcess"/>
    <dgm:cxn modelId="{A052561E-B4AE-4510-8CD8-F96C1A807C9C}" type="presParOf" srcId="{08AADE28-DA02-4BD4-9047-47A3DBFD89F7}" destId="{2A8BEAF8-569F-4B18-A7AF-8489F3EC0E15}" srcOrd="1" destOrd="0" presId="urn:microsoft.com/office/officeart/2009/3/layout/RandomtoResultProcess"/>
    <dgm:cxn modelId="{31FFBF2C-EDF3-4610-9037-2848417D9775}" type="presParOf" srcId="{08AADE28-DA02-4BD4-9047-47A3DBFD89F7}" destId="{9CD65203-85CB-4A8A-823E-6E2B438BDD7D}" srcOrd="2" destOrd="0" presId="urn:microsoft.com/office/officeart/2009/3/layout/RandomtoResultProcess"/>
    <dgm:cxn modelId="{E63EDACA-62B2-4789-9293-3AC079EA26D9}" type="presParOf" srcId="{08AADE28-DA02-4BD4-9047-47A3DBFD89F7}" destId="{9C3DE500-75BC-4477-B09C-E65308083330}" srcOrd="3" destOrd="0" presId="urn:microsoft.com/office/officeart/2009/3/layout/RandomtoResultProcess"/>
    <dgm:cxn modelId="{66840327-C4DA-4D90-8136-73E6700A7DA1}" type="presParOf" srcId="{08AADE28-DA02-4BD4-9047-47A3DBFD89F7}" destId="{834E9417-9FED-4A0E-B5FF-647CB61A239F}" srcOrd="4" destOrd="0" presId="urn:microsoft.com/office/officeart/2009/3/layout/RandomtoResultProcess"/>
    <dgm:cxn modelId="{47D2EA70-B49C-43BC-B08C-01189E6B0C78}" type="presParOf" srcId="{08AADE28-DA02-4BD4-9047-47A3DBFD89F7}" destId="{0F6635E5-2077-4638-8089-A43A33894F10}" srcOrd="5" destOrd="0" presId="urn:microsoft.com/office/officeart/2009/3/layout/RandomtoResultProcess"/>
    <dgm:cxn modelId="{2D46473E-F3EF-406F-9CEF-B09187DCA96F}" type="presParOf" srcId="{08AADE28-DA02-4BD4-9047-47A3DBFD89F7}" destId="{28630F51-1788-4712-BF6D-6C963CA07DFC}" srcOrd="6" destOrd="0" presId="urn:microsoft.com/office/officeart/2009/3/layout/RandomtoResultProcess"/>
    <dgm:cxn modelId="{A97B12DF-A215-4279-B969-3A716E86E470}" type="presParOf" srcId="{08AADE28-DA02-4BD4-9047-47A3DBFD89F7}" destId="{2632EE7F-2D8F-4F87-AB62-06B8946559E8}" srcOrd="7" destOrd="0" presId="urn:microsoft.com/office/officeart/2009/3/layout/RandomtoResultProcess"/>
    <dgm:cxn modelId="{8B48438A-F9F5-4CFB-8156-995D2B14F00E}" type="presParOf" srcId="{08AADE28-DA02-4BD4-9047-47A3DBFD89F7}" destId="{D04B7EE1-3E72-48B5-A868-1666FF00F2DF}" srcOrd="8" destOrd="0" presId="urn:microsoft.com/office/officeart/2009/3/layout/RandomtoResultProcess"/>
    <dgm:cxn modelId="{62EEBF59-4E03-4BEA-8AE4-1BBDCBA84B69}" type="presParOf" srcId="{08AADE28-DA02-4BD4-9047-47A3DBFD89F7}" destId="{A50A5519-0282-4BEA-ABBF-A36CFE087ABD}" srcOrd="9" destOrd="0" presId="urn:microsoft.com/office/officeart/2009/3/layout/RandomtoResultProcess"/>
    <dgm:cxn modelId="{946780C9-A3AD-4C2D-A9C3-7DA819831846}" type="presParOf" srcId="{08AADE28-DA02-4BD4-9047-47A3DBFD89F7}" destId="{AC946C05-DE6E-4D45-B7C1-785D7481D0EF}" srcOrd="10" destOrd="0" presId="urn:microsoft.com/office/officeart/2009/3/layout/RandomtoResultProcess"/>
    <dgm:cxn modelId="{5CF63387-5FB0-48F6-A5D2-488CB4B69FE3}" type="presParOf" srcId="{08AADE28-DA02-4BD4-9047-47A3DBFD89F7}" destId="{3BBB27CE-2986-4587-8B2F-435C8C26FDB8}" srcOrd="11" destOrd="0" presId="urn:microsoft.com/office/officeart/2009/3/layout/RandomtoResultProcess"/>
    <dgm:cxn modelId="{A475168A-4155-441E-9F9E-F5B19655C3E2}" type="presParOf" srcId="{08AADE28-DA02-4BD4-9047-47A3DBFD89F7}" destId="{D6F55B87-8A22-4E66-8420-DD999480780B}" srcOrd="12" destOrd="0" presId="urn:microsoft.com/office/officeart/2009/3/layout/RandomtoResultProcess"/>
    <dgm:cxn modelId="{8F384AAB-19A1-47D7-BC70-FE37AF5FC9C3}" type="presParOf" srcId="{08AADE28-DA02-4BD4-9047-47A3DBFD89F7}" destId="{B3D2AD9D-EAA7-43D9-B50A-40ACFCACB069}" srcOrd="13" destOrd="0" presId="urn:microsoft.com/office/officeart/2009/3/layout/RandomtoResultProcess"/>
    <dgm:cxn modelId="{6335C138-135E-45AE-A0C4-0A923D384989}" type="presParOf" srcId="{08AADE28-DA02-4BD4-9047-47A3DBFD89F7}" destId="{04ECC8BA-7740-45FA-9F7D-462898FDA3AC}" srcOrd="14" destOrd="0" presId="urn:microsoft.com/office/officeart/2009/3/layout/RandomtoResultProcess"/>
    <dgm:cxn modelId="{B2D8235B-C578-4111-9852-195BF5EB9987}" type="presParOf" srcId="{08AADE28-DA02-4BD4-9047-47A3DBFD89F7}" destId="{FFD5F171-EA1B-46EE-BB1B-3606B8FE915B}" srcOrd="15" destOrd="0" presId="urn:microsoft.com/office/officeart/2009/3/layout/RandomtoResultProcess"/>
    <dgm:cxn modelId="{775CF4A6-C51D-40BD-A527-FCE4560AC51D}" type="presParOf" srcId="{08AADE28-DA02-4BD4-9047-47A3DBFD89F7}" destId="{1BB5C5E0-25BF-445F-9B00-950E66645A54}" srcOrd="16" destOrd="0" presId="urn:microsoft.com/office/officeart/2009/3/layout/RandomtoResultProcess"/>
    <dgm:cxn modelId="{814019F7-58CC-4E3C-8BAF-87106A14EC2A}" type="presParOf" srcId="{08AADE28-DA02-4BD4-9047-47A3DBFD89F7}" destId="{5FD54CE3-BA9B-474C-9144-B31F1C7544C7}" srcOrd="17" destOrd="0" presId="urn:microsoft.com/office/officeart/2009/3/layout/RandomtoResultProcess"/>
    <dgm:cxn modelId="{AE58B8DF-BA2F-4473-A1EB-EC547AD6A543}" type="presParOf" srcId="{08AADE28-DA02-4BD4-9047-47A3DBFD89F7}" destId="{046F9DD5-2CE5-4699-BA90-943CAF37DEE0}" srcOrd="18" destOrd="0" presId="urn:microsoft.com/office/officeart/2009/3/layout/RandomtoResultProcess"/>
    <dgm:cxn modelId="{5955B646-BCF4-40D8-9511-0EC1418B86E5}" type="presParOf" srcId="{08AADE28-DA02-4BD4-9047-47A3DBFD89F7}" destId="{29FB8EDE-492F-4ECD-9A7F-E5F1462151CE}" srcOrd="19" destOrd="0" presId="urn:microsoft.com/office/officeart/2009/3/layout/RandomtoResultProcess"/>
    <dgm:cxn modelId="{E6F23BE9-642E-4776-976F-2D54F6E24A85}" type="presParOf" srcId="{4835F464-2FC6-4F22-A3AE-340EB76BF2CD}" destId="{FC7DB509-5FA0-45A8-95A3-4B14A567EE5E}" srcOrd="1" destOrd="0" presId="urn:microsoft.com/office/officeart/2009/3/layout/RandomtoResultProcess"/>
    <dgm:cxn modelId="{2A89D519-90A2-401F-9088-C1F6F3790B2C}" type="presParOf" srcId="{FC7DB509-5FA0-45A8-95A3-4B14A567EE5E}" destId="{AB04F139-75B9-46ED-ACAE-C2CAFC530AEE}" srcOrd="0" destOrd="0" presId="urn:microsoft.com/office/officeart/2009/3/layout/RandomtoResultProcess"/>
    <dgm:cxn modelId="{60D6BAAB-2296-4462-BA8B-8894B9005EBA}" type="presParOf" srcId="{FC7DB509-5FA0-45A8-95A3-4B14A567EE5E}" destId="{E68BA86C-3EBA-433E-A827-C54788408E3A}" srcOrd="1" destOrd="0" presId="urn:microsoft.com/office/officeart/2009/3/layout/RandomtoResultProcess"/>
    <dgm:cxn modelId="{EB195659-1351-432E-AA5A-C85A7B08F2BC}" type="presParOf" srcId="{4835F464-2FC6-4F22-A3AE-340EB76BF2CD}" destId="{CCB9AD87-3E3D-4E8C-91BD-3454BDAB6F66}" srcOrd="2" destOrd="0" presId="urn:microsoft.com/office/officeart/2009/3/layout/RandomtoResultProcess"/>
    <dgm:cxn modelId="{AB95DB74-FDD8-4942-B91C-C54C6CAA5DA3}" type="presParOf" srcId="{CCB9AD87-3E3D-4E8C-91BD-3454BDAB6F66}" destId="{2FB561C2-F730-4A13-BA5E-70A2EC00AFD1}" srcOrd="0" destOrd="0" presId="urn:microsoft.com/office/officeart/2009/3/layout/RandomtoResultProcess"/>
    <dgm:cxn modelId="{C6F7D8B8-ED5A-4762-8CA4-B23A36A74D37}" type="presParOf" srcId="{CCB9AD87-3E3D-4E8C-91BD-3454BDAB6F66}" destId="{60DC12D0-23BF-430F-8A08-664FCF159476}" srcOrd="1" destOrd="0" presId="urn:microsoft.com/office/officeart/2009/3/layout/RandomtoResultProcess"/>
    <dgm:cxn modelId="{9A5D7731-7C55-4ED7-8136-C739004FF660}" type="presParOf" srcId="{4835F464-2FC6-4F22-A3AE-340EB76BF2CD}" destId="{F508E617-C626-48A9-8151-2B4618E7284A}" srcOrd="3" destOrd="0" presId="urn:microsoft.com/office/officeart/2009/3/layout/RandomtoResultProcess"/>
    <dgm:cxn modelId="{1E67F5E2-B834-499F-B86D-AB752DA28B38}" type="presParOf" srcId="{F508E617-C626-48A9-8151-2B4618E7284A}" destId="{9028B6F0-CD60-4254-A386-384B3BE3623D}" srcOrd="0" destOrd="0" presId="urn:microsoft.com/office/officeart/2009/3/layout/RandomtoResultProcess"/>
    <dgm:cxn modelId="{4FC8C765-B967-44B6-A44F-E8DD7EFD32B0}" type="presParOf" srcId="{F508E617-C626-48A9-8151-2B4618E7284A}" destId="{883EC4EF-C11C-484A-97EA-3C13AD7CCBE1}" srcOrd="1" destOrd="0" presId="urn:microsoft.com/office/officeart/2009/3/layout/RandomtoResultProcess"/>
    <dgm:cxn modelId="{43A9A560-D531-45B1-811E-2C26BF264F88}" type="presParOf" srcId="{4835F464-2FC6-4F22-A3AE-340EB76BF2CD}" destId="{BD522FD9-9BB9-4D5A-8049-8CB363358E58}" srcOrd="4" destOrd="0" presId="urn:microsoft.com/office/officeart/2009/3/layout/RandomtoResultProcess"/>
    <dgm:cxn modelId="{FFB22B9E-6F88-4689-81C4-8C03B7B3A9B0}" type="presParOf" srcId="{BD522FD9-9BB9-4D5A-8049-8CB363358E58}" destId="{5C203517-7B2D-45EA-A3BD-2AA1CCBB8D2D}" srcOrd="0" destOrd="0" presId="urn:microsoft.com/office/officeart/2009/3/layout/RandomtoResultProcess"/>
    <dgm:cxn modelId="{13163AFB-DE38-47CE-9AB0-A188D49A55D2}" type="presParOf" srcId="{BD522FD9-9BB9-4D5A-8049-8CB363358E58}" destId="{977AFC93-AD7E-4DF1-83D9-40C3F36B779F}" srcOrd="1" destOrd="0" presId="urn:microsoft.com/office/officeart/2009/3/layout/RandomtoResultProcess"/>
    <dgm:cxn modelId="{CA5AABD4-3A58-4823-BC12-7F0D06F0255C}" type="presParOf" srcId="{BD522FD9-9BB9-4D5A-8049-8CB363358E58}" destId="{8B5B5FD0-7CD4-4149-9D8D-9A6DCAEB89AA}" srcOrd="2" destOrd="0" presId="urn:microsoft.com/office/officeart/2009/3/layout/RandomtoResultProcess"/>
    <dgm:cxn modelId="{B1B26342-B392-40DC-9D05-013A1117038D}" type="presParOf" srcId="{4835F464-2FC6-4F22-A3AE-340EB76BF2CD}" destId="{FAF4B6F0-0331-416D-A82E-E09925E33C73}" srcOrd="5" destOrd="0" presId="urn:microsoft.com/office/officeart/2009/3/layout/RandomtoResultProcess"/>
    <dgm:cxn modelId="{E9A83793-6B83-4488-BBE2-3C0D26BDEA5F}" type="presParOf" srcId="{FAF4B6F0-0331-416D-A82E-E09925E33C73}" destId="{76DEF44C-61E9-4B28-BBE4-217E0BC11156}" srcOrd="0" destOrd="0" presId="urn:microsoft.com/office/officeart/2009/3/layout/RandomtoResultProcess"/>
    <dgm:cxn modelId="{A9C105CC-2348-4761-8A3D-95DA44B1C100}" type="presParOf" srcId="{FAF4B6F0-0331-416D-A82E-E09925E33C73}" destId="{77EA2A59-3816-43D7-BB62-3C791982B089}" srcOrd="1" destOrd="0" presId="urn:microsoft.com/office/officeart/2009/3/layout/RandomtoResultProcess"/>
    <dgm:cxn modelId="{8AC54C09-FB86-4B1D-B86D-C74239D7FCF2}" type="presParOf" srcId="{4835F464-2FC6-4F22-A3AE-340EB76BF2CD}" destId="{E7660526-D2A3-4FA9-A17C-18B61C7136AE}" srcOrd="6" destOrd="0" presId="urn:microsoft.com/office/officeart/2009/3/layout/RandomtoResultProcess"/>
    <dgm:cxn modelId="{153349BE-DA47-43CE-A093-62B81E840B2F}" type="presParOf" srcId="{E7660526-D2A3-4FA9-A17C-18B61C7136AE}" destId="{18216697-0A35-4634-B8D9-5A4C41F93D39}" srcOrd="0" destOrd="0" presId="urn:microsoft.com/office/officeart/2009/3/layout/RandomtoResultProcess"/>
    <dgm:cxn modelId="{667AC877-C63C-4BD2-A62F-16A0881C01A5}" type="presParOf" srcId="{E7660526-D2A3-4FA9-A17C-18B61C7136AE}" destId="{F1B0EFA6-6CE9-409F-B03E-46994959EF84}" srcOrd="1" destOrd="0" presId="urn:microsoft.com/office/officeart/2009/3/layout/RandomtoResultProcess"/>
    <dgm:cxn modelId="{1735845E-31B9-44B9-A360-0B1C98EB4CF3}" type="presParOf" srcId="{E7660526-D2A3-4FA9-A17C-18B61C7136AE}" destId="{A8342C05-7634-4C42-9D8A-1B39834E295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EAE164B-2E8B-4A66-911A-0A28F34A738F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8A58CB4-299E-408F-BD68-D73299D96DAD}">
      <dgm:prSet/>
      <dgm:spPr/>
      <dgm:t>
        <a:bodyPr/>
        <a:lstStyle/>
        <a:p>
          <a:r>
            <a:rPr lang="fr-FR"/>
            <a:t>Score </a:t>
          </a:r>
        </a:p>
      </dgm:t>
    </dgm:pt>
    <dgm:pt modelId="{A4840273-2FC5-45AE-A905-883EE52CD4D9}" type="parTrans" cxnId="{70393DBB-59C0-4B47-86F0-75DED5DFBE2A}">
      <dgm:prSet/>
      <dgm:spPr/>
      <dgm:t>
        <a:bodyPr/>
        <a:lstStyle/>
        <a:p>
          <a:endParaRPr lang="fr-FR"/>
        </a:p>
      </dgm:t>
    </dgm:pt>
    <dgm:pt modelId="{EE2C74CB-67E7-4B0A-8594-1711CF2E4999}" type="sibTrans" cxnId="{70393DBB-59C0-4B47-86F0-75DED5DFBE2A}">
      <dgm:prSet/>
      <dgm:spPr/>
      <dgm:t>
        <a:bodyPr/>
        <a:lstStyle/>
        <a:p>
          <a:endParaRPr lang="fr-FR"/>
        </a:p>
      </dgm:t>
    </dgm:pt>
    <dgm:pt modelId="{8FC0038E-1413-4024-B81C-0B8929F920BF}">
      <dgm:prSet/>
      <dgm:spPr/>
      <dgm:t>
        <a:bodyPr/>
        <a:lstStyle/>
        <a:p>
          <a:r>
            <a:rPr lang="fr-FR" b="0" i="0"/>
            <a:t>≃ </a:t>
          </a:r>
          <a:r>
            <a:rPr lang="fr-FR"/>
            <a:t>0,07</a:t>
          </a:r>
        </a:p>
      </dgm:t>
    </dgm:pt>
    <dgm:pt modelId="{6CCFEC40-1152-4EF2-8F7F-6EFE2F108ECA}" type="parTrans" cxnId="{FCC27C25-90DC-4EDD-9457-CD968976AC6D}">
      <dgm:prSet/>
      <dgm:spPr/>
      <dgm:t>
        <a:bodyPr/>
        <a:lstStyle/>
        <a:p>
          <a:endParaRPr lang="fr-FR"/>
        </a:p>
      </dgm:t>
    </dgm:pt>
    <dgm:pt modelId="{32E72D43-2F9C-41BD-A69B-E297595C9CF3}" type="sibTrans" cxnId="{FCC27C25-90DC-4EDD-9457-CD968976AC6D}">
      <dgm:prSet/>
      <dgm:spPr/>
      <dgm:t>
        <a:bodyPr/>
        <a:lstStyle/>
        <a:p>
          <a:endParaRPr lang="fr-FR"/>
        </a:p>
      </dgm:t>
    </dgm:pt>
    <dgm:pt modelId="{4CE7D9D8-FD55-4DB6-BDBB-BE6D97C3FA5B}">
      <dgm:prSet/>
      <dgm:spPr/>
      <dgm:t>
        <a:bodyPr/>
        <a:lstStyle/>
        <a:p>
          <a:r>
            <a:rPr lang="fr-FR"/>
            <a:t>Faible mais pouvant être amélioré</a:t>
          </a:r>
        </a:p>
      </dgm:t>
    </dgm:pt>
    <dgm:pt modelId="{0CFEE139-8C79-4187-BE25-7EAE0E2656C9}" type="parTrans" cxnId="{21D39078-C76E-4E99-9B00-6FA21FFB77DE}">
      <dgm:prSet/>
      <dgm:spPr/>
      <dgm:t>
        <a:bodyPr/>
        <a:lstStyle/>
        <a:p>
          <a:endParaRPr lang="fr-FR"/>
        </a:p>
      </dgm:t>
    </dgm:pt>
    <dgm:pt modelId="{52E3F4EA-3029-406A-9E23-775C40624977}" type="sibTrans" cxnId="{21D39078-C76E-4E99-9B00-6FA21FFB77DE}">
      <dgm:prSet/>
      <dgm:spPr/>
      <dgm:t>
        <a:bodyPr/>
        <a:lstStyle/>
        <a:p>
          <a:endParaRPr lang="fr-FR"/>
        </a:p>
      </dgm:t>
    </dgm:pt>
    <dgm:pt modelId="{1456A892-9A27-4389-8E9A-7F9405A58DF2}">
      <dgm:prSet/>
      <dgm:spPr/>
      <dgm:t>
        <a:bodyPr/>
        <a:lstStyle/>
        <a:p>
          <a:r>
            <a:rPr lang="fr-FR"/>
            <a:t>Résultat</a:t>
          </a:r>
        </a:p>
      </dgm:t>
    </dgm:pt>
    <dgm:pt modelId="{778C414F-6F48-4E4A-AAE8-9774D583B021}" type="parTrans" cxnId="{0A97729D-DBFA-48F0-827C-963696264433}">
      <dgm:prSet/>
      <dgm:spPr/>
      <dgm:t>
        <a:bodyPr/>
        <a:lstStyle/>
        <a:p>
          <a:endParaRPr lang="fr-FR"/>
        </a:p>
      </dgm:t>
    </dgm:pt>
    <dgm:pt modelId="{1E756532-DE71-4D86-980F-D197493F493F}" type="sibTrans" cxnId="{0A97729D-DBFA-48F0-827C-963696264433}">
      <dgm:prSet/>
      <dgm:spPr/>
      <dgm:t>
        <a:bodyPr/>
        <a:lstStyle/>
        <a:p>
          <a:endParaRPr lang="fr-FR"/>
        </a:p>
      </dgm:t>
    </dgm:pt>
    <dgm:pt modelId="{E78A7B7B-09D1-449F-BF63-DDA2F71F3408}" type="pres">
      <dgm:prSet presAssocID="{8EAE164B-2E8B-4A66-911A-0A28F34A738F}" presName="list" presStyleCnt="0">
        <dgm:presLayoutVars>
          <dgm:dir/>
          <dgm:animLvl val="lvl"/>
        </dgm:presLayoutVars>
      </dgm:prSet>
      <dgm:spPr/>
    </dgm:pt>
    <dgm:pt modelId="{97DBE1F5-F396-4302-9F58-A8D4E086CF30}" type="pres">
      <dgm:prSet presAssocID="{28A58CB4-299E-408F-BD68-D73299D96DAD}" presName="posSpace" presStyleCnt="0"/>
      <dgm:spPr/>
    </dgm:pt>
    <dgm:pt modelId="{25E4F676-A640-419B-87D9-EFA01AE8E72B}" type="pres">
      <dgm:prSet presAssocID="{28A58CB4-299E-408F-BD68-D73299D96DAD}" presName="vertFlow" presStyleCnt="0"/>
      <dgm:spPr/>
    </dgm:pt>
    <dgm:pt modelId="{40BAA649-3767-44CB-9D0B-65B1A0578575}" type="pres">
      <dgm:prSet presAssocID="{28A58CB4-299E-408F-BD68-D73299D96DAD}" presName="topSpace" presStyleCnt="0"/>
      <dgm:spPr/>
    </dgm:pt>
    <dgm:pt modelId="{1C2A4598-0149-45D3-9726-48B23F45BF7D}" type="pres">
      <dgm:prSet presAssocID="{28A58CB4-299E-408F-BD68-D73299D96DAD}" presName="firstComp" presStyleCnt="0"/>
      <dgm:spPr/>
    </dgm:pt>
    <dgm:pt modelId="{31AD89F5-D117-4304-BB09-2B67F7C4C95B}" type="pres">
      <dgm:prSet presAssocID="{28A58CB4-299E-408F-BD68-D73299D96DAD}" presName="firstChild" presStyleLbl="bgAccFollowNode1" presStyleIdx="0" presStyleCnt="2"/>
      <dgm:spPr/>
    </dgm:pt>
    <dgm:pt modelId="{25626B54-A9E3-46E9-AB39-30EFACB08386}" type="pres">
      <dgm:prSet presAssocID="{28A58CB4-299E-408F-BD68-D73299D96DAD}" presName="firstChildTx" presStyleLbl="bgAccFollowNode1" presStyleIdx="0" presStyleCnt="2">
        <dgm:presLayoutVars>
          <dgm:bulletEnabled val="1"/>
        </dgm:presLayoutVars>
      </dgm:prSet>
      <dgm:spPr/>
    </dgm:pt>
    <dgm:pt modelId="{243AC875-A8D3-40A7-82BE-664308CE8DB3}" type="pres">
      <dgm:prSet presAssocID="{28A58CB4-299E-408F-BD68-D73299D96DAD}" presName="negSpace" presStyleCnt="0"/>
      <dgm:spPr/>
    </dgm:pt>
    <dgm:pt modelId="{2C26ABC2-3E51-42CB-ADCF-C8E26B66DED4}" type="pres">
      <dgm:prSet presAssocID="{28A58CB4-299E-408F-BD68-D73299D96DAD}" presName="circle" presStyleLbl="node1" presStyleIdx="0" presStyleCnt="2"/>
      <dgm:spPr/>
    </dgm:pt>
    <dgm:pt modelId="{B9172FD2-2178-489E-9A7A-4694E0712137}" type="pres">
      <dgm:prSet presAssocID="{EE2C74CB-67E7-4B0A-8594-1711CF2E4999}" presName="transSpace" presStyleCnt="0"/>
      <dgm:spPr/>
    </dgm:pt>
    <dgm:pt modelId="{E727CCE4-7CBF-43B2-A616-B216704C0EFF}" type="pres">
      <dgm:prSet presAssocID="{1456A892-9A27-4389-8E9A-7F9405A58DF2}" presName="posSpace" presStyleCnt="0"/>
      <dgm:spPr/>
    </dgm:pt>
    <dgm:pt modelId="{FD486C64-D54F-43A9-97DB-C72FF8204F6D}" type="pres">
      <dgm:prSet presAssocID="{1456A892-9A27-4389-8E9A-7F9405A58DF2}" presName="vertFlow" presStyleCnt="0"/>
      <dgm:spPr/>
    </dgm:pt>
    <dgm:pt modelId="{FBE0AB8E-BE0B-4134-B61A-4352966F0270}" type="pres">
      <dgm:prSet presAssocID="{1456A892-9A27-4389-8E9A-7F9405A58DF2}" presName="topSpace" presStyleCnt="0"/>
      <dgm:spPr/>
    </dgm:pt>
    <dgm:pt modelId="{AECC33D4-BA7F-4DCE-AEB0-F07E7A04EC56}" type="pres">
      <dgm:prSet presAssocID="{1456A892-9A27-4389-8E9A-7F9405A58DF2}" presName="firstComp" presStyleCnt="0"/>
      <dgm:spPr/>
    </dgm:pt>
    <dgm:pt modelId="{E00D65CB-97B7-49C9-AE2D-B2702773DD79}" type="pres">
      <dgm:prSet presAssocID="{1456A892-9A27-4389-8E9A-7F9405A58DF2}" presName="firstChild" presStyleLbl="bgAccFollowNode1" presStyleIdx="1" presStyleCnt="2"/>
      <dgm:spPr/>
    </dgm:pt>
    <dgm:pt modelId="{174DE088-B60D-4416-9324-8CEB8EE7B53B}" type="pres">
      <dgm:prSet presAssocID="{1456A892-9A27-4389-8E9A-7F9405A58DF2}" presName="firstChildTx" presStyleLbl="bgAccFollowNode1" presStyleIdx="1" presStyleCnt="2">
        <dgm:presLayoutVars>
          <dgm:bulletEnabled val="1"/>
        </dgm:presLayoutVars>
      </dgm:prSet>
      <dgm:spPr/>
    </dgm:pt>
    <dgm:pt modelId="{9AFB9F27-3A26-4825-A8DC-748B28A514B4}" type="pres">
      <dgm:prSet presAssocID="{1456A892-9A27-4389-8E9A-7F9405A58DF2}" presName="negSpace" presStyleCnt="0"/>
      <dgm:spPr/>
    </dgm:pt>
    <dgm:pt modelId="{75B9B18F-1BFB-47F3-B4AC-D7528DF907EC}" type="pres">
      <dgm:prSet presAssocID="{1456A892-9A27-4389-8E9A-7F9405A58DF2}" presName="circle" presStyleLbl="node1" presStyleIdx="1" presStyleCnt="2"/>
      <dgm:spPr/>
    </dgm:pt>
  </dgm:ptLst>
  <dgm:cxnLst>
    <dgm:cxn modelId="{B298BE0C-B296-46F3-B1D7-425743BA3251}" type="presOf" srcId="{8FC0038E-1413-4024-B81C-0B8929F920BF}" destId="{31AD89F5-D117-4304-BB09-2B67F7C4C95B}" srcOrd="0" destOrd="0" presId="urn:microsoft.com/office/officeart/2005/8/layout/hList9"/>
    <dgm:cxn modelId="{B1489515-96DC-4D71-85E0-B1DFAC2559CA}" type="presOf" srcId="{8FC0038E-1413-4024-B81C-0B8929F920BF}" destId="{25626B54-A9E3-46E9-AB39-30EFACB08386}" srcOrd="1" destOrd="0" presId="urn:microsoft.com/office/officeart/2005/8/layout/hList9"/>
    <dgm:cxn modelId="{FCC27C25-90DC-4EDD-9457-CD968976AC6D}" srcId="{28A58CB4-299E-408F-BD68-D73299D96DAD}" destId="{8FC0038E-1413-4024-B81C-0B8929F920BF}" srcOrd="0" destOrd="0" parTransId="{6CCFEC40-1152-4EF2-8F7F-6EFE2F108ECA}" sibTransId="{32E72D43-2F9C-41BD-A69B-E297595C9CF3}"/>
    <dgm:cxn modelId="{55F87133-BC82-4157-80B5-83A35C683409}" type="presOf" srcId="{28A58CB4-299E-408F-BD68-D73299D96DAD}" destId="{2C26ABC2-3E51-42CB-ADCF-C8E26B66DED4}" srcOrd="0" destOrd="0" presId="urn:microsoft.com/office/officeart/2005/8/layout/hList9"/>
    <dgm:cxn modelId="{21D39078-C76E-4E99-9B00-6FA21FFB77DE}" srcId="{1456A892-9A27-4389-8E9A-7F9405A58DF2}" destId="{4CE7D9D8-FD55-4DB6-BDBB-BE6D97C3FA5B}" srcOrd="0" destOrd="0" parTransId="{0CFEE139-8C79-4187-BE25-7EAE0E2656C9}" sibTransId="{52E3F4EA-3029-406A-9E23-775C40624977}"/>
    <dgm:cxn modelId="{0A97729D-DBFA-48F0-827C-963696264433}" srcId="{8EAE164B-2E8B-4A66-911A-0A28F34A738F}" destId="{1456A892-9A27-4389-8E9A-7F9405A58DF2}" srcOrd="1" destOrd="0" parTransId="{778C414F-6F48-4E4A-AAE8-9774D583B021}" sibTransId="{1E756532-DE71-4D86-980F-D197493F493F}"/>
    <dgm:cxn modelId="{70393DBB-59C0-4B47-86F0-75DED5DFBE2A}" srcId="{8EAE164B-2E8B-4A66-911A-0A28F34A738F}" destId="{28A58CB4-299E-408F-BD68-D73299D96DAD}" srcOrd="0" destOrd="0" parTransId="{A4840273-2FC5-45AE-A905-883EE52CD4D9}" sibTransId="{EE2C74CB-67E7-4B0A-8594-1711CF2E4999}"/>
    <dgm:cxn modelId="{D93269BC-CF34-4A42-8A9A-B89E7D7E503E}" type="presOf" srcId="{1456A892-9A27-4389-8E9A-7F9405A58DF2}" destId="{75B9B18F-1BFB-47F3-B4AC-D7528DF907EC}" srcOrd="0" destOrd="0" presId="urn:microsoft.com/office/officeart/2005/8/layout/hList9"/>
    <dgm:cxn modelId="{9AF890C3-0078-444B-9EC1-5842B1A2C149}" type="presOf" srcId="{4CE7D9D8-FD55-4DB6-BDBB-BE6D97C3FA5B}" destId="{174DE088-B60D-4416-9324-8CEB8EE7B53B}" srcOrd="1" destOrd="0" presId="urn:microsoft.com/office/officeart/2005/8/layout/hList9"/>
    <dgm:cxn modelId="{0B3639C5-AEFC-45C9-816E-3B0708A965AD}" type="presOf" srcId="{4CE7D9D8-FD55-4DB6-BDBB-BE6D97C3FA5B}" destId="{E00D65CB-97B7-49C9-AE2D-B2702773DD79}" srcOrd="0" destOrd="0" presId="urn:microsoft.com/office/officeart/2005/8/layout/hList9"/>
    <dgm:cxn modelId="{9CC36FEB-4B67-440D-864F-3C7584AF7515}" type="presOf" srcId="{8EAE164B-2E8B-4A66-911A-0A28F34A738F}" destId="{E78A7B7B-09D1-449F-BF63-DDA2F71F3408}" srcOrd="0" destOrd="0" presId="urn:microsoft.com/office/officeart/2005/8/layout/hList9"/>
    <dgm:cxn modelId="{14C54690-48AA-43AB-9353-B712895A11BA}" type="presParOf" srcId="{E78A7B7B-09D1-449F-BF63-DDA2F71F3408}" destId="{97DBE1F5-F396-4302-9F58-A8D4E086CF30}" srcOrd="0" destOrd="0" presId="urn:microsoft.com/office/officeart/2005/8/layout/hList9"/>
    <dgm:cxn modelId="{DBC79DC1-042F-4374-9AE1-B553AFB57FED}" type="presParOf" srcId="{E78A7B7B-09D1-449F-BF63-DDA2F71F3408}" destId="{25E4F676-A640-419B-87D9-EFA01AE8E72B}" srcOrd="1" destOrd="0" presId="urn:microsoft.com/office/officeart/2005/8/layout/hList9"/>
    <dgm:cxn modelId="{908DD42B-88DD-496F-A736-D96A42996ADC}" type="presParOf" srcId="{25E4F676-A640-419B-87D9-EFA01AE8E72B}" destId="{40BAA649-3767-44CB-9D0B-65B1A0578575}" srcOrd="0" destOrd="0" presId="urn:microsoft.com/office/officeart/2005/8/layout/hList9"/>
    <dgm:cxn modelId="{D18FAAB4-9DD0-4A26-B644-9BAF023CE7CC}" type="presParOf" srcId="{25E4F676-A640-419B-87D9-EFA01AE8E72B}" destId="{1C2A4598-0149-45D3-9726-48B23F45BF7D}" srcOrd="1" destOrd="0" presId="urn:microsoft.com/office/officeart/2005/8/layout/hList9"/>
    <dgm:cxn modelId="{C743D169-FA64-48C1-B47E-8C7CAC005531}" type="presParOf" srcId="{1C2A4598-0149-45D3-9726-48B23F45BF7D}" destId="{31AD89F5-D117-4304-BB09-2B67F7C4C95B}" srcOrd="0" destOrd="0" presId="urn:microsoft.com/office/officeart/2005/8/layout/hList9"/>
    <dgm:cxn modelId="{D86F56B8-0D20-4AC1-AC4F-CE4876CDE101}" type="presParOf" srcId="{1C2A4598-0149-45D3-9726-48B23F45BF7D}" destId="{25626B54-A9E3-46E9-AB39-30EFACB08386}" srcOrd="1" destOrd="0" presId="urn:microsoft.com/office/officeart/2005/8/layout/hList9"/>
    <dgm:cxn modelId="{861E9A4C-6D76-4E0D-9E9A-79E9FB925E62}" type="presParOf" srcId="{E78A7B7B-09D1-449F-BF63-DDA2F71F3408}" destId="{243AC875-A8D3-40A7-82BE-664308CE8DB3}" srcOrd="2" destOrd="0" presId="urn:microsoft.com/office/officeart/2005/8/layout/hList9"/>
    <dgm:cxn modelId="{20FA22B4-763C-4394-B627-3F5114B62AB3}" type="presParOf" srcId="{E78A7B7B-09D1-449F-BF63-DDA2F71F3408}" destId="{2C26ABC2-3E51-42CB-ADCF-C8E26B66DED4}" srcOrd="3" destOrd="0" presId="urn:microsoft.com/office/officeart/2005/8/layout/hList9"/>
    <dgm:cxn modelId="{19B06FE6-D5D3-4440-9AB4-234BCE245292}" type="presParOf" srcId="{E78A7B7B-09D1-449F-BF63-DDA2F71F3408}" destId="{B9172FD2-2178-489E-9A7A-4694E0712137}" srcOrd="4" destOrd="0" presId="urn:microsoft.com/office/officeart/2005/8/layout/hList9"/>
    <dgm:cxn modelId="{2B11C8C2-D6B9-4F96-A915-591F90CE370F}" type="presParOf" srcId="{E78A7B7B-09D1-449F-BF63-DDA2F71F3408}" destId="{E727CCE4-7CBF-43B2-A616-B216704C0EFF}" srcOrd="5" destOrd="0" presId="urn:microsoft.com/office/officeart/2005/8/layout/hList9"/>
    <dgm:cxn modelId="{44FEF22D-3305-4DA8-9869-A4B01F71BFB6}" type="presParOf" srcId="{E78A7B7B-09D1-449F-BF63-DDA2F71F3408}" destId="{FD486C64-D54F-43A9-97DB-C72FF8204F6D}" srcOrd="6" destOrd="0" presId="urn:microsoft.com/office/officeart/2005/8/layout/hList9"/>
    <dgm:cxn modelId="{890687D8-001B-4E6B-BCB0-2DEE1C2D226A}" type="presParOf" srcId="{FD486C64-D54F-43A9-97DB-C72FF8204F6D}" destId="{FBE0AB8E-BE0B-4134-B61A-4352966F0270}" srcOrd="0" destOrd="0" presId="urn:microsoft.com/office/officeart/2005/8/layout/hList9"/>
    <dgm:cxn modelId="{ED757357-918D-47A6-BAFA-B36908EA63F9}" type="presParOf" srcId="{FD486C64-D54F-43A9-97DB-C72FF8204F6D}" destId="{AECC33D4-BA7F-4DCE-AEB0-F07E7A04EC56}" srcOrd="1" destOrd="0" presId="urn:microsoft.com/office/officeart/2005/8/layout/hList9"/>
    <dgm:cxn modelId="{1DA58054-9F0E-4AFD-A1C0-0EE992EBE041}" type="presParOf" srcId="{AECC33D4-BA7F-4DCE-AEB0-F07E7A04EC56}" destId="{E00D65CB-97B7-49C9-AE2D-B2702773DD79}" srcOrd="0" destOrd="0" presId="urn:microsoft.com/office/officeart/2005/8/layout/hList9"/>
    <dgm:cxn modelId="{C3C87F57-C980-40B5-A457-E0889104EC20}" type="presParOf" srcId="{AECC33D4-BA7F-4DCE-AEB0-F07E7A04EC56}" destId="{174DE088-B60D-4416-9324-8CEB8EE7B53B}" srcOrd="1" destOrd="0" presId="urn:microsoft.com/office/officeart/2005/8/layout/hList9"/>
    <dgm:cxn modelId="{64C463E3-9278-4F24-8EA1-B7B18521C623}" type="presParOf" srcId="{E78A7B7B-09D1-449F-BF63-DDA2F71F3408}" destId="{9AFB9F27-3A26-4825-A8DC-748B28A514B4}" srcOrd="7" destOrd="0" presId="urn:microsoft.com/office/officeart/2005/8/layout/hList9"/>
    <dgm:cxn modelId="{800C06F4-77D8-4E06-AAA1-ED3C3B71DBD1}" type="presParOf" srcId="{E78A7B7B-09D1-449F-BF63-DDA2F71F3408}" destId="{75B9B18F-1BFB-47F3-B4AC-D7528DF907E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E302A-1CF6-4EC8-834E-A1D81B93D6BF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04EA71C-07F5-4860-AFF4-43638E257BB9}">
      <dgm:prSet custT="1"/>
      <dgm:spPr/>
      <dgm:t>
        <a:bodyPr/>
        <a:lstStyle/>
        <a:p>
          <a:r>
            <a:rPr lang="fr-FR" sz="2400" dirty="0"/>
            <a:t>Objectifs à atteindre</a:t>
          </a:r>
        </a:p>
      </dgm:t>
    </dgm:pt>
    <dgm:pt modelId="{146E23DD-706C-4ADB-BE85-E72A2E6934A9}" type="parTrans" cxnId="{F0DC5FD0-8EB1-4FA8-87FC-52491DF93F5F}">
      <dgm:prSet/>
      <dgm:spPr/>
      <dgm:t>
        <a:bodyPr/>
        <a:lstStyle/>
        <a:p>
          <a:endParaRPr lang="fr-FR"/>
        </a:p>
      </dgm:t>
    </dgm:pt>
    <dgm:pt modelId="{F9E569D5-EE4D-4B1A-A372-56D76F2BA54C}" type="sibTrans" cxnId="{F0DC5FD0-8EB1-4FA8-87FC-52491DF93F5F}">
      <dgm:prSet/>
      <dgm:spPr/>
      <dgm:t>
        <a:bodyPr/>
        <a:lstStyle/>
        <a:p>
          <a:endParaRPr lang="fr-FR"/>
        </a:p>
      </dgm:t>
    </dgm:pt>
    <dgm:pt modelId="{BBCF67FE-7DD8-438B-ADCC-77266BFD2A3F}">
      <dgm:prSet/>
      <dgm:spPr/>
      <dgm:t>
        <a:bodyPr/>
        <a:lstStyle/>
        <a:p>
          <a:r>
            <a:rPr lang="fr-FR" dirty="0"/>
            <a:t>E</a:t>
          </a:r>
          <a:r>
            <a:rPr lang="fr-FR" b="0" i="0" dirty="0"/>
            <a:t>tudier la faisabilité d'un </a:t>
          </a:r>
          <a:r>
            <a:rPr lang="fr-FR" b="1" i="0" dirty="0"/>
            <a:t>moteur de classification</a:t>
          </a:r>
          <a:r>
            <a:rPr lang="fr-FR" b="0" i="0" dirty="0"/>
            <a:t> </a:t>
          </a:r>
          <a:br>
            <a:rPr lang="fr-FR" b="0" i="0" dirty="0"/>
          </a:br>
          <a:r>
            <a:rPr lang="fr-FR" b="0" i="0" dirty="0"/>
            <a:t>des articles en différentes catégories</a:t>
          </a:r>
          <a:endParaRPr lang="fr-FR" dirty="0"/>
        </a:p>
      </dgm:t>
    </dgm:pt>
    <dgm:pt modelId="{A2F22522-C595-4CC9-AD11-70DD42E9CDB6}" type="parTrans" cxnId="{7E6ABD11-EADD-4427-9B6D-45FC13695280}">
      <dgm:prSet/>
      <dgm:spPr/>
      <dgm:t>
        <a:bodyPr/>
        <a:lstStyle/>
        <a:p>
          <a:endParaRPr lang="fr-FR"/>
        </a:p>
      </dgm:t>
    </dgm:pt>
    <dgm:pt modelId="{CA579C97-D115-4F18-96ED-50EB37BB38E8}" type="sibTrans" cxnId="{7E6ABD11-EADD-4427-9B6D-45FC13695280}">
      <dgm:prSet/>
      <dgm:spPr/>
      <dgm:t>
        <a:bodyPr/>
        <a:lstStyle/>
        <a:p>
          <a:endParaRPr lang="fr-FR"/>
        </a:p>
      </dgm:t>
    </dgm:pt>
    <dgm:pt modelId="{7BF3D302-9BB5-4A91-909E-A390E419CB12}">
      <dgm:prSet custT="1"/>
      <dgm:spPr/>
      <dgm:t>
        <a:bodyPr/>
        <a:lstStyle/>
        <a:p>
          <a:r>
            <a:rPr lang="fr-FR" sz="2000" dirty="0"/>
            <a:t>7 catégories</a:t>
          </a:r>
        </a:p>
      </dgm:t>
    </dgm:pt>
    <dgm:pt modelId="{4A8BC837-20A6-469B-A5A3-8567B64F4FC3}" type="parTrans" cxnId="{56958732-4674-4C3D-A7E1-C995FF1843EA}">
      <dgm:prSet/>
      <dgm:spPr/>
      <dgm:t>
        <a:bodyPr/>
        <a:lstStyle/>
        <a:p>
          <a:endParaRPr lang="fr-FR"/>
        </a:p>
      </dgm:t>
    </dgm:pt>
    <dgm:pt modelId="{1A1320E7-A550-4BC9-9754-23A2D825A6E7}" type="sibTrans" cxnId="{56958732-4674-4C3D-A7E1-C995FF1843EA}">
      <dgm:prSet/>
      <dgm:spPr/>
      <dgm:t>
        <a:bodyPr/>
        <a:lstStyle/>
        <a:p>
          <a:endParaRPr lang="fr-FR"/>
        </a:p>
      </dgm:t>
    </dgm:pt>
    <dgm:pt modelId="{8BA9AB2C-093D-4131-969C-361FE7601E84}">
      <dgm:prSet/>
      <dgm:spPr/>
      <dgm:t>
        <a:bodyPr/>
        <a:lstStyle/>
        <a:p>
          <a:r>
            <a:rPr lang="en-US" b="1" dirty="0"/>
            <a:t>Home Decor &amp; Festive Needs</a:t>
          </a:r>
          <a:endParaRPr lang="fr-FR" b="1" dirty="0"/>
        </a:p>
      </dgm:t>
    </dgm:pt>
    <dgm:pt modelId="{7B3890A8-B71F-49BD-993D-4B0B895AEA31}" type="parTrans" cxnId="{986E8231-9A0D-4551-BE2E-4B79BA5E7482}">
      <dgm:prSet/>
      <dgm:spPr/>
      <dgm:t>
        <a:bodyPr/>
        <a:lstStyle/>
        <a:p>
          <a:endParaRPr lang="fr-FR"/>
        </a:p>
      </dgm:t>
    </dgm:pt>
    <dgm:pt modelId="{3816A755-06B5-45AD-B405-2A2C3A8A4B49}" type="sibTrans" cxnId="{986E8231-9A0D-4551-BE2E-4B79BA5E7482}">
      <dgm:prSet/>
      <dgm:spPr/>
      <dgm:t>
        <a:bodyPr/>
        <a:lstStyle/>
        <a:p>
          <a:endParaRPr lang="fr-FR"/>
        </a:p>
      </dgm:t>
    </dgm:pt>
    <dgm:pt modelId="{07E53387-0C1B-4EF5-819B-AA09BE832360}">
      <dgm:prSet/>
      <dgm:spPr/>
      <dgm:t>
        <a:bodyPr/>
        <a:lstStyle/>
        <a:p>
          <a:r>
            <a:rPr lang="en-US" b="1" dirty="0"/>
            <a:t>Home Furnishing</a:t>
          </a:r>
          <a:endParaRPr lang="fr-FR" b="1" dirty="0"/>
        </a:p>
      </dgm:t>
    </dgm:pt>
    <dgm:pt modelId="{3ABF71B0-EF46-41B1-8DB4-38916C3CAC39}" type="parTrans" cxnId="{E8CA417C-1A5A-4EEE-9EAC-5F0DC3CC020A}">
      <dgm:prSet/>
      <dgm:spPr/>
      <dgm:t>
        <a:bodyPr/>
        <a:lstStyle/>
        <a:p>
          <a:endParaRPr lang="fr-FR"/>
        </a:p>
      </dgm:t>
    </dgm:pt>
    <dgm:pt modelId="{18943550-8A70-4F0A-A721-0780B45CEE6D}" type="sibTrans" cxnId="{E8CA417C-1A5A-4EEE-9EAC-5F0DC3CC020A}">
      <dgm:prSet/>
      <dgm:spPr/>
      <dgm:t>
        <a:bodyPr/>
        <a:lstStyle/>
        <a:p>
          <a:endParaRPr lang="fr-FR"/>
        </a:p>
      </dgm:t>
    </dgm:pt>
    <dgm:pt modelId="{4E698A05-F927-4114-B609-F3127F555F04}">
      <dgm:prSet/>
      <dgm:spPr/>
      <dgm:t>
        <a:bodyPr/>
        <a:lstStyle/>
        <a:p>
          <a:r>
            <a:rPr lang="en-US" b="1" dirty="0"/>
            <a:t>Watches</a:t>
          </a:r>
          <a:endParaRPr lang="fr-FR" b="1" dirty="0"/>
        </a:p>
      </dgm:t>
    </dgm:pt>
    <dgm:pt modelId="{0C5BF2B2-441B-4377-92F1-5314D3DF67DF}" type="parTrans" cxnId="{938F7F2E-C2F1-4DF3-8A62-76F1498ACCE2}">
      <dgm:prSet/>
      <dgm:spPr/>
      <dgm:t>
        <a:bodyPr/>
        <a:lstStyle/>
        <a:p>
          <a:endParaRPr lang="fr-FR"/>
        </a:p>
      </dgm:t>
    </dgm:pt>
    <dgm:pt modelId="{9C69E6C0-564C-45D1-87EB-E77C37531A48}" type="sibTrans" cxnId="{938F7F2E-C2F1-4DF3-8A62-76F1498ACCE2}">
      <dgm:prSet/>
      <dgm:spPr/>
      <dgm:t>
        <a:bodyPr/>
        <a:lstStyle/>
        <a:p>
          <a:endParaRPr lang="fr-FR"/>
        </a:p>
      </dgm:t>
    </dgm:pt>
    <dgm:pt modelId="{2391B0BD-2982-4799-8DBF-08C1A4CF626F}">
      <dgm:prSet/>
      <dgm:spPr/>
      <dgm:t>
        <a:bodyPr/>
        <a:lstStyle/>
        <a:p>
          <a:r>
            <a:rPr lang="en-US" b="1" dirty="0"/>
            <a:t>Computers</a:t>
          </a:r>
          <a:endParaRPr lang="fr-FR" b="1" dirty="0"/>
        </a:p>
      </dgm:t>
    </dgm:pt>
    <dgm:pt modelId="{0B624BB2-A6C2-4DD3-8942-C70619B02256}" type="parTrans" cxnId="{10EE0108-828D-4F67-A514-244C88DA2D26}">
      <dgm:prSet/>
      <dgm:spPr/>
      <dgm:t>
        <a:bodyPr/>
        <a:lstStyle/>
        <a:p>
          <a:endParaRPr lang="fr-FR"/>
        </a:p>
      </dgm:t>
    </dgm:pt>
    <dgm:pt modelId="{C6AEA52C-7C38-4D4F-8850-00AED2710506}" type="sibTrans" cxnId="{10EE0108-828D-4F67-A514-244C88DA2D26}">
      <dgm:prSet/>
      <dgm:spPr/>
      <dgm:t>
        <a:bodyPr/>
        <a:lstStyle/>
        <a:p>
          <a:endParaRPr lang="fr-FR"/>
        </a:p>
      </dgm:t>
    </dgm:pt>
    <dgm:pt modelId="{B4133919-CC32-42F8-A487-904B86977251}">
      <dgm:prSet/>
      <dgm:spPr/>
      <dgm:t>
        <a:bodyPr/>
        <a:lstStyle/>
        <a:p>
          <a:r>
            <a:rPr lang="en-US" b="1" dirty="0"/>
            <a:t>Baby Care </a:t>
          </a:r>
          <a:endParaRPr lang="fr-FR" b="1" dirty="0"/>
        </a:p>
      </dgm:t>
    </dgm:pt>
    <dgm:pt modelId="{4E8A6AD0-7072-410B-915A-B3CC4372008F}" type="parTrans" cxnId="{7FEB3E57-7C2E-4520-8483-42BB06992C40}">
      <dgm:prSet/>
      <dgm:spPr/>
      <dgm:t>
        <a:bodyPr/>
        <a:lstStyle/>
        <a:p>
          <a:endParaRPr lang="fr-FR"/>
        </a:p>
      </dgm:t>
    </dgm:pt>
    <dgm:pt modelId="{0BEEE5F5-FC3D-4762-AAE2-82C5358561DA}" type="sibTrans" cxnId="{7FEB3E57-7C2E-4520-8483-42BB06992C40}">
      <dgm:prSet/>
      <dgm:spPr/>
      <dgm:t>
        <a:bodyPr/>
        <a:lstStyle/>
        <a:p>
          <a:endParaRPr lang="fr-FR"/>
        </a:p>
      </dgm:t>
    </dgm:pt>
    <dgm:pt modelId="{4BADEA13-0F56-4277-84DC-3CE99E3D1D23}">
      <dgm:prSet/>
      <dgm:spPr/>
      <dgm:t>
        <a:bodyPr/>
        <a:lstStyle/>
        <a:p>
          <a:r>
            <a:rPr lang="en-US" b="1" dirty="0"/>
            <a:t>Kitchen &amp; Dining</a:t>
          </a:r>
          <a:endParaRPr lang="fr-FR" b="1" dirty="0"/>
        </a:p>
      </dgm:t>
    </dgm:pt>
    <dgm:pt modelId="{3D930AE5-57BD-40C5-905A-7E0A8A063ADB}" type="parTrans" cxnId="{3C3CDC9D-43C4-4994-B57A-B0E2101B6AB3}">
      <dgm:prSet/>
      <dgm:spPr/>
      <dgm:t>
        <a:bodyPr/>
        <a:lstStyle/>
        <a:p>
          <a:endParaRPr lang="fr-FR"/>
        </a:p>
      </dgm:t>
    </dgm:pt>
    <dgm:pt modelId="{3F63BD80-ABA0-4CB3-A0C6-FDB9BC62772A}" type="sibTrans" cxnId="{3C3CDC9D-43C4-4994-B57A-B0E2101B6AB3}">
      <dgm:prSet/>
      <dgm:spPr/>
      <dgm:t>
        <a:bodyPr/>
        <a:lstStyle/>
        <a:p>
          <a:endParaRPr lang="fr-FR"/>
        </a:p>
      </dgm:t>
    </dgm:pt>
    <dgm:pt modelId="{EEE05F1E-3F12-4431-ADB2-AC6AC4234E63}">
      <dgm:prSet/>
      <dgm:spPr/>
      <dgm:t>
        <a:bodyPr/>
        <a:lstStyle/>
        <a:p>
          <a:r>
            <a:rPr lang="en-US" b="1" dirty="0"/>
            <a:t>Beauty and Personal Care</a:t>
          </a:r>
          <a:endParaRPr lang="fr-FR" b="1" dirty="0"/>
        </a:p>
      </dgm:t>
    </dgm:pt>
    <dgm:pt modelId="{89393FE0-EC76-4BF9-A964-F24AC835631E}" type="parTrans" cxnId="{E9C88B17-FCF3-46EB-AE60-7011098C4D10}">
      <dgm:prSet/>
      <dgm:spPr/>
      <dgm:t>
        <a:bodyPr/>
        <a:lstStyle/>
        <a:p>
          <a:endParaRPr lang="fr-FR"/>
        </a:p>
      </dgm:t>
    </dgm:pt>
    <dgm:pt modelId="{2DB07285-20BC-4C43-80DB-D6E38236AC88}" type="sibTrans" cxnId="{E9C88B17-FCF3-46EB-AE60-7011098C4D10}">
      <dgm:prSet/>
      <dgm:spPr/>
      <dgm:t>
        <a:bodyPr/>
        <a:lstStyle/>
        <a:p>
          <a:endParaRPr lang="fr-FR"/>
        </a:p>
      </dgm:t>
    </dgm:pt>
    <dgm:pt modelId="{77DE25C4-F812-455E-BD3E-87135F848798}" type="pres">
      <dgm:prSet presAssocID="{975E302A-1CF6-4EC8-834E-A1D81B93D6BF}" presName="Name0" presStyleCnt="0">
        <dgm:presLayoutVars>
          <dgm:chMax val="7"/>
          <dgm:dir/>
          <dgm:animOne val="branch"/>
        </dgm:presLayoutVars>
      </dgm:prSet>
      <dgm:spPr/>
    </dgm:pt>
    <dgm:pt modelId="{9DEDBCE0-C66F-4706-85BD-145912C1C984}" type="pres">
      <dgm:prSet presAssocID="{404EA71C-07F5-4860-AFF4-43638E257BB9}" presName="parTx1" presStyleLbl="node1" presStyleIdx="0" presStyleCnt="2"/>
      <dgm:spPr/>
    </dgm:pt>
    <dgm:pt modelId="{E74C93E0-55CA-4204-9B19-752BF942196A}" type="pres">
      <dgm:prSet presAssocID="{404EA71C-07F5-4860-AFF4-43638E257BB9}" presName="spPre1" presStyleCnt="0"/>
      <dgm:spPr/>
    </dgm:pt>
    <dgm:pt modelId="{2B575C6C-CDE3-4147-80FB-2930A879B249}" type="pres">
      <dgm:prSet presAssocID="{404EA71C-07F5-4860-AFF4-43638E257BB9}" presName="chLin1" presStyleCnt="0"/>
      <dgm:spPr/>
    </dgm:pt>
    <dgm:pt modelId="{015FE70F-FDD9-4D2A-BD3F-EA73C6122C64}" type="pres">
      <dgm:prSet presAssocID="{A2F22522-C595-4CC9-AD11-70DD42E9CDB6}" presName="Name11" presStyleLbl="parChTrans1D1" presStyleIdx="0" presStyleCnt="18"/>
      <dgm:spPr/>
    </dgm:pt>
    <dgm:pt modelId="{D9C51041-1AF5-4E1D-BCB6-491490C368F4}" type="pres">
      <dgm:prSet presAssocID="{A2F22522-C595-4CC9-AD11-70DD42E9CDB6}" presName="Name31" presStyleLbl="parChTrans1D1" presStyleIdx="1" presStyleCnt="18"/>
      <dgm:spPr/>
    </dgm:pt>
    <dgm:pt modelId="{B9DBD9D7-4D9F-4504-8C05-4637DA83F610}" type="pres">
      <dgm:prSet presAssocID="{BBCF67FE-7DD8-438B-ADCC-77266BFD2A3F}" presName="top1" presStyleCnt="0"/>
      <dgm:spPr/>
    </dgm:pt>
    <dgm:pt modelId="{47B14258-43ED-44B4-8521-0E70A229F071}" type="pres">
      <dgm:prSet presAssocID="{BBCF67FE-7DD8-438B-ADCC-77266BFD2A3F}" presName="txAndLines1" presStyleCnt="0"/>
      <dgm:spPr/>
    </dgm:pt>
    <dgm:pt modelId="{20CC4228-5062-460E-B534-AB176EF0B70F}" type="pres">
      <dgm:prSet presAssocID="{BBCF67FE-7DD8-438B-ADCC-77266BFD2A3F}" presName="anchor1" presStyleCnt="0"/>
      <dgm:spPr/>
    </dgm:pt>
    <dgm:pt modelId="{C842C3BE-9BA4-41B8-8517-52507341B70D}" type="pres">
      <dgm:prSet presAssocID="{BBCF67FE-7DD8-438B-ADCC-77266BFD2A3F}" presName="backup1" presStyleCnt="0"/>
      <dgm:spPr/>
    </dgm:pt>
    <dgm:pt modelId="{A584D987-0048-4DFB-B5F2-93A5AFC0FA24}" type="pres">
      <dgm:prSet presAssocID="{BBCF67FE-7DD8-438B-ADCC-77266BFD2A3F}" presName="preLine1" presStyleLbl="parChTrans1D1" presStyleIdx="2" presStyleCnt="18"/>
      <dgm:spPr/>
    </dgm:pt>
    <dgm:pt modelId="{2B1714E6-DDC0-4B46-9AA9-89F388E2C62D}" type="pres">
      <dgm:prSet presAssocID="{BBCF67FE-7DD8-438B-ADCC-77266BFD2A3F}" presName="desTx1" presStyleLbl="revTx" presStyleIdx="0" presStyleCnt="0">
        <dgm:presLayoutVars>
          <dgm:bulletEnabled val="1"/>
        </dgm:presLayoutVars>
      </dgm:prSet>
      <dgm:spPr/>
    </dgm:pt>
    <dgm:pt modelId="{9872DCF3-C732-41AA-A4BD-ACEC7444B0D0}" type="pres">
      <dgm:prSet presAssocID="{BBCF67FE-7DD8-438B-ADCC-77266BFD2A3F}" presName="postLine1" presStyleLbl="parChTrans1D1" presStyleIdx="3" presStyleCnt="18"/>
      <dgm:spPr/>
    </dgm:pt>
    <dgm:pt modelId="{D256B5D3-2B7C-4CD4-A73B-89358A16CAF0}" type="pres">
      <dgm:prSet presAssocID="{404EA71C-07F5-4860-AFF4-43638E257BB9}" presName="spPost1" presStyleCnt="0"/>
      <dgm:spPr/>
    </dgm:pt>
    <dgm:pt modelId="{2DBD1157-DA57-459F-AAFA-C8ABFAE3B391}" type="pres">
      <dgm:prSet presAssocID="{7BF3D302-9BB5-4A91-909E-A390E419CB12}" presName="parTx2" presStyleLbl="node1" presStyleIdx="1" presStyleCnt="2"/>
      <dgm:spPr/>
    </dgm:pt>
    <dgm:pt modelId="{044FB715-D563-4567-B34B-8B6BF98E831A}" type="pres">
      <dgm:prSet presAssocID="{7BF3D302-9BB5-4A91-909E-A390E419CB12}" presName="spPre2" presStyleCnt="0"/>
      <dgm:spPr/>
    </dgm:pt>
    <dgm:pt modelId="{E437C868-5D1F-4EAA-8593-4EB079E45178}" type="pres">
      <dgm:prSet presAssocID="{7BF3D302-9BB5-4A91-909E-A390E419CB12}" presName="chLin2" presStyleCnt="0"/>
      <dgm:spPr/>
    </dgm:pt>
    <dgm:pt modelId="{7278935A-DDC9-47C1-AE39-C653B70A7D77}" type="pres">
      <dgm:prSet presAssocID="{7B3890A8-B71F-49BD-993D-4B0B895AEA31}" presName="Name45" presStyleLbl="parChTrans1D1" presStyleIdx="4" presStyleCnt="18"/>
      <dgm:spPr/>
    </dgm:pt>
    <dgm:pt modelId="{68DCA37D-4BF9-4E48-BBBA-7FF652450BD6}" type="pres">
      <dgm:prSet presAssocID="{8BA9AB2C-093D-4131-969C-361FE7601E84}" presName="txAndLines2" presStyleCnt="0"/>
      <dgm:spPr/>
    </dgm:pt>
    <dgm:pt modelId="{6822882D-9959-453B-B39D-85230D357A94}" type="pres">
      <dgm:prSet presAssocID="{8BA9AB2C-093D-4131-969C-361FE7601E84}" presName="anchor2" presStyleCnt="0"/>
      <dgm:spPr/>
    </dgm:pt>
    <dgm:pt modelId="{69BFDE5E-6995-49E2-A7B9-605D01B9914B}" type="pres">
      <dgm:prSet presAssocID="{8BA9AB2C-093D-4131-969C-361FE7601E84}" presName="backup2" presStyleCnt="0"/>
      <dgm:spPr/>
    </dgm:pt>
    <dgm:pt modelId="{C7542668-5207-41BE-898D-3930636AE5F5}" type="pres">
      <dgm:prSet presAssocID="{8BA9AB2C-093D-4131-969C-361FE7601E84}" presName="preLine2" presStyleLbl="parChTrans1D1" presStyleIdx="5" presStyleCnt="18"/>
      <dgm:spPr/>
    </dgm:pt>
    <dgm:pt modelId="{0115E797-9B87-4C6A-91FE-BCE1BF70A58C}" type="pres">
      <dgm:prSet presAssocID="{8BA9AB2C-093D-4131-969C-361FE7601E84}" presName="desTx2" presStyleLbl="revTx" presStyleIdx="0" presStyleCnt="0">
        <dgm:presLayoutVars>
          <dgm:bulletEnabled val="1"/>
        </dgm:presLayoutVars>
      </dgm:prSet>
      <dgm:spPr/>
    </dgm:pt>
    <dgm:pt modelId="{CD24F8DD-798B-43E5-9987-8929571031CD}" type="pres">
      <dgm:prSet presAssocID="{3ABF71B0-EF46-41B1-8DB4-38916C3CAC39}" presName="Name45" presStyleLbl="parChTrans1D1" presStyleIdx="6" presStyleCnt="18"/>
      <dgm:spPr/>
    </dgm:pt>
    <dgm:pt modelId="{A248AFC6-0EBA-493B-B4E0-D982172363CB}" type="pres">
      <dgm:prSet presAssocID="{07E53387-0C1B-4EF5-819B-AA09BE832360}" presName="txAndLines2" presStyleCnt="0"/>
      <dgm:spPr/>
    </dgm:pt>
    <dgm:pt modelId="{DB306E0B-D2AD-4642-A1DE-55383D146C8C}" type="pres">
      <dgm:prSet presAssocID="{07E53387-0C1B-4EF5-819B-AA09BE832360}" presName="anchor2" presStyleCnt="0"/>
      <dgm:spPr/>
    </dgm:pt>
    <dgm:pt modelId="{8F51704D-D3F1-47AB-970E-291257C10443}" type="pres">
      <dgm:prSet presAssocID="{07E53387-0C1B-4EF5-819B-AA09BE832360}" presName="backup2" presStyleCnt="0"/>
      <dgm:spPr/>
    </dgm:pt>
    <dgm:pt modelId="{FA317726-41F6-4686-8947-5529CF7E1F2C}" type="pres">
      <dgm:prSet presAssocID="{07E53387-0C1B-4EF5-819B-AA09BE832360}" presName="preLine2" presStyleLbl="parChTrans1D1" presStyleIdx="7" presStyleCnt="18"/>
      <dgm:spPr/>
    </dgm:pt>
    <dgm:pt modelId="{B5786110-19FD-4A0C-B384-4C198B8439BE}" type="pres">
      <dgm:prSet presAssocID="{07E53387-0C1B-4EF5-819B-AA09BE832360}" presName="desTx2" presStyleLbl="revTx" presStyleIdx="0" presStyleCnt="0">
        <dgm:presLayoutVars>
          <dgm:bulletEnabled val="1"/>
        </dgm:presLayoutVars>
      </dgm:prSet>
      <dgm:spPr/>
    </dgm:pt>
    <dgm:pt modelId="{8FB488C5-1743-49DD-9CFB-BEDA22AD420F}" type="pres">
      <dgm:prSet presAssocID="{0C5BF2B2-441B-4377-92F1-5314D3DF67DF}" presName="Name45" presStyleLbl="parChTrans1D1" presStyleIdx="8" presStyleCnt="18"/>
      <dgm:spPr/>
    </dgm:pt>
    <dgm:pt modelId="{AFCA4F48-B3A8-447A-AC99-496252AD324A}" type="pres">
      <dgm:prSet presAssocID="{4E698A05-F927-4114-B609-F3127F555F04}" presName="txAndLines2" presStyleCnt="0"/>
      <dgm:spPr/>
    </dgm:pt>
    <dgm:pt modelId="{5351F7C1-8752-4F0E-A255-54AA6DCFA707}" type="pres">
      <dgm:prSet presAssocID="{4E698A05-F927-4114-B609-F3127F555F04}" presName="anchor2" presStyleCnt="0"/>
      <dgm:spPr/>
    </dgm:pt>
    <dgm:pt modelId="{F3AF0271-068C-496B-8BEF-C4998A41FBF2}" type="pres">
      <dgm:prSet presAssocID="{4E698A05-F927-4114-B609-F3127F555F04}" presName="backup2" presStyleCnt="0"/>
      <dgm:spPr/>
    </dgm:pt>
    <dgm:pt modelId="{CE983C1E-D950-4623-AE79-C4DDF399B7B1}" type="pres">
      <dgm:prSet presAssocID="{4E698A05-F927-4114-B609-F3127F555F04}" presName="preLine2" presStyleLbl="parChTrans1D1" presStyleIdx="9" presStyleCnt="18"/>
      <dgm:spPr/>
    </dgm:pt>
    <dgm:pt modelId="{0F796357-46F5-4414-BB18-437D25E673E5}" type="pres">
      <dgm:prSet presAssocID="{4E698A05-F927-4114-B609-F3127F555F04}" presName="desTx2" presStyleLbl="revTx" presStyleIdx="0" presStyleCnt="0">
        <dgm:presLayoutVars>
          <dgm:bulletEnabled val="1"/>
        </dgm:presLayoutVars>
      </dgm:prSet>
      <dgm:spPr/>
    </dgm:pt>
    <dgm:pt modelId="{8AAAB79B-E099-4B27-9003-0024390F1086}" type="pres">
      <dgm:prSet presAssocID="{0B624BB2-A6C2-4DD3-8942-C70619B02256}" presName="Name45" presStyleLbl="parChTrans1D1" presStyleIdx="10" presStyleCnt="18"/>
      <dgm:spPr/>
    </dgm:pt>
    <dgm:pt modelId="{3C55A0C0-79B5-465F-952B-7D9DE0C76375}" type="pres">
      <dgm:prSet presAssocID="{2391B0BD-2982-4799-8DBF-08C1A4CF626F}" presName="txAndLines2" presStyleCnt="0"/>
      <dgm:spPr/>
    </dgm:pt>
    <dgm:pt modelId="{AE0BB70C-77EF-460A-ABA2-9C0F8668D561}" type="pres">
      <dgm:prSet presAssocID="{2391B0BD-2982-4799-8DBF-08C1A4CF626F}" presName="anchor2" presStyleCnt="0"/>
      <dgm:spPr/>
    </dgm:pt>
    <dgm:pt modelId="{DD0031D7-8497-46B2-8233-971E6AE64AA5}" type="pres">
      <dgm:prSet presAssocID="{2391B0BD-2982-4799-8DBF-08C1A4CF626F}" presName="backup2" presStyleCnt="0"/>
      <dgm:spPr/>
    </dgm:pt>
    <dgm:pt modelId="{8E1DC87E-5914-4A27-8B69-49EAB07A3ED2}" type="pres">
      <dgm:prSet presAssocID="{2391B0BD-2982-4799-8DBF-08C1A4CF626F}" presName="preLine2" presStyleLbl="parChTrans1D1" presStyleIdx="11" presStyleCnt="18"/>
      <dgm:spPr/>
    </dgm:pt>
    <dgm:pt modelId="{5D13282B-9146-45B4-A64B-E692E2C726AB}" type="pres">
      <dgm:prSet presAssocID="{2391B0BD-2982-4799-8DBF-08C1A4CF626F}" presName="desTx2" presStyleLbl="revTx" presStyleIdx="0" presStyleCnt="0">
        <dgm:presLayoutVars>
          <dgm:bulletEnabled val="1"/>
        </dgm:presLayoutVars>
      </dgm:prSet>
      <dgm:spPr/>
    </dgm:pt>
    <dgm:pt modelId="{4E86E7CF-DA7C-4FB5-9FD5-F42905986CA3}" type="pres">
      <dgm:prSet presAssocID="{4E8A6AD0-7072-410B-915A-B3CC4372008F}" presName="Name45" presStyleLbl="parChTrans1D1" presStyleIdx="12" presStyleCnt="18"/>
      <dgm:spPr/>
    </dgm:pt>
    <dgm:pt modelId="{BF89A5AD-0B82-4BB7-AE86-C547A731EF8E}" type="pres">
      <dgm:prSet presAssocID="{B4133919-CC32-42F8-A487-904B86977251}" presName="txAndLines2" presStyleCnt="0"/>
      <dgm:spPr/>
    </dgm:pt>
    <dgm:pt modelId="{2F6E1EA6-2634-406D-AF0A-AAB60210A13E}" type="pres">
      <dgm:prSet presAssocID="{B4133919-CC32-42F8-A487-904B86977251}" presName="anchor2" presStyleCnt="0"/>
      <dgm:spPr/>
    </dgm:pt>
    <dgm:pt modelId="{C9E89D4A-60B9-4239-85B2-8C9CB9D125D3}" type="pres">
      <dgm:prSet presAssocID="{B4133919-CC32-42F8-A487-904B86977251}" presName="backup2" presStyleCnt="0"/>
      <dgm:spPr/>
    </dgm:pt>
    <dgm:pt modelId="{13992097-3409-4D01-A2B6-8D3AF255526B}" type="pres">
      <dgm:prSet presAssocID="{B4133919-CC32-42F8-A487-904B86977251}" presName="preLine2" presStyleLbl="parChTrans1D1" presStyleIdx="13" presStyleCnt="18"/>
      <dgm:spPr/>
    </dgm:pt>
    <dgm:pt modelId="{1F022F02-FDFA-4D86-85D6-665F18BD857D}" type="pres">
      <dgm:prSet presAssocID="{B4133919-CC32-42F8-A487-904B86977251}" presName="desTx2" presStyleLbl="revTx" presStyleIdx="0" presStyleCnt="0">
        <dgm:presLayoutVars>
          <dgm:bulletEnabled val="1"/>
        </dgm:presLayoutVars>
      </dgm:prSet>
      <dgm:spPr/>
    </dgm:pt>
    <dgm:pt modelId="{ABAC8AFC-2619-48C0-AF25-8C8D4F09DAEF}" type="pres">
      <dgm:prSet presAssocID="{3D930AE5-57BD-40C5-905A-7E0A8A063ADB}" presName="Name45" presStyleLbl="parChTrans1D1" presStyleIdx="14" presStyleCnt="18"/>
      <dgm:spPr/>
    </dgm:pt>
    <dgm:pt modelId="{1480F037-6132-4506-B092-7CE82D016E50}" type="pres">
      <dgm:prSet presAssocID="{4BADEA13-0F56-4277-84DC-3CE99E3D1D23}" presName="txAndLines2" presStyleCnt="0"/>
      <dgm:spPr/>
    </dgm:pt>
    <dgm:pt modelId="{1297DA47-DA27-49CC-B4B5-40FC267D5BAB}" type="pres">
      <dgm:prSet presAssocID="{4BADEA13-0F56-4277-84DC-3CE99E3D1D23}" presName="anchor2" presStyleCnt="0"/>
      <dgm:spPr/>
    </dgm:pt>
    <dgm:pt modelId="{39D9AAFE-3EBE-4225-B02F-E622431CCE3D}" type="pres">
      <dgm:prSet presAssocID="{4BADEA13-0F56-4277-84DC-3CE99E3D1D23}" presName="backup2" presStyleCnt="0"/>
      <dgm:spPr/>
    </dgm:pt>
    <dgm:pt modelId="{70BC0126-6403-4D09-8529-155607F4A80A}" type="pres">
      <dgm:prSet presAssocID="{4BADEA13-0F56-4277-84DC-3CE99E3D1D23}" presName="preLine2" presStyleLbl="parChTrans1D1" presStyleIdx="15" presStyleCnt="18"/>
      <dgm:spPr/>
    </dgm:pt>
    <dgm:pt modelId="{0BD2C662-4F3C-4EF1-9109-1111016C553E}" type="pres">
      <dgm:prSet presAssocID="{4BADEA13-0F56-4277-84DC-3CE99E3D1D23}" presName="desTx2" presStyleLbl="revTx" presStyleIdx="0" presStyleCnt="0">
        <dgm:presLayoutVars>
          <dgm:bulletEnabled val="1"/>
        </dgm:presLayoutVars>
      </dgm:prSet>
      <dgm:spPr/>
    </dgm:pt>
    <dgm:pt modelId="{068FE5D8-F459-41A4-B5A0-4200CD8B4070}" type="pres">
      <dgm:prSet presAssocID="{89393FE0-EC76-4BF9-A964-F24AC835631E}" presName="Name45" presStyleLbl="parChTrans1D1" presStyleIdx="16" presStyleCnt="18"/>
      <dgm:spPr/>
    </dgm:pt>
    <dgm:pt modelId="{BACCEC32-815B-4BDE-AA64-C0B541EFC0A8}" type="pres">
      <dgm:prSet presAssocID="{EEE05F1E-3F12-4431-ADB2-AC6AC4234E63}" presName="txAndLines2" presStyleCnt="0"/>
      <dgm:spPr/>
    </dgm:pt>
    <dgm:pt modelId="{0D6FDB12-B7C0-4F74-8B95-726C65713A18}" type="pres">
      <dgm:prSet presAssocID="{EEE05F1E-3F12-4431-ADB2-AC6AC4234E63}" presName="anchor2" presStyleCnt="0"/>
      <dgm:spPr/>
    </dgm:pt>
    <dgm:pt modelId="{2022AEA2-7F4A-4405-92AE-2ACB4AD9230D}" type="pres">
      <dgm:prSet presAssocID="{EEE05F1E-3F12-4431-ADB2-AC6AC4234E63}" presName="backup2" presStyleCnt="0"/>
      <dgm:spPr/>
    </dgm:pt>
    <dgm:pt modelId="{0033064E-67F9-4382-BF03-1F9EB45BB62F}" type="pres">
      <dgm:prSet presAssocID="{EEE05F1E-3F12-4431-ADB2-AC6AC4234E63}" presName="preLine2" presStyleLbl="parChTrans1D1" presStyleIdx="17" presStyleCnt="18"/>
      <dgm:spPr/>
    </dgm:pt>
    <dgm:pt modelId="{6B716094-3B6D-414D-A17C-148AB70375FD}" type="pres">
      <dgm:prSet presAssocID="{EEE05F1E-3F12-4431-ADB2-AC6AC4234E63}" presName="desTx2" presStyleLbl="revTx" presStyleIdx="0" presStyleCnt="0">
        <dgm:presLayoutVars>
          <dgm:bulletEnabled val="1"/>
        </dgm:presLayoutVars>
      </dgm:prSet>
      <dgm:spPr/>
    </dgm:pt>
  </dgm:ptLst>
  <dgm:cxnLst>
    <dgm:cxn modelId="{79225305-3532-48FD-8C94-BE90F8F584D1}" type="presOf" srcId="{7BF3D302-9BB5-4A91-909E-A390E419CB12}" destId="{2DBD1157-DA57-459F-AAFA-C8ABFAE3B391}" srcOrd="0" destOrd="0" presId="urn:microsoft.com/office/officeart/2009/3/layout/SubStepProcess"/>
    <dgm:cxn modelId="{10EE0108-828D-4F67-A514-244C88DA2D26}" srcId="{7BF3D302-9BB5-4A91-909E-A390E419CB12}" destId="{2391B0BD-2982-4799-8DBF-08C1A4CF626F}" srcOrd="3" destOrd="0" parTransId="{0B624BB2-A6C2-4DD3-8942-C70619B02256}" sibTransId="{C6AEA52C-7C38-4D4F-8850-00AED2710506}"/>
    <dgm:cxn modelId="{BDC6B20C-F3C0-4353-954B-E92D91955D3E}" type="presOf" srcId="{07E53387-0C1B-4EF5-819B-AA09BE832360}" destId="{B5786110-19FD-4A0C-B384-4C198B8439BE}" srcOrd="0" destOrd="0" presId="urn:microsoft.com/office/officeart/2009/3/layout/SubStepProcess"/>
    <dgm:cxn modelId="{B873A810-BEDB-439C-A5A2-8CA6D8081880}" type="presOf" srcId="{4E698A05-F927-4114-B609-F3127F555F04}" destId="{0F796357-46F5-4414-BB18-437D25E673E5}" srcOrd="0" destOrd="0" presId="urn:microsoft.com/office/officeart/2009/3/layout/SubStepProcess"/>
    <dgm:cxn modelId="{7E6ABD11-EADD-4427-9B6D-45FC13695280}" srcId="{404EA71C-07F5-4860-AFF4-43638E257BB9}" destId="{BBCF67FE-7DD8-438B-ADCC-77266BFD2A3F}" srcOrd="0" destOrd="0" parTransId="{A2F22522-C595-4CC9-AD11-70DD42E9CDB6}" sibTransId="{CA579C97-D115-4F18-96ED-50EB37BB38E8}"/>
    <dgm:cxn modelId="{E9C88B17-FCF3-46EB-AE60-7011098C4D10}" srcId="{7BF3D302-9BB5-4A91-909E-A390E419CB12}" destId="{EEE05F1E-3F12-4431-ADB2-AC6AC4234E63}" srcOrd="6" destOrd="0" parTransId="{89393FE0-EC76-4BF9-A964-F24AC835631E}" sibTransId="{2DB07285-20BC-4C43-80DB-D6E38236AC88}"/>
    <dgm:cxn modelId="{83B4621C-CEF5-457D-8F3B-56011417925E}" type="presOf" srcId="{8BA9AB2C-093D-4131-969C-361FE7601E84}" destId="{0115E797-9B87-4C6A-91FE-BCE1BF70A58C}" srcOrd="0" destOrd="0" presId="urn:microsoft.com/office/officeart/2009/3/layout/SubStepProcess"/>
    <dgm:cxn modelId="{938F7F2E-C2F1-4DF3-8A62-76F1498ACCE2}" srcId="{7BF3D302-9BB5-4A91-909E-A390E419CB12}" destId="{4E698A05-F927-4114-B609-F3127F555F04}" srcOrd="2" destOrd="0" parTransId="{0C5BF2B2-441B-4377-92F1-5314D3DF67DF}" sibTransId="{9C69E6C0-564C-45D1-87EB-E77C37531A48}"/>
    <dgm:cxn modelId="{51DCD630-76DA-4376-954A-C3A1DFF54865}" type="presOf" srcId="{975E302A-1CF6-4EC8-834E-A1D81B93D6BF}" destId="{77DE25C4-F812-455E-BD3E-87135F848798}" srcOrd="0" destOrd="0" presId="urn:microsoft.com/office/officeart/2009/3/layout/SubStepProcess"/>
    <dgm:cxn modelId="{986E8231-9A0D-4551-BE2E-4B79BA5E7482}" srcId="{7BF3D302-9BB5-4A91-909E-A390E419CB12}" destId="{8BA9AB2C-093D-4131-969C-361FE7601E84}" srcOrd="0" destOrd="0" parTransId="{7B3890A8-B71F-49BD-993D-4B0B895AEA31}" sibTransId="{3816A755-06B5-45AD-B405-2A2C3A8A4B49}"/>
    <dgm:cxn modelId="{56958732-4674-4C3D-A7E1-C995FF1843EA}" srcId="{975E302A-1CF6-4EC8-834E-A1D81B93D6BF}" destId="{7BF3D302-9BB5-4A91-909E-A390E419CB12}" srcOrd="1" destOrd="0" parTransId="{4A8BC837-20A6-469B-A5A3-8567B64F4FC3}" sibTransId="{1A1320E7-A550-4BC9-9754-23A2D825A6E7}"/>
    <dgm:cxn modelId="{19999050-7971-4943-AACF-7CC7253D1D23}" type="presOf" srcId="{404EA71C-07F5-4860-AFF4-43638E257BB9}" destId="{9DEDBCE0-C66F-4706-85BD-145912C1C984}" srcOrd="0" destOrd="0" presId="urn:microsoft.com/office/officeart/2009/3/layout/SubStepProcess"/>
    <dgm:cxn modelId="{691F7051-72E0-4682-954A-4186E21FB5D5}" type="presOf" srcId="{4BADEA13-0F56-4277-84DC-3CE99E3D1D23}" destId="{0BD2C662-4F3C-4EF1-9109-1111016C553E}" srcOrd="0" destOrd="0" presId="urn:microsoft.com/office/officeart/2009/3/layout/SubStepProcess"/>
    <dgm:cxn modelId="{7FEB3E57-7C2E-4520-8483-42BB06992C40}" srcId="{7BF3D302-9BB5-4A91-909E-A390E419CB12}" destId="{B4133919-CC32-42F8-A487-904B86977251}" srcOrd="4" destOrd="0" parTransId="{4E8A6AD0-7072-410B-915A-B3CC4372008F}" sibTransId="{0BEEE5F5-FC3D-4762-AAE2-82C5358561DA}"/>
    <dgm:cxn modelId="{E8CA417C-1A5A-4EEE-9EAC-5F0DC3CC020A}" srcId="{7BF3D302-9BB5-4A91-909E-A390E419CB12}" destId="{07E53387-0C1B-4EF5-819B-AA09BE832360}" srcOrd="1" destOrd="0" parTransId="{3ABF71B0-EF46-41B1-8DB4-38916C3CAC39}" sibTransId="{18943550-8A70-4F0A-A721-0780B45CEE6D}"/>
    <dgm:cxn modelId="{7EEE3190-AB23-491C-AABE-EC3AC7E354A6}" type="presOf" srcId="{EEE05F1E-3F12-4431-ADB2-AC6AC4234E63}" destId="{6B716094-3B6D-414D-A17C-148AB70375FD}" srcOrd="0" destOrd="0" presId="urn:microsoft.com/office/officeart/2009/3/layout/SubStepProcess"/>
    <dgm:cxn modelId="{3C3CDC9D-43C4-4994-B57A-B0E2101B6AB3}" srcId="{7BF3D302-9BB5-4A91-909E-A390E419CB12}" destId="{4BADEA13-0F56-4277-84DC-3CE99E3D1D23}" srcOrd="5" destOrd="0" parTransId="{3D930AE5-57BD-40C5-905A-7E0A8A063ADB}" sibTransId="{3F63BD80-ABA0-4CB3-A0C6-FDB9BC62772A}"/>
    <dgm:cxn modelId="{0951B9A1-6E0D-4A9B-BAAC-669162AF6B42}" type="presOf" srcId="{2391B0BD-2982-4799-8DBF-08C1A4CF626F}" destId="{5D13282B-9146-45B4-A64B-E692E2C726AB}" srcOrd="0" destOrd="0" presId="urn:microsoft.com/office/officeart/2009/3/layout/SubStepProcess"/>
    <dgm:cxn modelId="{F0DC5FD0-8EB1-4FA8-87FC-52491DF93F5F}" srcId="{975E302A-1CF6-4EC8-834E-A1D81B93D6BF}" destId="{404EA71C-07F5-4860-AFF4-43638E257BB9}" srcOrd="0" destOrd="0" parTransId="{146E23DD-706C-4ADB-BE85-E72A2E6934A9}" sibTransId="{F9E569D5-EE4D-4B1A-A372-56D76F2BA54C}"/>
    <dgm:cxn modelId="{E09A8AD2-237B-4521-B993-9BA9C2B2ABDE}" type="presOf" srcId="{BBCF67FE-7DD8-438B-ADCC-77266BFD2A3F}" destId="{2B1714E6-DDC0-4B46-9AA9-89F388E2C62D}" srcOrd="0" destOrd="0" presId="urn:microsoft.com/office/officeart/2009/3/layout/SubStepProcess"/>
    <dgm:cxn modelId="{B51DABFB-025D-4829-98E7-2F47AD17422D}" type="presOf" srcId="{B4133919-CC32-42F8-A487-904B86977251}" destId="{1F022F02-FDFA-4D86-85D6-665F18BD857D}" srcOrd="0" destOrd="0" presId="urn:microsoft.com/office/officeart/2009/3/layout/SubStepProcess"/>
    <dgm:cxn modelId="{D76B32E0-F795-415A-B31C-1F1252C82D35}" type="presParOf" srcId="{77DE25C4-F812-455E-BD3E-87135F848798}" destId="{9DEDBCE0-C66F-4706-85BD-145912C1C984}" srcOrd="0" destOrd="0" presId="urn:microsoft.com/office/officeart/2009/3/layout/SubStepProcess"/>
    <dgm:cxn modelId="{01C8966E-0844-4DED-9683-0FC53CE88F85}" type="presParOf" srcId="{77DE25C4-F812-455E-BD3E-87135F848798}" destId="{E74C93E0-55CA-4204-9B19-752BF942196A}" srcOrd="1" destOrd="0" presId="urn:microsoft.com/office/officeart/2009/3/layout/SubStepProcess"/>
    <dgm:cxn modelId="{BF06B655-4AAD-4E68-8713-6811FF224273}" type="presParOf" srcId="{77DE25C4-F812-455E-BD3E-87135F848798}" destId="{2B575C6C-CDE3-4147-80FB-2930A879B249}" srcOrd="2" destOrd="0" presId="urn:microsoft.com/office/officeart/2009/3/layout/SubStepProcess"/>
    <dgm:cxn modelId="{7E4F7E29-5CA3-4E62-844C-1750C7125C45}" type="presParOf" srcId="{2B575C6C-CDE3-4147-80FB-2930A879B249}" destId="{015FE70F-FDD9-4D2A-BD3F-EA73C6122C64}" srcOrd="0" destOrd="0" presId="urn:microsoft.com/office/officeart/2009/3/layout/SubStepProcess"/>
    <dgm:cxn modelId="{7A3A2273-C701-42A7-8B45-17B4A5105205}" type="presParOf" srcId="{2B575C6C-CDE3-4147-80FB-2930A879B249}" destId="{D9C51041-1AF5-4E1D-BCB6-491490C368F4}" srcOrd="1" destOrd="0" presId="urn:microsoft.com/office/officeart/2009/3/layout/SubStepProcess"/>
    <dgm:cxn modelId="{1443608A-2208-4E5F-BC55-2FB52427EAA7}" type="presParOf" srcId="{2B575C6C-CDE3-4147-80FB-2930A879B249}" destId="{B9DBD9D7-4D9F-4504-8C05-4637DA83F610}" srcOrd="2" destOrd="0" presId="urn:microsoft.com/office/officeart/2009/3/layout/SubStepProcess"/>
    <dgm:cxn modelId="{15033D6A-F2B5-491C-A745-6CF4505A4580}" type="presParOf" srcId="{2B575C6C-CDE3-4147-80FB-2930A879B249}" destId="{47B14258-43ED-44B4-8521-0E70A229F071}" srcOrd="3" destOrd="0" presId="urn:microsoft.com/office/officeart/2009/3/layout/SubStepProcess"/>
    <dgm:cxn modelId="{DD46A13D-5C7D-4F65-9B03-6A844EA98B8D}" type="presParOf" srcId="{47B14258-43ED-44B4-8521-0E70A229F071}" destId="{20CC4228-5062-460E-B534-AB176EF0B70F}" srcOrd="0" destOrd="0" presId="urn:microsoft.com/office/officeart/2009/3/layout/SubStepProcess"/>
    <dgm:cxn modelId="{6BDF4519-D639-492A-9CC7-0B0E7F54BCCA}" type="presParOf" srcId="{47B14258-43ED-44B4-8521-0E70A229F071}" destId="{C842C3BE-9BA4-41B8-8517-52507341B70D}" srcOrd="1" destOrd="0" presId="urn:microsoft.com/office/officeart/2009/3/layout/SubStepProcess"/>
    <dgm:cxn modelId="{B27697BC-7DE6-4A16-BD5C-060504EA2A38}" type="presParOf" srcId="{47B14258-43ED-44B4-8521-0E70A229F071}" destId="{A584D987-0048-4DFB-B5F2-93A5AFC0FA24}" srcOrd="2" destOrd="0" presId="urn:microsoft.com/office/officeart/2009/3/layout/SubStepProcess"/>
    <dgm:cxn modelId="{A54AC64A-8F26-4266-9EFF-582266EA3F73}" type="presParOf" srcId="{47B14258-43ED-44B4-8521-0E70A229F071}" destId="{2B1714E6-DDC0-4B46-9AA9-89F388E2C62D}" srcOrd="3" destOrd="0" presId="urn:microsoft.com/office/officeart/2009/3/layout/SubStepProcess"/>
    <dgm:cxn modelId="{D6959493-BE7E-4924-B8BD-601B004790BC}" type="presParOf" srcId="{47B14258-43ED-44B4-8521-0E70A229F071}" destId="{9872DCF3-C732-41AA-A4BD-ACEC7444B0D0}" srcOrd="4" destOrd="0" presId="urn:microsoft.com/office/officeart/2009/3/layout/SubStepProcess"/>
    <dgm:cxn modelId="{36C6167C-0D03-42EF-8D04-89587403559E}" type="presParOf" srcId="{77DE25C4-F812-455E-BD3E-87135F848798}" destId="{D256B5D3-2B7C-4CD4-A73B-89358A16CAF0}" srcOrd="3" destOrd="0" presId="urn:microsoft.com/office/officeart/2009/3/layout/SubStepProcess"/>
    <dgm:cxn modelId="{A7BA5A5A-81B2-422F-B1F7-45CEB1FD990C}" type="presParOf" srcId="{77DE25C4-F812-455E-BD3E-87135F848798}" destId="{2DBD1157-DA57-459F-AAFA-C8ABFAE3B391}" srcOrd="4" destOrd="0" presId="urn:microsoft.com/office/officeart/2009/3/layout/SubStepProcess"/>
    <dgm:cxn modelId="{B6F7D9F0-49B0-4B97-B8AE-08C1470B0176}" type="presParOf" srcId="{77DE25C4-F812-455E-BD3E-87135F848798}" destId="{044FB715-D563-4567-B34B-8B6BF98E831A}" srcOrd="5" destOrd="0" presId="urn:microsoft.com/office/officeart/2009/3/layout/SubStepProcess"/>
    <dgm:cxn modelId="{2CE3E822-55E0-4675-B06E-3C8948FABCE8}" type="presParOf" srcId="{77DE25C4-F812-455E-BD3E-87135F848798}" destId="{E437C868-5D1F-4EAA-8593-4EB079E45178}" srcOrd="6" destOrd="0" presId="urn:microsoft.com/office/officeart/2009/3/layout/SubStepProcess"/>
    <dgm:cxn modelId="{F2DCFC18-BB00-4386-BFEA-70576EB0BB6C}" type="presParOf" srcId="{E437C868-5D1F-4EAA-8593-4EB079E45178}" destId="{7278935A-DDC9-47C1-AE39-C653B70A7D77}" srcOrd="0" destOrd="0" presId="urn:microsoft.com/office/officeart/2009/3/layout/SubStepProcess"/>
    <dgm:cxn modelId="{ECBA08D5-D076-428F-9D27-6B8A16E308F7}" type="presParOf" srcId="{E437C868-5D1F-4EAA-8593-4EB079E45178}" destId="{68DCA37D-4BF9-4E48-BBBA-7FF652450BD6}" srcOrd="1" destOrd="0" presId="urn:microsoft.com/office/officeart/2009/3/layout/SubStepProcess"/>
    <dgm:cxn modelId="{5D49271B-304B-401C-B164-51610AB996EC}" type="presParOf" srcId="{68DCA37D-4BF9-4E48-BBBA-7FF652450BD6}" destId="{6822882D-9959-453B-B39D-85230D357A94}" srcOrd="0" destOrd="0" presId="urn:microsoft.com/office/officeart/2009/3/layout/SubStepProcess"/>
    <dgm:cxn modelId="{7778D983-8C00-46B1-8585-29813E8694F9}" type="presParOf" srcId="{68DCA37D-4BF9-4E48-BBBA-7FF652450BD6}" destId="{69BFDE5E-6995-49E2-A7B9-605D01B9914B}" srcOrd="1" destOrd="0" presId="urn:microsoft.com/office/officeart/2009/3/layout/SubStepProcess"/>
    <dgm:cxn modelId="{6C11BB09-9F27-422A-8B85-62E7E2ECECF5}" type="presParOf" srcId="{68DCA37D-4BF9-4E48-BBBA-7FF652450BD6}" destId="{C7542668-5207-41BE-898D-3930636AE5F5}" srcOrd="2" destOrd="0" presId="urn:microsoft.com/office/officeart/2009/3/layout/SubStepProcess"/>
    <dgm:cxn modelId="{32BCE159-4D11-49A6-AE81-411B5718A251}" type="presParOf" srcId="{68DCA37D-4BF9-4E48-BBBA-7FF652450BD6}" destId="{0115E797-9B87-4C6A-91FE-BCE1BF70A58C}" srcOrd="3" destOrd="0" presId="urn:microsoft.com/office/officeart/2009/3/layout/SubStepProcess"/>
    <dgm:cxn modelId="{D23FE050-ADA3-42FF-B861-A4885C1F8D48}" type="presParOf" srcId="{E437C868-5D1F-4EAA-8593-4EB079E45178}" destId="{CD24F8DD-798B-43E5-9987-8929571031CD}" srcOrd="2" destOrd="0" presId="urn:microsoft.com/office/officeart/2009/3/layout/SubStepProcess"/>
    <dgm:cxn modelId="{97A05C0C-E271-4A09-B896-09D890EE8CCE}" type="presParOf" srcId="{E437C868-5D1F-4EAA-8593-4EB079E45178}" destId="{A248AFC6-0EBA-493B-B4E0-D982172363CB}" srcOrd="3" destOrd="0" presId="urn:microsoft.com/office/officeart/2009/3/layout/SubStepProcess"/>
    <dgm:cxn modelId="{AA7AD855-0806-42E4-AFD2-DF0A02402532}" type="presParOf" srcId="{A248AFC6-0EBA-493B-B4E0-D982172363CB}" destId="{DB306E0B-D2AD-4642-A1DE-55383D146C8C}" srcOrd="0" destOrd="0" presId="urn:microsoft.com/office/officeart/2009/3/layout/SubStepProcess"/>
    <dgm:cxn modelId="{183FC04C-3451-4D60-9311-2167C8E15698}" type="presParOf" srcId="{A248AFC6-0EBA-493B-B4E0-D982172363CB}" destId="{8F51704D-D3F1-47AB-970E-291257C10443}" srcOrd="1" destOrd="0" presId="urn:microsoft.com/office/officeart/2009/3/layout/SubStepProcess"/>
    <dgm:cxn modelId="{9914A73A-A675-41E4-A6FE-6FC7E28B5E4D}" type="presParOf" srcId="{A248AFC6-0EBA-493B-B4E0-D982172363CB}" destId="{FA317726-41F6-4686-8947-5529CF7E1F2C}" srcOrd="2" destOrd="0" presId="urn:microsoft.com/office/officeart/2009/3/layout/SubStepProcess"/>
    <dgm:cxn modelId="{7AFF7C28-50C0-44E1-8799-A074363D4E92}" type="presParOf" srcId="{A248AFC6-0EBA-493B-B4E0-D982172363CB}" destId="{B5786110-19FD-4A0C-B384-4C198B8439BE}" srcOrd="3" destOrd="0" presId="urn:microsoft.com/office/officeart/2009/3/layout/SubStepProcess"/>
    <dgm:cxn modelId="{3DA7DCD3-64D2-4C6E-97FF-EF5AF393FE32}" type="presParOf" srcId="{E437C868-5D1F-4EAA-8593-4EB079E45178}" destId="{8FB488C5-1743-49DD-9CFB-BEDA22AD420F}" srcOrd="4" destOrd="0" presId="urn:microsoft.com/office/officeart/2009/3/layout/SubStepProcess"/>
    <dgm:cxn modelId="{719C4D43-E06F-4C21-834D-7B36F2D00143}" type="presParOf" srcId="{E437C868-5D1F-4EAA-8593-4EB079E45178}" destId="{AFCA4F48-B3A8-447A-AC99-496252AD324A}" srcOrd="5" destOrd="0" presId="urn:microsoft.com/office/officeart/2009/3/layout/SubStepProcess"/>
    <dgm:cxn modelId="{E2FF0E2D-CFE2-4A3B-96E1-FCFC214BEB04}" type="presParOf" srcId="{AFCA4F48-B3A8-447A-AC99-496252AD324A}" destId="{5351F7C1-8752-4F0E-A255-54AA6DCFA707}" srcOrd="0" destOrd="0" presId="urn:microsoft.com/office/officeart/2009/3/layout/SubStepProcess"/>
    <dgm:cxn modelId="{46FF8A09-E297-403D-99FC-C787469F7F16}" type="presParOf" srcId="{AFCA4F48-B3A8-447A-AC99-496252AD324A}" destId="{F3AF0271-068C-496B-8BEF-C4998A41FBF2}" srcOrd="1" destOrd="0" presId="urn:microsoft.com/office/officeart/2009/3/layout/SubStepProcess"/>
    <dgm:cxn modelId="{D8F58532-DA7B-493D-9CF0-EEECFDCF6FC4}" type="presParOf" srcId="{AFCA4F48-B3A8-447A-AC99-496252AD324A}" destId="{CE983C1E-D950-4623-AE79-C4DDF399B7B1}" srcOrd="2" destOrd="0" presId="urn:microsoft.com/office/officeart/2009/3/layout/SubStepProcess"/>
    <dgm:cxn modelId="{D1C0F25E-BC3D-47C0-9489-C2CB84263DD0}" type="presParOf" srcId="{AFCA4F48-B3A8-447A-AC99-496252AD324A}" destId="{0F796357-46F5-4414-BB18-437D25E673E5}" srcOrd="3" destOrd="0" presId="urn:microsoft.com/office/officeart/2009/3/layout/SubStepProcess"/>
    <dgm:cxn modelId="{7C3E9CBF-5EAC-4D34-AEE5-37796A2601DB}" type="presParOf" srcId="{E437C868-5D1F-4EAA-8593-4EB079E45178}" destId="{8AAAB79B-E099-4B27-9003-0024390F1086}" srcOrd="6" destOrd="0" presId="urn:microsoft.com/office/officeart/2009/3/layout/SubStepProcess"/>
    <dgm:cxn modelId="{67E577D2-31F4-4A8C-B1A4-F89E9AD0425B}" type="presParOf" srcId="{E437C868-5D1F-4EAA-8593-4EB079E45178}" destId="{3C55A0C0-79B5-465F-952B-7D9DE0C76375}" srcOrd="7" destOrd="0" presId="urn:microsoft.com/office/officeart/2009/3/layout/SubStepProcess"/>
    <dgm:cxn modelId="{D32B2D0B-9CF9-4BB6-9C16-E7BE096F3D52}" type="presParOf" srcId="{3C55A0C0-79B5-465F-952B-7D9DE0C76375}" destId="{AE0BB70C-77EF-460A-ABA2-9C0F8668D561}" srcOrd="0" destOrd="0" presId="urn:microsoft.com/office/officeart/2009/3/layout/SubStepProcess"/>
    <dgm:cxn modelId="{391D3214-5C75-4378-B69C-E55D1DAFBC0C}" type="presParOf" srcId="{3C55A0C0-79B5-465F-952B-7D9DE0C76375}" destId="{DD0031D7-8497-46B2-8233-971E6AE64AA5}" srcOrd="1" destOrd="0" presId="urn:microsoft.com/office/officeart/2009/3/layout/SubStepProcess"/>
    <dgm:cxn modelId="{C386602E-6037-42D4-9DFB-128147F2FACE}" type="presParOf" srcId="{3C55A0C0-79B5-465F-952B-7D9DE0C76375}" destId="{8E1DC87E-5914-4A27-8B69-49EAB07A3ED2}" srcOrd="2" destOrd="0" presId="urn:microsoft.com/office/officeart/2009/3/layout/SubStepProcess"/>
    <dgm:cxn modelId="{33B90E96-1B52-408A-9C3E-D507839E07D8}" type="presParOf" srcId="{3C55A0C0-79B5-465F-952B-7D9DE0C76375}" destId="{5D13282B-9146-45B4-A64B-E692E2C726AB}" srcOrd="3" destOrd="0" presId="urn:microsoft.com/office/officeart/2009/3/layout/SubStepProcess"/>
    <dgm:cxn modelId="{050E9B40-CD4C-45A1-A638-A109FFF3A3EB}" type="presParOf" srcId="{E437C868-5D1F-4EAA-8593-4EB079E45178}" destId="{4E86E7CF-DA7C-4FB5-9FD5-F42905986CA3}" srcOrd="8" destOrd="0" presId="urn:microsoft.com/office/officeart/2009/3/layout/SubStepProcess"/>
    <dgm:cxn modelId="{5F2B1AAD-37CC-46F4-8FA4-227DB07820E4}" type="presParOf" srcId="{E437C868-5D1F-4EAA-8593-4EB079E45178}" destId="{BF89A5AD-0B82-4BB7-AE86-C547A731EF8E}" srcOrd="9" destOrd="0" presId="urn:microsoft.com/office/officeart/2009/3/layout/SubStepProcess"/>
    <dgm:cxn modelId="{14DF19DE-2728-4BA0-9882-1EC7C46AD383}" type="presParOf" srcId="{BF89A5AD-0B82-4BB7-AE86-C547A731EF8E}" destId="{2F6E1EA6-2634-406D-AF0A-AAB60210A13E}" srcOrd="0" destOrd="0" presId="urn:microsoft.com/office/officeart/2009/3/layout/SubStepProcess"/>
    <dgm:cxn modelId="{0FE93067-20E1-442B-BD78-4A6D6642A915}" type="presParOf" srcId="{BF89A5AD-0B82-4BB7-AE86-C547A731EF8E}" destId="{C9E89D4A-60B9-4239-85B2-8C9CB9D125D3}" srcOrd="1" destOrd="0" presId="urn:microsoft.com/office/officeart/2009/3/layout/SubStepProcess"/>
    <dgm:cxn modelId="{09B1AB6C-60B8-4594-9003-545FEADB8513}" type="presParOf" srcId="{BF89A5AD-0B82-4BB7-AE86-C547A731EF8E}" destId="{13992097-3409-4D01-A2B6-8D3AF255526B}" srcOrd="2" destOrd="0" presId="urn:microsoft.com/office/officeart/2009/3/layout/SubStepProcess"/>
    <dgm:cxn modelId="{C4C6FA8A-DA87-4270-9964-FAF6DDE4E185}" type="presParOf" srcId="{BF89A5AD-0B82-4BB7-AE86-C547A731EF8E}" destId="{1F022F02-FDFA-4D86-85D6-665F18BD857D}" srcOrd="3" destOrd="0" presId="urn:microsoft.com/office/officeart/2009/3/layout/SubStepProcess"/>
    <dgm:cxn modelId="{7943ECF6-8766-4639-8AE4-8ED860B35B10}" type="presParOf" srcId="{E437C868-5D1F-4EAA-8593-4EB079E45178}" destId="{ABAC8AFC-2619-48C0-AF25-8C8D4F09DAEF}" srcOrd="10" destOrd="0" presId="urn:microsoft.com/office/officeart/2009/3/layout/SubStepProcess"/>
    <dgm:cxn modelId="{EB66C2FC-F382-4928-AB0C-A2E941B08E69}" type="presParOf" srcId="{E437C868-5D1F-4EAA-8593-4EB079E45178}" destId="{1480F037-6132-4506-B092-7CE82D016E50}" srcOrd="11" destOrd="0" presId="urn:microsoft.com/office/officeart/2009/3/layout/SubStepProcess"/>
    <dgm:cxn modelId="{728EC4A9-EBB7-4827-8824-19B67935B287}" type="presParOf" srcId="{1480F037-6132-4506-B092-7CE82D016E50}" destId="{1297DA47-DA27-49CC-B4B5-40FC267D5BAB}" srcOrd="0" destOrd="0" presId="urn:microsoft.com/office/officeart/2009/3/layout/SubStepProcess"/>
    <dgm:cxn modelId="{1D959E22-AB46-46AD-84B8-86D306AEC17F}" type="presParOf" srcId="{1480F037-6132-4506-B092-7CE82D016E50}" destId="{39D9AAFE-3EBE-4225-B02F-E622431CCE3D}" srcOrd="1" destOrd="0" presId="urn:microsoft.com/office/officeart/2009/3/layout/SubStepProcess"/>
    <dgm:cxn modelId="{D6FEAB30-E824-4E1C-8A09-A100876BFA0A}" type="presParOf" srcId="{1480F037-6132-4506-B092-7CE82D016E50}" destId="{70BC0126-6403-4D09-8529-155607F4A80A}" srcOrd="2" destOrd="0" presId="urn:microsoft.com/office/officeart/2009/3/layout/SubStepProcess"/>
    <dgm:cxn modelId="{D950F020-C775-4CC2-B814-3FDBE7940D62}" type="presParOf" srcId="{1480F037-6132-4506-B092-7CE82D016E50}" destId="{0BD2C662-4F3C-4EF1-9109-1111016C553E}" srcOrd="3" destOrd="0" presId="urn:microsoft.com/office/officeart/2009/3/layout/SubStepProcess"/>
    <dgm:cxn modelId="{08BF0CF3-9E93-4A35-940D-9988998EA97D}" type="presParOf" srcId="{E437C868-5D1F-4EAA-8593-4EB079E45178}" destId="{068FE5D8-F459-41A4-B5A0-4200CD8B4070}" srcOrd="12" destOrd="0" presId="urn:microsoft.com/office/officeart/2009/3/layout/SubStepProcess"/>
    <dgm:cxn modelId="{AF6EB789-6A29-4003-B314-D868957D86DE}" type="presParOf" srcId="{E437C868-5D1F-4EAA-8593-4EB079E45178}" destId="{BACCEC32-815B-4BDE-AA64-C0B541EFC0A8}" srcOrd="13" destOrd="0" presId="urn:microsoft.com/office/officeart/2009/3/layout/SubStepProcess"/>
    <dgm:cxn modelId="{A026798A-5B93-43BC-ADDB-A080F18A547C}" type="presParOf" srcId="{BACCEC32-815B-4BDE-AA64-C0B541EFC0A8}" destId="{0D6FDB12-B7C0-4F74-8B95-726C65713A18}" srcOrd="0" destOrd="0" presId="urn:microsoft.com/office/officeart/2009/3/layout/SubStepProcess"/>
    <dgm:cxn modelId="{7FE7FC45-1CC2-451E-A9EE-9D1E33BFBAD1}" type="presParOf" srcId="{BACCEC32-815B-4BDE-AA64-C0B541EFC0A8}" destId="{2022AEA2-7F4A-4405-92AE-2ACB4AD9230D}" srcOrd="1" destOrd="0" presId="urn:microsoft.com/office/officeart/2009/3/layout/SubStepProcess"/>
    <dgm:cxn modelId="{144C5A7C-4A36-45D9-8637-663569FA99C4}" type="presParOf" srcId="{BACCEC32-815B-4BDE-AA64-C0B541EFC0A8}" destId="{0033064E-67F9-4382-BF03-1F9EB45BB62F}" srcOrd="2" destOrd="0" presId="urn:microsoft.com/office/officeart/2009/3/layout/SubStepProcess"/>
    <dgm:cxn modelId="{BE37BC6A-6ACD-4E41-ACBC-95E91A00DEE9}" type="presParOf" srcId="{BACCEC32-815B-4BDE-AA64-C0B541EFC0A8}" destId="{6B716094-3B6D-414D-A17C-148AB70375F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04657F0-7C8A-4B0D-B3B2-F4EDB322DE5E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CD04E5E-C375-442E-A592-3E42BF59FBFC}">
      <dgm:prSet/>
      <dgm:spPr/>
      <dgm:t>
        <a:bodyPr/>
        <a:lstStyle/>
        <a:p>
          <a:r>
            <a:rPr lang="fr-FR" dirty="0"/>
            <a:t>Réseau de neurones convolutif</a:t>
          </a:r>
        </a:p>
      </dgm:t>
    </dgm:pt>
    <dgm:pt modelId="{3F7C4FF6-7382-4CB8-87E7-4605EF6BEF15}" type="parTrans" cxnId="{A226A211-1CDF-479F-8D37-F36C49CC288E}">
      <dgm:prSet/>
      <dgm:spPr/>
      <dgm:t>
        <a:bodyPr/>
        <a:lstStyle/>
        <a:p>
          <a:endParaRPr lang="fr-FR"/>
        </a:p>
      </dgm:t>
    </dgm:pt>
    <dgm:pt modelId="{E506AEFF-2949-4498-8EB0-C225BEA4DDC7}" type="sibTrans" cxnId="{A226A211-1CDF-479F-8D37-F36C49CC288E}">
      <dgm:prSet/>
      <dgm:spPr/>
      <dgm:t>
        <a:bodyPr/>
        <a:lstStyle/>
        <a:p>
          <a:endParaRPr lang="fr-FR"/>
        </a:p>
      </dgm:t>
    </dgm:pt>
    <dgm:pt modelId="{29ACDD15-55ED-48B7-A6B0-9D1794C8126E}">
      <dgm:prSet/>
      <dgm:spPr/>
      <dgm:t>
        <a:bodyPr/>
        <a:lstStyle/>
        <a:p>
          <a:r>
            <a:rPr lang="fr-FR" dirty="0"/>
            <a:t>Atteint une précision de 92,7% dans le top 5 des tests d'</a:t>
          </a:r>
          <a:r>
            <a:rPr lang="fr-FR" dirty="0" err="1"/>
            <a:t>ImageNet</a:t>
          </a:r>
          <a:endParaRPr lang="fr-FR" dirty="0"/>
        </a:p>
      </dgm:t>
    </dgm:pt>
    <dgm:pt modelId="{C29FF821-9B72-4CF5-81F6-FE680E087261}" type="parTrans" cxnId="{80D16A0B-7447-48D0-B7A6-0FBCFDA4ED5A}">
      <dgm:prSet/>
      <dgm:spPr/>
      <dgm:t>
        <a:bodyPr/>
        <a:lstStyle/>
        <a:p>
          <a:endParaRPr lang="fr-FR"/>
        </a:p>
      </dgm:t>
    </dgm:pt>
    <dgm:pt modelId="{618726B4-0919-4CBB-969C-0E44CD87C1E8}" type="sibTrans" cxnId="{80D16A0B-7447-48D0-B7A6-0FBCFDA4ED5A}">
      <dgm:prSet/>
      <dgm:spPr/>
      <dgm:t>
        <a:bodyPr/>
        <a:lstStyle/>
        <a:p>
          <a:endParaRPr lang="fr-FR"/>
        </a:p>
      </dgm:t>
    </dgm:pt>
    <dgm:pt modelId="{B2734C02-A8FD-45DE-8B0A-1B6C9158C362}" type="pres">
      <dgm:prSet presAssocID="{E04657F0-7C8A-4B0D-B3B2-F4EDB322DE5E}" presName="linearFlow" presStyleCnt="0">
        <dgm:presLayoutVars>
          <dgm:dir/>
          <dgm:resizeHandles val="exact"/>
        </dgm:presLayoutVars>
      </dgm:prSet>
      <dgm:spPr/>
    </dgm:pt>
    <dgm:pt modelId="{D07F9540-1A2D-4779-BF34-F919564E8262}" type="pres">
      <dgm:prSet presAssocID="{3CD04E5E-C375-442E-A592-3E42BF59FBFC}" presName="composite" presStyleCnt="0"/>
      <dgm:spPr/>
    </dgm:pt>
    <dgm:pt modelId="{5E44CD4D-C1E4-4570-95FE-BC9F7CA6B7FA}" type="pres">
      <dgm:prSet presAssocID="{3CD04E5E-C375-442E-A592-3E42BF59FBFC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au dans une tête contour"/>
        </a:ext>
      </dgm:extLst>
    </dgm:pt>
    <dgm:pt modelId="{11D7CE57-3B2B-466F-A9FF-74D14D342F86}" type="pres">
      <dgm:prSet presAssocID="{3CD04E5E-C375-442E-A592-3E42BF59FBFC}" presName="txShp" presStyleLbl="node1" presStyleIdx="0" presStyleCnt="2">
        <dgm:presLayoutVars>
          <dgm:bulletEnabled val="1"/>
        </dgm:presLayoutVars>
      </dgm:prSet>
      <dgm:spPr/>
    </dgm:pt>
    <dgm:pt modelId="{8F2518D2-2861-4E6F-8FDA-BAA266E3EB74}" type="pres">
      <dgm:prSet presAssocID="{E506AEFF-2949-4498-8EB0-C225BEA4DDC7}" presName="spacing" presStyleCnt="0"/>
      <dgm:spPr/>
    </dgm:pt>
    <dgm:pt modelId="{A5E25E22-06DE-4D5B-8925-93C2B8956643}" type="pres">
      <dgm:prSet presAssocID="{29ACDD15-55ED-48B7-A6B0-9D1794C8126E}" presName="composite" presStyleCnt="0"/>
      <dgm:spPr/>
    </dgm:pt>
    <dgm:pt modelId="{850679F4-42A1-4D02-8026-146043A08A0E}" type="pres">
      <dgm:prSet presAssocID="{29ACDD15-55ED-48B7-A6B0-9D1794C8126E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en courbe stick de hockey avec un remplissage uni"/>
        </a:ext>
      </dgm:extLst>
    </dgm:pt>
    <dgm:pt modelId="{324B7374-767D-48FB-9011-C5FF5B01A697}" type="pres">
      <dgm:prSet presAssocID="{29ACDD15-55ED-48B7-A6B0-9D1794C8126E}" presName="txShp" presStyleLbl="node1" presStyleIdx="1" presStyleCnt="2">
        <dgm:presLayoutVars>
          <dgm:bulletEnabled val="1"/>
        </dgm:presLayoutVars>
      </dgm:prSet>
      <dgm:spPr/>
    </dgm:pt>
  </dgm:ptLst>
  <dgm:cxnLst>
    <dgm:cxn modelId="{80D16A0B-7447-48D0-B7A6-0FBCFDA4ED5A}" srcId="{E04657F0-7C8A-4B0D-B3B2-F4EDB322DE5E}" destId="{29ACDD15-55ED-48B7-A6B0-9D1794C8126E}" srcOrd="1" destOrd="0" parTransId="{C29FF821-9B72-4CF5-81F6-FE680E087261}" sibTransId="{618726B4-0919-4CBB-969C-0E44CD87C1E8}"/>
    <dgm:cxn modelId="{A226A211-1CDF-479F-8D37-F36C49CC288E}" srcId="{E04657F0-7C8A-4B0D-B3B2-F4EDB322DE5E}" destId="{3CD04E5E-C375-442E-A592-3E42BF59FBFC}" srcOrd="0" destOrd="0" parTransId="{3F7C4FF6-7382-4CB8-87E7-4605EF6BEF15}" sibTransId="{E506AEFF-2949-4498-8EB0-C225BEA4DDC7}"/>
    <dgm:cxn modelId="{E4D8202B-B8E2-4254-AA80-7650D56BFB54}" type="presOf" srcId="{29ACDD15-55ED-48B7-A6B0-9D1794C8126E}" destId="{324B7374-767D-48FB-9011-C5FF5B01A697}" srcOrd="0" destOrd="0" presId="urn:microsoft.com/office/officeart/2005/8/layout/vList3"/>
    <dgm:cxn modelId="{2ADFBE66-D4C8-4997-B818-39A4C709D7C7}" type="presOf" srcId="{3CD04E5E-C375-442E-A592-3E42BF59FBFC}" destId="{11D7CE57-3B2B-466F-A9FF-74D14D342F86}" srcOrd="0" destOrd="0" presId="urn:microsoft.com/office/officeart/2005/8/layout/vList3"/>
    <dgm:cxn modelId="{3F67E98A-7C54-4D13-8E3C-87E3B22EB468}" type="presOf" srcId="{E04657F0-7C8A-4B0D-B3B2-F4EDB322DE5E}" destId="{B2734C02-A8FD-45DE-8B0A-1B6C9158C362}" srcOrd="0" destOrd="0" presId="urn:microsoft.com/office/officeart/2005/8/layout/vList3"/>
    <dgm:cxn modelId="{8C8EC983-93F2-430B-B422-5098EC9BE606}" type="presParOf" srcId="{B2734C02-A8FD-45DE-8B0A-1B6C9158C362}" destId="{D07F9540-1A2D-4779-BF34-F919564E8262}" srcOrd="0" destOrd="0" presId="urn:microsoft.com/office/officeart/2005/8/layout/vList3"/>
    <dgm:cxn modelId="{FC7A954F-4C38-424C-B38B-0DDF6E62039B}" type="presParOf" srcId="{D07F9540-1A2D-4779-BF34-F919564E8262}" destId="{5E44CD4D-C1E4-4570-95FE-BC9F7CA6B7FA}" srcOrd="0" destOrd="0" presId="urn:microsoft.com/office/officeart/2005/8/layout/vList3"/>
    <dgm:cxn modelId="{16B88104-5F28-4C81-9525-A03C68990E20}" type="presParOf" srcId="{D07F9540-1A2D-4779-BF34-F919564E8262}" destId="{11D7CE57-3B2B-466F-A9FF-74D14D342F86}" srcOrd="1" destOrd="0" presId="urn:microsoft.com/office/officeart/2005/8/layout/vList3"/>
    <dgm:cxn modelId="{A4D0C14E-E6DD-45E8-B488-6B248C48A560}" type="presParOf" srcId="{B2734C02-A8FD-45DE-8B0A-1B6C9158C362}" destId="{8F2518D2-2861-4E6F-8FDA-BAA266E3EB74}" srcOrd="1" destOrd="0" presId="urn:microsoft.com/office/officeart/2005/8/layout/vList3"/>
    <dgm:cxn modelId="{3499C59C-523F-47E3-AB08-11C4894F31B5}" type="presParOf" srcId="{B2734C02-A8FD-45DE-8B0A-1B6C9158C362}" destId="{A5E25E22-06DE-4D5B-8925-93C2B8956643}" srcOrd="2" destOrd="0" presId="urn:microsoft.com/office/officeart/2005/8/layout/vList3"/>
    <dgm:cxn modelId="{993296F9-4144-4F59-9AAC-41C2A6457BC5}" type="presParOf" srcId="{A5E25E22-06DE-4D5B-8925-93C2B8956643}" destId="{850679F4-42A1-4D02-8026-146043A08A0E}" srcOrd="0" destOrd="0" presId="urn:microsoft.com/office/officeart/2005/8/layout/vList3"/>
    <dgm:cxn modelId="{E0F3AE78-C6BE-4B6F-8E8F-B8820AB017D2}" type="presParOf" srcId="{A5E25E22-06DE-4D5B-8925-93C2B8956643}" destId="{324B7374-767D-48FB-9011-C5FF5B01A6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A992A41-7BEB-44E1-B1E7-D7CFF5ACA6E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747D09A-AED0-4B90-A706-0220DAFC7A93}">
      <dgm:prSet/>
      <dgm:spPr/>
      <dgm:t>
        <a:bodyPr/>
        <a:lstStyle/>
        <a:p>
          <a:pPr algn="ctr"/>
          <a:r>
            <a:rPr lang="fr-FR" dirty="0"/>
            <a:t>Utiliser la connaissance déjà acquise par un modèle entraîné pour l'adapter à notre problématique</a:t>
          </a:r>
        </a:p>
      </dgm:t>
    </dgm:pt>
    <dgm:pt modelId="{664CBF7F-64EB-4A3F-8FA8-CDB70F0DE53C}" type="parTrans" cxnId="{3EC74B0C-47D5-401C-93AB-A15B59D53E7D}">
      <dgm:prSet/>
      <dgm:spPr/>
      <dgm:t>
        <a:bodyPr/>
        <a:lstStyle/>
        <a:p>
          <a:endParaRPr lang="fr-FR"/>
        </a:p>
      </dgm:t>
    </dgm:pt>
    <dgm:pt modelId="{95DF81AD-1460-4BF4-A777-9F71FC661703}" type="sibTrans" cxnId="{3EC74B0C-47D5-401C-93AB-A15B59D53E7D}">
      <dgm:prSet/>
      <dgm:spPr/>
      <dgm:t>
        <a:bodyPr/>
        <a:lstStyle/>
        <a:p>
          <a:endParaRPr lang="fr-FR"/>
        </a:p>
      </dgm:t>
    </dgm:pt>
    <dgm:pt modelId="{08E8DC75-92AD-4BC8-92B8-824527EADA73}">
      <dgm:prSet/>
      <dgm:spPr/>
      <dgm:t>
        <a:bodyPr/>
        <a:lstStyle/>
        <a:p>
          <a:pPr algn="ctr"/>
          <a:r>
            <a:rPr lang="fr-FR" dirty="0"/>
            <a:t>De base VGG16 permet de classer une image </a:t>
          </a:r>
          <a:br>
            <a:rPr lang="fr-FR" dirty="0"/>
          </a:br>
          <a:r>
            <a:rPr lang="fr-FR" dirty="0"/>
            <a:t>parmi 1000 catégories différentes</a:t>
          </a:r>
        </a:p>
      </dgm:t>
    </dgm:pt>
    <dgm:pt modelId="{88CE63AD-7FB4-4CB9-9A0B-CBA42A09DACB}" type="parTrans" cxnId="{2E3A154D-ECD4-488A-A7F7-91668B2F9363}">
      <dgm:prSet/>
      <dgm:spPr/>
      <dgm:t>
        <a:bodyPr/>
        <a:lstStyle/>
        <a:p>
          <a:endParaRPr lang="fr-FR"/>
        </a:p>
      </dgm:t>
    </dgm:pt>
    <dgm:pt modelId="{2BEAEC11-4B39-4287-89C0-15B4DDFC2A71}" type="sibTrans" cxnId="{2E3A154D-ECD4-488A-A7F7-91668B2F9363}">
      <dgm:prSet/>
      <dgm:spPr/>
      <dgm:t>
        <a:bodyPr/>
        <a:lstStyle/>
        <a:p>
          <a:endParaRPr lang="fr-FR"/>
        </a:p>
      </dgm:t>
    </dgm:pt>
    <dgm:pt modelId="{FF7409ED-B6DF-437C-A74B-61D21607A342}" type="pres">
      <dgm:prSet presAssocID="{4A992A41-7BEB-44E1-B1E7-D7CFF5ACA6ED}" presName="linear" presStyleCnt="0">
        <dgm:presLayoutVars>
          <dgm:animLvl val="lvl"/>
          <dgm:resizeHandles val="exact"/>
        </dgm:presLayoutVars>
      </dgm:prSet>
      <dgm:spPr/>
    </dgm:pt>
    <dgm:pt modelId="{24182551-B906-46A9-A0B6-45AB3A480FFC}" type="pres">
      <dgm:prSet presAssocID="{F747D09A-AED0-4B90-A706-0220DAFC7A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C70D18-5E1F-49DE-BBDD-801B63983F6F}" type="pres">
      <dgm:prSet presAssocID="{95DF81AD-1460-4BF4-A777-9F71FC661703}" presName="spacer" presStyleCnt="0"/>
      <dgm:spPr/>
    </dgm:pt>
    <dgm:pt modelId="{713E8EA4-E80A-420D-8ED9-96E820972B48}" type="pres">
      <dgm:prSet presAssocID="{08E8DC75-92AD-4BC8-92B8-824527EADA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EC74B0C-47D5-401C-93AB-A15B59D53E7D}" srcId="{4A992A41-7BEB-44E1-B1E7-D7CFF5ACA6ED}" destId="{F747D09A-AED0-4B90-A706-0220DAFC7A93}" srcOrd="0" destOrd="0" parTransId="{664CBF7F-64EB-4A3F-8FA8-CDB70F0DE53C}" sibTransId="{95DF81AD-1460-4BF4-A777-9F71FC661703}"/>
    <dgm:cxn modelId="{4286B40C-A92A-47DD-9131-D0E264FDD79F}" type="presOf" srcId="{F747D09A-AED0-4B90-A706-0220DAFC7A93}" destId="{24182551-B906-46A9-A0B6-45AB3A480FFC}" srcOrd="0" destOrd="0" presId="urn:microsoft.com/office/officeart/2005/8/layout/vList2"/>
    <dgm:cxn modelId="{80838D45-69E8-477E-A065-C377F5D1864D}" type="presOf" srcId="{4A992A41-7BEB-44E1-B1E7-D7CFF5ACA6ED}" destId="{FF7409ED-B6DF-437C-A74B-61D21607A342}" srcOrd="0" destOrd="0" presId="urn:microsoft.com/office/officeart/2005/8/layout/vList2"/>
    <dgm:cxn modelId="{2E3A154D-ECD4-488A-A7F7-91668B2F9363}" srcId="{4A992A41-7BEB-44E1-B1E7-D7CFF5ACA6ED}" destId="{08E8DC75-92AD-4BC8-92B8-824527EADA73}" srcOrd="1" destOrd="0" parTransId="{88CE63AD-7FB4-4CB9-9A0B-CBA42A09DACB}" sibTransId="{2BEAEC11-4B39-4287-89C0-15B4DDFC2A71}"/>
    <dgm:cxn modelId="{92E626CD-0AD1-4BB7-989A-D68044FDFD8A}" type="presOf" srcId="{08E8DC75-92AD-4BC8-92B8-824527EADA73}" destId="{713E8EA4-E80A-420D-8ED9-96E820972B48}" srcOrd="0" destOrd="0" presId="urn:microsoft.com/office/officeart/2005/8/layout/vList2"/>
    <dgm:cxn modelId="{30274B04-5FC3-4BCC-A7FB-C5F81170A5B0}" type="presParOf" srcId="{FF7409ED-B6DF-437C-A74B-61D21607A342}" destId="{24182551-B906-46A9-A0B6-45AB3A480FFC}" srcOrd="0" destOrd="0" presId="urn:microsoft.com/office/officeart/2005/8/layout/vList2"/>
    <dgm:cxn modelId="{83BC4A26-C7CE-4505-A7D3-8FEB952E2F4C}" type="presParOf" srcId="{FF7409ED-B6DF-437C-A74B-61D21607A342}" destId="{8BC70D18-5E1F-49DE-BBDD-801B63983F6F}" srcOrd="1" destOrd="0" presId="urn:microsoft.com/office/officeart/2005/8/layout/vList2"/>
    <dgm:cxn modelId="{AAE7F72B-420A-464E-883B-39137EF65907}" type="presParOf" srcId="{FF7409ED-B6DF-437C-A74B-61D21607A342}" destId="{713E8EA4-E80A-420D-8ED9-96E820972B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AE3771D-52EC-4E49-831C-DC4DDD7975EE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26A6636-CC7A-4E06-9994-304A07AE69CE}">
      <dgm:prSet/>
      <dgm:spPr/>
      <dgm:t>
        <a:bodyPr/>
        <a:lstStyle/>
        <a:p>
          <a:r>
            <a:rPr lang="fr-FR" dirty="0"/>
            <a:t>Créer le model</a:t>
          </a:r>
        </a:p>
      </dgm:t>
    </dgm:pt>
    <dgm:pt modelId="{F13F7678-D242-4E48-B203-F0EC58162F33}" type="parTrans" cxnId="{C41B7E44-6308-40CF-A3D2-E654C59F2AAF}">
      <dgm:prSet/>
      <dgm:spPr/>
      <dgm:t>
        <a:bodyPr/>
        <a:lstStyle/>
        <a:p>
          <a:endParaRPr lang="fr-FR"/>
        </a:p>
      </dgm:t>
    </dgm:pt>
    <dgm:pt modelId="{281AB4C3-D1EB-4646-A177-C7334C579F3D}" type="sibTrans" cxnId="{C41B7E44-6308-40CF-A3D2-E654C59F2AAF}">
      <dgm:prSet/>
      <dgm:spPr/>
      <dgm:t>
        <a:bodyPr/>
        <a:lstStyle/>
        <a:p>
          <a:endParaRPr lang="fr-FR"/>
        </a:p>
      </dgm:t>
    </dgm:pt>
    <dgm:pt modelId="{5492E268-90BA-41F2-87C4-1E8A013D235C}">
      <dgm:prSet/>
      <dgm:spPr/>
      <dgm:t>
        <a:bodyPr/>
        <a:lstStyle/>
        <a:p>
          <a:r>
            <a:rPr lang="fr-FR"/>
            <a:t>PreProcessing des images</a:t>
          </a:r>
        </a:p>
      </dgm:t>
    </dgm:pt>
    <dgm:pt modelId="{9E4FBA92-0AEC-4C4A-8B3E-F53EB612FD71}" type="parTrans" cxnId="{2A0EA661-1BE8-4CBD-B409-1010A751B1AA}">
      <dgm:prSet/>
      <dgm:spPr/>
      <dgm:t>
        <a:bodyPr/>
        <a:lstStyle/>
        <a:p>
          <a:endParaRPr lang="fr-FR"/>
        </a:p>
      </dgm:t>
    </dgm:pt>
    <dgm:pt modelId="{22D6B294-88B0-4177-B3EF-C20682F4EDE8}" type="sibTrans" cxnId="{2A0EA661-1BE8-4CBD-B409-1010A751B1AA}">
      <dgm:prSet/>
      <dgm:spPr/>
      <dgm:t>
        <a:bodyPr/>
        <a:lstStyle/>
        <a:p>
          <a:endParaRPr lang="fr-FR"/>
        </a:p>
      </dgm:t>
    </dgm:pt>
    <dgm:pt modelId="{72F98DDE-C29D-4EDE-82E4-D3AB9A92C10E}">
      <dgm:prSet/>
      <dgm:spPr/>
      <dgm:t>
        <a:bodyPr/>
        <a:lstStyle/>
        <a:p>
          <a:r>
            <a:rPr lang="fr-FR"/>
            <a:t>Réduction de dimension</a:t>
          </a:r>
        </a:p>
      </dgm:t>
    </dgm:pt>
    <dgm:pt modelId="{5D110CBC-3D91-4A85-AB7B-15BA910A5B3B}" type="parTrans" cxnId="{969D2CF7-D2D2-4BFA-B6E7-5EE0628DC0A7}">
      <dgm:prSet/>
      <dgm:spPr/>
      <dgm:t>
        <a:bodyPr/>
        <a:lstStyle/>
        <a:p>
          <a:endParaRPr lang="fr-FR"/>
        </a:p>
      </dgm:t>
    </dgm:pt>
    <dgm:pt modelId="{3B038689-8268-4C1C-980E-646829EF210A}" type="sibTrans" cxnId="{969D2CF7-D2D2-4BFA-B6E7-5EE0628DC0A7}">
      <dgm:prSet/>
      <dgm:spPr/>
      <dgm:t>
        <a:bodyPr/>
        <a:lstStyle/>
        <a:p>
          <a:endParaRPr lang="fr-FR"/>
        </a:p>
      </dgm:t>
    </dgm:pt>
    <dgm:pt modelId="{0FD8C985-ED3B-47D8-A922-F45AAED2762F}">
      <dgm:prSet/>
      <dgm:spPr/>
      <dgm:t>
        <a:bodyPr/>
        <a:lstStyle/>
        <a:p>
          <a:r>
            <a:rPr lang="fr-FR"/>
            <a:t>Clustering</a:t>
          </a:r>
        </a:p>
      </dgm:t>
    </dgm:pt>
    <dgm:pt modelId="{8306AD3E-294A-49A5-A9B8-9233EDBCFEDD}" type="parTrans" cxnId="{3C9254C1-6783-45C8-AD41-D1A2632E2D8E}">
      <dgm:prSet/>
      <dgm:spPr/>
      <dgm:t>
        <a:bodyPr/>
        <a:lstStyle/>
        <a:p>
          <a:endParaRPr lang="fr-FR"/>
        </a:p>
      </dgm:t>
    </dgm:pt>
    <dgm:pt modelId="{3EBEAA7E-6560-48A7-89BD-8FE97234F4A7}" type="sibTrans" cxnId="{3C9254C1-6783-45C8-AD41-D1A2632E2D8E}">
      <dgm:prSet/>
      <dgm:spPr/>
      <dgm:t>
        <a:bodyPr/>
        <a:lstStyle/>
        <a:p>
          <a:endParaRPr lang="fr-FR"/>
        </a:p>
      </dgm:t>
    </dgm:pt>
    <dgm:pt modelId="{7DD0D7E9-F312-4C78-B5FD-D83BF6B520CF}">
      <dgm:prSet/>
      <dgm:spPr/>
      <dgm:t>
        <a:bodyPr/>
        <a:lstStyle/>
        <a:p>
          <a:r>
            <a:rPr lang="fr-FR"/>
            <a:t>Evaluation du score ARI</a:t>
          </a:r>
        </a:p>
      </dgm:t>
    </dgm:pt>
    <dgm:pt modelId="{FF38FE3F-D43D-42E4-85B3-A4F9B8AD38EE}" type="parTrans" cxnId="{BC710750-3CCC-456B-B679-36785DEAEC97}">
      <dgm:prSet/>
      <dgm:spPr/>
      <dgm:t>
        <a:bodyPr/>
        <a:lstStyle/>
        <a:p>
          <a:endParaRPr lang="fr-FR"/>
        </a:p>
      </dgm:t>
    </dgm:pt>
    <dgm:pt modelId="{C048FEB5-EFF3-46E7-9BE4-D798654D2C77}" type="sibTrans" cxnId="{BC710750-3CCC-456B-B679-36785DEAEC97}">
      <dgm:prSet/>
      <dgm:spPr/>
      <dgm:t>
        <a:bodyPr/>
        <a:lstStyle/>
        <a:p>
          <a:endParaRPr lang="fr-FR"/>
        </a:p>
      </dgm:t>
    </dgm:pt>
    <dgm:pt modelId="{3F783D45-B546-4A49-AF1A-BBCD30D7CF82}">
      <dgm:prSet custT="1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algn="ctr">
            <a:buNone/>
          </a:pPr>
          <a:r>
            <a:rPr lang="fr-FR" sz="1200" dirty="0"/>
            <a:t>VGG16 sans </a:t>
          </a:r>
          <a:br>
            <a:rPr lang="fr-FR" sz="1200" dirty="0"/>
          </a:br>
          <a:r>
            <a:rPr lang="fr-FR" sz="1200" dirty="0"/>
            <a:t>la couche </a:t>
          </a:r>
          <a:r>
            <a:rPr lang="fr-FR" sz="1200" dirty="0" err="1"/>
            <a:t>SoftMax</a:t>
          </a:r>
          <a:endParaRPr lang="fr-FR" sz="1200" dirty="0"/>
        </a:p>
      </dgm:t>
    </dgm:pt>
    <dgm:pt modelId="{87385B8E-0C1B-42E1-A99B-3940F4ADFE4D}" type="parTrans" cxnId="{B384452F-0EC8-49A8-83B0-315EA8FC8F36}">
      <dgm:prSet/>
      <dgm:spPr/>
      <dgm:t>
        <a:bodyPr/>
        <a:lstStyle/>
        <a:p>
          <a:endParaRPr lang="fr-FR"/>
        </a:p>
      </dgm:t>
    </dgm:pt>
    <dgm:pt modelId="{E6DCD67A-3989-47D0-994C-31ABAB9351A2}" type="sibTrans" cxnId="{B384452F-0EC8-49A8-83B0-315EA8FC8F36}">
      <dgm:prSet/>
      <dgm:spPr/>
      <dgm:t>
        <a:bodyPr/>
        <a:lstStyle/>
        <a:p>
          <a:endParaRPr lang="fr-FR"/>
        </a:p>
      </dgm:t>
    </dgm:pt>
    <dgm:pt modelId="{B0173755-D207-4DB0-AFC1-40108A32D8A6}">
      <dgm:prSet custT="1"/>
      <dgm:sp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algn="ctr">
            <a:buNone/>
          </a:pPr>
          <a:r>
            <a:rPr lang="fr-FR" sz="1400" dirty="0"/>
            <a:t>(1050, 2)</a:t>
          </a:r>
        </a:p>
      </dgm:t>
    </dgm:pt>
    <dgm:pt modelId="{702B2F6A-E289-4910-B4EB-25A3ABA4C821}" type="parTrans" cxnId="{E846923D-D1E7-431E-9E02-1B89D6C075CA}">
      <dgm:prSet/>
      <dgm:spPr/>
      <dgm:t>
        <a:bodyPr/>
        <a:lstStyle/>
        <a:p>
          <a:endParaRPr lang="fr-FR"/>
        </a:p>
      </dgm:t>
    </dgm:pt>
    <dgm:pt modelId="{DC98B828-44AA-4E44-866F-A7097882BAD8}" type="sibTrans" cxnId="{E846923D-D1E7-431E-9E02-1B89D6C075CA}">
      <dgm:prSet/>
      <dgm:spPr/>
      <dgm:t>
        <a:bodyPr/>
        <a:lstStyle/>
        <a:p>
          <a:endParaRPr lang="fr-FR"/>
        </a:p>
      </dgm:t>
    </dgm:pt>
    <dgm:pt modelId="{AAE72D6E-45E1-46DC-B3BB-23FC2831B054}">
      <dgm:prSet custT="1"/>
      <dgm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algn="ctr">
            <a:buFontTx/>
            <a:buNone/>
          </a:pPr>
          <a:br>
            <a:rPr lang="fr-FR" sz="1200" dirty="0"/>
          </a:br>
          <a:r>
            <a:rPr lang="fr-FR" sz="1200" dirty="0"/>
            <a:t>224 * 244 px</a:t>
          </a:r>
          <a:endParaRPr lang="fr-FR" sz="1100" dirty="0"/>
        </a:p>
      </dgm:t>
    </dgm:pt>
    <dgm:pt modelId="{1B23CB02-5ED8-405C-9CDC-576780206943}" type="parTrans" cxnId="{0131A169-F31D-464C-AECF-24242C4FD82D}">
      <dgm:prSet/>
      <dgm:spPr/>
      <dgm:t>
        <a:bodyPr/>
        <a:lstStyle/>
        <a:p>
          <a:endParaRPr lang="fr-FR"/>
        </a:p>
      </dgm:t>
    </dgm:pt>
    <dgm:pt modelId="{5EED030C-9F73-459A-AEF8-45C337D0B41D}" type="sibTrans" cxnId="{0131A169-F31D-464C-AECF-24242C4FD82D}">
      <dgm:prSet/>
      <dgm:spPr/>
      <dgm:t>
        <a:bodyPr/>
        <a:lstStyle/>
        <a:p>
          <a:endParaRPr lang="fr-FR"/>
        </a:p>
      </dgm:t>
    </dgm:pt>
    <dgm:pt modelId="{91BFB013-7C05-40D7-AC93-FAEF73CE7F99}">
      <dgm:prSet custT="1"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algn="ctr">
            <a:buNone/>
          </a:pPr>
          <a:br>
            <a:rPr lang="fr-FR" sz="1400"/>
          </a:br>
          <a:r>
            <a:rPr lang="fr-FR" sz="1400"/>
            <a:t>K-</a:t>
          </a:r>
          <a:r>
            <a:rPr lang="fr-FR" sz="1400" err="1"/>
            <a:t>Means</a:t>
          </a:r>
          <a:endParaRPr lang="fr-FR" sz="1400"/>
        </a:p>
      </dgm:t>
    </dgm:pt>
    <dgm:pt modelId="{BBDE0399-14F2-45A6-BEED-5D03FDEC09A0}" type="parTrans" cxnId="{D74F05FF-29E1-426D-84BA-1E6248572CA9}">
      <dgm:prSet/>
      <dgm:spPr/>
      <dgm:t>
        <a:bodyPr/>
        <a:lstStyle/>
        <a:p>
          <a:endParaRPr lang="fr-FR"/>
        </a:p>
      </dgm:t>
    </dgm:pt>
    <dgm:pt modelId="{1613A3C5-CDA6-4699-8387-ABC79EDB7385}" type="sibTrans" cxnId="{D74F05FF-29E1-426D-84BA-1E6248572CA9}">
      <dgm:prSet/>
      <dgm:spPr/>
      <dgm:t>
        <a:bodyPr/>
        <a:lstStyle/>
        <a:p>
          <a:endParaRPr lang="fr-FR"/>
        </a:p>
      </dgm:t>
    </dgm:pt>
    <dgm:pt modelId="{02B46E50-3F26-46E9-9D54-F14F63557B06}">
      <dgm:prSet custT="1"/>
      <dgm:spPr/>
      <dgm:t>
        <a:bodyPr/>
        <a:lstStyle/>
        <a:p>
          <a:pPr algn="ctr">
            <a:buFontTx/>
            <a:buNone/>
          </a:pPr>
          <a:r>
            <a:rPr lang="fr-FR" sz="1000" dirty="0"/>
            <a:t>Exécution du model</a:t>
          </a:r>
        </a:p>
      </dgm:t>
    </dgm:pt>
    <dgm:pt modelId="{54F2C23F-593E-4960-A748-A8CB25289BB2}" type="parTrans" cxnId="{31A84E2E-8BCA-473F-A610-E9F6FEC9D99A}">
      <dgm:prSet/>
      <dgm:spPr/>
      <dgm:t>
        <a:bodyPr/>
        <a:lstStyle/>
        <a:p>
          <a:endParaRPr lang="fr-FR"/>
        </a:p>
      </dgm:t>
    </dgm:pt>
    <dgm:pt modelId="{B9E93951-4443-417F-9063-FE05565B29F8}" type="sibTrans" cxnId="{31A84E2E-8BCA-473F-A610-E9F6FEC9D99A}">
      <dgm:prSet/>
      <dgm:spPr/>
      <dgm:t>
        <a:bodyPr/>
        <a:lstStyle/>
        <a:p>
          <a:endParaRPr lang="fr-FR"/>
        </a:p>
      </dgm:t>
    </dgm:pt>
    <dgm:pt modelId="{122BAA96-3852-4E5C-B573-2EF9DDCA223B}">
      <dgm:prSet custT="1"/>
      <dgm:sp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algn="ctr">
            <a:buFontTx/>
            <a:buNone/>
          </a:pPr>
          <a:br>
            <a:rPr lang="fr-FR" sz="1000" dirty="0"/>
          </a:br>
          <a:r>
            <a:rPr lang="fr-FR" sz="1000" dirty="0"/>
            <a:t>(</a:t>
          </a:r>
          <a:r>
            <a:rPr lang="fr-FR" sz="1400" dirty="0"/>
            <a:t>1050,4096</a:t>
          </a:r>
          <a:r>
            <a:rPr lang="fr-FR" sz="1000" dirty="0"/>
            <a:t>)</a:t>
          </a:r>
        </a:p>
      </dgm:t>
    </dgm:pt>
    <dgm:pt modelId="{95C2D312-3383-4DCA-907C-DCC40761E68C}" type="parTrans" cxnId="{770883AA-7FE5-4171-894E-DAA38A6D527D}">
      <dgm:prSet/>
      <dgm:spPr/>
      <dgm:t>
        <a:bodyPr/>
        <a:lstStyle/>
        <a:p>
          <a:endParaRPr lang="fr-FR"/>
        </a:p>
      </dgm:t>
    </dgm:pt>
    <dgm:pt modelId="{C6D44BD6-BF64-4DD6-8520-FE7D4412E02E}" type="sibTrans" cxnId="{770883AA-7FE5-4171-894E-DAA38A6D527D}">
      <dgm:prSet/>
      <dgm:spPr/>
      <dgm:t>
        <a:bodyPr/>
        <a:lstStyle/>
        <a:p>
          <a:endParaRPr lang="fr-FR"/>
        </a:p>
      </dgm:t>
    </dgm:pt>
    <dgm:pt modelId="{2EF8A711-FE48-459F-850C-0B80D3D87BCC}" type="pres">
      <dgm:prSet presAssocID="{4AE3771D-52EC-4E49-831C-DC4DDD7975EE}" presName="Name0" presStyleCnt="0">
        <dgm:presLayoutVars>
          <dgm:dir/>
          <dgm:animLvl val="lvl"/>
          <dgm:resizeHandles val="exact"/>
        </dgm:presLayoutVars>
      </dgm:prSet>
      <dgm:spPr/>
    </dgm:pt>
    <dgm:pt modelId="{9620AE8C-7806-4C60-877A-DB8ABD32DFE4}" type="pres">
      <dgm:prSet presAssocID="{4AE3771D-52EC-4E49-831C-DC4DDD7975EE}" presName="tSp" presStyleCnt="0"/>
      <dgm:spPr/>
    </dgm:pt>
    <dgm:pt modelId="{CA01A114-9810-447D-876D-F482D71EEF4F}" type="pres">
      <dgm:prSet presAssocID="{4AE3771D-52EC-4E49-831C-DC4DDD7975EE}" presName="bSp" presStyleCnt="0"/>
      <dgm:spPr/>
    </dgm:pt>
    <dgm:pt modelId="{E1C668DB-2212-4C58-A38B-12D842E16B67}" type="pres">
      <dgm:prSet presAssocID="{4AE3771D-52EC-4E49-831C-DC4DDD7975EE}" presName="process" presStyleCnt="0"/>
      <dgm:spPr/>
    </dgm:pt>
    <dgm:pt modelId="{B51AFBF6-3B67-4949-9B40-E959FB7FD50C}" type="pres">
      <dgm:prSet presAssocID="{A26A6636-CC7A-4E06-9994-304A07AE69CE}" presName="composite1" presStyleCnt="0"/>
      <dgm:spPr/>
    </dgm:pt>
    <dgm:pt modelId="{5836FE8D-4A2B-47F3-8E22-1313F26779A1}" type="pres">
      <dgm:prSet presAssocID="{A26A6636-CC7A-4E06-9994-304A07AE69CE}" presName="dummyNode1" presStyleLbl="node1" presStyleIdx="0" presStyleCnt="6"/>
      <dgm:spPr/>
    </dgm:pt>
    <dgm:pt modelId="{1B148678-CB77-4B7D-AF69-FFA7D9FB4455}" type="pres">
      <dgm:prSet presAssocID="{A26A6636-CC7A-4E06-9994-304A07AE69CE}" presName="childNode1" presStyleLbl="bgAcc1" presStyleIdx="0" presStyleCnt="6">
        <dgm:presLayoutVars>
          <dgm:bulletEnabled val="1"/>
        </dgm:presLayoutVars>
      </dgm:prSet>
      <dgm:spPr/>
    </dgm:pt>
    <dgm:pt modelId="{A37D2F3C-EFB7-44BD-8603-38C450BD2F8B}" type="pres">
      <dgm:prSet presAssocID="{A26A6636-CC7A-4E06-9994-304A07AE69CE}" presName="childNode1tx" presStyleLbl="bgAcc1" presStyleIdx="0" presStyleCnt="6">
        <dgm:presLayoutVars>
          <dgm:bulletEnabled val="1"/>
        </dgm:presLayoutVars>
      </dgm:prSet>
      <dgm:spPr/>
    </dgm:pt>
    <dgm:pt modelId="{AD9A7512-3B74-487D-8298-58A657B29B6F}" type="pres">
      <dgm:prSet presAssocID="{A26A6636-CC7A-4E06-9994-304A07AE69C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62929CCA-D6B9-4B05-8BCC-78D6B0DCCF18}" type="pres">
      <dgm:prSet presAssocID="{A26A6636-CC7A-4E06-9994-304A07AE69CE}" presName="connSite1" presStyleCnt="0"/>
      <dgm:spPr/>
    </dgm:pt>
    <dgm:pt modelId="{089A2016-8A70-44A5-99B1-41A99C1708BE}" type="pres">
      <dgm:prSet presAssocID="{281AB4C3-D1EB-4646-A177-C7334C579F3D}" presName="Name9" presStyleLbl="sibTrans2D1" presStyleIdx="0" presStyleCnt="5"/>
      <dgm:spPr/>
    </dgm:pt>
    <dgm:pt modelId="{680C52C6-CA54-487E-91AB-AE25DCAB2558}" type="pres">
      <dgm:prSet presAssocID="{5492E268-90BA-41F2-87C4-1E8A013D235C}" presName="composite2" presStyleCnt="0"/>
      <dgm:spPr/>
    </dgm:pt>
    <dgm:pt modelId="{D202DE8D-4564-4165-86BA-BA0A08BBF1D2}" type="pres">
      <dgm:prSet presAssocID="{5492E268-90BA-41F2-87C4-1E8A013D235C}" presName="dummyNode2" presStyleLbl="node1" presStyleIdx="0" presStyleCnt="6"/>
      <dgm:spPr/>
    </dgm:pt>
    <dgm:pt modelId="{D6AB493F-2FC9-4916-83B1-AA5F238FF344}" type="pres">
      <dgm:prSet presAssocID="{5492E268-90BA-41F2-87C4-1E8A013D235C}" presName="childNode2" presStyleLbl="bgAcc1" presStyleIdx="1" presStyleCnt="6">
        <dgm:presLayoutVars>
          <dgm:bulletEnabled val="1"/>
        </dgm:presLayoutVars>
      </dgm:prSet>
      <dgm:spPr/>
    </dgm:pt>
    <dgm:pt modelId="{C867F300-8316-4D32-AED2-1233B71874C6}" type="pres">
      <dgm:prSet presAssocID="{5492E268-90BA-41F2-87C4-1E8A013D235C}" presName="childNode2tx" presStyleLbl="bgAcc1" presStyleIdx="1" presStyleCnt="6">
        <dgm:presLayoutVars>
          <dgm:bulletEnabled val="1"/>
        </dgm:presLayoutVars>
      </dgm:prSet>
      <dgm:spPr/>
    </dgm:pt>
    <dgm:pt modelId="{455D9F51-C401-4433-801C-DF5016A5EA5B}" type="pres">
      <dgm:prSet presAssocID="{5492E268-90BA-41F2-87C4-1E8A013D235C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CD5950EA-9C5C-4E34-95B2-C5A9E9D731A2}" type="pres">
      <dgm:prSet presAssocID="{5492E268-90BA-41F2-87C4-1E8A013D235C}" presName="connSite2" presStyleCnt="0"/>
      <dgm:spPr/>
    </dgm:pt>
    <dgm:pt modelId="{E2C9B33E-154C-4E59-877F-EDF715AE07F2}" type="pres">
      <dgm:prSet presAssocID="{22D6B294-88B0-4177-B3EF-C20682F4EDE8}" presName="Name18" presStyleLbl="sibTrans2D1" presStyleIdx="1" presStyleCnt="5"/>
      <dgm:spPr/>
    </dgm:pt>
    <dgm:pt modelId="{4976E814-D68F-4F0D-B87B-040FC88FB16D}" type="pres">
      <dgm:prSet presAssocID="{02B46E50-3F26-46E9-9D54-F14F63557B06}" presName="composite1" presStyleCnt="0"/>
      <dgm:spPr/>
    </dgm:pt>
    <dgm:pt modelId="{B817A6C2-238D-43D3-852E-844A493BC32C}" type="pres">
      <dgm:prSet presAssocID="{02B46E50-3F26-46E9-9D54-F14F63557B06}" presName="dummyNode1" presStyleLbl="node1" presStyleIdx="1" presStyleCnt="6"/>
      <dgm:spPr/>
    </dgm:pt>
    <dgm:pt modelId="{45EC59FC-C518-4CA3-BB69-4A20C43FBCE9}" type="pres">
      <dgm:prSet presAssocID="{02B46E50-3F26-46E9-9D54-F14F63557B06}" presName="childNode1" presStyleLbl="bgAcc1" presStyleIdx="2" presStyleCnt="6">
        <dgm:presLayoutVars>
          <dgm:bulletEnabled val="1"/>
        </dgm:presLayoutVars>
      </dgm:prSet>
      <dgm:spPr/>
    </dgm:pt>
    <dgm:pt modelId="{234C685B-92BC-4EAB-872A-31EA7B34D60C}" type="pres">
      <dgm:prSet presAssocID="{02B46E50-3F26-46E9-9D54-F14F63557B06}" presName="childNode1tx" presStyleLbl="bgAcc1" presStyleIdx="2" presStyleCnt="6">
        <dgm:presLayoutVars>
          <dgm:bulletEnabled val="1"/>
        </dgm:presLayoutVars>
      </dgm:prSet>
      <dgm:spPr/>
    </dgm:pt>
    <dgm:pt modelId="{32161D9A-1074-4AD6-A3AF-354B27702D65}" type="pres">
      <dgm:prSet presAssocID="{02B46E50-3F26-46E9-9D54-F14F63557B06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041BB3FF-63C0-4F9B-8EAB-012437E913D5}" type="pres">
      <dgm:prSet presAssocID="{02B46E50-3F26-46E9-9D54-F14F63557B06}" presName="connSite1" presStyleCnt="0"/>
      <dgm:spPr/>
    </dgm:pt>
    <dgm:pt modelId="{716EE322-D6B7-435F-B984-5AA249E3F7D4}" type="pres">
      <dgm:prSet presAssocID="{B9E93951-4443-417F-9063-FE05565B29F8}" presName="Name9" presStyleLbl="sibTrans2D1" presStyleIdx="2" presStyleCnt="5"/>
      <dgm:spPr/>
    </dgm:pt>
    <dgm:pt modelId="{2658CC07-1737-42F6-AE6F-F03718ED6D5D}" type="pres">
      <dgm:prSet presAssocID="{72F98DDE-C29D-4EDE-82E4-D3AB9A92C10E}" presName="composite2" presStyleCnt="0"/>
      <dgm:spPr/>
    </dgm:pt>
    <dgm:pt modelId="{2421E45E-37A0-4616-978C-3771DCC1F233}" type="pres">
      <dgm:prSet presAssocID="{72F98DDE-C29D-4EDE-82E4-D3AB9A92C10E}" presName="dummyNode2" presStyleLbl="node1" presStyleIdx="2" presStyleCnt="6"/>
      <dgm:spPr/>
    </dgm:pt>
    <dgm:pt modelId="{FAF6296D-B51B-4E07-BCD0-D8A9C75D5A26}" type="pres">
      <dgm:prSet presAssocID="{72F98DDE-C29D-4EDE-82E4-D3AB9A92C10E}" presName="childNode2" presStyleLbl="bgAcc1" presStyleIdx="3" presStyleCnt="6">
        <dgm:presLayoutVars>
          <dgm:bulletEnabled val="1"/>
        </dgm:presLayoutVars>
      </dgm:prSet>
      <dgm:spPr/>
    </dgm:pt>
    <dgm:pt modelId="{7339A31B-717F-4B5B-9206-5130773E3F30}" type="pres">
      <dgm:prSet presAssocID="{72F98DDE-C29D-4EDE-82E4-D3AB9A92C10E}" presName="childNode2tx" presStyleLbl="bgAcc1" presStyleIdx="3" presStyleCnt="6">
        <dgm:presLayoutVars>
          <dgm:bulletEnabled val="1"/>
        </dgm:presLayoutVars>
      </dgm:prSet>
      <dgm:spPr/>
    </dgm:pt>
    <dgm:pt modelId="{E653406F-3159-4272-8B5F-BAF43B6EA15F}" type="pres">
      <dgm:prSet presAssocID="{72F98DDE-C29D-4EDE-82E4-D3AB9A92C10E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02887489-C3C8-4085-9EFC-E3E07C1B7E18}" type="pres">
      <dgm:prSet presAssocID="{72F98DDE-C29D-4EDE-82E4-D3AB9A92C10E}" presName="connSite2" presStyleCnt="0"/>
      <dgm:spPr/>
    </dgm:pt>
    <dgm:pt modelId="{EC29C27F-6580-47EA-8B12-52057C47DCED}" type="pres">
      <dgm:prSet presAssocID="{3B038689-8268-4C1C-980E-646829EF210A}" presName="Name18" presStyleLbl="sibTrans2D1" presStyleIdx="3" presStyleCnt="5"/>
      <dgm:spPr/>
    </dgm:pt>
    <dgm:pt modelId="{A1F9A4E1-00A4-4762-B05C-BFF9B832A8D1}" type="pres">
      <dgm:prSet presAssocID="{0FD8C985-ED3B-47D8-A922-F45AAED2762F}" presName="composite1" presStyleCnt="0"/>
      <dgm:spPr/>
    </dgm:pt>
    <dgm:pt modelId="{8F9B237C-987D-42DE-BD6F-54D15A05183A}" type="pres">
      <dgm:prSet presAssocID="{0FD8C985-ED3B-47D8-A922-F45AAED2762F}" presName="dummyNode1" presStyleLbl="node1" presStyleIdx="3" presStyleCnt="6"/>
      <dgm:spPr/>
    </dgm:pt>
    <dgm:pt modelId="{BB0E2614-8EF3-48AE-92FA-A2FBE3FB38C9}" type="pres">
      <dgm:prSet presAssocID="{0FD8C985-ED3B-47D8-A922-F45AAED2762F}" presName="childNode1" presStyleLbl="bgAcc1" presStyleIdx="4" presStyleCnt="6">
        <dgm:presLayoutVars>
          <dgm:bulletEnabled val="1"/>
        </dgm:presLayoutVars>
      </dgm:prSet>
      <dgm:spPr/>
    </dgm:pt>
    <dgm:pt modelId="{FC4A80ED-2396-4021-9F06-34881EAAEF6C}" type="pres">
      <dgm:prSet presAssocID="{0FD8C985-ED3B-47D8-A922-F45AAED2762F}" presName="childNode1tx" presStyleLbl="bgAcc1" presStyleIdx="4" presStyleCnt="6">
        <dgm:presLayoutVars>
          <dgm:bulletEnabled val="1"/>
        </dgm:presLayoutVars>
      </dgm:prSet>
      <dgm:spPr/>
    </dgm:pt>
    <dgm:pt modelId="{18CD9074-D6E1-497F-B4AB-535B8678D4CE}" type="pres">
      <dgm:prSet presAssocID="{0FD8C985-ED3B-47D8-A922-F45AAED2762F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F27E1287-4D5E-4AAF-90D6-C0E3DC3BBEA1}" type="pres">
      <dgm:prSet presAssocID="{0FD8C985-ED3B-47D8-A922-F45AAED2762F}" presName="connSite1" presStyleCnt="0"/>
      <dgm:spPr/>
    </dgm:pt>
    <dgm:pt modelId="{0446713B-16B4-4CD6-8AF2-932498473DAF}" type="pres">
      <dgm:prSet presAssocID="{3EBEAA7E-6560-48A7-89BD-8FE97234F4A7}" presName="Name9" presStyleLbl="sibTrans2D1" presStyleIdx="4" presStyleCnt="5"/>
      <dgm:spPr/>
    </dgm:pt>
    <dgm:pt modelId="{D60E8149-D992-40E2-88A9-9C6C07DFD5DE}" type="pres">
      <dgm:prSet presAssocID="{7DD0D7E9-F312-4C78-B5FD-D83BF6B520CF}" presName="composite2" presStyleCnt="0"/>
      <dgm:spPr/>
    </dgm:pt>
    <dgm:pt modelId="{ADBE61A0-D2D1-4214-AB04-B33F4C34DA11}" type="pres">
      <dgm:prSet presAssocID="{7DD0D7E9-F312-4C78-B5FD-D83BF6B520CF}" presName="dummyNode2" presStyleLbl="node1" presStyleIdx="4" presStyleCnt="6"/>
      <dgm:spPr/>
    </dgm:pt>
    <dgm:pt modelId="{41E9CD3D-C1D1-45B1-8A36-4649EC39F180}" type="pres">
      <dgm:prSet presAssocID="{7DD0D7E9-F312-4C78-B5FD-D83BF6B520CF}" presName="childNode2" presStyleLbl="bgAcc1" presStyleIdx="5" presStyleCnt="6">
        <dgm:presLayoutVars>
          <dgm:bulletEnabled val="1"/>
        </dgm:presLayoutVars>
      </dgm:prSet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FAA6D30D-E5F7-49D6-8DEC-5DA0DB3A7D60}" type="pres">
      <dgm:prSet presAssocID="{7DD0D7E9-F312-4C78-B5FD-D83BF6B520CF}" presName="childNode2tx" presStyleLbl="bgAcc1" presStyleIdx="5" presStyleCnt="6">
        <dgm:presLayoutVars>
          <dgm:bulletEnabled val="1"/>
        </dgm:presLayoutVars>
      </dgm:prSet>
      <dgm:spPr/>
    </dgm:pt>
    <dgm:pt modelId="{B2E09645-76D0-4668-89EE-E10065FA1FF5}" type="pres">
      <dgm:prSet presAssocID="{7DD0D7E9-F312-4C78-B5FD-D83BF6B520CF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66563F31-DBCB-4A86-B76F-C3C7736073ED}" type="pres">
      <dgm:prSet presAssocID="{7DD0D7E9-F312-4C78-B5FD-D83BF6B520CF}" presName="connSite2" presStyleCnt="0"/>
      <dgm:spPr/>
    </dgm:pt>
  </dgm:ptLst>
  <dgm:cxnLst>
    <dgm:cxn modelId="{D017FF09-6F6E-46FC-8388-EC18604EC1AF}" type="presOf" srcId="{B9E93951-4443-417F-9063-FE05565B29F8}" destId="{716EE322-D6B7-435F-B984-5AA249E3F7D4}" srcOrd="0" destOrd="0" presId="urn:microsoft.com/office/officeart/2005/8/layout/hProcess4"/>
    <dgm:cxn modelId="{E9F0301F-C70C-4B59-B239-1B8B2A3A50B3}" type="presOf" srcId="{AAE72D6E-45E1-46DC-B3BB-23FC2831B054}" destId="{D6AB493F-2FC9-4916-83B1-AA5F238FF344}" srcOrd="0" destOrd="0" presId="urn:microsoft.com/office/officeart/2005/8/layout/hProcess4"/>
    <dgm:cxn modelId="{D446BA2A-33B8-44AE-9808-D53A95336012}" type="presOf" srcId="{7DD0D7E9-F312-4C78-B5FD-D83BF6B520CF}" destId="{B2E09645-76D0-4668-89EE-E10065FA1FF5}" srcOrd="0" destOrd="0" presId="urn:microsoft.com/office/officeart/2005/8/layout/hProcess4"/>
    <dgm:cxn modelId="{31A84E2E-8BCA-473F-A610-E9F6FEC9D99A}" srcId="{4AE3771D-52EC-4E49-831C-DC4DDD7975EE}" destId="{02B46E50-3F26-46E9-9D54-F14F63557B06}" srcOrd="2" destOrd="0" parTransId="{54F2C23F-593E-4960-A748-A8CB25289BB2}" sibTransId="{B9E93951-4443-417F-9063-FE05565B29F8}"/>
    <dgm:cxn modelId="{B384452F-0EC8-49A8-83B0-315EA8FC8F36}" srcId="{A26A6636-CC7A-4E06-9994-304A07AE69CE}" destId="{3F783D45-B546-4A49-AF1A-BBCD30D7CF82}" srcOrd="0" destOrd="0" parTransId="{87385B8E-0C1B-42E1-A99B-3940F4ADFE4D}" sibTransId="{E6DCD67A-3989-47D0-994C-31ABAB9351A2}"/>
    <dgm:cxn modelId="{2A0CD23B-0AB6-41F0-B171-69612EAA050E}" type="presOf" srcId="{91BFB013-7C05-40D7-AC93-FAEF73CE7F99}" destId="{BB0E2614-8EF3-48AE-92FA-A2FBE3FB38C9}" srcOrd="0" destOrd="0" presId="urn:microsoft.com/office/officeart/2005/8/layout/hProcess4"/>
    <dgm:cxn modelId="{E846923D-D1E7-431E-9E02-1B89D6C075CA}" srcId="{72F98DDE-C29D-4EDE-82E4-D3AB9A92C10E}" destId="{B0173755-D207-4DB0-AFC1-40108A32D8A6}" srcOrd="0" destOrd="0" parTransId="{702B2F6A-E289-4910-B4EB-25A3ABA4C821}" sibTransId="{DC98B828-44AA-4E44-866F-A7097882BAD8}"/>
    <dgm:cxn modelId="{2A0EA661-1BE8-4CBD-B409-1010A751B1AA}" srcId="{4AE3771D-52EC-4E49-831C-DC4DDD7975EE}" destId="{5492E268-90BA-41F2-87C4-1E8A013D235C}" srcOrd="1" destOrd="0" parTransId="{9E4FBA92-0AEC-4C4A-8B3E-F53EB612FD71}" sibTransId="{22D6B294-88B0-4177-B3EF-C20682F4EDE8}"/>
    <dgm:cxn modelId="{20EBE343-98EE-4BF4-A78D-56499D8601B4}" type="presOf" srcId="{122BAA96-3852-4E5C-B573-2EF9DDCA223B}" destId="{45EC59FC-C518-4CA3-BB69-4A20C43FBCE9}" srcOrd="0" destOrd="0" presId="urn:microsoft.com/office/officeart/2005/8/layout/hProcess4"/>
    <dgm:cxn modelId="{C41B7E44-6308-40CF-A3D2-E654C59F2AAF}" srcId="{4AE3771D-52EC-4E49-831C-DC4DDD7975EE}" destId="{A26A6636-CC7A-4E06-9994-304A07AE69CE}" srcOrd="0" destOrd="0" parTransId="{F13F7678-D242-4E48-B203-F0EC58162F33}" sibTransId="{281AB4C3-D1EB-4646-A177-C7334C579F3D}"/>
    <dgm:cxn modelId="{0131A169-F31D-464C-AECF-24242C4FD82D}" srcId="{5492E268-90BA-41F2-87C4-1E8A013D235C}" destId="{AAE72D6E-45E1-46DC-B3BB-23FC2831B054}" srcOrd="0" destOrd="0" parTransId="{1B23CB02-5ED8-405C-9CDC-576780206943}" sibTransId="{5EED030C-9F73-459A-AEF8-45C337D0B41D}"/>
    <dgm:cxn modelId="{E5E96B4D-E23E-4CBD-B9F2-FF669D82C093}" type="presOf" srcId="{4AE3771D-52EC-4E49-831C-DC4DDD7975EE}" destId="{2EF8A711-FE48-459F-850C-0B80D3D87BCC}" srcOrd="0" destOrd="0" presId="urn:microsoft.com/office/officeart/2005/8/layout/hProcess4"/>
    <dgm:cxn modelId="{BC710750-3CCC-456B-B679-36785DEAEC97}" srcId="{4AE3771D-52EC-4E49-831C-DC4DDD7975EE}" destId="{7DD0D7E9-F312-4C78-B5FD-D83BF6B520CF}" srcOrd="5" destOrd="0" parTransId="{FF38FE3F-D43D-42E4-85B3-A4F9B8AD38EE}" sibTransId="{C048FEB5-EFF3-46E7-9BE4-D798654D2C77}"/>
    <dgm:cxn modelId="{B023A251-E229-4358-A741-2F21F154AE0A}" type="presOf" srcId="{281AB4C3-D1EB-4646-A177-C7334C579F3D}" destId="{089A2016-8A70-44A5-99B1-41A99C1708BE}" srcOrd="0" destOrd="0" presId="urn:microsoft.com/office/officeart/2005/8/layout/hProcess4"/>
    <dgm:cxn modelId="{074E7476-3551-4654-9809-06E7E4C7CE93}" type="presOf" srcId="{A26A6636-CC7A-4E06-9994-304A07AE69CE}" destId="{AD9A7512-3B74-487D-8298-58A657B29B6F}" srcOrd="0" destOrd="0" presId="urn:microsoft.com/office/officeart/2005/8/layout/hProcess4"/>
    <dgm:cxn modelId="{1161EE59-CF24-461E-9870-EF00F92C2267}" type="presOf" srcId="{91BFB013-7C05-40D7-AC93-FAEF73CE7F99}" destId="{FC4A80ED-2396-4021-9F06-34881EAAEF6C}" srcOrd="1" destOrd="0" presId="urn:microsoft.com/office/officeart/2005/8/layout/hProcess4"/>
    <dgm:cxn modelId="{A808577C-641B-44CE-BA3A-78AC16DC73EA}" type="presOf" srcId="{22D6B294-88B0-4177-B3EF-C20682F4EDE8}" destId="{E2C9B33E-154C-4E59-877F-EDF715AE07F2}" srcOrd="0" destOrd="0" presId="urn:microsoft.com/office/officeart/2005/8/layout/hProcess4"/>
    <dgm:cxn modelId="{47131386-5933-4E73-AAF5-A74EC19E7FC6}" type="presOf" srcId="{3B038689-8268-4C1C-980E-646829EF210A}" destId="{EC29C27F-6580-47EA-8B12-52057C47DCED}" srcOrd="0" destOrd="0" presId="urn:microsoft.com/office/officeart/2005/8/layout/hProcess4"/>
    <dgm:cxn modelId="{EB44F986-D612-4E44-8FCB-650941EC661D}" type="presOf" srcId="{3EBEAA7E-6560-48A7-89BD-8FE97234F4A7}" destId="{0446713B-16B4-4CD6-8AF2-932498473DAF}" srcOrd="0" destOrd="0" presId="urn:microsoft.com/office/officeart/2005/8/layout/hProcess4"/>
    <dgm:cxn modelId="{ADEC3792-73B9-4025-9055-9C4577FB4B0B}" type="presOf" srcId="{5492E268-90BA-41F2-87C4-1E8A013D235C}" destId="{455D9F51-C401-4433-801C-DF5016A5EA5B}" srcOrd="0" destOrd="0" presId="urn:microsoft.com/office/officeart/2005/8/layout/hProcess4"/>
    <dgm:cxn modelId="{C82873A0-15F2-4EB3-B94D-988454AC8E37}" type="presOf" srcId="{02B46E50-3F26-46E9-9D54-F14F63557B06}" destId="{32161D9A-1074-4AD6-A3AF-354B27702D65}" srcOrd="0" destOrd="0" presId="urn:microsoft.com/office/officeart/2005/8/layout/hProcess4"/>
    <dgm:cxn modelId="{770883AA-7FE5-4171-894E-DAA38A6D527D}" srcId="{02B46E50-3F26-46E9-9D54-F14F63557B06}" destId="{122BAA96-3852-4E5C-B573-2EF9DDCA223B}" srcOrd="0" destOrd="0" parTransId="{95C2D312-3383-4DCA-907C-DCC40761E68C}" sibTransId="{C6D44BD6-BF64-4DD6-8520-FE7D4412E02E}"/>
    <dgm:cxn modelId="{52ADE5AA-5CE3-4E48-B2F7-2C40A1E95BA2}" type="presOf" srcId="{B0173755-D207-4DB0-AFC1-40108A32D8A6}" destId="{7339A31B-717F-4B5B-9206-5130773E3F30}" srcOrd="1" destOrd="0" presId="urn:microsoft.com/office/officeart/2005/8/layout/hProcess4"/>
    <dgm:cxn modelId="{19BFDFBA-49B8-4615-8432-517EBE0BF2AD}" type="presOf" srcId="{72F98DDE-C29D-4EDE-82E4-D3AB9A92C10E}" destId="{E653406F-3159-4272-8B5F-BAF43B6EA15F}" srcOrd="0" destOrd="0" presId="urn:microsoft.com/office/officeart/2005/8/layout/hProcess4"/>
    <dgm:cxn modelId="{3C9254C1-6783-45C8-AD41-D1A2632E2D8E}" srcId="{4AE3771D-52EC-4E49-831C-DC4DDD7975EE}" destId="{0FD8C985-ED3B-47D8-A922-F45AAED2762F}" srcOrd="4" destOrd="0" parTransId="{8306AD3E-294A-49A5-A9B8-9233EDBCFEDD}" sibTransId="{3EBEAA7E-6560-48A7-89BD-8FE97234F4A7}"/>
    <dgm:cxn modelId="{70C2C9DB-F171-49B9-8FCE-D5B8B93451E4}" type="presOf" srcId="{122BAA96-3852-4E5C-B573-2EF9DDCA223B}" destId="{234C685B-92BC-4EAB-872A-31EA7B34D60C}" srcOrd="1" destOrd="0" presId="urn:microsoft.com/office/officeart/2005/8/layout/hProcess4"/>
    <dgm:cxn modelId="{6B0629E2-1C62-4F8D-9AA6-952A411585C4}" type="presOf" srcId="{0FD8C985-ED3B-47D8-A922-F45AAED2762F}" destId="{18CD9074-D6E1-497F-B4AB-535B8678D4CE}" srcOrd="0" destOrd="0" presId="urn:microsoft.com/office/officeart/2005/8/layout/hProcess4"/>
    <dgm:cxn modelId="{A16C6EE5-69F7-4B65-A67C-04B8C5B9A134}" type="presOf" srcId="{B0173755-D207-4DB0-AFC1-40108A32D8A6}" destId="{FAF6296D-B51B-4E07-BCD0-D8A9C75D5A26}" srcOrd="0" destOrd="0" presId="urn:microsoft.com/office/officeart/2005/8/layout/hProcess4"/>
    <dgm:cxn modelId="{9796B5EE-32A5-4B8B-BC56-06918CC575F0}" type="presOf" srcId="{AAE72D6E-45E1-46DC-B3BB-23FC2831B054}" destId="{C867F300-8316-4D32-AED2-1233B71874C6}" srcOrd="1" destOrd="0" presId="urn:microsoft.com/office/officeart/2005/8/layout/hProcess4"/>
    <dgm:cxn modelId="{45F37EF6-4FFA-42DF-B86C-BC0A6CED175F}" type="presOf" srcId="{3F783D45-B546-4A49-AF1A-BBCD30D7CF82}" destId="{A37D2F3C-EFB7-44BD-8603-38C450BD2F8B}" srcOrd="1" destOrd="0" presId="urn:microsoft.com/office/officeart/2005/8/layout/hProcess4"/>
    <dgm:cxn modelId="{969D2CF7-D2D2-4BFA-B6E7-5EE0628DC0A7}" srcId="{4AE3771D-52EC-4E49-831C-DC4DDD7975EE}" destId="{72F98DDE-C29D-4EDE-82E4-D3AB9A92C10E}" srcOrd="3" destOrd="0" parTransId="{5D110CBC-3D91-4A85-AB7B-15BA910A5B3B}" sibTransId="{3B038689-8268-4C1C-980E-646829EF210A}"/>
    <dgm:cxn modelId="{2892CEFB-FB04-4B4F-8AAF-9663B16E2628}" type="presOf" srcId="{3F783D45-B546-4A49-AF1A-BBCD30D7CF82}" destId="{1B148678-CB77-4B7D-AF69-FFA7D9FB4455}" srcOrd="0" destOrd="0" presId="urn:microsoft.com/office/officeart/2005/8/layout/hProcess4"/>
    <dgm:cxn modelId="{D74F05FF-29E1-426D-84BA-1E6248572CA9}" srcId="{0FD8C985-ED3B-47D8-A922-F45AAED2762F}" destId="{91BFB013-7C05-40D7-AC93-FAEF73CE7F99}" srcOrd="0" destOrd="0" parTransId="{BBDE0399-14F2-45A6-BEED-5D03FDEC09A0}" sibTransId="{1613A3C5-CDA6-4699-8387-ABC79EDB7385}"/>
    <dgm:cxn modelId="{5849CD26-3EE8-4B53-AF50-8D48AF859DED}" type="presParOf" srcId="{2EF8A711-FE48-459F-850C-0B80D3D87BCC}" destId="{9620AE8C-7806-4C60-877A-DB8ABD32DFE4}" srcOrd="0" destOrd="0" presId="urn:microsoft.com/office/officeart/2005/8/layout/hProcess4"/>
    <dgm:cxn modelId="{EF92016D-70F5-436D-86BE-911CE75601DB}" type="presParOf" srcId="{2EF8A711-FE48-459F-850C-0B80D3D87BCC}" destId="{CA01A114-9810-447D-876D-F482D71EEF4F}" srcOrd="1" destOrd="0" presId="urn:microsoft.com/office/officeart/2005/8/layout/hProcess4"/>
    <dgm:cxn modelId="{6FADDEB8-ADF7-47EE-A2AC-01A2311C47F9}" type="presParOf" srcId="{2EF8A711-FE48-459F-850C-0B80D3D87BCC}" destId="{E1C668DB-2212-4C58-A38B-12D842E16B67}" srcOrd="2" destOrd="0" presId="urn:microsoft.com/office/officeart/2005/8/layout/hProcess4"/>
    <dgm:cxn modelId="{CD56B87B-418D-4F0D-9667-7C3451606DC1}" type="presParOf" srcId="{E1C668DB-2212-4C58-A38B-12D842E16B67}" destId="{B51AFBF6-3B67-4949-9B40-E959FB7FD50C}" srcOrd="0" destOrd="0" presId="urn:microsoft.com/office/officeart/2005/8/layout/hProcess4"/>
    <dgm:cxn modelId="{13A6BF78-0112-4352-AA8A-45599FCF8D2F}" type="presParOf" srcId="{B51AFBF6-3B67-4949-9B40-E959FB7FD50C}" destId="{5836FE8D-4A2B-47F3-8E22-1313F26779A1}" srcOrd="0" destOrd="0" presId="urn:microsoft.com/office/officeart/2005/8/layout/hProcess4"/>
    <dgm:cxn modelId="{B6796F88-ACFE-4669-8003-C67D17B5E97E}" type="presParOf" srcId="{B51AFBF6-3B67-4949-9B40-E959FB7FD50C}" destId="{1B148678-CB77-4B7D-AF69-FFA7D9FB4455}" srcOrd="1" destOrd="0" presId="urn:microsoft.com/office/officeart/2005/8/layout/hProcess4"/>
    <dgm:cxn modelId="{156FCCD7-67C1-49AF-A2DB-B87129666981}" type="presParOf" srcId="{B51AFBF6-3B67-4949-9B40-E959FB7FD50C}" destId="{A37D2F3C-EFB7-44BD-8603-38C450BD2F8B}" srcOrd="2" destOrd="0" presId="urn:microsoft.com/office/officeart/2005/8/layout/hProcess4"/>
    <dgm:cxn modelId="{4054522B-1581-436A-AFA8-F605E9E2D3F9}" type="presParOf" srcId="{B51AFBF6-3B67-4949-9B40-E959FB7FD50C}" destId="{AD9A7512-3B74-487D-8298-58A657B29B6F}" srcOrd="3" destOrd="0" presId="urn:microsoft.com/office/officeart/2005/8/layout/hProcess4"/>
    <dgm:cxn modelId="{EA905BDD-257A-4B5C-AB05-72BD4C1125C3}" type="presParOf" srcId="{B51AFBF6-3B67-4949-9B40-E959FB7FD50C}" destId="{62929CCA-D6B9-4B05-8BCC-78D6B0DCCF18}" srcOrd="4" destOrd="0" presId="urn:microsoft.com/office/officeart/2005/8/layout/hProcess4"/>
    <dgm:cxn modelId="{1651E035-AF81-488E-9FA2-95D4B1CB7229}" type="presParOf" srcId="{E1C668DB-2212-4C58-A38B-12D842E16B67}" destId="{089A2016-8A70-44A5-99B1-41A99C1708BE}" srcOrd="1" destOrd="0" presId="urn:microsoft.com/office/officeart/2005/8/layout/hProcess4"/>
    <dgm:cxn modelId="{EF80B13E-0105-41D6-8C02-371FB372BA56}" type="presParOf" srcId="{E1C668DB-2212-4C58-A38B-12D842E16B67}" destId="{680C52C6-CA54-487E-91AB-AE25DCAB2558}" srcOrd="2" destOrd="0" presId="urn:microsoft.com/office/officeart/2005/8/layout/hProcess4"/>
    <dgm:cxn modelId="{997C806A-D73A-42C4-BDA4-81D12BD8F902}" type="presParOf" srcId="{680C52C6-CA54-487E-91AB-AE25DCAB2558}" destId="{D202DE8D-4564-4165-86BA-BA0A08BBF1D2}" srcOrd="0" destOrd="0" presId="urn:microsoft.com/office/officeart/2005/8/layout/hProcess4"/>
    <dgm:cxn modelId="{3F74FD02-414C-44D9-8D10-61D01733F65E}" type="presParOf" srcId="{680C52C6-CA54-487E-91AB-AE25DCAB2558}" destId="{D6AB493F-2FC9-4916-83B1-AA5F238FF344}" srcOrd="1" destOrd="0" presId="urn:microsoft.com/office/officeart/2005/8/layout/hProcess4"/>
    <dgm:cxn modelId="{2781B50D-21BC-4615-9730-C4167D7026DB}" type="presParOf" srcId="{680C52C6-CA54-487E-91AB-AE25DCAB2558}" destId="{C867F300-8316-4D32-AED2-1233B71874C6}" srcOrd="2" destOrd="0" presId="urn:microsoft.com/office/officeart/2005/8/layout/hProcess4"/>
    <dgm:cxn modelId="{F878465A-C05B-4C98-A40B-914A88CBF44A}" type="presParOf" srcId="{680C52C6-CA54-487E-91AB-AE25DCAB2558}" destId="{455D9F51-C401-4433-801C-DF5016A5EA5B}" srcOrd="3" destOrd="0" presId="urn:microsoft.com/office/officeart/2005/8/layout/hProcess4"/>
    <dgm:cxn modelId="{B3EB850E-CD3C-4D5B-BCB0-2C4E1CF1A520}" type="presParOf" srcId="{680C52C6-CA54-487E-91AB-AE25DCAB2558}" destId="{CD5950EA-9C5C-4E34-95B2-C5A9E9D731A2}" srcOrd="4" destOrd="0" presId="urn:microsoft.com/office/officeart/2005/8/layout/hProcess4"/>
    <dgm:cxn modelId="{DEAD9D86-3AFE-4656-832D-6DB5EC72F8AA}" type="presParOf" srcId="{E1C668DB-2212-4C58-A38B-12D842E16B67}" destId="{E2C9B33E-154C-4E59-877F-EDF715AE07F2}" srcOrd="3" destOrd="0" presId="urn:microsoft.com/office/officeart/2005/8/layout/hProcess4"/>
    <dgm:cxn modelId="{51D58C75-D6F3-4C48-83A9-2E570EB27AA3}" type="presParOf" srcId="{E1C668DB-2212-4C58-A38B-12D842E16B67}" destId="{4976E814-D68F-4F0D-B87B-040FC88FB16D}" srcOrd="4" destOrd="0" presId="urn:microsoft.com/office/officeart/2005/8/layout/hProcess4"/>
    <dgm:cxn modelId="{EFE25A5F-F17A-49DA-B9E9-758B8A38A322}" type="presParOf" srcId="{4976E814-D68F-4F0D-B87B-040FC88FB16D}" destId="{B817A6C2-238D-43D3-852E-844A493BC32C}" srcOrd="0" destOrd="0" presId="urn:microsoft.com/office/officeart/2005/8/layout/hProcess4"/>
    <dgm:cxn modelId="{290547E8-7696-49C9-A746-6DDC065F1CAA}" type="presParOf" srcId="{4976E814-D68F-4F0D-B87B-040FC88FB16D}" destId="{45EC59FC-C518-4CA3-BB69-4A20C43FBCE9}" srcOrd="1" destOrd="0" presId="urn:microsoft.com/office/officeart/2005/8/layout/hProcess4"/>
    <dgm:cxn modelId="{65D266E3-222C-47E0-B28B-ABBD68A16A9A}" type="presParOf" srcId="{4976E814-D68F-4F0D-B87B-040FC88FB16D}" destId="{234C685B-92BC-4EAB-872A-31EA7B34D60C}" srcOrd="2" destOrd="0" presId="urn:microsoft.com/office/officeart/2005/8/layout/hProcess4"/>
    <dgm:cxn modelId="{C1EA0F98-944A-4C3A-9B1F-053BBF9FA04D}" type="presParOf" srcId="{4976E814-D68F-4F0D-B87B-040FC88FB16D}" destId="{32161D9A-1074-4AD6-A3AF-354B27702D65}" srcOrd="3" destOrd="0" presId="urn:microsoft.com/office/officeart/2005/8/layout/hProcess4"/>
    <dgm:cxn modelId="{DE6433B6-8D33-441F-9662-B8E0692DCBA3}" type="presParOf" srcId="{4976E814-D68F-4F0D-B87B-040FC88FB16D}" destId="{041BB3FF-63C0-4F9B-8EAB-012437E913D5}" srcOrd="4" destOrd="0" presId="urn:microsoft.com/office/officeart/2005/8/layout/hProcess4"/>
    <dgm:cxn modelId="{24A45ECD-EF23-4A14-B5DD-80EA5CFCAF07}" type="presParOf" srcId="{E1C668DB-2212-4C58-A38B-12D842E16B67}" destId="{716EE322-D6B7-435F-B984-5AA249E3F7D4}" srcOrd="5" destOrd="0" presId="urn:microsoft.com/office/officeart/2005/8/layout/hProcess4"/>
    <dgm:cxn modelId="{EA6C1C26-1F3C-4717-9E82-B10BA4448594}" type="presParOf" srcId="{E1C668DB-2212-4C58-A38B-12D842E16B67}" destId="{2658CC07-1737-42F6-AE6F-F03718ED6D5D}" srcOrd="6" destOrd="0" presId="urn:microsoft.com/office/officeart/2005/8/layout/hProcess4"/>
    <dgm:cxn modelId="{F5E816FB-6282-4128-B649-A85585BC5629}" type="presParOf" srcId="{2658CC07-1737-42F6-AE6F-F03718ED6D5D}" destId="{2421E45E-37A0-4616-978C-3771DCC1F233}" srcOrd="0" destOrd="0" presId="urn:microsoft.com/office/officeart/2005/8/layout/hProcess4"/>
    <dgm:cxn modelId="{FF5DD6D8-87F2-4FEB-BE15-6DECE7A83E0A}" type="presParOf" srcId="{2658CC07-1737-42F6-AE6F-F03718ED6D5D}" destId="{FAF6296D-B51B-4E07-BCD0-D8A9C75D5A26}" srcOrd="1" destOrd="0" presId="urn:microsoft.com/office/officeart/2005/8/layout/hProcess4"/>
    <dgm:cxn modelId="{799E91ED-989F-4710-955E-01540EC14FF1}" type="presParOf" srcId="{2658CC07-1737-42F6-AE6F-F03718ED6D5D}" destId="{7339A31B-717F-4B5B-9206-5130773E3F30}" srcOrd="2" destOrd="0" presId="urn:microsoft.com/office/officeart/2005/8/layout/hProcess4"/>
    <dgm:cxn modelId="{7E168869-4B06-4B1C-8DFF-357734E56FB1}" type="presParOf" srcId="{2658CC07-1737-42F6-AE6F-F03718ED6D5D}" destId="{E653406F-3159-4272-8B5F-BAF43B6EA15F}" srcOrd="3" destOrd="0" presId="urn:microsoft.com/office/officeart/2005/8/layout/hProcess4"/>
    <dgm:cxn modelId="{B0CFBF31-730A-4FA7-BE71-44573101F61E}" type="presParOf" srcId="{2658CC07-1737-42F6-AE6F-F03718ED6D5D}" destId="{02887489-C3C8-4085-9EFC-E3E07C1B7E18}" srcOrd="4" destOrd="0" presId="urn:microsoft.com/office/officeart/2005/8/layout/hProcess4"/>
    <dgm:cxn modelId="{98004122-907A-4A24-B865-350D5841A57B}" type="presParOf" srcId="{E1C668DB-2212-4C58-A38B-12D842E16B67}" destId="{EC29C27F-6580-47EA-8B12-52057C47DCED}" srcOrd="7" destOrd="0" presId="urn:microsoft.com/office/officeart/2005/8/layout/hProcess4"/>
    <dgm:cxn modelId="{C59895FE-0B24-484D-BD0A-80923BA93483}" type="presParOf" srcId="{E1C668DB-2212-4C58-A38B-12D842E16B67}" destId="{A1F9A4E1-00A4-4762-B05C-BFF9B832A8D1}" srcOrd="8" destOrd="0" presId="urn:microsoft.com/office/officeart/2005/8/layout/hProcess4"/>
    <dgm:cxn modelId="{0DC756C8-A8A8-47CC-B6F4-022B80FA3582}" type="presParOf" srcId="{A1F9A4E1-00A4-4762-B05C-BFF9B832A8D1}" destId="{8F9B237C-987D-42DE-BD6F-54D15A05183A}" srcOrd="0" destOrd="0" presId="urn:microsoft.com/office/officeart/2005/8/layout/hProcess4"/>
    <dgm:cxn modelId="{683D43D3-F16F-4174-A934-32B497375E2A}" type="presParOf" srcId="{A1F9A4E1-00A4-4762-B05C-BFF9B832A8D1}" destId="{BB0E2614-8EF3-48AE-92FA-A2FBE3FB38C9}" srcOrd="1" destOrd="0" presId="urn:microsoft.com/office/officeart/2005/8/layout/hProcess4"/>
    <dgm:cxn modelId="{367D7987-E6C2-4761-AE42-1FD4596E14E3}" type="presParOf" srcId="{A1F9A4E1-00A4-4762-B05C-BFF9B832A8D1}" destId="{FC4A80ED-2396-4021-9F06-34881EAAEF6C}" srcOrd="2" destOrd="0" presId="urn:microsoft.com/office/officeart/2005/8/layout/hProcess4"/>
    <dgm:cxn modelId="{F5C21368-C600-4627-895D-05B23E859A8C}" type="presParOf" srcId="{A1F9A4E1-00A4-4762-B05C-BFF9B832A8D1}" destId="{18CD9074-D6E1-497F-B4AB-535B8678D4CE}" srcOrd="3" destOrd="0" presId="urn:microsoft.com/office/officeart/2005/8/layout/hProcess4"/>
    <dgm:cxn modelId="{A6A6AF65-9BE6-4573-AC62-793585BB6823}" type="presParOf" srcId="{A1F9A4E1-00A4-4762-B05C-BFF9B832A8D1}" destId="{F27E1287-4D5E-4AAF-90D6-C0E3DC3BBEA1}" srcOrd="4" destOrd="0" presId="urn:microsoft.com/office/officeart/2005/8/layout/hProcess4"/>
    <dgm:cxn modelId="{80A8911A-9974-4DFD-9537-F227D8F2C155}" type="presParOf" srcId="{E1C668DB-2212-4C58-A38B-12D842E16B67}" destId="{0446713B-16B4-4CD6-8AF2-932498473DAF}" srcOrd="9" destOrd="0" presId="urn:microsoft.com/office/officeart/2005/8/layout/hProcess4"/>
    <dgm:cxn modelId="{E761D7A0-DE56-4330-8FDA-6E21052FF40F}" type="presParOf" srcId="{E1C668DB-2212-4C58-A38B-12D842E16B67}" destId="{D60E8149-D992-40E2-88A9-9C6C07DFD5DE}" srcOrd="10" destOrd="0" presId="urn:microsoft.com/office/officeart/2005/8/layout/hProcess4"/>
    <dgm:cxn modelId="{687C3DD8-E389-468A-95F8-D4F94375720B}" type="presParOf" srcId="{D60E8149-D992-40E2-88A9-9C6C07DFD5DE}" destId="{ADBE61A0-D2D1-4214-AB04-B33F4C34DA11}" srcOrd="0" destOrd="0" presId="urn:microsoft.com/office/officeart/2005/8/layout/hProcess4"/>
    <dgm:cxn modelId="{6FF8E3ED-5F4C-45F8-B8F7-8E247AF027EE}" type="presParOf" srcId="{D60E8149-D992-40E2-88A9-9C6C07DFD5DE}" destId="{41E9CD3D-C1D1-45B1-8A36-4649EC39F180}" srcOrd="1" destOrd="0" presId="urn:microsoft.com/office/officeart/2005/8/layout/hProcess4"/>
    <dgm:cxn modelId="{83A8798F-977F-4FDA-99EA-45DBB6475C66}" type="presParOf" srcId="{D60E8149-D992-40E2-88A9-9C6C07DFD5DE}" destId="{FAA6D30D-E5F7-49D6-8DEC-5DA0DB3A7D60}" srcOrd="2" destOrd="0" presId="urn:microsoft.com/office/officeart/2005/8/layout/hProcess4"/>
    <dgm:cxn modelId="{84D54151-C69A-4E47-81EC-B9BC94A2A258}" type="presParOf" srcId="{D60E8149-D992-40E2-88A9-9C6C07DFD5DE}" destId="{B2E09645-76D0-4668-89EE-E10065FA1FF5}" srcOrd="3" destOrd="0" presId="urn:microsoft.com/office/officeart/2005/8/layout/hProcess4"/>
    <dgm:cxn modelId="{7168838B-8D2C-429E-AD2B-C5DBF5CD2507}" type="presParOf" srcId="{D60E8149-D992-40E2-88A9-9C6C07DFD5DE}" destId="{66563F31-DBCB-4A86-B76F-C3C7736073E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7078638-3828-42D9-AD37-6EC151E1A6D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88BFBCF-7CAE-42F7-841F-288EEFD8130D}">
      <dgm:prSet/>
      <dgm:spPr/>
      <dgm:t>
        <a:bodyPr/>
        <a:lstStyle/>
        <a:p>
          <a:r>
            <a:rPr lang="fr-FR"/>
            <a:t>Score </a:t>
          </a:r>
        </a:p>
      </dgm:t>
    </dgm:pt>
    <dgm:pt modelId="{ADC3F0EB-9128-43FD-8C3B-47C8594A78F5}" type="parTrans" cxnId="{B9677F67-EBA4-4A95-A5C6-5A43F3D5ACDB}">
      <dgm:prSet/>
      <dgm:spPr/>
      <dgm:t>
        <a:bodyPr/>
        <a:lstStyle/>
        <a:p>
          <a:endParaRPr lang="fr-FR"/>
        </a:p>
      </dgm:t>
    </dgm:pt>
    <dgm:pt modelId="{0FB62AB1-7DE0-435F-9FC2-7737DF768CEA}" type="sibTrans" cxnId="{B9677F67-EBA4-4A95-A5C6-5A43F3D5ACDB}">
      <dgm:prSet/>
      <dgm:spPr/>
      <dgm:t>
        <a:bodyPr/>
        <a:lstStyle/>
        <a:p>
          <a:endParaRPr lang="fr-FR"/>
        </a:p>
      </dgm:t>
    </dgm:pt>
    <dgm:pt modelId="{FF699F99-6496-4730-BE2C-3621CDC1BF36}">
      <dgm:prSet/>
      <dgm:spPr/>
      <dgm:t>
        <a:bodyPr/>
        <a:lstStyle/>
        <a:p>
          <a:r>
            <a:rPr lang="fr-FR" b="0" i="0"/>
            <a:t>≃</a:t>
          </a:r>
          <a:r>
            <a:rPr lang="fr-FR"/>
            <a:t> 0,50</a:t>
          </a:r>
        </a:p>
      </dgm:t>
    </dgm:pt>
    <dgm:pt modelId="{0DBC82DE-C7F1-499B-B872-5F3CAB284596}" type="parTrans" cxnId="{C62E2A8D-56AE-4484-A487-4E0F41D11AD4}">
      <dgm:prSet/>
      <dgm:spPr/>
      <dgm:t>
        <a:bodyPr/>
        <a:lstStyle/>
        <a:p>
          <a:endParaRPr lang="fr-FR"/>
        </a:p>
      </dgm:t>
    </dgm:pt>
    <dgm:pt modelId="{ECFFB334-EE41-4DB5-B2C2-C055E9AF894A}" type="sibTrans" cxnId="{C62E2A8D-56AE-4484-A487-4E0F41D11AD4}">
      <dgm:prSet/>
      <dgm:spPr/>
      <dgm:t>
        <a:bodyPr/>
        <a:lstStyle/>
        <a:p>
          <a:endParaRPr lang="fr-FR"/>
        </a:p>
      </dgm:t>
    </dgm:pt>
    <dgm:pt modelId="{9DBCBE6C-F39D-46BF-8EF3-00D9FDEEEDEA}">
      <dgm:prSet/>
      <dgm:spPr/>
      <dgm:t>
        <a:bodyPr/>
        <a:lstStyle/>
        <a:p>
          <a:r>
            <a:rPr lang="fr-FR"/>
            <a:t>Résultat </a:t>
          </a:r>
        </a:p>
      </dgm:t>
    </dgm:pt>
    <dgm:pt modelId="{1E4B4CC6-55B6-42C4-86EF-93E14DA83662}" type="parTrans" cxnId="{A2D94833-98F9-46B5-A961-383DFB753073}">
      <dgm:prSet/>
      <dgm:spPr/>
      <dgm:t>
        <a:bodyPr/>
        <a:lstStyle/>
        <a:p>
          <a:endParaRPr lang="fr-FR"/>
        </a:p>
      </dgm:t>
    </dgm:pt>
    <dgm:pt modelId="{C50ED628-155A-4A5F-9569-8814F05C3CB0}" type="sibTrans" cxnId="{A2D94833-98F9-46B5-A961-383DFB753073}">
      <dgm:prSet/>
      <dgm:spPr/>
      <dgm:t>
        <a:bodyPr/>
        <a:lstStyle/>
        <a:p>
          <a:endParaRPr lang="fr-FR"/>
        </a:p>
      </dgm:t>
    </dgm:pt>
    <dgm:pt modelId="{110307B9-0B36-41FE-B900-4451FF7CB184}">
      <dgm:prSet/>
      <dgm:spPr/>
      <dgm:t>
        <a:bodyPr/>
        <a:lstStyle/>
        <a:p>
          <a:r>
            <a:rPr lang="fr-FR"/>
            <a:t>Satisfaisant</a:t>
          </a:r>
        </a:p>
      </dgm:t>
    </dgm:pt>
    <dgm:pt modelId="{A35C8CB7-819B-4BE5-90D0-9F76D256D417}" type="parTrans" cxnId="{1F18554A-D31F-4C6E-8F52-2CA71B311CEF}">
      <dgm:prSet/>
      <dgm:spPr/>
      <dgm:t>
        <a:bodyPr/>
        <a:lstStyle/>
        <a:p>
          <a:endParaRPr lang="fr-FR"/>
        </a:p>
      </dgm:t>
    </dgm:pt>
    <dgm:pt modelId="{9E5E150E-9BD4-47D4-8265-FD28B89C9B70}" type="sibTrans" cxnId="{1F18554A-D31F-4C6E-8F52-2CA71B311CEF}">
      <dgm:prSet/>
      <dgm:spPr/>
      <dgm:t>
        <a:bodyPr/>
        <a:lstStyle/>
        <a:p>
          <a:endParaRPr lang="fr-FR"/>
        </a:p>
      </dgm:t>
    </dgm:pt>
    <dgm:pt modelId="{6840FA53-0544-4D24-860A-25A25CAA1846}" type="pres">
      <dgm:prSet presAssocID="{F7078638-3828-42D9-AD37-6EC151E1A6DE}" presName="list" presStyleCnt="0">
        <dgm:presLayoutVars>
          <dgm:dir/>
          <dgm:animLvl val="lvl"/>
        </dgm:presLayoutVars>
      </dgm:prSet>
      <dgm:spPr/>
    </dgm:pt>
    <dgm:pt modelId="{4CABEF15-69BC-4A07-81A2-42FC3E017E11}" type="pres">
      <dgm:prSet presAssocID="{088BFBCF-7CAE-42F7-841F-288EEFD8130D}" presName="posSpace" presStyleCnt="0"/>
      <dgm:spPr/>
    </dgm:pt>
    <dgm:pt modelId="{6BACB14F-EC9F-4D84-B4ED-A583F12F02E4}" type="pres">
      <dgm:prSet presAssocID="{088BFBCF-7CAE-42F7-841F-288EEFD8130D}" presName="vertFlow" presStyleCnt="0"/>
      <dgm:spPr/>
    </dgm:pt>
    <dgm:pt modelId="{2F9DFE3C-70CC-419D-90D9-C2FC2B0A62F5}" type="pres">
      <dgm:prSet presAssocID="{088BFBCF-7CAE-42F7-841F-288EEFD8130D}" presName="topSpace" presStyleCnt="0"/>
      <dgm:spPr/>
    </dgm:pt>
    <dgm:pt modelId="{3C6371FA-E324-45F7-8F81-4AC0B570787D}" type="pres">
      <dgm:prSet presAssocID="{088BFBCF-7CAE-42F7-841F-288EEFD8130D}" presName="firstComp" presStyleCnt="0"/>
      <dgm:spPr/>
    </dgm:pt>
    <dgm:pt modelId="{94B41D76-EA24-443A-9007-7160C333C94C}" type="pres">
      <dgm:prSet presAssocID="{088BFBCF-7CAE-42F7-841F-288EEFD8130D}" presName="firstChild" presStyleLbl="bgAccFollowNode1" presStyleIdx="0" presStyleCnt="2"/>
      <dgm:spPr/>
    </dgm:pt>
    <dgm:pt modelId="{61EE1D1A-E0D2-418A-A189-53CBB494C705}" type="pres">
      <dgm:prSet presAssocID="{088BFBCF-7CAE-42F7-841F-288EEFD8130D}" presName="firstChildTx" presStyleLbl="bgAccFollowNode1" presStyleIdx="0" presStyleCnt="2">
        <dgm:presLayoutVars>
          <dgm:bulletEnabled val="1"/>
        </dgm:presLayoutVars>
      </dgm:prSet>
      <dgm:spPr/>
    </dgm:pt>
    <dgm:pt modelId="{3C1F499B-8C6D-4E2D-A4CA-5EC0452718A6}" type="pres">
      <dgm:prSet presAssocID="{088BFBCF-7CAE-42F7-841F-288EEFD8130D}" presName="negSpace" presStyleCnt="0"/>
      <dgm:spPr/>
    </dgm:pt>
    <dgm:pt modelId="{1D78330E-7D3E-4F39-8F09-4DD30139F6F4}" type="pres">
      <dgm:prSet presAssocID="{088BFBCF-7CAE-42F7-841F-288EEFD8130D}" presName="circle" presStyleLbl="node1" presStyleIdx="0" presStyleCnt="2"/>
      <dgm:spPr/>
    </dgm:pt>
    <dgm:pt modelId="{D173942A-71E7-4F71-9168-255365B0A119}" type="pres">
      <dgm:prSet presAssocID="{0FB62AB1-7DE0-435F-9FC2-7737DF768CEA}" presName="transSpace" presStyleCnt="0"/>
      <dgm:spPr/>
    </dgm:pt>
    <dgm:pt modelId="{08F8BC47-5610-449B-99DE-C77472644804}" type="pres">
      <dgm:prSet presAssocID="{9DBCBE6C-F39D-46BF-8EF3-00D9FDEEEDEA}" presName="posSpace" presStyleCnt="0"/>
      <dgm:spPr/>
    </dgm:pt>
    <dgm:pt modelId="{55E11294-C5CE-4C18-9158-E67EC14CAE4A}" type="pres">
      <dgm:prSet presAssocID="{9DBCBE6C-F39D-46BF-8EF3-00D9FDEEEDEA}" presName="vertFlow" presStyleCnt="0"/>
      <dgm:spPr/>
    </dgm:pt>
    <dgm:pt modelId="{0E516FA9-EAC5-4E5F-9AD0-3C7B76146EF2}" type="pres">
      <dgm:prSet presAssocID="{9DBCBE6C-F39D-46BF-8EF3-00D9FDEEEDEA}" presName="topSpace" presStyleCnt="0"/>
      <dgm:spPr/>
    </dgm:pt>
    <dgm:pt modelId="{15114C7D-8E80-4068-BC9A-84D3D751AEB7}" type="pres">
      <dgm:prSet presAssocID="{9DBCBE6C-F39D-46BF-8EF3-00D9FDEEEDEA}" presName="firstComp" presStyleCnt="0"/>
      <dgm:spPr/>
    </dgm:pt>
    <dgm:pt modelId="{3AF084E6-F7B6-43AB-945E-25274472AF38}" type="pres">
      <dgm:prSet presAssocID="{9DBCBE6C-F39D-46BF-8EF3-00D9FDEEEDEA}" presName="firstChild" presStyleLbl="bgAccFollowNode1" presStyleIdx="1" presStyleCnt="2"/>
      <dgm:spPr/>
    </dgm:pt>
    <dgm:pt modelId="{0929D830-4C80-425E-9295-28E1BE01EA03}" type="pres">
      <dgm:prSet presAssocID="{9DBCBE6C-F39D-46BF-8EF3-00D9FDEEEDEA}" presName="firstChildTx" presStyleLbl="bgAccFollowNode1" presStyleIdx="1" presStyleCnt="2">
        <dgm:presLayoutVars>
          <dgm:bulletEnabled val="1"/>
        </dgm:presLayoutVars>
      </dgm:prSet>
      <dgm:spPr/>
    </dgm:pt>
    <dgm:pt modelId="{F54A2673-2DB9-45FA-93B3-133D0E9D71D3}" type="pres">
      <dgm:prSet presAssocID="{9DBCBE6C-F39D-46BF-8EF3-00D9FDEEEDEA}" presName="negSpace" presStyleCnt="0"/>
      <dgm:spPr/>
    </dgm:pt>
    <dgm:pt modelId="{2BBD9027-E99D-45D8-83B7-081580B13613}" type="pres">
      <dgm:prSet presAssocID="{9DBCBE6C-F39D-46BF-8EF3-00D9FDEEEDEA}" presName="circle" presStyleLbl="node1" presStyleIdx="1" presStyleCnt="2"/>
      <dgm:spPr/>
    </dgm:pt>
  </dgm:ptLst>
  <dgm:cxnLst>
    <dgm:cxn modelId="{A2D94833-98F9-46B5-A961-383DFB753073}" srcId="{F7078638-3828-42D9-AD37-6EC151E1A6DE}" destId="{9DBCBE6C-F39D-46BF-8EF3-00D9FDEEEDEA}" srcOrd="1" destOrd="0" parTransId="{1E4B4CC6-55B6-42C4-86EF-93E14DA83662}" sibTransId="{C50ED628-155A-4A5F-9569-8814F05C3CB0}"/>
    <dgm:cxn modelId="{04FCF23B-FF2B-4811-889E-D37797470822}" type="presOf" srcId="{110307B9-0B36-41FE-B900-4451FF7CB184}" destId="{3AF084E6-F7B6-43AB-945E-25274472AF38}" srcOrd="0" destOrd="0" presId="urn:microsoft.com/office/officeart/2005/8/layout/hList9"/>
    <dgm:cxn modelId="{B9677F67-EBA4-4A95-A5C6-5A43F3D5ACDB}" srcId="{F7078638-3828-42D9-AD37-6EC151E1A6DE}" destId="{088BFBCF-7CAE-42F7-841F-288EEFD8130D}" srcOrd="0" destOrd="0" parTransId="{ADC3F0EB-9128-43FD-8C3B-47C8594A78F5}" sibTransId="{0FB62AB1-7DE0-435F-9FC2-7737DF768CEA}"/>
    <dgm:cxn modelId="{1F18554A-D31F-4C6E-8F52-2CA71B311CEF}" srcId="{9DBCBE6C-F39D-46BF-8EF3-00D9FDEEEDEA}" destId="{110307B9-0B36-41FE-B900-4451FF7CB184}" srcOrd="0" destOrd="0" parTransId="{A35C8CB7-819B-4BE5-90D0-9F76D256D417}" sibTransId="{9E5E150E-9BD4-47D4-8265-FD28B89C9B70}"/>
    <dgm:cxn modelId="{47079552-5CBF-43E1-B0E7-6DB3985BA783}" type="presOf" srcId="{9DBCBE6C-F39D-46BF-8EF3-00D9FDEEEDEA}" destId="{2BBD9027-E99D-45D8-83B7-081580B13613}" srcOrd="0" destOrd="0" presId="urn:microsoft.com/office/officeart/2005/8/layout/hList9"/>
    <dgm:cxn modelId="{04E32874-B23E-4E37-92D5-9DC813DA9C6F}" type="presOf" srcId="{FF699F99-6496-4730-BE2C-3621CDC1BF36}" destId="{61EE1D1A-E0D2-418A-A189-53CBB494C705}" srcOrd="1" destOrd="0" presId="urn:microsoft.com/office/officeart/2005/8/layout/hList9"/>
    <dgm:cxn modelId="{DDCF8175-3858-4EB2-8994-2187A044E544}" type="presOf" srcId="{F7078638-3828-42D9-AD37-6EC151E1A6DE}" destId="{6840FA53-0544-4D24-860A-25A25CAA1846}" srcOrd="0" destOrd="0" presId="urn:microsoft.com/office/officeart/2005/8/layout/hList9"/>
    <dgm:cxn modelId="{C62E2A8D-56AE-4484-A487-4E0F41D11AD4}" srcId="{088BFBCF-7CAE-42F7-841F-288EEFD8130D}" destId="{FF699F99-6496-4730-BE2C-3621CDC1BF36}" srcOrd="0" destOrd="0" parTransId="{0DBC82DE-C7F1-499B-B872-5F3CAB284596}" sibTransId="{ECFFB334-EE41-4DB5-B2C2-C055E9AF894A}"/>
    <dgm:cxn modelId="{BDC27BA1-28CF-4AF4-B97E-EF60F5E09842}" type="presOf" srcId="{088BFBCF-7CAE-42F7-841F-288EEFD8130D}" destId="{1D78330E-7D3E-4F39-8F09-4DD30139F6F4}" srcOrd="0" destOrd="0" presId="urn:microsoft.com/office/officeart/2005/8/layout/hList9"/>
    <dgm:cxn modelId="{61DE68DF-DAE6-4218-9415-98379074C3DD}" type="presOf" srcId="{FF699F99-6496-4730-BE2C-3621CDC1BF36}" destId="{94B41D76-EA24-443A-9007-7160C333C94C}" srcOrd="0" destOrd="0" presId="urn:microsoft.com/office/officeart/2005/8/layout/hList9"/>
    <dgm:cxn modelId="{CFC404E6-D951-463E-8935-F28FFEB606E6}" type="presOf" srcId="{110307B9-0B36-41FE-B900-4451FF7CB184}" destId="{0929D830-4C80-425E-9295-28E1BE01EA03}" srcOrd="1" destOrd="0" presId="urn:microsoft.com/office/officeart/2005/8/layout/hList9"/>
    <dgm:cxn modelId="{73F98CA6-B37D-427F-B5C7-F9CDC48159BC}" type="presParOf" srcId="{6840FA53-0544-4D24-860A-25A25CAA1846}" destId="{4CABEF15-69BC-4A07-81A2-42FC3E017E11}" srcOrd="0" destOrd="0" presId="urn:microsoft.com/office/officeart/2005/8/layout/hList9"/>
    <dgm:cxn modelId="{57EE299F-E3F2-4FCD-A7EA-B3F8707C88A6}" type="presParOf" srcId="{6840FA53-0544-4D24-860A-25A25CAA1846}" destId="{6BACB14F-EC9F-4D84-B4ED-A583F12F02E4}" srcOrd="1" destOrd="0" presId="urn:microsoft.com/office/officeart/2005/8/layout/hList9"/>
    <dgm:cxn modelId="{3B81340F-E26C-494F-A1A7-86AD69990F7D}" type="presParOf" srcId="{6BACB14F-EC9F-4D84-B4ED-A583F12F02E4}" destId="{2F9DFE3C-70CC-419D-90D9-C2FC2B0A62F5}" srcOrd="0" destOrd="0" presId="urn:microsoft.com/office/officeart/2005/8/layout/hList9"/>
    <dgm:cxn modelId="{CC4B5DD4-6DCC-449D-8B80-926D155E22F2}" type="presParOf" srcId="{6BACB14F-EC9F-4D84-B4ED-A583F12F02E4}" destId="{3C6371FA-E324-45F7-8F81-4AC0B570787D}" srcOrd="1" destOrd="0" presId="urn:microsoft.com/office/officeart/2005/8/layout/hList9"/>
    <dgm:cxn modelId="{682DFF0C-1A1C-4402-A28B-78C14811E05A}" type="presParOf" srcId="{3C6371FA-E324-45F7-8F81-4AC0B570787D}" destId="{94B41D76-EA24-443A-9007-7160C333C94C}" srcOrd="0" destOrd="0" presId="urn:microsoft.com/office/officeart/2005/8/layout/hList9"/>
    <dgm:cxn modelId="{C1848C5D-EDFD-49C6-A692-A3D91D9CECBA}" type="presParOf" srcId="{3C6371FA-E324-45F7-8F81-4AC0B570787D}" destId="{61EE1D1A-E0D2-418A-A189-53CBB494C705}" srcOrd="1" destOrd="0" presId="urn:microsoft.com/office/officeart/2005/8/layout/hList9"/>
    <dgm:cxn modelId="{DE223870-4266-48A8-BF33-07B3208DFB8B}" type="presParOf" srcId="{6840FA53-0544-4D24-860A-25A25CAA1846}" destId="{3C1F499B-8C6D-4E2D-A4CA-5EC0452718A6}" srcOrd="2" destOrd="0" presId="urn:microsoft.com/office/officeart/2005/8/layout/hList9"/>
    <dgm:cxn modelId="{8F064B84-B0CE-487D-B2B7-560F68AFE212}" type="presParOf" srcId="{6840FA53-0544-4D24-860A-25A25CAA1846}" destId="{1D78330E-7D3E-4F39-8F09-4DD30139F6F4}" srcOrd="3" destOrd="0" presId="urn:microsoft.com/office/officeart/2005/8/layout/hList9"/>
    <dgm:cxn modelId="{6DF96AC5-0FEE-4DC7-9E8B-495439AA80AC}" type="presParOf" srcId="{6840FA53-0544-4D24-860A-25A25CAA1846}" destId="{D173942A-71E7-4F71-9168-255365B0A119}" srcOrd="4" destOrd="0" presId="urn:microsoft.com/office/officeart/2005/8/layout/hList9"/>
    <dgm:cxn modelId="{15CAAECF-8A71-4533-8DC2-540DD81F6E7F}" type="presParOf" srcId="{6840FA53-0544-4D24-860A-25A25CAA1846}" destId="{08F8BC47-5610-449B-99DE-C77472644804}" srcOrd="5" destOrd="0" presId="urn:microsoft.com/office/officeart/2005/8/layout/hList9"/>
    <dgm:cxn modelId="{BC9B275D-2DFF-4050-A966-A723CA6B4698}" type="presParOf" srcId="{6840FA53-0544-4D24-860A-25A25CAA1846}" destId="{55E11294-C5CE-4C18-9158-E67EC14CAE4A}" srcOrd="6" destOrd="0" presId="urn:microsoft.com/office/officeart/2005/8/layout/hList9"/>
    <dgm:cxn modelId="{CCF279EB-D457-4BD9-8EE5-A99BEB9C67E5}" type="presParOf" srcId="{55E11294-C5CE-4C18-9158-E67EC14CAE4A}" destId="{0E516FA9-EAC5-4E5F-9AD0-3C7B76146EF2}" srcOrd="0" destOrd="0" presId="urn:microsoft.com/office/officeart/2005/8/layout/hList9"/>
    <dgm:cxn modelId="{18855969-3645-4096-8A10-6C42C2ED2F8A}" type="presParOf" srcId="{55E11294-C5CE-4C18-9158-E67EC14CAE4A}" destId="{15114C7D-8E80-4068-BC9A-84D3D751AEB7}" srcOrd="1" destOrd="0" presId="urn:microsoft.com/office/officeart/2005/8/layout/hList9"/>
    <dgm:cxn modelId="{B5CF5E33-1438-43FA-B76B-708F5D57D2E6}" type="presParOf" srcId="{15114C7D-8E80-4068-BC9A-84D3D751AEB7}" destId="{3AF084E6-F7B6-43AB-945E-25274472AF38}" srcOrd="0" destOrd="0" presId="urn:microsoft.com/office/officeart/2005/8/layout/hList9"/>
    <dgm:cxn modelId="{CA591624-D60B-478D-9717-75E570798E5F}" type="presParOf" srcId="{15114C7D-8E80-4068-BC9A-84D3D751AEB7}" destId="{0929D830-4C80-425E-9295-28E1BE01EA03}" srcOrd="1" destOrd="0" presId="urn:microsoft.com/office/officeart/2005/8/layout/hList9"/>
    <dgm:cxn modelId="{3BF0888D-4A1E-4A4E-B895-1F510F830E0B}" type="presParOf" srcId="{6840FA53-0544-4D24-860A-25A25CAA1846}" destId="{F54A2673-2DB9-45FA-93B3-133D0E9D71D3}" srcOrd="7" destOrd="0" presId="urn:microsoft.com/office/officeart/2005/8/layout/hList9"/>
    <dgm:cxn modelId="{B73507E7-760A-4DE3-B683-9786397F6A81}" type="presParOf" srcId="{6840FA53-0544-4D24-860A-25A25CAA1846}" destId="{2BBD9027-E99D-45D8-83B7-081580B1361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E25F61-021C-4A7A-A10F-26059126824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6C180CD-0D53-4111-A86E-D0D9DC7B85F4}">
      <dgm:prSet custT="1"/>
      <dgm:spPr/>
      <dgm:t>
        <a:bodyPr/>
        <a:lstStyle/>
        <a:p>
          <a:r>
            <a:rPr lang="fr-FR" sz="2000" noProof="0" dirty="0"/>
            <a:t>Difficile d’attribuer les clusters aux catégories correspondantes</a:t>
          </a:r>
        </a:p>
      </dgm:t>
    </dgm:pt>
    <dgm:pt modelId="{059D1BED-4849-4B18-8F84-1F9AB09A503C}" type="parTrans" cxnId="{668C117D-FE5F-45F2-AD63-4FDA1199CEA9}">
      <dgm:prSet/>
      <dgm:spPr/>
      <dgm:t>
        <a:bodyPr/>
        <a:lstStyle/>
        <a:p>
          <a:endParaRPr lang="fr-FR" sz="1400"/>
        </a:p>
      </dgm:t>
    </dgm:pt>
    <dgm:pt modelId="{698D3EE7-553E-402A-8AA2-AC8A838EF39E}" type="sibTrans" cxnId="{668C117D-FE5F-45F2-AD63-4FDA1199CEA9}">
      <dgm:prSet/>
      <dgm:spPr/>
      <dgm:t>
        <a:bodyPr/>
        <a:lstStyle/>
        <a:p>
          <a:endParaRPr lang="fr-FR" sz="1400"/>
        </a:p>
      </dgm:t>
    </dgm:pt>
    <dgm:pt modelId="{020D81AC-E1E2-40E4-8511-7E3B62728F8E}" type="pres">
      <dgm:prSet presAssocID="{1BE25F61-021C-4A7A-A10F-26059126824C}" presName="linear" presStyleCnt="0">
        <dgm:presLayoutVars>
          <dgm:animLvl val="lvl"/>
          <dgm:resizeHandles val="exact"/>
        </dgm:presLayoutVars>
      </dgm:prSet>
      <dgm:spPr/>
    </dgm:pt>
    <dgm:pt modelId="{902A393E-A58E-4153-9ADA-49631A171F96}" type="pres">
      <dgm:prSet presAssocID="{C6C180CD-0D53-4111-A86E-D0D9DC7B85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B113403-FC65-480A-A26E-5886E5CCF4F4}" type="presOf" srcId="{1BE25F61-021C-4A7A-A10F-26059126824C}" destId="{020D81AC-E1E2-40E4-8511-7E3B62728F8E}" srcOrd="0" destOrd="0" presId="urn:microsoft.com/office/officeart/2005/8/layout/vList2"/>
    <dgm:cxn modelId="{668C117D-FE5F-45F2-AD63-4FDA1199CEA9}" srcId="{1BE25F61-021C-4A7A-A10F-26059126824C}" destId="{C6C180CD-0D53-4111-A86E-D0D9DC7B85F4}" srcOrd="0" destOrd="0" parTransId="{059D1BED-4849-4B18-8F84-1F9AB09A503C}" sibTransId="{698D3EE7-553E-402A-8AA2-AC8A838EF39E}"/>
    <dgm:cxn modelId="{1CC864CC-F851-4C46-9C10-79889592B14D}" type="presOf" srcId="{C6C180CD-0D53-4111-A86E-D0D9DC7B85F4}" destId="{902A393E-A58E-4153-9ADA-49631A171F96}" srcOrd="0" destOrd="0" presId="urn:microsoft.com/office/officeart/2005/8/layout/vList2"/>
    <dgm:cxn modelId="{312057D7-3AD9-4DDF-9E95-D9EAD35F7D7A}" type="presParOf" srcId="{020D81AC-E1E2-40E4-8511-7E3B62728F8E}" destId="{902A393E-A58E-4153-9ADA-49631A171F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14507A1-8EB5-42D7-B628-1A214846BC4D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B02D3C0C-E6DD-4CF2-97AA-A1F2A1364805}">
      <dgm:prSet/>
      <dgm:spPr/>
      <dgm:t>
        <a:bodyPr/>
        <a:lstStyle/>
        <a:p>
          <a:r>
            <a:rPr lang="fr-FR"/>
            <a:t>Fusion des features textes et images (VGG16)</a:t>
          </a:r>
        </a:p>
      </dgm:t>
    </dgm:pt>
    <dgm:pt modelId="{3DB2D5A9-44C3-4E43-BF14-4B9D5F21DBF1}" type="parTrans" cxnId="{39C7AD26-9DEB-4EC4-B6F2-BCE6A4C37040}">
      <dgm:prSet/>
      <dgm:spPr/>
      <dgm:t>
        <a:bodyPr/>
        <a:lstStyle/>
        <a:p>
          <a:endParaRPr lang="fr-FR"/>
        </a:p>
      </dgm:t>
    </dgm:pt>
    <dgm:pt modelId="{CDFCFB10-52BE-4BD9-BC27-39A8D3735C27}" type="sibTrans" cxnId="{39C7AD26-9DEB-4EC4-B6F2-BCE6A4C37040}">
      <dgm:prSet/>
      <dgm:spPr/>
      <dgm:t>
        <a:bodyPr/>
        <a:lstStyle/>
        <a:p>
          <a:endParaRPr lang="fr-FR"/>
        </a:p>
      </dgm:t>
    </dgm:pt>
    <dgm:pt modelId="{ADCAF3A5-8B8B-43AB-A0CA-4E0E0EC0AAFB}">
      <dgm:prSet/>
      <dgm:spPr/>
      <dgm:t>
        <a:bodyPr/>
        <a:lstStyle/>
        <a:p>
          <a:r>
            <a:rPr lang="fr-FR"/>
            <a:t>Réduction de dimension</a:t>
          </a:r>
        </a:p>
      </dgm:t>
    </dgm:pt>
    <dgm:pt modelId="{C7C3E256-7D0C-4934-ABB2-AFD2F989927E}" type="parTrans" cxnId="{AA9967D4-E586-41A9-BADC-8E208DD32EAC}">
      <dgm:prSet/>
      <dgm:spPr/>
      <dgm:t>
        <a:bodyPr/>
        <a:lstStyle/>
        <a:p>
          <a:endParaRPr lang="fr-FR"/>
        </a:p>
      </dgm:t>
    </dgm:pt>
    <dgm:pt modelId="{9CEE826D-273E-465C-87E3-70B14F455628}" type="sibTrans" cxnId="{AA9967D4-E586-41A9-BADC-8E208DD32EAC}">
      <dgm:prSet/>
      <dgm:spPr/>
      <dgm:t>
        <a:bodyPr/>
        <a:lstStyle/>
        <a:p>
          <a:endParaRPr lang="fr-FR"/>
        </a:p>
      </dgm:t>
    </dgm:pt>
    <dgm:pt modelId="{0E2517E2-857C-4EA8-829C-7F4CFB96B458}">
      <dgm:prSet/>
      <dgm:spPr/>
      <dgm:t>
        <a:bodyPr/>
        <a:lstStyle/>
        <a:p>
          <a:r>
            <a:rPr lang="fr-FR"/>
            <a:t>Clustering</a:t>
          </a:r>
        </a:p>
      </dgm:t>
    </dgm:pt>
    <dgm:pt modelId="{FE3E75F5-FA24-446F-B994-2C493F17F10C}" type="parTrans" cxnId="{009DD040-2FD6-4020-BC02-9868FACF9240}">
      <dgm:prSet/>
      <dgm:spPr/>
      <dgm:t>
        <a:bodyPr/>
        <a:lstStyle/>
        <a:p>
          <a:endParaRPr lang="fr-FR"/>
        </a:p>
      </dgm:t>
    </dgm:pt>
    <dgm:pt modelId="{32206BE5-215C-4EB1-944F-84EAF91AE6DF}" type="sibTrans" cxnId="{009DD040-2FD6-4020-BC02-9868FACF9240}">
      <dgm:prSet/>
      <dgm:spPr/>
      <dgm:t>
        <a:bodyPr/>
        <a:lstStyle/>
        <a:p>
          <a:endParaRPr lang="fr-FR"/>
        </a:p>
      </dgm:t>
    </dgm:pt>
    <dgm:pt modelId="{FC9238C7-2FC7-4007-BD7E-6DCE7E7BA7BE}">
      <dgm:prSet/>
      <dgm:spPr/>
      <dgm:t>
        <a:bodyPr/>
        <a:lstStyle/>
        <a:p>
          <a:r>
            <a:rPr lang="fr-FR"/>
            <a:t>Evaluation du score ARI</a:t>
          </a:r>
        </a:p>
      </dgm:t>
    </dgm:pt>
    <dgm:pt modelId="{DA43BA29-0C7C-4B4B-88EA-18673C15BB97}" type="parTrans" cxnId="{6BEE7025-D3CC-4363-A6AD-FEC8857AFA87}">
      <dgm:prSet/>
      <dgm:spPr/>
      <dgm:t>
        <a:bodyPr/>
        <a:lstStyle/>
        <a:p>
          <a:endParaRPr lang="fr-FR"/>
        </a:p>
      </dgm:t>
    </dgm:pt>
    <dgm:pt modelId="{FB0BD3AA-4AC3-47C9-A475-70D6B678A151}" type="sibTrans" cxnId="{6BEE7025-D3CC-4363-A6AD-FEC8857AFA87}">
      <dgm:prSet/>
      <dgm:spPr/>
      <dgm:t>
        <a:bodyPr/>
        <a:lstStyle/>
        <a:p>
          <a:endParaRPr lang="fr-FR"/>
        </a:p>
      </dgm:t>
    </dgm:pt>
    <dgm:pt modelId="{5E02374F-26E5-4C17-A92C-13AF0D527CF6}" type="pres">
      <dgm:prSet presAssocID="{614507A1-8EB5-42D7-B628-1A214846BC4D}" presName="Name0" presStyleCnt="0">
        <dgm:presLayoutVars>
          <dgm:dir/>
          <dgm:animLvl val="lvl"/>
          <dgm:resizeHandles val="exact"/>
        </dgm:presLayoutVars>
      </dgm:prSet>
      <dgm:spPr/>
    </dgm:pt>
    <dgm:pt modelId="{9BA63949-5E10-4EF5-BEDE-192CC9091242}" type="pres">
      <dgm:prSet presAssocID="{614507A1-8EB5-42D7-B628-1A214846BC4D}" presName="tSp" presStyleCnt="0"/>
      <dgm:spPr/>
    </dgm:pt>
    <dgm:pt modelId="{455F05F7-ABA4-4037-B558-FF6175C0C937}" type="pres">
      <dgm:prSet presAssocID="{614507A1-8EB5-42D7-B628-1A214846BC4D}" presName="bSp" presStyleCnt="0"/>
      <dgm:spPr/>
    </dgm:pt>
    <dgm:pt modelId="{B6110263-DE84-4241-BFC5-F2E746EA5324}" type="pres">
      <dgm:prSet presAssocID="{614507A1-8EB5-42D7-B628-1A214846BC4D}" presName="process" presStyleCnt="0"/>
      <dgm:spPr/>
    </dgm:pt>
    <dgm:pt modelId="{203060DD-E6D9-4A15-B9D6-04B0460D66E5}" type="pres">
      <dgm:prSet presAssocID="{B02D3C0C-E6DD-4CF2-97AA-A1F2A1364805}" presName="composite1" presStyleCnt="0"/>
      <dgm:spPr/>
    </dgm:pt>
    <dgm:pt modelId="{812DCD9B-2151-4AE9-BC54-E56321289461}" type="pres">
      <dgm:prSet presAssocID="{B02D3C0C-E6DD-4CF2-97AA-A1F2A1364805}" presName="dummyNode1" presStyleLbl="node1" presStyleIdx="0" presStyleCnt="4"/>
      <dgm:spPr/>
    </dgm:pt>
    <dgm:pt modelId="{549C1E17-14BB-44DB-ADF5-1745F5AEC068}" type="pres">
      <dgm:prSet presAssocID="{B02D3C0C-E6DD-4CF2-97AA-A1F2A1364805}" presName="childNode1" presStyleLbl="bgAcc1" presStyleIdx="0" presStyleCnt="4">
        <dgm:presLayoutVars>
          <dgm:bulletEnabled val="1"/>
        </dgm:presLayoutVars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5B32CB23-D14D-42F1-8AF5-C824250A1F9D}" type="pres">
      <dgm:prSet presAssocID="{B02D3C0C-E6DD-4CF2-97AA-A1F2A1364805}" presName="childNode1tx" presStyleLbl="bgAcc1" presStyleIdx="0" presStyleCnt="4">
        <dgm:presLayoutVars>
          <dgm:bulletEnabled val="1"/>
        </dgm:presLayoutVars>
      </dgm:prSet>
      <dgm:spPr/>
    </dgm:pt>
    <dgm:pt modelId="{2B67FDB3-C504-49D5-83AF-A0717A8E809A}" type="pres">
      <dgm:prSet presAssocID="{B02D3C0C-E6DD-4CF2-97AA-A1F2A136480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1701166-9C1A-4AE4-A5C7-37FA6037C428}" type="pres">
      <dgm:prSet presAssocID="{B02D3C0C-E6DD-4CF2-97AA-A1F2A1364805}" presName="connSite1" presStyleCnt="0"/>
      <dgm:spPr/>
    </dgm:pt>
    <dgm:pt modelId="{B6600205-6217-4172-B36D-28C7127FA6A6}" type="pres">
      <dgm:prSet presAssocID="{CDFCFB10-52BE-4BD9-BC27-39A8D3735C27}" presName="Name9" presStyleLbl="sibTrans2D1" presStyleIdx="0" presStyleCnt="3"/>
      <dgm:spPr/>
    </dgm:pt>
    <dgm:pt modelId="{E99D29BA-BBBB-4C57-A852-3271DA8DA9EC}" type="pres">
      <dgm:prSet presAssocID="{ADCAF3A5-8B8B-43AB-A0CA-4E0E0EC0AAFB}" presName="composite2" presStyleCnt="0"/>
      <dgm:spPr/>
    </dgm:pt>
    <dgm:pt modelId="{2DDB5BBE-EA65-4DCC-9723-DE4C40E0761B}" type="pres">
      <dgm:prSet presAssocID="{ADCAF3A5-8B8B-43AB-A0CA-4E0E0EC0AAFB}" presName="dummyNode2" presStyleLbl="node1" presStyleIdx="0" presStyleCnt="4"/>
      <dgm:spPr/>
    </dgm:pt>
    <dgm:pt modelId="{E72A89B9-024C-49F0-9DDE-94F3822CCA49}" type="pres">
      <dgm:prSet presAssocID="{ADCAF3A5-8B8B-43AB-A0CA-4E0E0EC0AAFB}" presName="childNode2" presStyleLbl="bgAcc1" presStyleIdx="1" presStyleCnt="4">
        <dgm:presLayoutVars>
          <dgm:bulletEnabled val="1"/>
        </dgm:presLayoutVars>
      </dgm:prSet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D0E98FC8-830E-43AA-903F-60CA0D5A0E75}" type="pres">
      <dgm:prSet presAssocID="{ADCAF3A5-8B8B-43AB-A0CA-4E0E0EC0AAFB}" presName="childNode2tx" presStyleLbl="bgAcc1" presStyleIdx="1" presStyleCnt="4">
        <dgm:presLayoutVars>
          <dgm:bulletEnabled val="1"/>
        </dgm:presLayoutVars>
      </dgm:prSet>
      <dgm:spPr/>
    </dgm:pt>
    <dgm:pt modelId="{B969452E-85AE-4838-BD05-BC550D7749B6}" type="pres">
      <dgm:prSet presAssocID="{ADCAF3A5-8B8B-43AB-A0CA-4E0E0EC0AAFB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174B491C-502A-44E3-A8C1-49B2B153AD12}" type="pres">
      <dgm:prSet presAssocID="{ADCAF3A5-8B8B-43AB-A0CA-4E0E0EC0AAFB}" presName="connSite2" presStyleCnt="0"/>
      <dgm:spPr/>
    </dgm:pt>
    <dgm:pt modelId="{8DE54324-E2AD-44F5-84FA-28586EBA9B55}" type="pres">
      <dgm:prSet presAssocID="{9CEE826D-273E-465C-87E3-70B14F455628}" presName="Name18" presStyleLbl="sibTrans2D1" presStyleIdx="1" presStyleCnt="3"/>
      <dgm:spPr/>
    </dgm:pt>
    <dgm:pt modelId="{7E091E4C-664C-479E-B385-A6863D7B3577}" type="pres">
      <dgm:prSet presAssocID="{0E2517E2-857C-4EA8-829C-7F4CFB96B458}" presName="composite1" presStyleCnt="0"/>
      <dgm:spPr/>
    </dgm:pt>
    <dgm:pt modelId="{8DBF46E8-C141-4BE0-921D-E7B0A6B9DAEB}" type="pres">
      <dgm:prSet presAssocID="{0E2517E2-857C-4EA8-829C-7F4CFB96B458}" presName="dummyNode1" presStyleLbl="node1" presStyleIdx="1" presStyleCnt="4"/>
      <dgm:spPr/>
    </dgm:pt>
    <dgm:pt modelId="{9C95A8E0-8798-4CA9-8E19-A348FED76437}" type="pres">
      <dgm:prSet presAssocID="{0E2517E2-857C-4EA8-829C-7F4CFB96B458}" presName="childNode1" presStyleLbl="bgAcc1" presStyleIdx="2" presStyleCnt="4">
        <dgm:presLayoutVars>
          <dgm:bulletEnabled val="1"/>
        </dgm:presLayoutVars>
      </dgm:prSet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BB95A2E3-9424-4BB1-9571-12560B6E297E}" type="pres">
      <dgm:prSet presAssocID="{0E2517E2-857C-4EA8-829C-7F4CFB96B458}" presName="childNode1tx" presStyleLbl="bgAcc1" presStyleIdx="2" presStyleCnt="4">
        <dgm:presLayoutVars>
          <dgm:bulletEnabled val="1"/>
        </dgm:presLayoutVars>
      </dgm:prSet>
      <dgm:spPr/>
    </dgm:pt>
    <dgm:pt modelId="{21BBC0D7-FE21-4844-B3FE-16FCAE9754DD}" type="pres">
      <dgm:prSet presAssocID="{0E2517E2-857C-4EA8-829C-7F4CFB96B45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8EB4818F-0FD8-40BE-9F3C-3C8AEABD59BE}" type="pres">
      <dgm:prSet presAssocID="{0E2517E2-857C-4EA8-829C-7F4CFB96B458}" presName="connSite1" presStyleCnt="0"/>
      <dgm:spPr/>
    </dgm:pt>
    <dgm:pt modelId="{DA00E7A9-772B-4F5E-BF89-C458D5BD944F}" type="pres">
      <dgm:prSet presAssocID="{32206BE5-215C-4EB1-944F-84EAF91AE6DF}" presName="Name9" presStyleLbl="sibTrans2D1" presStyleIdx="2" presStyleCnt="3"/>
      <dgm:spPr/>
    </dgm:pt>
    <dgm:pt modelId="{EF09FE6D-F675-4D4F-988D-30CA2676D237}" type="pres">
      <dgm:prSet presAssocID="{FC9238C7-2FC7-4007-BD7E-6DCE7E7BA7BE}" presName="composite2" presStyleCnt="0"/>
      <dgm:spPr/>
    </dgm:pt>
    <dgm:pt modelId="{A1C8C5F3-CA1A-473D-ABFE-96AC491B483B}" type="pres">
      <dgm:prSet presAssocID="{FC9238C7-2FC7-4007-BD7E-6DCE7E7BA7BE}" presName="dummyNode2" presStyleLbl="node1" presStyleIdx="2" presStyleCnt="4"/>
      <dgm:spPr/>
    </dgm:pt>
    <dgm:pt modelId="{8FCCAE36-A711-47A7-8DE5-425D9ABBD99C}" type="pres">
      <dgm:prSet presAssocID="{FC9238C7-2FC7-4007-BD7E-6DCE7E7BA7BE}" presName="childNode2" presStyleLbl="bgAcc1" presStyleIdx="3" presStyleCnt="4">
        <dgm:presLayoutVars>
          <dgm:bulletEnabled val="1"/>
        </dgm:presLayoutVars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486F167F-88C0-4604-98D6-D1E251CE3A42}" type="pres">
      <dgm:prSet presAssocID="{FC9238C7-2FC7-4007-BD7E-6DCE7E7BA7BE}" presName="childNode2tx" presStyleLbl="bgAcc1" presStyleIdx="3" presStyleCnt="4">
        <dgm:presLayoutVars>
          <dgm:bulletEnabled val="1"/>
        </dgm:presLayoutVars>
      </dgm:prSet>
      <dgm:spPr/>
    </dgm:pt>
    <dgm:pt modelId="{E71DB9E1-7F40-4246-939C-0B4BAF99E96B}" type="pres">
      <dgm:prSet presAssocID="{FC9238C7-2FC7-4007-BD7E-6DCE7E7BA7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9162ABA-2299-4AEC-9DF8-8137FFCF5748}" type="pres">
      <dgm:prSet presAssocID="{FC9238C7-2FC7-4007-BD7E-6DCE7E7BA7BE}" presName="connSite2" presStyleCnt="0"/>
      <dgm:spPr/>
    </dgm:pt>
  </dgm:ptLst>
  <dgm:cxnLst>
    <dgm:cxn modelId="{B7B88512-F6AD-4FED-BE20-3C9DAD637D9F}" type="presOf" srcId="{614507A1-8EB5-42D7-B628-1A214846BC4D}" destId="{5E02374F-26E5-4C17-A92C-13AF0D527CF6}" srcOrd="0" destOrd="0" presId="urn:microsoft.com/office/officeart/2005/8/layout/hProcess4"/>
    <dgm:cxn modelId="{6BEE7025-D3CC-4363-A6AD-FEC8857AFA87}" srcId="{614507A1-8EB5-42D7-B628-1A214846BC4D}" destId="{FC9238C7-2FC7-4007-BD7E-6DCE7E7BA7BE}" srcOrd="3" destOrd="0" parTransId="{DA43BA29-0C7C-4B4B-88EA-18673C15BB97}" sibTransId="{FB0BD3AA-4AC3-47C9-A475-70D6B678A151}"/>
    <dgm:cxn modelId="{39C7AD26-9DEB-4EC4-B6F2-BCE6A4C37040}" srcId="{614507A1-8EB5-42D7-B628-1A214846BC4D}" destId="{B02D3C0C-E6DD-4CF2-97AA-A1F2A1364805}" srcOrd="0" destOrd="0" parTransId="{3DB2D5A9-44C3-4E43-BF14-4B9D5F21DBF1}" sibTransId="{CDFCFB10-52BE-4BD9-BC27-39A8D3735C27}"/>
    <dgm:cxn modelId="{009DD040-2FD6-4020-BC02-9868FACF9240}" srcId="{614507A1-8EB5-42D7-B628-1A214846BC4D}" destId="{0E2517E2-857C-4EA8-829C-7F4CFB96B458}" srcOrd="2" destOrd="0" parTransId="{FE3E75F5-FA24-446F-B994-2C493F17F10C}" sibTransId="{32206BE5-215C-4EB1-944F-84EAF91AE6DF}"/>
    <dgm:cxn modelId="{127AF055-DA7C-42D0-90B8-CEB51493CD24}" type="presOf" srcId="{CDFCFB10-52BE-4BD9-BC27-39A8D3735C27}" destId="{B6600205-6217-4172-B36D-28C7127FA6A6}" srcOrd="0" destOrd="0" presId="urn:microsoft.com/office/officeart/2005/8/layout/hProcess4"/>
    <dgm:cxn modelId="{2D4814A9-8C8D-4090-875E-1ABEBF66950F}" type="presOf" srcId="{ADCAF3A5-8B8B-43AB-A0CA-4E0E0EC0AAFB}" destId="{B969452E-85AE-4838-BD05-BC550D7749B6}" srcOrd="0" destOrd="0" presId="urn:microsoft.com/office/officeart/2005/8/layout/hProcess4"/>
    <dgm:cxn modelId="{B7007EB3-AACD-4D97-822D-AD45977E7303}" type="presOf" srcId="{FC9238C7-2FC7-4007-BD7E-6DCE7E7BA7BE}" destId="{E71DB9E1-7F40-4246-939C-0B4BAF99E96B}" srcOrd="0" destOrd="0" presId="urn:microsoft.com/office/officeart/2005/8/layout/hProcess4"/>
    <dgm:cxn modelId="{E17F2BCD-6A2B-4953-9EEE-95AFF04BD9B7}" type="presOf" srcId="{0E2517E2-857C-4EA8-829C-7F4CFB96B458}" destId="{21BBC0D7-FE21-4844-B3FE-16FCAE9754DD}" srcOrd="0" destOrd="0" presId="urn:microsoft.com/office/officeart/2005/8/layout/hProcess4"/>
    <dgm:cxn modelId="{AA9967D4-E586-41A9-BADC-8E208DD32EAC}" srcId="{614507A1-8EB5-42D7-B628-1A214846BC4D}" destId="{ADCAF3A5-8B8B-43AB-A0CA-4E0E0EC0AAFB}" srcOrd="1" destOrd="0" parTransId="{C7C3E256-7D0C-4934-ABB2-AFD2F989927E}" sibTransId="{9CEE826D-273E-465C-87E3-70B14F455628}"/>
    <dgm:cxn modelId="{B431CCE2-D0B5-4457-A7FB-C0C1E405BDEC}" type="presOf" srcId="{32206BE5-215C-4EB1-944F-84EAF91AE6DF}" destId="{DA00E7A9-772B-4F5E-BF89-C458D5BD944F}" srcOrd="0" destOrd="0" presId="urn:microsoft.com/office/officeart/2005/8/layout/hProcess4"/>
    <dgm:cxn modelId="{7EB46BF7-5CC2-4F98-AA89-A744F3869781}" type="presOf" srcId="{9CEE826D-273E-465C-87E3-70B14F455628}" destId="{8DE54324-E2AD-44F5-84FA-28586EBA9B55}" srcOrd="0" destOrd="0" presId="urn:microsoft.com/office/officeart/2005/8/layout/hProcess4"/>
    <dgm:cxn modelId="{EF0C93F9-839C-47C9-855F-1C0B48E78A39}" type="presOf" srcId="{B02D3C0C-E6DD-4CF2-97AA-A1F2A1364805}" destId="{2B67FDB3-C504-49D5-83AF-A0717A8E809A}" srcOrd="0" destOrd="0" presId="urn:microsoft.com/office/officeart/2005/8/layout/hProcess4"/>
    <dgm:cxn modelId="{29CC260F-7AEC-4C81-92F1-3E6BB6C901B3}" type="presParOf" srcId="{5E02374F-26E5-4C17-A92C-13AF0D527CF6}" destId="{9BA63949-5E10-4EF5-BEDE-192CC9091242}" srcOrd="0" destOrd="0" presId="urn:microsoft.com/office/officeart/2005/8/layout/hProcess4"/>
    <dgm:cxn modelId="{C742EFAF-B9B3-4F2F-BFB3-5CF546EF33C6}" type="presParOf" srcId="{5E02374F-26E5-4C17-A92C-13AF0D527CF6}" destId="{455F05F7-ABA4-4037-B558-FF6175C0C937}" srcOrd="1" destOrd="0" presId="urn:microsoft.com/office/officeart/2005/8/layout/hProcess4"/>
    <dgm:cxn modelId="{C06B2120-EA23-4794-A7A1-6E59698C1269}" type="presParOf" srcId="{5E02374F-26E5-4C17-A92C-13AF0D527CF6}" destId="{B6110263-DE84-4241-BFC5-F2E746EA5324}" srcOrd="2" destOrd="0" presId="urn:microsoft.com/office/officeart/2005/8/layout/hProcess4"/>
    <dgm:cxn modelId="{26015D75-66B6-4501-A76A-2A60900A7782}" type="presParOf" srcId="{B6110263-DE84-4241-BFC5-F2E746EA5324}" destId="{203060DD-E6D9-4A15-B9D6-04B0460D66E5}" srcOrd="0" destOrd="0" presId="urn:microsoft.com/office/officeart/2005/8/layout/hProcess4"/>
    <dgm:cxn modelId="{73ACFB7C-17F0-4B69-842F-2A37EFEF0929}" type="presParOf" srcId="{203060DD-E6D9-4A15-B9D6-04B0460D66E5}" destId="{812DCD9B-2151-4AE9-BC54-E56321289461}" srcOrd="0" destOrd="0" presId="urn:microsoft.com/office/officeart/2005/8/layout/hProcess4"/>
    <dgm:cxn modelId="{DB1691F2-2200-4839-89A9-2F30A4DD8B7D}" type="presParOf" srcId="{203060DD-E6D9-4A15-B9D6-04B0460D66E5}" destId="{549C1E17-14BB-44DB-ADF5-1745F5AEC068}" srcOrd="1" destOrd="0" presId="urn:microsoft.com/office/officeart/2005/8/layout/hProcess4"/>
    <dgm:cxn modelId="{9C48FD08-0E02-496A-A410-EC7911865C1A}" type="presParOf" srcId="{203060DD-E6D9-4A15-B9D6-04B0460D66E5}" destId="{5B32CB23-D14D-42F1-8AF5-C824250A1F9D}" srcOrd="2" destOrd="0" presId="urn:microsoft.com/office/officeart/2005/8/layout/hProcess4"/>
    <dgm:cxn modelId="{846CD9F7-B6AA-45D0-AB1B-8E8E7934470B}" type="presParOf" srcId="{203060DD-E6D9-4A15-B9D6-04B0460D66E5}" destId="{2B67FDB3-C504-49D5-83AF-A0717A8E809A}" srcOrd="3" destOrd="0" presId="urn:microsoft.com/office/officeart/2005/8/layout/hProcess4"/>
    <dgm:cxn modelId="{34E906C8-CD6C-45E8-8052-7DF0AFC76073}" type="presParOf" srcId="{203060DD-E6D9-4A15-B9D6-04B0460D66E5}" destId="{D1701166-9C1A-4AE4-A5C7-37FA6037C428}" srcOrd="4" destOrd="0" presId="urn:microsoft.com/office/officeart/2005/8/layout/hProcess4"/>
    <dgm:cxn modelId="{705B28A2-2E4F-4245-868F-75CDAE2D014C}" type="presParOf" srcId="{B6110263-DE84-4241-BFC5-F2E746EA5324}" destId="{B6600205-6217-4172-B36D-28C7127FA6A6}" srcOrd="1" destOrd="0" presId="urn:microsoft.com/office/officeart/2005/8/layout/hProcess4"/>
    <dgm:cxn modelId="{53ECE6E5-C5A3-487F-B57B-6057079A98EF}" type="presParOf" srcId="{B6110263-DE84-4241-BFC5-F2E746EA5324}" destId="{E99D29BA-BBBB-4C57-A852-3271DA8DA9EC}" srcOrd="2" destOrd="0" presId="urn:microsoft.com/office/officeart/2005/8/layout/hProcess4"/>
    <dgm:cxn modelId="{E45FD5D0-6704-46F2-A489-4EF2BD4D78F7}" type="presParOf" srcId="{E99D29BA-BBBB-4C57-A852-3271DA8DA9EC}" destId="{2DDB5BBE-EA65-4DCC-9723-DE4C40E0761B}" srcOrd="0" destOrd="0" presId="urn:microsoft.com/office/officeart/2005/8/layout/hProcess4"/>
    <dgm:cxn modelId="{01A1B428-0E9E-41F9-8944-7856DE9515DC}" type="presParOf" srcId="{E99D29BA-BBBB-4C57-A852-3271DA8DA9EC}" destId="{E72A89B9-024C-49F0-9DDE-94F3822CCA49}" srcOrd="1" destOrd="0" presId="urn:microsoft.com/office/officeart/2005/8/layout/hProcess4"/>
    <dgm:cxn modelId="{4CDA0588-5F05-4629-BA05-7B7D55AE61F4}" type="presParOf" srcId="{E99D29BA-BBBB-4C57-A852-3271DA8DA9EC}" destId="{D0E98FC8-830E-43AA-903F-60CA0D5A0E75}" srcOrd="2" destOrd="0" presId="urn:microsoft.com/office/officeart/2005/8/layout/hProcess4"/>
    <dgm:cxn modelId="{72ED48E5-425C-4F08-B6CE-24FFF8129F5B}" type="presParOf" srcId="{E99D29BA-BBBB-4C57-A852-3271DA8DA9EC}" destId="{B969452E-85AE-4838-BD05-BC550D7749B6}" srcOrd="3" destOrd="0" presId="urn:microsoft.com/office/officeart/2005/8/layout/hProcess4"/>
    <dgm:cxn modelId="{E5001336-D453-4CF8-B0B0-69E6B245FA96}" type="presParOf" srcId="{E99D29BA-BBBB-4C57-A852-3271DA8DA9EC}" destId="{174B491C-502A-44E3-A8C1-49B2B153AD12}" srcOrd="4" destOrd="0" presId="urn:microsoft.com/office/officeart/2005/8/layout/hProcess4"/>
    <dgm:cxn modelId="{256B3C56-4861-471A-88B8-B961EE8BC8D3}" type="presParOf" srcId="{B6110263-DE84-4241-BFC5-F2E746EA5324}" destId="{8DE54324-E2AD-44F5-84FA-28586EBA9B55}" srcOrd="3" destOrd="0" presId="urn:microsoft.com/office/officeart/2005/8/layout/hProcess4"/>
    <dgm:cxn modelId="{EF839DC2-AFE2-4592-8268-B2110DA84087}" type="presParOf" srcId="{B6110263-DE84-4241-BFC5-F2E746EA5324}" destId="{7E091E4C-664C-479E-B385-A6863D7B3577}" srcOrd="4" destOrd="0" presId="urn:microsoft.com/office/officeart/2005/8/layout/hProcess4"/>
    <dgm:cxn modelId="{F073297F-EDEF-44A9-8A9B-A92B4059D56D}" type="presParOf" srcId="{7E091E4C-664C-479E-B385-A6863D7B3577}" destId="{8DBF46E8-C141-4BE0-921D-E7B0A6B9DAEB}" srcOrd="0" destOrd="0" presId="urn:microsoft.com/office/officeart/2005/8/layout/hProcess4"/>
    <dgm:cxn modelId="{987727D9-7439-4B03-B4CB-086A89CF2D26}" type="presParOf" srcId="{7E091E4C-664C-479E-B385-A6863D7B3577}" destId="{9C95A8E0-8798-4CA9-8E19-A348FED76437}" srcOrd="1" destOrd="0" presId="urn:microsoft.com/office/officeart/2005/8/layout/hProcess4"/>
    <dgm:cxn modelId="{40B93930-DAE7-4153-ACBB-9F899F6D15F4}" type="presParOf" srcId="{7E091E4C-664C-479E-B385-A6863D7B3577}" destId="{BB95A2E3-9424-4BB1-9571-12560B6E297E}" srcOrd="2" destOrd="0" presId="urn:microsoft.com/office/officeart/2005/8/layout/hProcess4"/>
    <dgm:cxn modelId="{F7560AFA-79BF-4054-8E44-AA530C3021AD}" type="presParOf" srcId="{7E091E4C-664C-479E-B385-A6863D7B3577}" destId="{21BBC0D7-FE21-4844-B3FE-16FCAE9754DD}" srcOrd="3" destOrd="0" presId="urn:microsoft.com/office/officeart/2005/8/layout/hProcess4"/>
    <dgm:cxn modelId="{47A5348F-FD16-44DE-BF8A-5A6F45D13F7F}" type="presParOf" srcId="{7E091E4C-664C-479E-B385-A6863D7B3577}" destId="{8EB4818F-0FD8-40BE-9F3C-3C8AEABD59BE}" srcOrd="4" destOrd="0" presId="urn:microsoft.com/office/officeart/2005/8/layout/hProcess4"/>
    <dgm:cxn modelId="{9573EB81-D25D-4CD4-8F77-3B1CD7C011F7}" type="presParOf" srcId="{B6110263-DE84-4241-BFC5-F2E746EA5324}" destId="{DA00E7A9-772B-4F5E-BF89-C458D5BD944F}" srcOrd="5" destOrd="0" presId="urn:microsoft.com/office/officeart/2005/8/layout/hProcess4"/>
    <dgm:cxn modelId="{AE2DA58E-1035-4628-9417-30E5D37A1689}" type="presParOf" srcId="{B6110263-DE84-4241-BFC5-F2E746EA5324}" destId="{EF09FE6D-F675-4D4F-988D-30CA2676D237}" srcOrd="6" destOrd="0" presId="urn:microsoft.com/office/officeart/2005/8/layout/hProcess4"/>
    <dgm:cxn modelId="{0F1569F8-4DCE-4F7A-A1E1-EE493C36056B}" type="presParOf" srcId="{EF09FE6D-F675-4D4F-988D-30CA2676D237}" destId="{A1C8C5F3-CA1A-473D-ABFE-96AC491B483B}" srcOrd="0" destOrd="0" presId="urn:microsoft.com/office/officeart/2005/8/layout/hProcess4"/>
    <dgm:cxn modelId="{DE6FCBF9-0BF0-4537-B873-099ED9F0BA20}" type="presParOf" srcId="{EF09FE6D-F675-4D4F-988D-30CA2676D237}" destId="{8FCCAE36-A711-47A7-8DE5-425D9ABBD99C}" srcOrd="1" destOrd="0" presId="urn:microsoft.com/office/officeart/2005/8/layout/hProcess4"/>
    <dgm:cxn modelId="{587C7625-2914-4C7C-954C-B8FD8AFB96BD}" type="presParOf" srcId="{EF09FE6D-F675-4D4F-988D-30CA2676D237}" destId="{486F167F-88C0-4604-98D6-D1E251CE3A42}" srcOrd="2" destOrd="0" presId="urn:microsoft.com/office/officeart/2005/8/layout/hProcess4"/>
    <dgm:cxn modelId="{FD7385CD-533F-424E-8C2A-F6E867B77F5C}" type="presParOf" srcId="{EF09FE6D-F675-4D4F-988D-30CA2676D237}" destId="{E71DB9E1-7F40-4246-939C-0B4BAF99E96B}" srcOrd="3" destOrd="0" presId="urn:microsoft.com/office/officeart/2005/8/layout/hProcess4"/>
    <dgm:cxn modelId="{CC9D23D8-D1F6-4F4C-A563-423B7B678B81}" type="presParOf" srcId="{EF09FE6D-F675-4D4F-988D-30CA2676D237}" destId="{09162ABA-2299-4AEC-9DF8-8137FFCF574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EC38088-D712-4612-9D94-F8D3DF91E0B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F929796-2A8B-4E79-B095-D2DAD36C724E}">
      <dgm:prSet/>
      <dgm:spPr/>
      <dgm:t>
        <a:bodyPr/>
        <a:lstStyle/>
        <a:p>
          <a:r>
            <a:rPr lang="fr-FR"/>
            <a:t>Matrice TF-IDF</a:t>
          </a:r>
        </a:p>
      </dgm:t>
    </dgm:pt>
    <dgm:pt modelId="{C9BCB2EC-1CE7-48F8-8E1B-4D968D20023C}" type="parTrans" cxnId="{794A315E-0F68-4993-8522-BDC5F9CFA142}">
      <dgm:prSet/>
      <dgm:spPr/>
      <dgm:t>
        <a:bodyPr/>
        <a:lstStyle/>
        <a:p>
          <a:endParaRPr lang="fr-FR"/>
        </a:p>
      </dgm:t>
    </dgm:pt>
    <dgm:pt modelId="{C1B832A7-B407-4E66-AF1C-ED2543BF2DB2}" type="sibTrans" cxnId="{794A315E-0F68-4993-8522-BDC5F9CFA142}">
      <dgm:prSet/>
      <dgm:spPr/>
      <dgm:t>
        <a:bodyPr/>
        <a:lstStyle/>
        <a:p>
          <a:endParaRPr lang="fr-FR"/>
        </a:p>
      </dgm:t>
    </dgm:pt>
    <dgm:pt modelId="{B828BF4F-CE9B-4B3E-8402-4B19C37CB719}">
      <dgm:prSet/>
      <dgm:spPr/>
      <dgm:t>
        <a:bodyPr/>
        <a:lstStyle/>
        <a:p>
          <a:pPr>
            <a:buNone/>
          </a:pPr>
          <a:r>
            <a:rPr lang="fr-FR"/>
            <a:t>(1050 , 3587)</a:t>
          </a:r>
        </a:p>
      </dgm:t>
    </dgm:pt>
    <dgm:pt modelId="{9EAF8AB4-7F13-473F-A60D-CEF2EDFE89DE}" type="parTrans" cxnId="{978707F9-6CF5-422F-93D0-657A4626F97A}">
      <dgm:prSet/>
      <dgm:spPr/>
      <dgm:t>
        <a:bodyPr/>
        <a:lstStyle/>
        <a:p>
          <a:endParaRPr lang="fr-FR"/>
        </a:p>
      </dgm:t>
    </dgm:pt>
    <dgm:pt modelId="{47AC5B2A-E844-49A7-9032-1397B7CF955F}" type="sibTrans" cxnId="{978707F9-6CF5-422F-93D0-657A4626F97A}">
      <dgm:prSet/>
      <dgm:spPr/>
      <dgm:t>
        <a:bodyPr/>
        <a:lstStyle/>
        <a:p>
          <a:endParaRPr lang="fr-FR"/>
        </a:p>
      </dgm:t>
    </dgm:pt>
    <dgm:pt modelId="{058F44B3-B0E1-481B-9613-59CCDFCB149C}">
      <dgm:prSet/>
      <dgm:spPr/>
      <dgm:t>
        <a:bodyPr/>
        <a:lstStyle/>
        <a:p>
          <a:r>
            <a:rPr lang="fr-FR"/>
            <a:t>Histogrammes</a:t>
          </a:r>
        </a:p>
      </dgm:t>
    </dgm:pt>
    <dgm:pt modelId="{9961B4DD-A9C4-48C6-9080-AE63C214F2D4}" type="parTrans" cxnId="{6E12CE48-6016-4EE8-A6A4-8AC1ADF955AF}">
      <dgm:prSet/>
      <dgm:spPr/>
      <dgm:t>
        <a:bodyPr/>
        <a:lstStyle/>
        <a:p>
          <a:endParaRPr lang="fr-FR"/>
        </a:p>
      </dgm:t>
    </dgm:pt>
    <dgm:pt modelId="{6F82F5AC-E9F9-44D3-8247-C7138109A663}" type="sibTrans" cxnId="{6E12CE48-6016-4EE8-A6A4-8AC1ADF955AF}">
      <dgm:prSet/>
      <dgm:spPr/>
      <dgm:t>
        <a:bodyPr/>
        <a:lstStyle/>
        <a:p>
          <a:endParaRPr lang="fr-FR"/>
        </a:p>
      </dgm:t>
    </dgm:pt>
    <dgm:pt modelId="{4E84775D-88DC-438C-9E12-D5FFCFC6091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fr-FR"/>
            <a:t>(1050, 4096)</a:t>
          </a:r>
        </a:p>
      </dgm:t>
    </dgm:pt>
    <dgm:pt modelId="{AB2FC94D-C51D-46FC-85DE-07593E5FC020}" type="parTrans" cxnId="{1AC50AB0-CE9F-4A21-9D71-14B978D8AE13}">
      <dgm:prSet/>
      <dgm:spPr/>
      <dgm:t>
        <a:bodyPr/>
        <a:lstStyle/>
        <a:p>
          <a:endParaRPr lang="fr-FR"/>
        </a:p>
      </dgm:t>
    </dgm:pt>
    <dgm:pt modelId="{373BF094-2C3E-4046-9AC4-B1FA3B96B10D}" type="sibTrans" cxnId="{1AC50AB0-CE9F-4A21-9D71-14B978D8AE13}">
      <dgm:prSet/>
      <dgm:spPr/>
      <dgm:t>
        <a:bodyPr/>
        <a:lstStyle/>
        <a:p>
          <a:endParaRPr lang="fr-FR"/>
        </a:p>
      </dgm:t>
    </dgm:pt>
    <dgm:pt modelId="{77DC627C-9B5B-48D2-BA10-9CEACAB1185B}">
      <dgm:prSet/>
      <dgm:spPr/>
      <dgm:t>
        <a:bodyPr/>
        <a:lstStyle/>
        <a:p>
          <a:r>
            <a:rPr lang="fr-FR"/>
            <a:t>Matrice Finale</a:t>
          </a:r>
        </a:p>
      </dgm:t>
    </dgm:pt>
    <dgm:pt modelId="{2D5DD345-212D-4632-8330-BA727A85E2E8}" type="parTrans" cxnId="{17CE76B6-7F1D-4CD5-956D-B0AA3774004C}">
      <dgm:prSet/>
      <dgm:spPr/>
      <dgm:t>
        <a:bodyPr/>
        <a:lstStyle/>
        <a:p>
          <a:endParaRPr lang="fr-FR"/>
        </a:p>
      </dgm:t>
    </dgm:pt>
    <dgm:pt modelId="{6A192FB0-2F8B-40B6-A5C1-2A9A00928A23}" type="sibTrans" cxnId="{17CE76B6-7F1D-4CD5-956D-B0AA3774004C}">
      <dgm:prSet/>
      <dgm:spPr/>
      <dgm:t>
        <a:bodyPr/>
        <a:lstStyle/>
        <a:p>
          <a:endParaRPr lang="fr-FR"/>
        </a:p>
      </dgm:t>
    </dgm:pt>
    <dgm:pt modelId="{7F9A9032-B6B0-46CB-BBAC-11FB5133B169}">
      <dgm:prSet/>
      <dgm:spPr/>
      <dgm:t>
        <a:bodyPr/>
        <a:lstStyle/>
        <a:p>
          <a:pPr>
            <a:buNone/>
          </a:pPr>
          <a:r>
            <a:rPr lang="fr-FR"/>
            <a:t>(1050, 7683)</a:t>
          </a:r>
        </a:p>
      </dgm:t>
    </dgm:pt>
    <dgm:pt modelId="{B5BEB3BE-2E7E-4C5F-8D41-1861F0E5EE0E}" type="parTrans" cxnId="{ECDC836D-CF2B-408C-BDC2-851A6FF21F85}">
      <dgm:prSet/>
      <dgm:spPr/>
      <dgm:t>
        <a:bodyPr/>
        <a:lstStyle/>
        <a:p>
          <a:endParaRPr lang="fr-FR"/>
        </a:p>
      </dgm:t>
    </dgm:pt>
    <dgm:pt modelId="{821A56B4-F853-4BD1-B922-BF4AC348C3D3}" type="sibTrans" cxnId="{ECDC836D-CF2B-408C-BDC2-851A6FF21F85}">
      <dgm:prSet/>
      <dgm:spPr/>
      <dgm:t>
        <a:bodyPr/>
        <a:lstStyle/>
        <a:p>
          <a:endParaRPr lang="fr-FR"/>
        </a:p>
      </dgm:t>
    </dgm:pt>
    <dgm:pt modelId="{CCCB74E8-2FDC-478D-BC7B-9A50B81EE084}" type="pres">
      <dgm:prSet presAssocID="{DEC38088-D712-4612-9D94-F8D3DF91E0B8}" presName="linear" presStyleCnt="0">
        <dgm:presLayoutVars>
          <dgm:dir/>
          <dgm:animLvl val="lvl"/>
          <dgm:resizeHandles val="exact"/>
        </dgm:presLayoutVars>
      </dgm:prSet>
      <dgm:spPr/>
    </dgm:pt>
    <dgm:pt modelId="{A6806030-94B4-4840-96CB-0590E6612DCD}" type="pres">
      <dgm:prSet presAssocID="{4F929796-2A8B-4E79-B095-D2DAD36C724E}" presName="parentLin" presStyleCnt="0"/>
      <dgm:spPr/>
    </dgm:pt>
    <dgm:pt modelId="{612C046A-D1A4-47BC-9A2B-B2A95B0A3760}" type="pres">
      <dgm:prSet presAssocID="{4F929796-2A8B-4E79-B095-D2DAD36C724E}" presName="parentLeftMargin" presStyleLbl="node1" presStyleIdx="0" presStyleCnt="3"/>
      <dgm:spPr/>
    </dgm:pt>
    <dgm:pt modelId="{ACDA753B-1EBE-4D0D-9B50-6139D98F162A}" type="pres">
      <dgm:prSet presAssocID="{4F929796-2A8B-4E79-B095-D2DAD36C72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7C22BE-897C-4713-BC57-FD29680448DA}" type="pres">
      <dgm:prSet presAssocID="{4F929796-2A8B-4E79-B095-D2DAD36C724E}" presName="negativeSpace" presStyleCnt="0"/>
      <dgm:spPr/>
    </dgm:pt>
    <dgm:pt modelId="{986E0BF9-4F25-4A81-8184-16AB0ADFD7D9}" type="pres">
      <dgm:prSet presAssocID="{4F929796-2A8B-4E79-B095-D2DAD36C724E}" presName="childText" presStyleLbl="conFgAcc1" presStyleIdx="0" presStyleCnt="3" custLinFactNeighborX="0">
        <dgm:presLayoutVars>
          <dgm:bulletEnabled val="1"/>
        </dgm:presLayoutVars>
      </dgm:prSet>
      <dgm:spPr/>
    </dgm:pt>
    <dgm:pt modelId="{B8480D74-B334-4998-92E5-1B146D3F796C}" type="pres">
      <dgm:prSet presAssocID="{C1B832A7-B407-4E66-AF1C-ED2543BF2DB2}" presName="spaceBetweenRectangles" presStyleCnt="0"/>
      <dgm:spPr/>
    </dgm:pt>
    <dgm:pt modelId="{48DCDE7E-D9B6-41E5-BBF5-6E7ED21091BB}" type="pres">
      <dgm:prSet presAssocID="{058F44B3-B0E1-481B-9613-59CCDFCB149C}" presName="parentLin" presStyleCnt="0"/>
      <dgm:spPr/>
    </dgm:pt>
    <dgm:pt modelId="{7F3FA9DF-D134-4763-874A-2A6A1D71533E}" type="pres">
      <dgm:prSet presAssocID="{058F44B3-B0E1-481B-9613-59CCDFCB149C}" presName="parentLeftMargin" presStyleLbl="node1" presStyleIdx="0" presStyleCnt="3"/>
      <dgm:spPr/>
    </dgm:pt>
    <dgm:pt modelId="{EEA00E9B-E644-4A91-A96D-9D255BF20CC8}" type="pres">
      <dgm:prSet presAssocID="{058F44B3-B0E1-481B-9613-59CCDFCB14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9BF7A-95A1-4BD9-9294-97011578007B}" type="pres">
      <dgm:prSet presAssocID="{058F44B3-B0E1-481B-9613-59CCDFCB149C}" presName="negativeSpace" presStyleCnt="0"/>
      <dgm:spPr/>
    </dgm:pt>
    <dgm:pt modelId="{E00C5458-BC55-4491-B588-FA1865A5CB54}" type="pres">
      <dgm:prSet presAssocID="{058F44B3-B0E1-481B-9613-59CCDFCB149C}" presName="childText" presStyleLbl="conFgAcc1" presStyleIdx="1" presStyleCnt="3">
        <dgm:presLayoutVars>
          <dgm:bulletEnabled val="1"/>
        </dgm:presLayoutVars>
      </dgm:prSet>
      <dgm:spPr/>
    </dgm:pt>
    <dgm:pt modelId="{4C53A423-99C3-4D28-9C38-9F8AC6375DDC}" type="pres">
      <dgm:prSet presAssocID="{6F82F5AC-E9F9-44D3-8247-C7138109A663}" presName="spaceBetweenRectangles" presStyleCnt="0"/>
      <dgm:spPr/>
    </dgm:pt>
    <dgm:pt modelId="{85385861-C385-4E3F-BAD0-54AEF115AFB4}" type="pres">
      <dgm:prSet presAssocID="{77DC627C-9B5B-48D2-BA10-9CEACAB1185B}" presName="parentLin" presStyleCnt="0"/>
      <dgm:spPr/>
    </dgm:pt>
    <dgm:pt modelId="{A4D1FAF6-0F45-4977-AA4C-DFFB32C67025}" type="pres">
      <dgm:prSet presAssocID="{77DC627C-9B5B-48D2-BA10-9CEACAB1185B}" presName="parentLeftMargin" presStyleLbl="node1" presStyleIdx="1" presStyleCnt="3"/>
      <dgm:spPr/>
    </dgm:pt>
    <dgm:pt modelId="{E451099A-17C2-4BE6-B054-C7C9DCCBB4B3}" type="pres">
      <dgm:prSet presAssocID="{77DC627C-9B5B-48D2-BA10-9CEACAB118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E790AB5-7D56-4E73-AFCD-DCDBAEE482DF}" type="pres">
      <dgm:prSet presAssocID="{77DC627C-9B5B-48D2-BA10-9CEACAB1185B}" presName="negativeSpace" presStyleCnt="0"/>
      <dgm:spPr/>
    </dgm:pt>
    <dgm:pt modelId="{38E6FE92-0D65-433D-884F-EB6581E48EA4}" type="pres">
      <dgm:prSet presAssocID="{77DC627C-9B5B-48D2-BA10-9CEACAB118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834329-71A8-4531-A8E7-9D37B210CB0B}" type="presOf" srcId="{4E84775D-88DC-438C-9E12-D5FFCFC60918}" destId="{E00C5458-BC55-4491-B588-FA1865A5CB54}" srcOrd="0" destOrd="0" presId="urn:microsoft.com/office/officeart/2005/8/layout/list1"/>
    <dgm:cxn modelId="{81302D3C-8E61-46B6-98CA-6EEE8F4DB095}" type="presOf" srcId="{058F44B3-B0E1-481B-9613-59CCDFCB149C}" destId="{7F3FA9DF-D134-4763-874A-2A6A1D71533E}" srcOrd="0" destOrd="0" presId="urn:microsoft.com/office/officeart/2005/8/layout/list1"/>
    <dgm:cxn modelId="{794A315E-0F68-4993-8522-BDC5F9CFA142}" srcId="{DEC38088-D712-4612-9D94-F8D3DF91E0B8}" destId="{4F929796-2A8B-4E79-B095-D2DAD36C724E}" srcOrd="0" destOrd="0" parTransId="{C9BCB2EC-1CE7-48F8-8E1B-4D968D20023C}" sibTransId="{C1B832A7-B407-4E66-AF1C-ED2543BF2DB2}"/>
    <dgm:cxn modelId="{1D52BD66-DBF6-49CC-B094-24F5F88B296C}" type="presOf" srcId="{4F929796-2A8B-4E79-B095-D2DAD36C724E}" destId="{ACDA753B-1EBE-4D0D-9B50-6139D98F162A}" srcOrd="1" destOrd="0" presId="urn:microsoft.com/office/officeart/2005/8/layout/list1"/>
    <dgm:cxn modelId="{6E12CE48-6016-4EE8-A6A4-8AC1ADF955AF}" srcId="{DEC38088-D712-4612-9D94-F8D3DF91E0B8}" destId="{058F44B3-B0E1-481B-9613-59CCDFCB149C}" srcOrd="1" destOrd="0" parTransId="{9961B4DD-A9C4-48C6-9080-AE63C214F2D4}" sibTransId="{6F82F5AC-E9F9-44D3-8247-C7138109A663}"/>
    <dgm:cxn modelId="{85536A4D-2B59-49E8-AA88-EA199E0FD0D0}" type="presOf" srcId="{77DC627C-9B5B-48D2-BA10-9CEACAB1185B}" destId="{A4D1FAF6-0F45-4977-AA4C-DFFB32C67025}" srcOrd="0" destOrd="0" presId="urn:microsoft.com/office/officeart/2005/8/layout/list1"/>
    <dgm:cxn modelId="{ECDC836D-CF2B-408C-BDC2-851A6FF21F85}" srcId="{77DC627C-9B5B-48D2-BA10-9CEACAB1185B}" destId="{7F9A9032-B6B0-46CB-BBAC-11FB5133B169}" srcOrd="0" destOrd="0" parTransId="{B5BEB3BE-2E7E-4C5F-8D41-1861F0E5EE0E}" sibTransId="{821A56B4-F853-4BD1-B922-BF4AC348C3D3}"/>
    <dgm:cxn modelId="{DFAD8E5A-5557-4880-BC8C-D1EE1FA4AFD7}" type="presOf" srcId="{77DC627C-9B5B-48D2-BA10-9CEACAB1185B}" destId="{E451099A-17C2-4BE6-B054-C7C9DCCBB4B3}" srcOrd="1" destOrd="0" presId="urn:microsoft.com/office/officeart/2005/8/layout/list1"/>
    <dgm:cxn modelId="{972CC87A-02E4-4E2A-91AD-D6906276307D}" type="presOf" srcId="{058F44B3-B0E1-481B-9613-59CCDFCB149C}" destId="{EEA00E9B-E644-4A91-A96D-9D255BF20CC8}" srcOrd="1" destOrd="0" presId="urn:microsoft.com/office/officeart/2005/8/layout/list1"/>
    <dgm:cxn modelId="{749E9590-3DC1-426C-9CEC-B76B25B583DC}" type="presOf" srcId="{7F9A9032-B6B0-46CB-BBAC-11FB5133B169}" destId="{38E6FE92-0D65-433D-884F-EB6581E48EA4}" srcOrd="0" destOrd="0" presId="urn:microsoft.com/office/officeart/2005/8/layout/list1"/>
    <dgm:cxn modelId="{ED6B2BA0-0CE9-4DA3-8E0A-AB18722B1FF2}" type="presOf" srcId="{B828BF4F-CE9B-4B3E-8402-4B19C37CB719}" destId="{986E0BF9-4F25-4A81-8184-16AB0ADFD7D9}" srcOrd="0" destOrd="0" presId="urn:microsoft.com/office/officeart/2005/8/layout/list1"/>
    <dgm:cxn modelId="{1AC50AB0-CE9F-4A21-9D71-14B978D8AE13}" srcId="{058F44B3-B0E1-481B-9613-59CCDFCB149C}" destId="{4E84775D-88DC-438C-9E12-D5FFCFC60918}" srcOrd="0" destOrd="0" parTransId="{AB2FC94D-C51D-46FC-85DE-07593E5FC020}" sibTransId="{373BF094-2C3E-4046-9AC4-B1FA3B96B10D}"/>
    <dgm:cxn modelId="{17CE76B6-7F1D-4CD5-956D-B0AA3774004C}" srcId="{DEC38088-D712-4612-9D94-F8D3DF91E0B8}" destId="{77DC627C-9B5B-48D2-BA10-9CEACAB1185B}" srcOrd="2" destOrd="0" parTransId="{2D5DD345-212D-4632-8330-BA727A85E2E8}" sibTransId="{6A192FB0-2F8B-40B6-A5C1-2A9A00928A23}"/>
    <dgm:cxn modelId="{7DFF86CC-C5ED-47C1-8BFF-2DD89A4C9E36}" type="presOf" srcId="{DEC38088-D712-4612-9D94-F8D3DF91E0B8}" destId="{CCCB74E8-2FDC-478D-BC7B-9A50B81EE084}" srcOrd="0" destOrd="0" presId="urn:microsoft.com/office/officeart/2005/8/layout/list1"/>
    <dgm:cxn modelId="{9A4DFEF5-C965-4211-9465-3724D6274010}" type="presOf" srcId="{4F929796-2A8B-4E79-B095-D2DAD36C724E}" destId="{612C046A-D1A4-47BC-9A2B-B2A95B0A3760}" srcOrd="0" destOrd="0" presId="urn:microsoft.com/office/officeart/2005/8/layout/list1"/>
    <dgm:cxn modelId="{978707F9-6CF5-422F-93D0-657A4626F97A}" srcId="{4F929796-2A8B-4E79-B095-D2DAD36C724E}" destId="{B828BF4F-CE9B-4B3E-8402-4B19C37CB719}" srcOrd="0" destOrd="0" parTransId="{9EAF8AB4-7F13-473F-A60D-CEF2EDFE89DE}" sibTransId="{47AC5B2A-E844-49A7-9032-1397B7CF955F}"/>
    <dgm:cxn modelId="{32A62C70-FB52-4F16-A944-46576FF886FF}" type="presParOf" srcId="{CCCB74E8-2FDC-478D-BC7B-9A50B81EE084}" destId="{A6806030-94B4-4840-96CB-0590E6612DCD}" srcOrd="0" destOrd="0" presId="urn:microsoft.com/office/officeart/2005/8/layout/list1"/>
    <dgm:cxn modelId="{400C2F8E-C673-453A-A08C-EAED6B43F2B0}" type="presParOf" srcId="{A6806030-94B4-4840-96CB-0590E6612DCD}" destId="{612C046A-D1A4-47BC-9A2B-B2A95B0A3760}" srcOrd="0" destOrd="0" presId="urn:microsoft.com/office/officeart/2005/8/layout/list1"/>
    <dgm:cxn modelId="{E13AA243-FCEA-446E-A223-B2DE5401B880}" type="presParOf" srcId="{A6806030-94B4-4840-96CB-0590E6612DCD}" destId="{ACDA753B-1EBE-4D0D-9B50-6139D98F162A}" srcOrd="1" destOrd="0" presId="urn:microsoft.com/office/officeart/2005/8/layout/list1"/>
    <dgm:cxn modelId="{AF8F3C5B-C15A-44EF-BA61-0D791E62C4ED}" type="presParOf" srcId="{CCCB74E8-2FDC-478D-BC7B-9A50B81EE084}" destId="{9A7C22BE-897C-4713-BC57-FD29680448DA}" srcOrd="1" destOrd="0" presId="urn:microsoft.com/office/officeart/2005/8/layout/list1"/>
    <dgm:cxn modelId="{1E8CB537-F6BF-4B02-8D1D-41146E284C9F}" type="presParOf" srcId="{CCCB74E8-2FDC-478D-BC7B-9A50B81EE084}" destId="{986E0BF9-4F25-4A81-8184-16AB0ADFD7D9}" srcOrd="2" destOrd="0" presId="urn:microsoft.com/office/officeart/2005/8/layout/list1"/>
    <dgm:cxn modelId="{F4B2302A-946E-4F7C-AFF9-D7060314893B}" type="presParOf" srcId="{CCCB74E8-2FDC-478D-BC7B-9A50B81EE084}" destId="{B8480D74-B334-4998-92E5-1B146D3F796C}" srcOrd="3" destOrd="0" presId="urn:microsoft.com/office/officeart/2005/8/layout/list1"/>
    <dgm:cxn modelId="{9C8A7ACF-BE59-4A8A-BBC1-BA6FFE883756}" type="presParOf" srcId="{CCCB74E8-2FDC-478D-BC7B-9A50B81EE084}" destId="{48DCDE7E-D9B6-41E5-BBF5-6E7ED21091BB}" srcOrd="4" destOrd="0" presId="urn:microsoft.com/office/officeart/2005/8/layout/list1"/>
    <dgm:cxn modelId="{23813834-5DD3-4963-9ECD-4A2246EAEC0A}" type="presParOf" srcId="{48DCDE7E-D9B6-41E5-BBF5-6E7ED21091BB}" destId="{7F3FA9DF-D134-4763-874A-2A6A1D71533E}" srcOrd="0" destOrd="0" presId="urn:microsoft.com/office/officeart/2005/8/layout/list1"/>
    <dgm:cxn modelId="{10D67925-E3FC-4530-A89C-02375754AA9A}" type="presParOf" srcId="{48DCDE7E-D9B6-41E5-BBF5-6E7ED21091BB}" destId="{EEA00E9B-E644-4A91-A96D-9D255BF20CC8}" srcOrd="1" destOrd="0" presId="urn:microsoft.com/office/officeart/2005/8/layout/list1"/>
    <dgm:cxn modelId="{6F6893BD-E76B-41DE-B8FE-C5F85F26BA48}" type="presParOf" srcId="{CCCB74E8-2FDC-478D-BC7B-9A50B81EE084}" destId="{11B9BF7A-95A1-4BD9-9294-97011578007B}" srcOrd="5" destOrd="0" presId="urn:microsoft.com/office/officeart/2005/8/layout/list1"/>
    <dgm:cxn modelId="{667CB73A-07B8-4504-AC5A-7008ED714BE4}" type="presParOf" srcId="{CCCB74E8-2FDC-478D-BC7B-9A50B81EE084}" destId="{E00C5458-BC55-4491-B588-FA1865A5CB54}" srcOrd="6" destOrd="0" presId="urn:microsoft.com/office/officeart/2005/8/layout/list1"/>
    <dgm:cxn modelId="{856E302D-F075-49ED-B110-7430B87D441C}" type="presParOf" srcId="{CCCB74E8-2FDC-478D-BC7B-9A50B81EE084}" destId="{4C53A423-99C3-4D28-9C38-9F8AC6375DDC}" srcOrd="7" destOrd="0" presId="urn:microsoft.com/office/officeart/2005/8/layout/list1"/>
    <dgm:cxn modelId="{3D65CF34-F871-4A37-B28B-0DA5BDC0C290}" type="presParOf" srcId="{CCCB74E8-2FDC-478D-BC7B-9A50B81EE084}" destId="{85385861-C385-4E3F-BAD0-54AEF115AFB4}" srcOrd="8" destOrd="0" presId="urn:microsoft.com/office/officeart/2005/8/layout/list1"/>
    <dgm:cxn modelId="{D24E9D30-236D-45A5-B339-7DBCD6C7F5F5}" type="presParOf" srcId="{85385861-C385-4E3F-BAD0-54AEF115AFB4}" destId="{A4D1FAF6-0F45-4977-AA4C-DFFB32C67025}" srcOrd="0" destOrd="0" presId="urn:microsoft.com/office/officeart/2005/8/layout/list1"/>
    <dgm:cxn modelId="{A6DE6BC9-C406-45A7-A7BE-0321DDBEFB0D}" type="presParOf" srcId="{85385861-C385-4E3F-BAD0-54AEF115AFB4}" destId="{E451099A-17C2-4BE6-B054-C7C9DCCBB4B3}" srcOrd="1" destOrd="0" presId="urn:microsoft.com/office/officeart/2005/8/layout/list1"/>
    <dgm:cxn modelId="{C4BB5E63-4803-4357-88EC-32655268BDD5}" type="presParOf" srcId="{CCCB74E8-2FDC-478D-BC7B-9A50B81EE084}" destId="{2E790AB5-7D56-4E73-AFCD-DCDBAEE482DF}" srcOrd="9" destOrd="0" presId="urn:microsoft.com/office/officeart/2005/8/layout/list1"/>
    <dgm:cxn modelId="{ED512736-7527-46AC-9B8E-F996A336DCCB}" type="presParOf" srcId="{CCCB74E8-2FDC-478D-BC7B-9A50B81EE084}" destId="{38E6FE92-0D65-433D-884F-EB6581E48E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F5D4E50-AB28-4377-8014-F968784DDD25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2E1C44F-DE16-4B37-B4EE-C1736EB91BC6}">
      <dgm:prSet/>
      <dgm:spPr/>
      <dgm:t>
        <a:bodyPr/>
        <a:lstStyle/>
        <a:p>
          <a:r>
            <a:rPr lang="fr-FR"/>
            <a:t>Score</a:t>
          </a:r>
        </a:p>
      </dgm:t>
    </dgm:pt>
    <dgm:pt modelId="{2B53338D-DBA2-4185-8783-AB290654B0F7}" type="parTrans" cxnId="{5188DCE6-7D0D-4B6B-BD32-64ABC5D0D9D4}">
      <dgm:prSet/>
      <dgm:spPr/>
      <dgm:t>
        <a:bodyPr/>
        <a:lstStyle/>
        <a:p>
          <a:endParaRPr lang="fr-FR"/>
        </a:p>
      </dgm:t>
    </dgm:pt>
    <dgm:pt modelId="{47D08E0C-4CCE-4E1E-A863-5E57AC3A9E64}" type="sibTrans" cxnId="{5188DCE6-7D0D-4B6B-BD32-64ABC5D0D9D4}">
      <dgm:prSet/>
      <dgm:spPr/>
      <dgm:t>
        <a:bodyPr/>
        <a:lstStyle/>
        <a:p>
          <a:endParaRPr lang="fr-FR"/>
        </a:p>
      </dgm:t>
    </dgm:pt>
    <dgm:pt modelId="{34CCBD02-6673-4CDB-951A-189495361625}">
      <dgm:prSet custT="1"/>
      <dgm:spPr/>
      <dgm:t>
        <a:bodyPr/>
        <a:lstStyle/>
        <a:p>
          <a:r>
            <a:rPr lang="fr-FR" sz="2000" dirty="0"/>
            <a:t>A mi-chemin entre l’analyse textuelle et </a:t>
          </a:r>
          <a:br>
            <a:rPr lang="fr-FR" sz="2000" dirty="0"/>
          </a:br>
          <a:r>
            <a:rPr lang="fr-FR" sz="2000" dirty="0"/>
            <a:t>l’analyse d’image avec VGG16</a:t>
          </a:r>
        </a:p>
      </dgm:t>
    </dgm:pt>
    <dgm:pt modelId="{713B0941-FCED-4DCC-968A-5A38EF6ED8CC}" type="parTrans" cxnId="{384F3972-62E3-4DC1-B548-DEE5968305E8}">
      <dgm:prSet/>
      <dgm:spPr/>
      <dgm:t>
        <a:bodyPr/>
        <a:lstStyle/>
        <a:p>
          <a:endParaRPr lang="fr-FR"/>
        </a:p>
      </dgm:t>
    </dgm:pt>
    <dgm:pt modelId="{B6031756-4753-4E2F-8B1F-0E1AE0196B45}" type="sibTrans" cxnId="{384F3972-62E3-4DC1-B548-DEE5968305E8}">
      <dgm:prSet/>
      <dgm:spPr/>
      <dgm:t>
        <a:bodyPr/>
        <a:lstStyle/>
        <a:p>
          <a:endParaRPr lang="fr-FR"/>
        </a:p>
      </dgm:t>
    </dgm:pt>
    <dgm:pt modelId="{1725A220-A2A3-4962-8BC7-BDFD210AE35C}">
      <dgm:prSet/>
      <dgm:spPr/>
      <dgm:t>
        <a:bodyPr/>
        <a:lstStyle/>
        <a:p>
          <a:r>
            <a:rPr lang="fr-FR"/>
            <a:t>Résultat </a:t>
          </a:r>
        </a:p>
      </dgm:t>
    </dgm:pt>
    <dgm:pt modelId="{B65C585D-60DE-4349-900D-B3E01C4754D3}" type="parTrans" cxnId="{093E0C4D-6967-4237-A1B9-EA542C134FA6}">
      <dgm:prSet/>
      <dgm:spPr/>
      <dgm:t>
        <a:bodyPr/>
        <a:lstStyle/>
        <a:p>
          <a:endParaRPr lang="fr-FR"/>
        </a:p>
      </dgm:t>
    </dgm:pt>
    <dgm:pt modelId="{0B662770-3011-4BB4-BABB-122A6463975C}" type="sibTrans" cxnId="{093E0C4D-6967-4237-A1B9-EA542C134FA6}">
      <dgm:prSet/>
      <dgm:spPr/>
      <dgm:t>
        <a:bodyPr/>
        <a:lstStyle/>
        <a:p>
          <a:endParaRPr lang="fr-FR"/>
        </a:p>
      </dgm:t>
    </dgm:pt>
    <dgm:pt modelId="{57D8F276-B45C-4876-9D4B-A67C50F90D1C}">
      <dgm:prSet custT="1"/>
      <dgm:spPr/>
      <dgm:t>
        <a:bodyPr/>
        <a:lstStyle/>
        <a:p>
          <a:r>
            <a:rPr lang="fr-FR" sz="3200"/>
            <a:t>Satisfaisant</a:t>
          </a:r>
        </a:p>
      </dgm:t>
    </dgm:pt>
    <dgm:pt modelId="{B7F3A31A-5E60-46AA-9B02-8DE388F8C01A}" type="parTrans" cxnId="{1A631B70-2C97-4A3B-BA54-C0C735010426}">
      <dgm:prSet/>
      <dgm:spPr/>
      <dgm:t>
        <a:bodyPr/>
        <a:lstStyle/>
        <a:p>
          <a:endParaRPr lang="fr-FR"/>
        </a:p>
      </dgm:t>
    </dgm:pt>
    <dgm:pt modelId="{BF8AB0F4-4E0F-4AD7-9F5D-F563B0EB8479}" type="sibTrans" cxnId="{1A631B70-2C97-4A3B-BA54-C0C735010426}">
      <dgm:prSet/>
      <dgm:spPr/>
      <dgm:t>
        <a:bodyPr/>
        <a:lstStyle/>
        <a:p>
          <a:endParaRPr lang="fr-FR"/>
        </a:p>
      </dgm:t>
    </dgm:pt>
    <dgm:pt modelId="{29F216DD-669D-4DCF-B7EC-F7B8F9E4802A}" type="pres">
      <dgm:prSet presAssocID="{8F5D4E50-AB28-4377-8014-F968784DDD25}" presName="list" presStyleCnt="0">
        <dgm:presLayoutVars>
          <dgm:dir/>
          <dgm:animLvl val="lvl"/>
        </dgm:presLayoutVars>
      </dgm:prSet>
      <dgm:spPr/>
    </dgm:pt>
    <dgm:pt modelId="{14034419-38A9-457F-AEE4-9D51987F5DAC}" type="pres">
      <dgm:prSet presAssocID="{92E1C44F-DE16-4B37-B4EE-C1736EB91BC6}" presName="posSpace" presStyleCnt="0"/>
      <dgm:spPr/>
    </dgm:pt>
    <dgm:pt modelId="{8E297D4C-D759-45EB-83E2-EE70F4993F16}" type="pres">
      <dgm:prSet presAssocID="{92E1C44F-DE16-4B37-B4EE-C1736EB91BC6}" presName="vertFlow" presStyleCnt="0"/>
      <dgm:spPr/>
    </dgm:pt>
    <dgm:pt modelId="{BDD97741-1B19-4213-842A-C3C31EFFB317}" type="pres">
      <dgm:prSet presAssocID="{92E1C44F-DE16-4B37-B4EE-C1736EB91BC6}" presName="topSpace" presStyleCnt="0"/>
      <dgm:spPr/>
    </dgm:pt>
    <dgm:pt modelId="{ACB3D314-ADB7-40F2-AA62-7EC526442C39}" type="pres">
      <dgm:prSet presAssocID="{92E1C44F-DE16-4B37-B4EE-C1736EB91BC6}" presName="firstComp" presStyleCnt="0"/>
      <dgm:spPr/>
    </dgm:pt>
    <dgm:pt modelId="{61FC7A5B-07B5-4F67-9462-D4182480813C}" type="pres">
      <dgm:prSet presAssocID="{92E1C44F-DE16-4B37-B4EE-C1736EB91BC6}" presName="firstChild" presStyleLbl="bgAccFollowNode1" presStyleIdx="0" presStyleCnt="2"/>
      <dgm:spPr/>
    </dgm:pt>
    <dgm:pt modelId="{298AC0FF-DAA0-490B-9D0B-CC394FAA606D}" type="pres">
      <dgm:prSet presAssocID="{92E1C44F-DE16-4B37-B4EE-C1736EB91BC6}" presName="firstChildTx" presStyleLbl="bgAccFollowNode1" presStyleIdx="0" presStyleCnt="2">
        <dgm:presLayoutVars>
          <dgm:bulletEnabled val="1"/>
        </dgm:presLayoutVars>
      </dgm:prSet>
      <dgm:spPr/>
    </dgm:pt>
    <dgm:pt modelId="{61A28819-68AC-4527-AFF1-E0FB8850F471}" type="pres">
      <dgm:prSet presAssocID="{92E1C44F-DE16-4B37-B4EE-C1736EB91BC6}" presName="negSpace" presStyleCnt="0"/>
      <dgm:spPr/>
    </dgm:pt>
    <dgm:pt modelId="{774DD986-3154-4E37-B0A8-1D33668B9B24}" type="pres">
      <dgm:prSet presAssocID="{92E1C44F-DE16-4B37-B4EE-C1736EB91BC6}" presName="circle" presStyleLbl="node1" presStyleIdx="0" presStyleCnt="2"/>
      <dgm:spPr/>
    </dgm:pt>
    <dgm:pt modelId="{A28BF881-A12B-4D9F-9DFC-580159B6D602}" type="pres">
      <dgm:prSet presAssocID="{47D08E0C-4CCE-4E1E-A863-5E57AC3A9E64}" presName="transSpace" presStyleCnt="0"/>
      <dgm:spPr/>
    </dgm:pt>
    <dgm:pt modelId="{B980329C-2085-4F5B-A483-E35C18BD6F2C}" type="pres">
      <dgm:prSet presAssocID="{1725A220-A2A3-4962-8BC7-BDFD210AE35C}" presName="posSpace" presStyleCnt="0"/>
      <dgm:spPr/>
    </dgm:pt>
    <dgm:pt modelId="{890D61E1-0EF1-4093-9DCD-575DB8EE2DFD}" type="pres">
      <dgm:prSet presAssocID="{1725A220-A2A3-4962-8BC7-BDFD210AE35C}" presName="vertFlow" presStyleCnt="0"/>
      <dgm:spPr/>
    </dgm:pt>
    <dgm:pt modelId="{BF3415DC-CB50-4E07-BEBB-81B515E77E73}" type="pres">
      <dgm:prSet presAssocID="{1725A220-A2A3-4962-8BC7-BDFD210AE35C}" presName="topSpace" presStyleCnt="0"/>
      <dgm:spPr/>
    </dgm:pt>
    <dgm:pt modelId="{24D2B46B-3C6A-48BB-BCE9-DFABDE92E14F}" type="pres">
      <dgm:prSet presAssocID="{1725A220-A2A3-4962-8BC7-BDFD210AE35C}" presName="firstComp" presStyleCnt="0"/>
      <dgm:spPr/>
    </dgm:pt>
    <dgm:pt modelId="{20923511-7282-46C6-B297-CF0DE9302765}" type="pres">
      <dgm:prSet presAssocID="{1725A220-A2A3-4962-8BC7-BDFD210AE35C}" presName="firstChild" presStyleLbl="bgAccFollowNode1" presStyleIdx="1" presStyleCnt="2"/>
      <dgm:spPr/>
    </dgm:pt>
    <dgm:pt modelId="{235260F5-CBE4-4B08-AD0E-893EF463E223}" type="pres">
      <dgm:prSet presAssocID="{1725A220-A2A3-4962-8BC7-BDFD210AE35C}" presName="firstChildTx" presStyleLbl="bgAccFollowNode1" presStyleIdx="1" presStyleCnt="2">
        <dgm:presLayoutVars>
          <dgm:bulletEnabled val="1"/>
        </dgm:presLayoutVars>
      </dgm:prSet>
      <dgm:spPr/>
    </dgm:pt>
    <dgm:pt modelId="{8DA6522A-3A2F-4A72-B739-ABBE8746EF47}" type="pres">
      <dgm:prSet presAssocID="{1725A220-A2A3-4962-8BC7-BDFD210AE35C}" presName="negSpace" presStyleCnt="0"/>
      <dgm:spPr/>
    </dgm:pt>
    <dgm:pt modelId="{0F744C4A-DEFC-49AB-9CC8-0A585767DBBC}" type="pres">
      <dgm:prSet presAssocID="{1725A220-A2A3-4962-8BC7-BDFD210AE35C}" presName="circle" presStyleLbl="node1" presStyleIdx="1" presStyleCnt="2"/>
      <dgm:spPr/>
    </dgm:pt>
  </dgm:ptLst>
  <dgm:cxnLst>
    <dgm:cxn modelId="{30C50D11-6178-4803-851E-7F1A9E5A5D6B}" type="presOf" srcId="{1725A220-A2A3-4962-8BC7-BDFD210AE35C}" destId="{0F744C4A-DEFC-49AB-9CC8-0A585767DBBC}" srcOrd="0" destOrd="0" presId="urn:microsoft.com/office/officeart/2005/8/layout/hList9"/>
    <dgm:cxn modelId="{8EF71437-E1DA-41CA-A42C-DDE279630531}" type="presOf" srcId="{34CCBD02-6673-4CDB-951A-189495361625}" destId="{298AC0FF-DAA0-490B-9D0B-CC394FAA606D}" srcOrd="1" destOrd="0" presId="urn:microsoft.com/office/officeart/2005/8/layout/hList9"/>
    <dgm:cxn modelId="{08FA263D-3E69-412B-B420-3D7D6DAC5AF3}" type="presOf" srcId="{92E1C44F-DE16-4B37-B4EE-C1736EB91BC6}" destId="{774DD986-3154-4E37-B0A8-1D33668B9B24}" srcOrd="0" destOrd="0" presId="urn:microsoft.com/office/officeart/2005/8/layout/hList9"/>
    <dgm:cxn modelId="{093E0C4D-6967-4237-A1B9-EA542C134FA6}" srcId="{8F5D4E50-AB28-4377-8014-F968784DDD25}" destId="{1725A220-A2A3-4962-8BC7-BDFD210AE35C}" srcOrd="1" destOrd="0" parTransId="{B65C585D-60DE-4349-900D-B3E01C4754D3}" sibTransId="{0B662770-3011-4BB4-BABB-122A6463975C}"/>
    <dgm:cxn modelId="{1A631B70-2C97-4A3B-BA54-C0C735010426}" srcId="{1725A220-A2A3-4962-8BC7-BDFD210AE35C}" destId="{57D8F276-B45C-4876-9D4B-A67C50F90D1C}" srcOrd="0" destOrd="0" parTransId="{B7F3A31A-5E60-46AA-9B02-8DE388F8C01A}" sibTransId="{BF8AB0F4-4E0F-4AD7-9F5D-F563B0EB8479}"/>
    <dgm:cxn modelId="{384F3972-62E3-4DC1-B548-DEE5968305E8}" srcId="{92E1C44F-DE16-4B37-B4EE-C1736EB91BC6}" destId="{34CCBD02-6673-4CDB-951A-189495361625}" srcOrd="0" destOrd="0" parTransId="{713B0941-FCED-4DCC-968A-5A38EF6ED8CC}" sibTransId="{B6031756-4753-4E2F-8B1F-0E1AE0196B45}"/>
    <dgm:cxn modelId="{D77A93BA-7674-4E84-9FB9-EB64B8AAF869}" type="presOf" srcId="{57D8F276-B45C-4876-9D4B-A67C50F90D1C}" destId="{235260F5-CBE4-4B08-AD0E-893EF463E223}" srcOrd="1" destOrd="0" presId="urn:microsoft.com/office/officeart/2005/8/layout/hList9"/>
    <dgm:cxn modelId="{6396ECD3-D546-4059-81DC-43A280022EE1}" type="presOf" srcId="{8F5D4E50-AB28-4377-8014-F968784DDD25}" destId="{29F216DD-669D-4DCF-B7EC-F7B8F9E4802A}" srcOrd="0" destOrd="0" presId="urn:microsoft.com/office/officeart/2005/8/layout/hList9"/>
    <dgm:cxn modelId="{5188DCE6-7D0D-4B6B-BD32-64ABC5D0D9D4}" srcId="{8F5D4E50-AB28-4377-8014-F968784DDD25}" destId="{92E1C44F-DE16-4B37-B4EE-C1736EB91BC6}" srcOrd="0" destOrd="0" parTransId="{2B53338D-DBA2-4185-8783-AB290654B0F7}" sibTransId="{47D08E0C-4CCE-4E1E-A863-5E57AC3A9E64}"/>
    <dgm:cxn modelId="{FDE6AEE7-3042-406C-AF57-B57E21665227}" type="presOf" srcId="{57D8F276-B45C-4876-9D4B-A67C50F90D1C}" destId="{20923511-7282-46C6-B297-CF0DE9302765}" srcOrd="0" destOrd="0" presId="urn:microsoft.com/office/officeart/2005/8/layout/hList9"/>
    <dgm:cxn modelId="{FED651FE-ED09-42E3-B3E3-AFE43D207FBD}" type="presOf" srcId="{34CCBD02-6673-4CDB-951A-189495361625}" destId="{61FC7A5B-07B5-4F67-9462-D4182480813C}" srcOrd="0" destOrd="0" presId="urn:microsoft.com/office/officeart/2005/8/layout/hList9"/>
    <dgm:cxn modelId="{6E59EA43-7F92-4AF2-AE09-81DE01275B51}" type="presParOf" srcId="{29F216DD-669D-4DCF-B7EC-F7B8F9E4802A}" destId="{14034419-38A9-457F-AEE4-9D51987F5DAC}" srcOrd="0" destOrd="0" presId="urn:microsoft.com/office/officeart/2005/8/layout/hList9"/>
    <dgm:cxn modelId="{716DE9DD-AE0F-4E17-B57C-5B43821ABAEB}" type="presParOf" srcId="{29F216DD-669D-4DCF-B7EC-F7B8F9E4802A}" destId="{8E297D4C-D759-45EB-83E2-EE70F4993F16}" srcOrd="1" destOrd="0" presId="urn:microsoft.com/office/officeart/2005/8/layout/hList9"/>
    <dgm:cxn modelId="{28ABD308-1C82-409F-883D-1A9ADED9A814}" type="presParOf" srcId="{8E297D4C-D759-45EB-83E2-EE70F4993F16}" destId="{BDD97741-1B19-4213-842A-C3C31EFFB317}" srcOrd="0" destOrd="0" presId="urn:microsoft.com/office/officeart/2005/8/layout/hList9"/>
    <dgm:cxn modelId="{B2FF00FD-0B74-45B9-A64D-53860593FA76}" type="presParOf" srcId="{8E297D4C-D759-45EB-83E2-EE70F4993F16}" destId="{ACB3D314-ADB7-40F2-AA62-7EC526442C39}" srcOrd="1" destOrd="0" presId="urn:microsoft.com/office/officeart/2005/8/layout/hList9"/>
    <dgm:cxn modelId="{1BBAE674-79B5-4858-9E93-4A487227AD92}" type="presParOf" srcId="{ACB3D314-ADB7-40F2-AA62-7EC526442C39}" destId="{61FC7A5B-07B5-4F67-9462-D4182480813C}" srcOrd="0" destOrd="0" presId="urn:microsoft.com/office/officeart/2005/8/layout/hList9"/>
    <dgm:cxn modelId="{9D281BAD-125C-4DBF-A174-1E0FB5BF8B0F}" type="presParOf" srcId="{ACB3D314-ADB7-40F2-AA62-7EC526442C39}" destId="{298AC0FF-DAA0-490B-9D0B-CC394FAA606D}" srcOrd="1" destOrd="0" presId="urn:microsoft.com/office/officeart/2005/8/layout/hList9"/>
    <dgm:cxn modelId="{5AB516DF-1092-41F2-80D5-90BBB7A665EB}" type="presParOf" srcId="{29F216DD-669D-4DCF-B7EC-F7B8F9E4802A}" destId="{61A28819-68AC-4527-AFF1-E0FB8850F471}" srcOrd="2" destOrd="0" presId="urn:microsoft.com/office/officeart/2005/8/layout/hList9"/>
    <dgm:cxn modelId="{91FD77D9-D5F9-4526-959C-6DC88A04D658}" type="presParOf" srcId="{29F216DD-669D-4DCF-B7EC-F7B8F9E4802A}" destId="{774DD986-3154-4E37-B0A8-1D33668B9B24}" srcOrd="3" destOrd="0" presId="urn:microsoft.com/office/officeart/2005/8/layout/hList9"/>
    <dgm:cxn modelId="{E161A998-E2FE-4C18-9DB7-552851673C9F}" type="presParOf" srcId="{29F216DD-669D-4DCF-B7EC-F7B8F9E4802A}" destId="{A28BF881-A12B-4D9F-9DFC-580159B6D602}" srcOrd="4" destOrd="0" presId="urn:microsoft.com/office/officeart/2005/8/layout/hList9"/>
    <dgm:cxn modelId="{06DACC34-2AB7-4556-A811-EF074593C9E3}" type="presParOf" srcId="{29F216DD-669D-4DCF-B7EC-F7B8F9E4802A}" destId="{B980329C-2085-4F5B-A483-E35C18BD6F2C}" srcOrd="5" destOrd="0" presId="urn:microsoft.com/office/officeart/2005/8/layout/hList9"/>
    <dgm:cxn modelId="{69D38B53-BDC4-4A92-810B-EDBFF0A1B2CC}" type="presParOf" srcId="{29F216DD-669D-4DCF-B7EC-F7B8F9E4802A}" destId="{890D61E1-0EF1-4093-9DCD-575DB8EE2DFD}" srcOrd="6" destOrd="0" presId="urn:microsoft.com/office/officeart/2005/8/layout/hList9"/>
    <dgm:cxn modelId="{DDFB11C6-BF4B-48E0-A932-9B47A8C154DB}" type="presParOf" srcId="{890D61E1-0EF1-4093-9DCD-575DB8EE2DFD}" destId="{BF3415DC-CB50-4E07-BEBB-81B515E77E73}" srcOrd="0" destOrd="0" presId="urn:microsoft.com/office/officeart/2005/8/layout/hList9"/>
    <dgm:cxn modelId="{7901BEF8-A4AD-4029-9870-6D3AEACE9177}" type="presParOf" srcId="{890D61E1-0EF1-4093-9DCD-575DB8EE2DFD}" destId="{24D2B46B-3C6A-48BB-BCE9-DFABDE92E14F}" srcOrd="1" destOrd="0" presId="urn:microsoft.com/office/officeart/2005/8/layout/hList9"/>
    <dgm:cxn modelId="{F2E7B7B1-B2E4-4C70-BDE0-4F0172B733E8}" type="presParOf" srcId="{24D2B46B-3C6A-48BB-BCE9-DFABDE92E14F}" destId="{20923511-7282-46C6-B297-CF0DE9302765}" srcOrd="0" destOrd="0" presId="urn:microsoft.com/office/officeart/2005/8/layout/hList9"/>
    <dgm:cxn modelId="{5EC1E08F-F1A3-40DC-A96B-95F25BDAC6E6}" type="presParOf" srcId="{24D2B46B-3C6A-48BB-BCE9-DFABDE92E14F}" destId="{235260F5-CBE4-4B08-AD0E-893EF463E223}" srcOrd="1" destOrd="0" presId="urn:microsoft.com/office/officeart/2005/8/layout/hList9"/>
    <dgm:cxn modelId="{4C967A96-7518-4F01-8494-C9909513BEA1}" type="presParOf" srcId="{29F216DD-669D-4DCF-B7EC-F7B8F9E4802A}" destId="{8DA6522A-3A2F-4A72-B739-ABBE8746EF47}" srcOrd="7" destOrd="0" presId="urn:microsoft.com/office/officeart/2005/8/layout/hList9"/>
    <dgm:cxn modelId="{099C76D6-1869-4E63-9B0B-1E595F3396CB}" type="presParOf" srcId="{29F216DD-669D-4DCF-B7EC-F7B8F9E4802A}" destId="{0F744C4A-DEFC-49AB-9CC8-0A585767DBB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CECBEF8-E138-4482-B823-988337A56F3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5B0573DC-85A7-4ED7-8E73-17B4BA22AF3C}">
      <dgm:prSet custT="1"/>
      <dgm:spPr/>
      <dgm:t>
        <a:bodyPr/>
        <a:lstStyle/>
        <a:p>
          <a:r>
            <a:rPr lang="fr-FR" sz="1800" noProof="0" dirty="0"/>
            <a:t>Plus précise que l’analyse d’image seule</a:t>
          </a:r>
        </a:p>
      </dgm:t>
    </dgm:pt>
    <dgm:pt modelId="{65590E87-4015-429D-8426-EAB635F7A241}" type="parTrans" cxnId="{7B028852-58F0-43C0-9560-3724CCA97F34}">
      <dgm:prSet/>
      <dgm:spPr/>
      <dgm:t>
        <a:bodyPr/>
        <a:lstStyle/>
        <a:p>
          <a:endParaRPr lang="fr-FR" sz="1100"/>
        </a:p>
      </dgm:t>
    </dgm:pt>
    <dgm:pt modelId="{5883EE1C-B8AD-42BB-85F5-386BC8B3994C}" type="sibTrans" cxnId="{7B028852-58F0-43C0-9560-3724CCA97F34}">
      <dgm:prSet/>
      <dgm:spPr/>
      <dgm:t>
        <a:bodyPr/>
        <a:lstStyle/>
        <a:p>
          <a:endParaRPr lang="fr-FR" sz="1100"/>
        </a:p>
      </dgm:t>
    </dgm:pt>
    <dgm:pt modelId="{8289E4A8-954E-46BB-8533-FF3AB2C102B2}">
      <dgm:prSet custT="1"/>
      <dgm:spPr/>
      <dgm:t>
        <a:bodyPr/>
        <a:lstStyle/>
        <a:p>
          <a:r>
            <a:rPr lang="fr-FR" sz="1800" dirty="0"/>
            <a:t>Moins</a:t>
          </a:r>
          <a:r>
            <a:rPr lang="en-US" sz="1800" dirty="0"/>
            <a:t> </a:t>
          </a:r>
          <a:r>
            <a:rPr lang="en-US" sz="1800" dirty="0" err="1"/>
            <a:t>précise</a:t>
          </a:r>
          <a:r>
            <a:rPr lang="en-US" sz="1800" dirty="0"/>
            <a:t> que </a:t>
          </a:r>
          <a:r>
            <a:rPr lang="fr-FR" sz="1800" dirty="0"/>
            <a:t>l’analyse</a:t>
          </a:r>
          <a:r>
            <a:rPr lang="en-US" sz="1800" dirty="0"/>
            <a:t> de </a:t>
          </a:r>
          <a:r>
            <a:rPr lang="fr-FR" sz="1800" dirty="0"/>
            <a:t>texte</a:t>
          </a:r>
          <a:r>
            <a:rPr lang="en-US" sz="1800" dirty="0"/>
            <a:t> </a:t>
          </a:r>
          <a:r>
            <a:rPr lang="fr-FR" sz="1800" dirty="0"/>
            <a:t>seule</a:t>
          </a:r>
        </a:p>
      </dgm:t>
    </dgm:pt>
    <dgm:pt modelId="{A836415A-F854-4DB0-B3D9-7EF6CECE0AF3}" type="parTrans" cxnId="{200F9EA0-5837-43BD-9E7E-4487496F7416}">
      <dgm:prSet/>
      <dgm:spPr/>
      <dgm:t>
        <a:bodyPr/>
        <a:lstStyle/>
        <a:p>
          <a:endParaRPr lang="fr-FR" sz="1100"/>
        </a:p>
      </dgm:t>
    </dgm:pt>
    <dgm:pt modelId="{B74D9711-69D9-467D-B34D-C6B9673F38DA}" type="sibTrans" cxnId="{200F9EA0-5837-43BD-9E7E-4487496F7416}">
      <dgm:prSet/>
      <dgm:spPr/>
      <dgm:t>
        <a:bodyPr/>
        <a:lstStyle/>
        <a:p>
          <a:endParaRPr lang="fr-FR" sz="1100"/>
        </a:p>
      </dgm:t>
    </dgm:pt>
    <dgm:pt modelId="{12725551-EC66-4703-A621-AE2F7AE8341B}" type="pres">
      <dgm:prSet presAssocID="{8CECBEF8-E138-4482-B823-988337A56F3F}" presName="linear" presStyleCnt="0">
        <dgm:presLayoutVars>
          <dgm:animLvl val="lvl"/>
          <dgm:resizeHandles val="exact"/>
        </dgm:presLayoutVars>
      </dgm:prSet>
      <dgm:spPr/>
    </dgm:pt>
    <dgm:pt modelId="{A8B95FF6-61BE-4832-8A85-E564B1ABF14D}" type="pres">
      <dgm:prSet presAssocID="{5B0573DC-85A7-4ED7-8E73-17B4BA22AF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968355-6F7D-4289-A106-01C60F2F3E75}" type="pres">
      <dgm:prSet presAssocID="{5883EE1C-B8AD-42BB-85F5-386BC8B3994C}" presName="spacer" presStyleCnt="0"/>
      <dgm:spPr/>
    </dgm:pt>
    <dgm:pt modelId="{9E15A94A-1A04-4245-91E5-B6FF56051606}" type="pres">
      <dgm:prSet presAssocID="{8289E4A8-954E-46BB-8533-FF3AB2C102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B028852-58F0-43C0-9560-3724CCA97F34}" srcId="{8CECBEF8-E138-4482-B823-988337A56F3F}" destId="{5B0573DC-85A7-4ED7-8E73-17B4BA22AF3C}" srcOrd="0" destOrd="0" parTransId="{65590E87-4015-429D-8426-EAB635F7A241}" sibTransId="{5883EE1C-B8AD-42BB-85F5-386BC8B3994C}"/>
    <dgm:cxn modelId="{200F9EA0-5837-43BD-9E7E-4487496F7416}" srcId="{8CECBEF8-E138-4482-B823-988337A56F3F}" destId="{8289E4A8-954E-46BB-8533-FF3AB2C102B2}" srcOrd="1" destOrd="0" parTransId="{A836415A-F854-4DB0-B3D9-7EF6CECE0AF3}" sibTransId="{B74D9711-69D9-467D-B34D-C6B9673F38DA}"/>
    <dgm:cxn modelId="{9F0890D2-7E3D-43E6-B4B0-3F6BC416CF9E}" type="presOf" srcId="{8289E4A8-954E-46BB-8533-FF3AB2C102B2}" destId="{9E15A94A-1A04-4245-91E5-B6FF56051606}" srcOrd="0" destOrd="0" presId="urn:microsoft.com/office/officeart/2005/8/layout/vList2"/>
    <dgm:cxn modelId="{645E2BF7-A592-44B0-86AD-97AA2B702C14}" type="presOf" srcId="{5B0573DC-85A7-4ED7-8E73-17B4BA22AF3C}" destId="{A8B95FF6-61BE-4832-8A85-E564B1ABF14D}" srcOrd="0" destOrd="0" presId="urn:microsoft.com/office/officeart/2005/8/layout/vList2"/>
    <dgm:cxn modelId="{682750F7-3E2D-41B1-8EC5-1547370A03D8}" type="presOf" srcId="{8CECBEF8-E138-4482-B823-988337A56F3F}" destId="{12725551-EC66-4703-A621-AE2F7AE8341B}" srcOrd="0" destOrd="0" presId="urn:microsoft.com/office/officeart/2005/8/layout/vList2"/>
    <dgm:cxn modelId="{A26F805F-A61B-4ECA-BE9D-16FE9764F30F}" type="presParOf" srcId="{12725551-EC66-4703-A621-AE2F7AE8341B}" destId="{A8B95FF6-61BE-4832-8A85-E564B1ABF14D}" srcOrd="0" destOrd="0" presId="urn:microsoft.com/office/officeart/2005/8/layout/vList2"/>
    <dgm:cxn modelId="{97994DD5-5A6E-42E2-9B11-B41A4977CD64}" type="presParOf" srcId="{12725551-EC66-4703-A621-AE2F7AE8341B}" destId="{28968355-6F7D-4289-A106-01C60F2F3E75}" srcOrd="1" destOrd="0" presId="urn:microsoft.com/office/officeart/2005/8/layout/vList2"/>
    <dgm:cxn modelId="{A637FBB9-E3FA-4BE2-890C-7D2E192CE837}" type="presParOf" srcId="{12725551-EC66-4703-A621-AE2F7AE8341B}" destId="{9E15A94A-1A04-4245-91E5-B6FF560516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7DF378F-DB34-45E5-BF95-9CAEDAFB4588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9E3A61F-6C4D-459E-B5C4-F0BD548AA2B9}">
      <dgm:prSet custT="1"/>
      <dgm:spPr/>
      <dgm:t>
        <a:bodyPr/>
        <a:lstStyle/>
        <a:p>
          <a:r>
            <a:rPr lang="fr-FR" sz="2800" dirty="0"/>
            <a:t>Avis positif sur la </a:t>
          </a:r>
          <a:r>
            <a:rPr lang="fr-FR" sz="2800"/>
            <a:t>faisabilité </a:t>
          </a:r>
          <a:br>
            <a:rPr lang="fr-FR" sz="2800"/>
          </a:br>
          <a:r>
            <a:rPr lang="fr-FR" sz="2800"/>
            <a:t>du </a:t>
          </a:r>
          <a:r>
            <a:rPr lang="fr-FR" sz="2800" dirty="0"/>
            <a:t>moteur de classification</a:t>
          </a:r>
        </a:p>
      </dgm:t>
    </dgm:pt>
    <dgm:pt modelId="{46C1A262-B7F4-4382-BE93-63072C13B52F}" type="parTrans" cxnId="{CFBE44E0-CD7D-4612-A6D4-1B354D4AA3B7}">
      <dgm:prSet/>
      <dgm:spPr/>
      <dgm:t>
        <a:bodyPr/>
        <a:lstStyle/>
        <a:p>
          <a:endParaRPr lang="fr-FR"/>
        </a:p>
      </dgm:t>
    </dgm:pt>
    <dgm:pt modelId="{10AB9311-B82E-49B8-8397-B0874CF2F6A7}" type="sibTrans" cxnId="{CFBE44E0-CD7D-4612-A6D4-1B354D4AA3B7}">
      <dgm:prSet/>
      <dgm:spPr/>
      <dgm:t>
        <a:bodyPr/>
        <a:lstStyle/>
        <a:p>
          <a:endParaRPr lang="fr-FR"/>
        </a:p>
      </dgm:t>
    </dgm:pt>
    <dgm:pt modelId="{5D1088CE-6B31-4FB5-88DF-BC2BDE828DEA}">
      <dgm:prSet/>
      <dgm:spPr/>
      <dgm:t>
        <a:bodyPr/>
        <a:lstStyle/>
        <a:p>
          <a:pPr>
            <a:buNone/>
          </a:pPr>
          <a:r>
            <a:rPr lang="fr-FR" dirty="0"/>
            <a:t>Amélioration possible :</a:t>
          </a:r>
        </a:p>
      </dgm:t>
    </dgm:pt>
    <dgm:pt modelId="{003D0C60-95CC-4F93-B38F-59403ED0978F}" type="parTrans" cxnId="{BF0A7955-2E3D-4624-A847-3FA02246F309}">
      <dgm:prSet/>
      <dgm:spPr/>
      <dgm:t>
        <a:bodyPr/>
        <a:lstStyle/>
        <a:p>
          <a:endParaRPr lang="fr-FR"/>
        </a:p>
      </dgm:t>
    </dgm:pt>
    <dgm:pt modelId="{E471C518-36D4-42D2-A2FE-CF8638BC7264}" type="sibTrans" cxnId="{BF0A7955-2E3D-4624-A847-3FA02246F309}">
      <dgm:prSet/>
      <dgm:spPr/>
      <dgm:t>
        <a:bodyPr/>
        <a:lstStyle/>
        <a:p>
          <a:endParaRPr lang="fr-FR"/>
        </a:p>
      </dgm:t>
    </dgm:pt>
    <dgm:pt modelId="{26754A7A-CC1A-44E4-B4B9-1D5372B2D51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Entraîner partiellement </a:t>
          </a:r>
          <a:r>
            <a:rPr lang="fr-FR" b="1" dirty="0"/>
            <a:t>VGG16</a:t>
          </a:r>
          <a:r>
            <a:rPr lang="fr-FR" dirty="0"/>
            <a:t> sur notre jeu de données</a:t>
          </a:r>
        </a:p>
      </dgm:t>
    </dgm:pt>
    <dgm:pt modelId="{FF835165-7B5B-4A22-AEDB-4F183D2A4331}" type="parTrans" cxnId="{D1868D7E-3906-4DAD-B29F-8FC243A8B778}">
      <dgm:prSet/>
      <dgm:spPr/>
      <dgm:t>
        <a:bodyPr/>
        <a:lstStyle/>
        <a:p>
          <a:endParaRPr lang="fr-FR"/>
        </a:p>
      </dgm:t>
    </dgm:pt>
    <dgm:pt modelId="{70EBBF0D-B918-48B8-9A21-2940103B7B49}" type="sibTrans" cxnId="{D1868D7E-3906-4DAD-B29F-8FC243A8B778}">
      <dgm:prSet/>
      <dgm:spPr/>
      <dgm:t>
        <a:bodyPr/>
        <a:lstStyle/>
        <a:p>
          <a:endParaRPr lang="fr-FR"/>
        </a:p>
      </dgm:t>
    </dgm:pt>
    <dgm:pt modelId="{8C7D16BE-785F-4944-8196-B7BB90EA7CE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Prendre en compte le contexte dans l’analyse textuelle</a:t>
          </a:r>
        </a:p>
      </dgm:t>
    </dgm:pt>
    <dgm:pt modelId="{156CE7C2-8BAD-4B8E-AAA7-09666DBB2664}" type="parTrans" cxnId="{B5B8084D-F75E-4A46-96C8-953CD29B881E}">
      <dgm:prSet/>
      <dgm:spPr/>
      <dgm:t>
        <a:bodyPr/>
        <a:lstStyle/>
        <a:p>
          <a:endParaRPr lang="fr-FR"/>
        </a:p>
      </dgm:t>
    </dgm:pt>
    <dgm:pt modelId="{4F82A3E9-1ACD-4F90-A97E-F80A0C8BE67E}" type="sibTrans" cxnId="{B5B8084D-F75E-4A46-96C8-953CD29B881E}">
      <dgm:prSet/>
      <dgm:spPr/>
      <dgm:t>
        <a:bodyPr/>
        <a:lstStyle/>
        <a:p>
          <a:endParaRPr lang="fr-FR"/>
        </a:p>
      </dgm:t>
    </dgm:pt>
    <dgm:pt modelId="{2A864B2A-88AA-4108-8F55-7934E1031439}" type="pres">
      <dgm:prSet presAssocID="{67DF378F-DB34-45E5-BF95-9CAEDAFB4588}" presName="linearFlow" presStyleCnt="0">
        <dgm:presLayoutVars>
          <dgm:dir/>
          <dgm:resizeHandles val="exact"/>
        </dgm:presLayoutVars>
      </dgm:prSet>
      <dgm:spPr/>
    </dgm:pt>
    <dgm:pt modelId="{C8BA3D84-0728-4091-8191-55C90FE603D5}" type="pres">
      <dgm:prSet presAssocID="{D9E3A61F-6C4D-459E-B5C4-F0BD548AA2B9}" presName="composite" presStyleCnt="0"/>
      <dgm:spPr/>
    </dgm:pt>
    <dgm:pt modelId="{1F73B6BD-EE33-4DF7-87F9-CFC8B3958DF9}" type="pres">
      <dgm:prSet presAssocID="{D9E3A61F-6C4D-459E-B5C4-F0BD548AA2B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 avec un remplissage uni"/>
        </a:ext>
      </dgm:extLst>
    </dgm:pt>
    <dgm:pt modelId="{C032E565-268D-404F-8CAA-48D1D8A372CC}" type="pres">
      <dgm:prSet presAssocID="{D9E3A61F-6C4D-459E-B5C4-F0BD548AA2B9}" presName="txShp" presStyleLbl="node1" presStyleIdx="0" presStyleCnt="2">
        <dgm:presLayoutVars>
          <dgm:bulletEnabled val="1"/>
        </dgm:presLayoutVars>
      </dgm:prSet>
      <dgm:spPr/>
    </dgm:pt>
    <dgm:pt modelId="{9AA00572-D2B9-46DA-8F69-646EB5717C99}" type="pres">
      <dgm:prSet presAssocID="{10AB9311-B82E-49B8-8397-B0874CF2F6A7}" presName="spacing" presStyleCnt="0"/>
      <dgm:spPr/>
    </dgm:pt>
    <dgm:pt modelId="{8713EFCF-E933-40DB-BA8E-67AC8275D07E}" type="pres">
      <dgm:prSet presAssocID="{5D1088CE-6B31-4FB5-88DF-BC2BDE828DEA}" presName="composite" presStyleCnt="0"/>
      <dgm:spPr/>
    </dgm:pt>
    <dgm:pt modelId="{F4B08480-22DC-4F3E-B237-952948E8358D}" type="pres">
      <dgm:prSet presAssocID="{5D1088CE-6B31-4FB5-88DF-BC2BDE828DEA}" presName="imgShp" presStyleLbl="fgImgPlace1" presStyleIdx="1" presStyleCnt="2" custLinFactNeighborY="122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au dans une tête contour"/>
        </a:ext>
      </dgm:extLst>
    </dgm:pt>
    <dgm:pt modelId="{67425DF3-B0C7-4DBB-8885-256583F80847}" type="pres">
      <dgm:prSet presAssocID="{5D1088CE-6B31-4FB5-88DF-BC2BDE828DEA}" presName="txShp" presStyleLbl="node1" presStyleIdx="1" presStyleCnt="2">
        <dgm:presLayoutVars>
          <dgm:bulletEnabled val="1"/>
        </dgm:presLayoutVars>
      </dgm:prSet>
      <dgm:spPr/>
    </dgm:pt>
  </dgm:ptLst>
  <dgm:cxnLst>
    <dgm:cxn modelId="{71D47A18-752E-4F1E-BBC6-79EFC4590D7C}" type="presOf" srcId="{5D1088CE-6B31-4FB5-88DF-BC2BDE828DEA}" destId="{67425DF3-B0C7-4DBB-8885-256583F80847}" srcOrd="0" destOrd="0" presId="urn:microsoft.com/office/officeart/2005/8/layout/vList3"/>
    <dgm:cxn modelId="{B5B8084D-F75E-4A46-96C8-953CD29B881E}" srcId="{5D1088CE-6B31-4FB5-88DF-BC2BDE828DEA}" destId="{8C7D16BE-785F-4944-8196-B7BB90EA7CE9}" srcOrd="0" destOrd="0" parTransId="{156CE7C2-8BAD-4B8E-AAA7-09666DBB2664}" sibTransId="{4F82A3E9-1ACD-4F90-A97E-F80A0C8BE67E}"/>
    <dgm:cxn modelId="{BF0A7955-2E3D-4624-A847-3FA02246F309}" srcId="{67DF378F-DB34-45E5-BF95-9CAEDAFB4588}" destId="{5D1088CE-6B31-4FB5-88DF-BC2BDE828DEA}" srcOrd="1" destOrd="0" parTransId="{003D0C60-95CC-4F93-B38F-59403ED0978F}" sibTransId="{E471C518-36D4-42D2-A2FE-CF8638BC7264}"/>
    <dgm:cxn modelId="{D1868D7E-3906-4DAD-B29F-8FC243A8B778}" srcId="{5D1088CE-6B31-4FB5-88DF-BC2BDE828DEA}" destId="{26754A7A-CC1A-44E4-B4B9-1D5372B2D516}" srcOrd="1" destOrd="0" parTransId="{FF835165-7B5B-4A22-AEDB-4F183D2A4331}" sibTransId="{70EBBF0D-B918-48B8-9A21-2940103B7B49}"/>
    <dgm:cxn modelId="{5CC52484-6952-4A38-AF57-A2ECBD0DFF7B}" type="presOf" srcId="{26754A7A-CC1A-44E4-B4B9-1D5372B2D516}" destId="{67425DF3-B0C7-4DBB-8885-256583F80847}" srcOrd="0" destOrd="2" presId="urn:microsoft.com/office/officeart/2005/8/layout/vList3"/>
    <dgm:cxn modelId="{D0397BA1-978A-4463-9618-17F64DE12E84}" type="presOf" srcId="{67DF378F-DB34-45E5-BF95-9CAEDAFB4588}" destId="{2A864B2A-88AA-4108-8F55-7934E1031439}" srcOrd="0" destOrd="0" presId="urn:microsoft.com/office/officeart/2005/8/layout/vList3"/>
    <dgm:cxn modelId="{CFBE44E0-CD7D-4612-A6D4-1B354D4AA3B7}" srcId="{67DF378F-DB34-45E5-BF95-9CAEDAFB4588}" destId="{D9E3A61F-6C4D-459E-B5C4-F0BD548AA2B9}" srcOrd="0" destOrd="0" parTransId="{46C1A262-B7F4-4382-BE93-63072C13B52F}" sibTransId="{10AB9311-B82E-49B8-8397-B0874CF2F6A7}"/>
    <dgm:cxn modelId="{41A064EB-F05B-4892-8F8E-BF7900459978}" type="presOf" srcId="{8C7D16BE-785F-4944-8196-B7BB90EA7CE9}" destId="{67425DF3-B0C7-4DBB-8885-256583F80847}" srcOrd="0" destOrd="1" presId="urn:microsoft.com/office/officeart/2005/8/layout/vList3"/>
    <dgm:cxn modelId="{EA1B53F8-2FF4-4122-B9E2-9F01B2B03DCF}" type="presOf" srcId="{D9E3A61F-6C4D-459E-B5C4-F0BD548AA2B9}" destId="{C032E565-268D-404F-8CAA-48D1D8A372CC}" srcOrd="0" destOrd="0" presId="urn:microsoft.com/office/officeart/2005/8/layout/vList3"/>
    <dgm:cxn modelId="{728BFE6C-0131-4592-BDAB-3C836F930EE1}" type="presParOf" srcId="{2A864B2A-88AA-4108-8F55-7934E1031439}" destId="{C8BA3D84-0728-4091-8191-55C90FE603D5}" srcOrd="0" destOrd="0" presId="urn:microsoft.com/office/officeart/2005/8/layout/vList3"/>
    <dgm:cxn modelId="{A1EF5202-C12D-4C1E-BD72-B65CD0FD1B58}" type="presParOf" srcId="{C8BA3D84-0728-4091-8191-55C90FE603D5}" destId="{1F73B6BD-EE33-4DF7-87F9-CFC8B3958DF9}" srcOrd="0" destOrd="0" presId="urn:microsoft.com/office/officeart/2005/8/layout/vList3"/>
    <dgm:cxn modelId="{1735DBC3-F7D5-41C4-AB2F-C7DB71DB3335}" type="presParOf" srcId="{C8BA3D84-0728-4091-8191-55C90FE603D5}" destId="{C032E565-268D-404F-8CAA-48D1D8A372CC}" srcOrd="1" destOrd="0" presId="urn:microsoft.com/office/officeart/2005/8/layout/vList3"/>
    <dgm:cxn modelId="{4E871F9F-3EEB-4CCE-AF26-D3ADE9E097DF}" type="presParOf" srcId="{2A864B2A-88AA-4108-8F55-7934E1031439}" destId="{9AA00572-D2B9-46DA-8F69-646EB5717C99}" srcOrd="1" destOrd="0" presId="urn:microsoft.com/office/officeart/2005/8/layout/vList3"/>
    <dgm:cxn modelId="{64FDBE81-DB8F-463A-8AC7-C0A8072856BD}" type="presParOf" srcId="{2A864B2A-88AA-4108-8F55-7934E1031439}" destId="{8713EFCF-E933-40DB-BA8E-67AC8275D07E}" srcOrd="2" destOrd="0" presId="urn:microsoft.com/office/officeart/2005/8/layout/vList3"/>
    <dgm:cxn modelId="{105AFB7E-DB56-4C81-B15F-FEF77F8F4A13}" type="presParOf" srcId="{8713EFCF-E933-40DB-BA8E-67AC8275D07E}" destId="{F4B08480-22DC-4F3E-B237-952948E8358D}" srcOrd="0" destOrd="0" presId="urn:microsoft.com/office/officeart/2005/8/layout/vList3"/>
    <dgm:cxn modelId="{D5C0901D-7D65-4150-9563-3B15D7DEBEA7}" type="presParOf" srcId="{8713EFCF-E933-40DB-BA8E-67AC8275D07E}" destId="{67425DF3-B0C7-4DBB-8885-256583F808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1DE6A-0841-4AA2-90F0-B17C7D8FAF08}" type="doc">
      <dgm:prSet loTypeId="urn:microsoft.com/office/officeart/2005/8/layout/radial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27AAFC2-0C18-4577-80D1-5829A127E314}">
      <dgm:prSet/>
      <dgm:spPr/>
      <dgm:t>
        <a:bodyPr/>
        <a:lstStyle/>
        <a:p>
          <a:r>
            <a:rPr lang="fr-FR" dirty="0"/>
            <a:t>1050 produits</a:t>
          </a:r>
        </a:p>
      </dgm:t>
    </dgm:pt>
    <dgm:pt modelId="{B071482F-242F-4196-8208-A9B09878EF3C}" type="parTrans" cxnId="{B15F663C-2112-4B17-B8CC-D37C3553E3EA}">
      <dgm:prSet/>
      <dgm:spPr/>
      <dgm:t>
        <a:bodyPr/>
        <a:lstStyle/>
        <a:p>
          <a:endParaRPr lang="fr-FR"/>
        </a:p>
      </dgm:t>
    </dgm:pt>
    <dgm:pt modelId="{BF1981CE-4A01-4FBE-AAAA-98F47BA2AE26}" type="sibTrans" cxnId="{B15F663C-2112-4B17-B8CC-D37C3553E3EA}">
      <dgm:prSet/>
      <dgm:spPr/>
      <dgm:t>
        <a:bodyPr/>
        <a:lstStyle/>
        <a:p>
          <a:endParaRPr lang="fr-FR"/>
        </a:p>
      </dgm:t>
    </dgm:pt>
    <dgm:pt modelId="{F82C9703-305C-4A54-BBFD-2478B6A333E9}">
      <dgm:prSet/>
      <dgm:spPr/>
      <dgm:t>
        <a:bodyPr/>
        <a:lstStyle/>
        <a:p>
          <a:r>
            <a:rPr lang="fr-FR" dirty="0"/>
            <a:t>Titre</a:t>
          </a:r>
        </a:p>
      </dgm:t>
    </dgm:pt>
    <dgm:pt modelId="{71AD6EC4-98A1-4AAF-A909-1052C2EEC41C}" type="parTrans" cxnId="{B4A8F775-62B4-433A-95A6-E6B98FCF33A4}">
      <dgm:prSet/>
      <dgm:spPr/>
      <dgm:t>
        <a:bodyPr/>
        <a:lstStyle/>
        <a:p>
          <a:endParaRPr lang="fr-FR"/>
        </a:p>
      </dgm:t>
    </dgm:pt>
    <dgm:pt modelId="{4A107DC7-7F35-4AE8-9972-51C418887F90}" type="sibTrans" cxnId="{B4A8F775-62B4-433A-95A6-E6B98FCF33A4}">
      <dgm:prSet/>
      <dgm:spPr/>
      <dgm:t>
        <a:bodyPr/>
        <a:lstStyle/>
        <a:p>
          <a:endParaRPr lang="fr-FR"/>
        </a:p>
      </dgm:t>
    </dgm:pt>
    <dgm:pt modelId="{3D030205-E5D2-4694-A1E5-D045E8E18088}">
      <dgm:prSet/>
      <dgm:spPr/>
      <dgm:t>
        <a:bodyPr/>
        <a:lstStyle/>
        <a:p>
          <a:r>
            <a:rPr lang="fr-FR" dirty="0"/>
            <a:t>Description</a:t>
          </a:r>
        </a:p>
      </dgm:t>
    </dgm:pt>
    <dgm:pt modelId="{2AE3A069-B7C4-4165-B8DE-73FE6A09F85A}" type="parTrans" cxnId="{886D3526-6B26-49F9-9751-BEDB2BE07AEA}">
      <dgm:prSet/>
      <dgm:spPr/>
      <dgm:t>
        <a:bodyPr/>
        <a:lstStyle/>
        <a:p>
          <a:endParaRPr lang="fr-FR"/>
        </a:p>
      </dgm:t>
    </dgm:pt>
    <dgm:pt modelId="{C67A6D1A-8C32-452C-97A2-5BDB6ED0EC70}" type="sibTrans" cxnId="{886D3526-6B26-49F9-9751-BEDB2BE07AEA}">
      <dgm:prSet/>
      <dgm:spPr/>
      <dgm:t>
        <a:bodyPr/>
        <a:lstStyle/>
        <a:p>
          <a:endParaRPr lang="fr-FR"/>
        </a:p>
      </dgm:t>
    </dgm:pt>
    <dgm:pt modelId="{C8C4DB45-44DA-4250-87D6-883C97C62309}">
      <dgm:prSet/>
      <dgm:spPr/>
      <dgm:t>
        <a:bodyPr/>
        <a:lstStyle/>
        <a:p>
          <a:r>
            <a:rPr lang="fr-FR" dirty="0"/>
            <a:t>Image</a:t>
          </a:r>
        </a:p>
      </dgm:t>
    </dgm:pt>
    <dgm:pt modelId="{6854F709-ED41-4EEB-8A5D-E647859837E7}" type="parTrans" cxnId="{5CAF9EFB-8EA0-4478-A7AA-B93039762DCB}">
      <dgm:prSet/>
      <dgm:spPr/>
      <dgm:t>
        <a:bodyPr/>
        <a:lstStyle/>
        <a:p>
          <a:endParaRPr lang="fr-FR"/>
        </a:p>
      </dgm:t>
    </dgm:pt>
    <dgm:pt modelId="{5D8B7F12-A086-4106-BD78-CFA1C84B5CE5}" type="sibTrans" cxnId="{5CAF9EFB-8EA0-4478-A7AA-B93039762DCB}">
      <dgm:prSet/>
      <dgm:spPr/>
      <dgm:t>
        <a:bodyPr/>
        <a:lstStyle/>
        <a:p>
          <a:endParaRPr lang="fr-FR"/>
        </a:p>
      </dgm:t>
    </dgm:pt>
    <dgm:pt modelId="{52B2E157-CE6F-4519-ADCB-369A8F7BE88E}" type="pres">
      <dgm:prSet presAssocID="{1B91DE6A-0841-4AA2-90F0-B17C7D8FAF0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AB5319-9AC8-4BF9-9A46-A61BB7F8E51D}" type="pres">
      <dgm:prSet presAssocID="{027AAFC2-0C18-4577-80D1-5829A127E314}" presName="centerShape" presStyleLbl="node0" presStyleIdx="0" presStyleCnt="1"/>
      <dgm:spPr/>
    </dgm:pt>
    <dgm:pt modelId="{B5F058F4-FCA0-49CF-B1C5-78CFDC24BF7E}" type="pres">
      <dgm:prSet presAssocID="{71AD6EC4-98A1-4AAF-A909-1052C2EEC41C}" presName="parTrans" presStyleLbl="bgSibTrans2D1" presStyleIdx="0" presStyleCnt="3"/>
      <dgm:spPr/>
    </dgm:pt>
    <dgm:pt modelId="{C10CC1F8-21CF-4C9B-89FE-20DF8E13E67D}" type="pres">
      <dgm:prSet presAssocID="{F82C9703-305C-4A54-BBFD-2478B6A333E9}" presName="node" presStyleLbl="node1" presStyleIdx="0" presStyleCnt="3">
        <dgm:presLayoutVars>
          <dgm:bulletEnabled val="1"/>
        </dgm:presLayoutVars>
      </dgm:prSet>
      <dgm:spPr/>
    </dgm:pt>
    <dgm:pt modelId="{8B47BBAB-0FFA-43C5-A465-6F7125FBA813}" type="pres">
      <dgm:prSet presAssocID="{2AE3A069-B7C4-4165-B8DE-73FE6A09F85A}" presName="parTrans" presStyleLbl="bgSibTrans2D1" presStyleIdx="1" presStyleCnt="3"/>
      <dgm:spPr/>
    </dgm:pt>
    <dgm:pt modelId="{BF2241FF-07B0-48CE-ABC5-AAB43802C9F6}" type="pres">
      <dgm:prSet presAssocID="{3D030205-E5D2-4694-A1E5-D045E8E18088}" presName="node" presStyleLbl="node1" presStyleIdx="1" presStyleCnt="3">
        <dgm:presLayoutVars>
          <dgm:bulletEnabled val="1"/>
        </dgm:presLayoutVars>
      </dgm:prSet>
      <dgm:spPr/>
    </dgm:pt>
    <dgm:pt modelId="{C64FD1EF-394E-4B3F-BDAB-6032DBDB44A9}" type="pres">
      <dgm:prSet presAssocID="{6854F709-ED41-4EEB-8A5D-E647859837E7}" presName="parTrans" presStyleLbl="bgSibTrans2D1" presStyleIdx="2" presStyleCnt="3"/>
      <dgm:spPr/>
    </dgm:pt>
    <dgm:pt modelId="{4F97E06F-8539-4EA6-8AE5-35F8375AA421}" type="pres">
      <dgm:prSet presAssocID="{C8C4DB45-44DA-4250-87D6-883C97C62309}" presName="node" presStyleLbl="node1" presStyleIdx="2" presStyleCnt="3">
        <dgm:presLayoutVars>
          <dgm:bulletEnabled val="1"/>
        </dgm:presLayoutVars>
      </dgm:prSet>
      <dgm:spPr/>
    </dgm:pt>
  </dgm:ptLst>
  <dgm:cxnLst>
    <dgm:cxn modelId="{20BC6A13-29C8-493E-9A7B-DC85D8739FD2}" type="presOf" srcId="{6854F709-ED41-4EEB-8A5D-E647859837E7}" destId="{C64FD1EF-394E-4B3F-BDAB-6032DBDB44A9}" srcOrd="0" destOrd="0" presId="urn:microsoft.com/office/officeart/2005/8/layout/radial4"/>
    <dgm:cxn modelId="{886D3526-6B26-49F9-9751-BEDB2BE07AEA}" srcId="{027AAFC2-0C18-4577-80D1-5829A127E314}" destId="{3D030205-E5D2-4694-A1E5-D045E8E18088}" srcOrd="1" destOrd="0" parTransId="{2AE3A069-B7C4-4165-B8DE-73FE6A09F85A}" sibTransId="{C67A6D1A-8C32-452C-97A2-5BDB6ED0EC70}"/>
    <dgm:cxn modelId="{B15F663C-2112-4B17-B8CC-D37C3553E3EA}" srcId="{1B91DE6A-0841-4AA2-90F0-B17C7D8FAF08}" destId="{027AAFC2-0C18-4577-80D1-5829A127E314}" srcOrd="0" destOrd="0" parTransId="{B071482F-242F-4196-8208-A9B09878EF3C}" sibTransId="{BF1981CE-4A01-4FBE-AAAA-98F47BA2AE26}"/>
    <dgm:cxn modelId="{E19E4C4F-8AC9-4DC6-897A-05CA7BE0469A}" type="presOf" srcId="{C8C4DB45-44DA-4250-87D6-883C97C62309}" destId="{4F97E06F-8539-4EA6-8AE5-35F8375AA421}" srcOrd="0" destOrd="0" presId="urn:microsoft.com/office/officeart/2005/8/layout/radial4"/>
    <dgm:cxn modelId="{B4A8F775-62B4-433A-95A6-E6B98FCF33A4}" srcId="{027AAFC2-0C18-4577-80D1-5829A127E314}" destId="{F82C9703-305C-4A54-BBFD-2478B6A333E9}" srcOrd="0" destOrd="0" parTransId="{71AD6EC4-98A1-4AAF-A909-1052C2EEC41C}" sibTransId="{4A107DC7-7F35-4AE8-9972-51C418887F90}"/>
    <dgm:cxn modelId="{B17C667A-41B1-4426-B321-AD273F794598}" type="presOf" srcId="{2AE3A069-B7C4-4165-B8DE-73FE6A09F85A}" destId="{8B47BBAB-0FFA-43C5-A465-6F7125FBA813}" srcOrd="0" destOrd="0" presId="urn:microsoft.com/office/officeart/2005/8/layout/radial4"/>
    <dgm:cxn modelId="{41254180-5C3D-4BD5-9F96-600747A0D050}" type="presOf" srcId="{027AAFC2-0C18-4577-80D1-5829A127E314}" destId="{B6AB5319-9AC8-4BF9-9A46-A61BB7F8E51D}" srcOrd="0" destOrd="0" presId="urn:microsoft.com/office/officeart/2005/8/layout/radial4"/>
    <dgm:cxn modelId="{F18B5393-0391-47B6-A096-A83F2283ACA1}" type="presOf" srcId="{1B91DE6A-0841-4AA2-90F0-B17C7D8FAF08}" destId="{52B2E157-CE6F-4519-ADCB-369A8F7BE88E}" srcOrd="0" destOrd="0" presId="urn:microsoft.com/office/officeart/2005/8/layout/radial4"/>
    <dgm:cxn modelId="{5462489C-CF4B-4B49-85ED-54D20DFD5B92}" type="presOf" srcId="{F82C9703-305C-4A54-BBFD-2478B6A333E9}" destId="{C10CC1F8-21CF-4C9B-89FE-20DF8E13E67D}" srcOrd="0" destOrd="0" presId="urn:microsoft.com/office/officeart/2005/8/layout/radial4"/>
    <dgm:cxn modelId="{A65AA7AC-D52F-4311-B73E-2393484DD392}" type="presOf" srcId="{71AD6EC4-98A1-4AAF-A909-1052C2EEC41C}" destId="{B5F058F4-FCA0-49CF-B1C5-78CFDC24BF7E}" srcOrd="0" destOrd="0" presId="urn:microsoft.com/office/officeart/2005/8/layout/radial4"/>
    <dgm:cxn modelId="{E26B17F4-43E4-4C1B-8023-76C53FE1250E}" type="presOf" srcId="{3D030205-E5D2-4694-A1E5-D045E8E18088}" destId="{BF2241FF-07B0-48CE-ABC5-AAB43802C9F6}" srcOrd="0" destOrd="0" presId="urn:microsoft.com/office/officeart/2005/8/layout/radial4"/>
    <dgm:cxn modelId="{5CAF9EFB-8EA0-4478-A7AA-B93039762DCB}" srcId="{027AAFC2-0C18-4577-80D1-5829A127E314}" destId="{C8C4DB45-44DA-4250-87D6-883C97C62309}" srcOrd="2" destOrd="0" parTransId="{6854F709-ED41-4EEB-8A5D-E647859837E7}" sibTransId="{5D8B7F12-A086-4106-BD78-CFA1C84B5CE5}"/>
    <dgm:cxn modelId="{1704ADD6-B4FD-443E-A033-F157DCE0D542}" type="presParOf" srcId="{52B2E157-CE6F-4519-ADCB-369A8F7BE88E}" destId="{B6AB5319-9AC8-4BF9-9A46-A61BB7F8E51D}" srcOrd="0" destOrd="0" presId="urn:microsoft.com/office/officeart/2005/8/layout/radial4"/>
    <dgm:cxn modelId="{08C4F8C0-C9CA-4B7F-998B-4CEB6A942247}" type="presParOf" srcId="{52B2E157-CE6F-4519-ADCB-369A8F7BE88E}" destId="{B5F058F4-FCA0-49CF-B1C5-78CFDC24BF7E}" srcOrd="1" destOrd="0" presId="urn:microsoft.com/office/officeart/2005/8/layout/radial4"/>
    <dgm:cxn modelId="{291E1298-1B6B-43E0-95B1-F7017BB67228}" type="presParOf" srcId="{52B2E157-CE6F-4519-ADCB-369A8F7BE88E}" destId="{C10CC1F8-21CF-4C9B-89FE-20DF8E13E67D}" srcOrd="2" destOrd="0" presId="urn:microsoft.com/office/officeart/2005/8/layout/radial4"/>
    <dgm:cxn modelId="{80C4ED6F-C76A-4E2C-AA3D-D6AE867D34EE}" type="presParOf" srcId="{52B2E157-CE6F-4519-ADCB-369A8F7BE88E}" destId="{8B47BBAB-0FFA-43C5-A465-6F7125FBA813}" srcOrd="3" destOrd="0" presId="urn:microsoft.com/office/officeart/2005/8/layout/radial4"/>
    <dgm:cxn modelId="{AABD306C-3AE5-497A-BCD9-985FEDE98012}" type="presParOf" srcId="{52B2E157-CE6F-4519-ADCB-369A8F7BE88E}" destId="{BF2241FF-07B0-48CE-ABC5-AAB43802C9F6}" srcOrd="4" destOrd="0" presId="urn:microsoft.com/office/officeart/2005/8/layout/radial4"/>
    <dgm:cxn modelId="{5DE6D55D-9264-444B-AE3F-1153CF510C3F}" type="presParOf" srcId="{52B2E157-CE6F-4519-ADCB-369A8F7BE88E}" destId="{C64FD1EF-394E-4B3F-BDAB-6032DBDB44A9}" srcOrd="5" destOrd="0" presId="urn:microsoft.com/office/officeart/2005/8/layout/radial4"/>
    <dgm:cxn modelId="{7A275412-6DC0-4B6E-B046-397C2A38A58E}" type="presParOf" srcId="{52B2E157-CE6F-4519-ADCB-369A8F7BE88E}" destId="{4F97E06F-8539-4EA6-8AE5-35F8375AA42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EF49860-7511-437B-A772-94F351600209}" type="doc">
      <dgm:prSet loTypeId="urn:microsoft.com/office/officeart/2008/layout/PictureStrips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733538-24F5-4898-9005-46D71E94D02D}">
      <dgm:prSet/>
      <dgm:spPr/>
      <dgm:t>
        <a:bodyPr/>
        <a:lstStyle/>
        <a:p>
          <a:r>
            <a:rPr lang="fr-FR" b="0" i="0" dirty="0"/>
            <a:t>MERCI</a:t>
          </a:r>
          <a:endParaRPr lang="fr-FR" dirty="0"/>
        </a:p>
      </dgm:t>
    </dgm:pt>
    <dgm:pt modelId="{CB08A35B-83AB-4637-BAF8-8C7C07009503}" type="parTrans" cxnId="{A25F8CC7-68C7-464B-B2DD-62482439457C}">
      <dgm:prSet/>
      <dgm:spPr/>
      <dgm:t>
        <a:bodyPr/>
        <a:lstStyle/>
        <a:p>
          <a:endParaRPr lang="fr-FR"/>
        </a:p>
      </dgm:t>
    </dgm:pt>
    <dgm:pt modelId="{BB558F90-479C-4C29-89B7-10990CDB2578}" type="sibTrans" cxnId="{A25F8CC7-68C7-464B-B2DD-62482439457C}">
      <dgm:prSet/>
      <dgm:spPr/>
      <dgm:t>
        <a:bodyPr/>
        <a:lstStyle/>
        <a:p>
          <a:endParaRPr lang="fr-FR"/>
        </a:p>
      </dgm:t>
    </dgm:pt>
    <dgm:pt modelId="{3737E518-6F0D-45AF-931A-9C2A34468E22}" type="pres">
      <dgm:prSet presAssocID="{9EF49860-7511-437B-A772-94F351600209}" presName="Name0" presStyleCnt="0">
        <dgm:presLayoutVars>
          <dgm:dir/>
          <dgm:resizeHandles val="exact"/>
        </dgm:presLayoutVars>
      </dgm:prSet>
      <dgm:spPr/>
    </dgm:pt>
    <dgm:pt modelId="{81516F5A-F216-41D5-AAB0-BE2A67AA3FD2}" type="pres">
      <dgm:prSet presAssocID="{27733538-24F5-4898-9005-46D71E94D02D}" presName="composite" presStyleCnt="0"/>
      <dgm:spPr/>
    </dgm:pt>
    <dgm:pt modelId="{45838957-04D8-4596-A17E-9D7DAA809E97}" type="pres">
      <dgm:prSet presAssocID="{27733538-24F5-4898-9005-46D71E94D02D}" presName="rect1" presStyleLbl="trAlignAcc1" presStyleIdx="0" presStyleCnt="1">
        <dgm:presLayoutVars>
          <dgm:bulletEnabled val="1"/>
        </dgm:presLayoutVars>
      </dgm:prSet>
      <dgm:spPr/>
    </dgm:pt>
    <dgm:pt modelId="{DEA901C3-A126-41B7-80A4-60A54F2E5EB7}" type="pres">
      <dgm:prSet presAssocID="{27733538-24F5-4898-9005-46D71E94D02D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oignée de main avec un remplissage uni"/>
        </a:ext>
      </dgm:extLst>
    </dgm:pt>
  </dgm:ptLst>
  <dgm:cxnLst>
    <dgm:cxn modelId="{1C7EAE96-10ED-46AA-8AB7-120DC3DD9F30}" type="presOf" srcId="{27733538-24F5-4898-9005-46D71E94D02D}" destId="{45838957-04D8-4596-A17E-9D7DAA809E97}" srcOrd="0" destOrd="0" presId="urn:microsoft.com/office/officeart/2008/layout/PictureStrips"/>
    <dgm:cxn modelId="{A25F8CC7-68C7-464B-B2DD-62482439457C}" srcId="{9EF49860-7511-437B-A772-94F351600209}" destId="{27733538-24F5-4898-9005-46D71E94D02D}" srcOrd="0" destOrd="0" parTransId="{CB08A35B-83AB-4637-BAF8-8C7C07009503}" sibTransId="{BB558F90-479C-4C29-89B7-10990CDB2578}"/>
    <dgm:cxn modelId="{1A59FACF-F26D-4473-8F5D-C20F1F0F19A1}" type="presOf" srcId="{9EF49860-7511-437B-A772-94F351600209}" destId="{3737E518-6F0D-45AF-931A-9C2A34468E22}" srcOrd="0" destOrd="0" presId="urn:microsoft.com/office/officeart/2008/layout/PictureStrips"/>
    <dgm:cxn modelId="{7010E923-AB35-4883-8C05-2947943ADF43}" type="presParOf" srcId="{3737E518-6F0D-45AF-931A-9C2A34468E22}" destId="{81516F5A-F216-41D5-AAB0-BE2A67AA3FD2}" srcOrd="0" destOrd="0" presId="urn:microsoft.com/office/officeart/2008/layout/PictureStrips"/>
    <dgm:cxn modelId="{307D0A00-E1D6-40F9-AA6A-B5755923DA29}" type="presParOf" srcId="{81516F5A-F216-41D5-AAB0-BE2A67AA3FD2}" destId="{45838957-04D8-4596-A17E-9D7DAA809E97}" srcOrd="0" destOrd="0" presId="urn:microsoft.com/office/officeart/2008/layout/PictureStrips"/>
    <dgm:cxn modelId="{DEC6A180-066B-4F2F-A896-F200D9475746}" type="presParOf" srcId="{81516F5A-F216-41D5-AAB0-BE2A67AA3FD2}" destId="{DEA901C3-A126-41B7-80A4-60A54F2E5EB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CBF2C3-957A-46C8-911E-566B8AF45AFA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B07225-509E-4900-BAD8-104810E449A8}">
      <dgm:prSet/>
      <dgm:spPr/>
      <dgm:t>
        <a:bodyPr/>
        <a:lstStyle/>
        <a:p>
          <a:r>
            <a:rPr lang="fr-FR" dirty="0"/>
            <a:t>7 catégories principales</a:t>
          </a:r>
        </a:p>
      </dgm:t>
    </dgm:pt>
    <dgm:pt modelId="{88CBC768-6B2D-4F08-BF7B-EFB344718A03}" type="parTrans" cxnId="{2E9EDC97-4AA7-4316-BD6C-AE099F3C66D8}">
      <dgm:prSet/>
      <dgm:spPr/>
      <dgm:t>
        <a:bodyPr/>
        <a:lstStyle/>
        <a:p>
          <a:endParaRPr lang="fr-FR"/>
        </a:p>
      </dgm:t>
    </dgm:pt>
    <dgm:pt modelId="{CFCB9830-94F0-4167-8067-DECDF9378FD1}" type="sibTrans" cxnId="{2E9EDC97-4AA7-4316-BD6C-AE099F3C66D8}">
      <dgm:prSet/>
      <dgm:spPr/>
      <dgm:t>
        <a:bodyPr/>
        <a:lstStyle/>
        <a:p>
          <a:endParaRPr lang="fr-FR"/>
        </a:p>
      </dgm:t>
    </dgm:pt>
    <dgm:pt modelId="{F3955FB0-01C9-422A-A660-919EB25F05BE}">
      <dgm:prSet/>
      <dgm:spPr/>
      <dgm:t>
        <a:bodyPr/>
        <a:lstStyle/>
        <a:p>
          <a:r>
            <a:rPr lang="en-US" dirty="0"/>
            <a:t>150 articles / </a:t>
          </a:r>
          <a:r>
            <a:rPr lang="en-US" dirty="0" err="1"/>
            <a:t>catégories</a:t>
          </a:r>
          <a:endParaRPr lang="fr-FR" dirty="0"/>
        </a:p>
      </dgm:t>
    </dgm:pt>
    <dgm:pt modelId="{F55D201A-AEE1-40B0-94CF-C639F1702D72}" type="parTrans" cxnId="{F07F774E-89EE-42BB-B85F-852212D5A90A}">
      <dgm:prSet/>
      <dgm:spPr/>
      <dgm:t>
        <a:bodyPr/>
        <a:lstStyle/>
        <a:p>
          <a:endParaRPr lang="fr-FR"/>
        </a:p>
      </dgm:t>
    </dgm:pt>
    <dgm:pt modelId="{81E5A1BB-711B-41A5-8085-B4DFF3B06572}" type="sibTrans" cxnId="{F07F774E-89EE-42BB-B85F-852212D5A90A}">
      <dgm:prSet/>
      <dgm:spPr/>
      <dgm:t>
        <a:bodyPr/>
        <a:lstStyle/>
        <a:p>
          <a:endParaRPr lang="fr-FR"/>
        </a:p>
      </dgm:t>
    </dgm:pt>
    <dgm:pt modelId="{6BE45221-266E-49F9-9122-652F0978EC26}" type="pres">
      <dgm:prSet presAssocID="{E7CBF2C3-957A-46C8-911E-566B8AF45AFA}" presName="linear" presStyleCnt="0">
        <dgm:presLayoutVars>
          <dgm:dir/>
          <dgm:resizeHandles val="exact"/>
        </dgm:presLayoutVars>
      </dgm:prSet>
      <dgm:spPr/>
    </dgm:pt>
    <dgm:pt modelId="{7D074423-08EC-48F5-B675-0C704F6A8514}" type="pres">
      <dgm:prSet presAssocID="{4CB07225-509E-4900-BAD8-104810E449A8}" presName="comp" presStyleCnt="0"/>
      <dgm:spPr/>
    </dgm:pt>
    <dgm:pt modelId="{ECF7B017-C478-4CE3-B432-91F041D026EE}" type="pres">
      <dgm:prSet presAssocID="{4CB07225-509E-4900-BAD8-104810E449A8}" presName="box" presStyleLbl="node1" presStyleIdx="0" presStyleCnt="2"/>
      <dgm:spPr/>
    </dgm:pt>
    <dgm:pt modelId="{885D5A79-CBBA-4F04-9BEF-358A9E2B03AF}" type="pres">
      <dgm:prSet presAssocID="{4CB07225-509E-4900-BAD8-104810E449A8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Badge 7 avec un remplissage uni"/>
        </a:ext>
      </dgm:extLst>
    </dgm:pt>
    <dgm:pt modelId="{38CAA158-59E1-48A2-8A2F-5A89614E340F}" type="pres">
      <dgm:prSet presAssocID="{4CB07225-509E-4900-BAD8-104810E449A8}" presName="text" presStyleLbl="node1" presStyleIdx="0" presStyleCnt="2">
        <dgm:presLayoutVars>
          <dgm:bulletEnabled val="1"/>
        </dgm:presLayoutVars>
      </dgm:prSet>
      <dgm:spPr/>
    </dgm:pt>
    <dgm:pt modelId="{92218B46-DD3C-41D4-861C-7FDC41751C28}" type="pres">
      <dgm:prSet presAssocID="{CFCB9830-94F0-4167-8067-DECDF9378FD1}" presName="spacer" presStyleCnt="0"/>
      <dgm:spPr/>
    </dgm:pt>
    <dgm:pt modelId="{682876C1-0798-4F5D-9FAB-2A8D3664A30F}" type="pres">
      <dgm:prSet presAssocID="{F3955FB0-01C9-422A-A660-919EB25F05BE}" presName="comp" presStyleCnt="0"/>
      <dgm:spPr/>
    </dgm:pt>
    <dgm:pt modelId="{84D0A319-447B-4BD1-88BB-8BAFD2207C35}" type="pres">
      <dgm:prSet presAssocID="{F3955FB0-01C9-422A-A660-919EB25F05BE}" presName="box" presStyleLbl="node1" presStyleIdx="1" presStyleCnt="2"/>
      <dgm:spPr/>
    </dgm:pt>
    <dgm:pt modelId="{7ED4EDDC-E72D-4D07-BBED-DE8A947D7753}" type="pres">
      <dgm:prSet presAssocID="{F3955FB0-01C9-422A-A660-919EB25F05BE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4000" b="-34000"/>
          </a:stretch>
        </a:blipFill>
      </dgm:spPr>
      <dgm:extLst>
        <a:ext uri="{E40237B7-FDA0-4F09-8148-C483321AD2D9}">
          <dgm14:cNvPr xmlns:dgm14="http://schemas.microsoft.com/office/drawing/2010/diagram" id="0" name="" descr="Enfants avec un remplissage uni"/>
        </a:ext>
      </dgm:extLst>
    </dgm:pt>
    <dgm:pt modelId="{ADA8F549-2A77-44E5-A0BD-E49970703D82}" type="pres">
      <dgm:prSet presAssocID="{F3955FB0-01C9-422A-A660-919EB25F05BE}" presName="text" presStyleLbl="node1" presStyleIdx="1" presStyleCnt="2">
        <dgm:presLayoutVars>
          <dgm:bulletEnabled val="1"/>
        </dgm:presLayoutVars>
      </dgm:prSet>
      <dgm:spPr/>
    </dgm:pt>
  </dgm:ptLst>
  <dgm:cxnLst>
    <dgm:cxn modelId="{1506A463-E2CD-4F99-A418-9BBE8E698243}" type="presOf" srcId="{4CB07225-509E-4900-BAD8-104810E449A8}" destId="{38CAA158-59E1-48A2-8A2F-5A89614E340F}" srcOrd="1" destOrd="0" presId="urn:microsoft.com/office/officeart/2005/8/layout/vList4"/>
    <dgm:cxn modelId="{69A8CB63-5C29-482E-98D7-A7E636E9F3FF}" type="presOf" srcId="{4CB07225-509E-4900-BAD8-104810E449A8}" destId="{ECF7B017-C478-4CE3-B432-91F041D026EE}" srcOrd="0" destOrd="0" presId="urn:microsoft.com/office/officeart/2005/8/layout/vList4"/>
    <dgm:cxn modelId="{F07F774E-89EE-42BB-B85F-852212D5A90A}" srcId="{E7CBF2C3-957A-46C8-911E-566B8AF45AFA}" destId="{F3955FB0-01C9-422A-A660-919EB25F05BE}" srcOrd="1" destOrd="0" parTransId="{F55D201A-AEE1-40B0-94CF-C639F1702D72}" sibTransId="{81E5A1BB-711B-41A5-8085-B4DFF3B06572}"/>
    <dgm:cxn modelId="{28E38C7E-FBBC-4DE7-A7A0-FD77B8CBC7AC}" type="presOf" srcId="{E7CBF2C3-957A-46C8-911E-566B8AF45AFA}" destId="{6BE45221-266E-49F9-9122-652F0978EC26}" srcOrd="0" destOrd="0" presId="urn:microsoft.com/office/officeart/2005/8/layout/vList4"/>
    <dgm:cxn modelId="{AB040184-54EE-4047-A935-7D7C8863F3A7}" type="presOf" srcId="{F3955FB0-01C9-422A-A660-919EB25F05BE}" destId="{84D0A319-447B-4BD1-88BB-8BAFD2207C35}" srcOrd="0" destOrd="0" presId="urn:microsoft.com/office/officeart/2005/8/layout/vList4"/>
    <dgm:cxn modelId="{2E9EDC97-4AA7-4316-BD6C-AE099F3C66D8}" srcId="{E7CBF2C3-957A-46C8-911E-566B8AF45AFA}" destId="{4CB07225-509E-4900-BAD8-104810E449A8}" srcOrd="0" destOrd="0" parTransId="{88CBC768-6B2D-4F08-BF7B-EFB344718A03}" sibTransId="{CFCB9830-94F0-4167-8067-DECDF9378FD1}"/>
    <dgm:cxn modelId="{6EB316F6-ECDC-48DD-9B61-E4B2FE1C4F7D}" type="presOf" srcId="{F3955FB0-01C9-422A-A660-919EB25F05BE}" destId="{ADA8F549-2A77-44E5-A0BD-E49970703D82}" srcOrd="1" destOrd="0" presId="urn:microsoft.com/office/officeart/2005/8/layout/vList4"/>
    <dgm:cxn modelId="{4400C696-D015-43C4-95A3-5AC205F3A8E5}" type="presParOf" srcId="{6BE45221-266E-49F9-9122-652F0978EC26}" destId="{7D074423-08EC-48F5-B675-0C704F6A8514}" srcOrd="0" destOrd="0" presId="urn:microsoft.com/office/officeart/2005/8/layout/vList4"/>
    <dgm:cxn modelId="{B4328335-BB48-4D0D-96DA-0BE922EF03F9}" type="presParOf" srcId="{7D074423-08EC-48F5-B675-0C704F6A8514}" destId="{ECF7B017-C478-4CE3-B432-91F041D026EE}" srcOrd="0" destOrd="0" presId="urn:microsoft.com/office/officeart/2005/8/layout/vList4"/>
    <dgm:cxn modelId="{2CC7C230-D969-48FC-AD78-B9F72EBD2007}" type="presParOf" srcId="{7D074423-08EC-48F5-B675-0C704F6A8514}" destId="{885D5A79-CBBA-4F04-9BEF-358A9E2B03AF}" srcOrd="1" destOrd="0" presId="urn:microsoft.com/office/officeart/2005/8/layout/vList4"/>
    <dgm:cxn modelId="{625D545B-E407-4171-B8BD-064B5D6E38E1}" type="presParOf" srcId="{7D074423-08EC-48F5-B675-0C704F6A8514}" destId="{38CAA158-59E1-48A2-8A2F-5A89614E340F}" srcOrd="2" destOrd="0" presId="urn:microsoft.com/office/officeart/2005/8/layout/vList4"/>
    <dgm:cxn modelId="{3A53CEA8-36CA-45F6-8E56-4592226475AA}" type="presParOf" srcId="{6BE45221-266E-49F9-9122-652F0978EC26}" destId="{92218B46-DD3C-41D4-861C-7FDC41751C28}" srcOrd="1" destOrd="0" presId="urn:microsoft.com/office/officeart/2005/8/layout/vList4"/>
    <dgm:cxn modelId="{8679C5F3-DA41-426B-A20B-344E040A1318}" type="presParOf" srcId="{6BE45221-266E-49F9-9122-652F0978EC26}" destId="{682876C1-0798-4F5D-9FAB-2A8D3664A30F}" srcOrd="2" destOrd="0" presId="urn:microsoft.com/office/officeart/2005/8/layout/vList4"/>
    <dgm:cxn modelId="{2FC66767-B9CF-43F3-B849-D411CDF44410}" type="presParOf" srcId="{682876C1-0798-4F5D-9FAB-2A8D3664A30F}" destId="{84D0A319-447B-4BD1-88BB-8BAFD2207C35}" srcOrd="0" destOrd="0" presId="urn:microsoft.com/office/officeart/2005/8/layout/vList4"/>
    <dgm:cxn modelId="{12157B59-2B42-44B6-8EA9-758934ECEFA1}" type="presParOf" srcId="{682876C1-0798-4F5D-9FAB-2A8D3664A30F}" destId="{7ED4EDDC-E72D-4D07-BBED-DE8A947D7753}" srcOrd="1" destOrd="0" presId="urn:microsoft.com/office/officeart/2005/8/layout/vList4"/>
    <dgm:cxn modelId="{81089E3F-EC76-42A5-B5C4-AC9BFA7CCD07}" type="presParOf" srcId="{682876C1-0798-4F5D-9FAB-2A8D3664A30F}" destId="{ADA8F549-2A77-44E5-A0BD-E49970703D8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68C04A-A421-439E-B761-B1ABAA869B7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9D9C259-6449-4E27-9432-77222924E06C}">
      <dgm:prSet/>
      <dgm:spPr/>
      <dgm:t>
        <a:bodyPr/>
        <a:lstStyle/>
        <a:p>
          <a:r>
            <a:rPr lang="fr-FR" dirty="0"/>
            <a:t>Définir le contenu de la description d’un produit : </a:t>
          </a:r>
          <a:r>
            <a:rPr lang="fr-FR" b="1" dirty="0"/>
            <a:t>Titre + Description</a:t>
          </a:r>
        </a:p>
      </dgm:t>
    </dgm:pt>
    <dgm:pt modelId="{A91D399D-CB58-436E-87B7-901197BBDFA7}" type="parTrans" cxnId="{DBFB7136-1706-4155-BDDD-6C2939DB61BD}">
      <dgm:prSet/>
      <dgm:spPr/>
      <dgm:t>
        <a:bodyPr/>
        <a:lstStyle/>
        <a:p>
          <a:endParaRPr lang="fr-FR"/>
        </a:p>
      </dgm:t>
    </dgm:pt>
    <dgm:pt modelId="{ACFE51B4-8B79-455E-AF82-EB74DC09E31E}" type="sibTrans" cxnId="{DBFB7136-1706-4155-BDDD-6C2939DB61BD}">
      <dgm:prSet/>
      <dgm:spPr/>
      <dgm:t>
        <a:bodyPr/>
        <a:lstStyle/>
        <a:p>
          <a:endParaRPr lang="fr-FR"/>
        </a:p>
      </dgm:t>
    </dgm:pt>
    <dgm:pt modelId="{B944A0FA-28C0-4107-8BDE-0EF3CCEBED0E}">
      <dgm:prSet/>
      <dgm:spPr/>
      <dgm:t>
        <a:bodyPr/>
        <a:lstStyle/>
        <a:p>
          <a:r>
            <a:rPr lang="fr-FR" dirty="0"/>
            <a:t>Nettoyage et Normalisation du texte</a:t>
          </a:r>
        </a:p>
      </dgm:t>
    </dgm:pt>
    <dgm:pt modelId="{9121502F-EA05-43AF-A9FB-F01D1936E7D6}" type="parTrans" cxnId="{398F7A26-78E6-4F04-9708-EC7EE3A0128A}">
      <dgm:prSet/>
      <dgm:spPr/>
      <dgm:t>
        <a:bodyPr/>
        <a:lstStyle/>
        <a:p>
          <a:endParaRPr lang="fr-FR"/>
        </a:p>
      </dgm:t>
    </dgm:pt>
    <dgm:pt modelId="{3675B83B-A676-4FC7-9CA2-05446D48531A}" type="sibTrans" cxnId="{398F7A26-78E6-4F04-9708-EC7EE3A0128A}">
      <dgm:prSet/>
      <dgm:spPr/>
      <dgm:t>
        <a:bodyPr/>
        <a:lstStyle/>
        <a:p>
          <a:endParaRPr lang="fr-FR"/>
        </a:p>
      </dgm:t>
    </dgm:pt>
    <dgm:pt modelId="{94FA655C-0730-44B8-B9BB-A426C3724832}">
      <dgm:prSet/>
      <dgm:spPr/>
      <dgm:t>
        <a:bodyPr/>
        <a:lstStyle/>
        <a:p>
          <a:r>
            <a:rPr lang="fr-FR"/>
            <a:t>Lemmatisation du texte et Filtrage des Noms + Verbes</a:t>
          </a:r>
        </a:p>
      </dgm:t>
    </dgm:pt>
    <dgm:pt modelId="{12741655-B448-4C63-9E70-71C90C9FCD49}" type="parTrans" cxnId="{47EF2423-BD60-4EC6-BAB7-C5025E229A58}">
      <dgm:prSet/>
      <dgm:spPr/>
      <dgm:t>
        <a:bodyPr/>
        <a:lstStyle/>
        <a:p>
          <a:endParaRPr lang="fr-FR"/>
        </a:p>
      </dgm:t>
    </dgm:pt>
    <dgm:pt modelId="{FA249AB0-4CFB-4BA6-A565-78F0BDAC5AB1}" type="sibTrans" cxnId="{47EF2423-BD60-4EC6-BAB7-C5025E229A58}">
      <dgm:prSet/>
      <dgm:spPr/>
      <dgm:t>
        <a:bodyPr/>
        <a:lstStyle/>
        <a:p>
          <a:endParaRPr lang="fr-FR"/>
        </a:p>
      </dgm:t>
    </dgm:pt>
    <dgm:pt modelId="{2BC1D83C-DB4A-4BD9-91EF-795E7C5B4D22}">
      <dgm:prSet/>
      <dgm:spPr/>
      <dgm:t>
        <a:bodyPr/>
        <a:lstStyle/>
        <a:p>
          <a:r>
            <a:rPr lang="fr-FR" dirty="0"/>
            <a:t>Création des vecteurs pondérés avec TF-IDF</a:t>
          </a:r>
        </a:p>
      </dgm:t>
    </dgm:pt>
    <dgm:pt modelId="{6F8B35A6-4448-40B0-83F4-9FFD63581C76}" type="parTrans" cxnId="{5263A5A4-F48E-4E1E-8672-D275F6881C82}">
      <dgm:prSet/>
      <dgm:spPr/>
      <dgm:t>
        <a:bodyPr/>
        <a:lstStyle/>
        <a:p>
          <a:endParaRPr lang="fr-FR"/>
        </a:p>
      </dgm:t>
    </dgm:pt>
    <dgm:pt modelId="{4B5E0F52-27A9-40FD-999A-C0C35776CEE2}" type="sibTrans" cxnId="{5263A5A4-F48E-4E1E-8672-D275F6881C82}">
      <dgm:prSet/>
      <dgm:spPr/>
      <dgm:t>
        <a:bodyPr/>
        <a:lstStyle/>
        <a:p>
          <a:endParaRPr lang="fr-FR"/>
        </a:p>
      </dgm:t>
    </dgm:pt>
    <dgm:pt modelId="{747F9C0C-C46C-4EC9-B046-38EFEEAE16E9}">
      <dgm:prSet/>
      <dgm:spPr/>
      <dgm:t>
        <a:bodyPr/>
        <a:lstStyle/>
        <a:p>
          <a:r>
            <a:rPr lang="fr-FR" dirty="0"/>
            <a:t>Réduction de dimension PCA / T-SNE</a:t>
          </a:r>
        </a:p>
      </dgm:t>
    </dgm:pt>
    <dgm:pt modelId="{60659E6A-B301-414C-9483-9E1722A9E088}" type="parTrans" cxnId="{E6A4D5FF-EF66-4521-B499-BC6214E88A1A}">
      <dgm:prSet/>
      <dgm:spPr/>
      <dgm:t>
        <a:bodyPr/>
        <a:lstStyle/>
        <a:p>
          <a:endParaRPr lang="fr-FR"/>
        </a:p>
      </dgm:t>
    </dgm:pt>
    <dgm:pt modelId="{4AA448D4-82CB-417C-B42A-A36A6994DFEF}" type="sibTrans" cxnId="{E6A4D5FF-EF66-4521-B499-BC6214E88A1A}">
      <dgm:prSet/>
      <dgm:spPr/>
      <dgm:t>
        <a:bodyPr/>
        <a:lstStyle/>
        <a:p>
          <a:endParaRPr lang="fr-FR"/>
        </a:p>
      </dgm:t>
    </dgm:pt>
    <dgm:pt modelId="{7BA0AF6C-8783-4777-9F27-2ECE8581228A}">
      <dgm:prSet/>
      <dgm:spPr/>
      <dgm:t>
        <a:bodyPr/>
        <a:lstStyle/>
        <a:p>
          <a:r>
            <a:rPr lang="fr-FR"/>
            <a:t>K-Means sur matrice T-SNE</a:t>
          </a:r>
        </a:p>
      </dgm:t>
    </dgm:pt>
    <dgm:pt modelId="{1E9BCDEE-149D-4FA7-A64C-83B1CD7CBD9D}" type="parTrans" cxnId="{9C10A926-92AD-44EF-9C66-54A0986E01B3}">
      <dgm:prSet/>
      <dgm:spPr/>
      <dgm:t>
        <a:bodyPr/>
        <a:lstStyle/>
        <a:p>
          <a:endParaRPr lang="fr-FR"/>
        </a:p>
      </dgm:t>
    </dgm:pt>
    <dgm:pt modelId="{04943BCF-8864-4B64-A7C3-26521C6EE684}" type="sibTrans" cxnId="{9C10A926-92AD-44EF-9C66-54A0986E01B3}">
      <dgm:prSet/>
      <dgm:spPr/>
      <dgm:t>
        <a:bodyPr/>
        <a:lstStyle/>
        <a:p>
          <a:endParaRPr lang="fr-FR"/>
        </a:p>
      </dgm:t>
    </dgm:pt>
    <dgm:pt modelId="{E43A7A83-9C3A-40C4-8614-B4A1DC4B7066}">
      <dgm:prSet/>
      <dgm:spPr/>
      <dgm:t>
        <a:bodyPr/>
        <a:lstStyle/>
        <a:p>
          <a:r>
            <a:rPr lang="fr-FR"/>
            <a:t>Matrice de Confusion</a:t>
          </a:r>
        </a:p>
      </dgm:t>
    </dgm:pt>
    <dgm:pt modelId="{F11842E3-5FDF-422C-93C2-E4CF9567ED0B}" type="parTrans" cxnId="{9240BF0F-7BCA-4DF3-8DD6-FB972C31236F}">
      <dgm:prSet/>
      <dgm:spPr/>
      <dgm:t>
        <a:bodyPr/>
        <a:lstStyle/>
        <a:p>
          <a:endParaRPr lang="fr-FR"/>
        </a:p>
      </dgm:t>
    </dgm:pt>
    <dgm:pt modelId="{EACB4B9B-9FBF-4D0E-A046-C10CFBC11110}" type="sibTrans" cxnId="{9240BF0F-7BCA-4DF3-8DD6-FB972C31236F}">
      <dgm:prSet/>
      <dgm:spPr/>
      <dgm:t>
        <a:bodyPr/>
        <a:lstStyle/>
        <a:p>
          <a:endParaRPr lang="fr-FR"/>
        </a:p>
      </dgm:t>
    </dgm:pt>
    <dgm:pt modelId="{B902D007-9666-4257-B6DC-71AD2972F065}">
      <dgm:prSet/>
      <dgm:spPr/>
      <dgm:t>
        <a:bodyPr/>
        <a:lstStyle/>
        <a:p>
          <a:r>
            <a:rPr lang="fr-FR"/>
            <a:t>Calcul du Score ARI</a:t>
          </a:r>
        </a:p>
      </dgm:t>
    </dgm:pt>
    <dgm:pt modelId="{7B94CA65-97E4-4A04-A035-750BA5320D9F}" type="parTrans" cxnId="{491E6998-DBE8-4CF6-806C-AA68465E1227}">
      <dgm:prSet/>
      <dgm:spPr/>
      <dgm:t>
        <a:bodyPr/>
        <a:lstStyle/>
        <a:p>
          <a:endParaRPr lang="fr-FR"/>
        </a:p>
      </dgm:t>
    </dgm:pt>
    <dgm:pt modelId="{1FE55EDB-D7E0-4619-AC38-CB618E686D91}" type="sibTrans" cxnId="{491E6998-DBE8-4CF6-806C-AA68465E1227}">
      <dgm:prSet/>
      <dgm:spPr/>
      <dgm:t>
        <a:bodyPr/>
        <a:lstStyle/>
        <a:p>
          <a:endParaRPr lang="fr-FR"/>
        </a:p>
      </dgm:t>
    </dgm:pt>
    <dgm:pt modelId="{219A6A73-FFDE-4529-BCB9-0EBDDB0C998A}" type="pres">
      <dgm:prSet presAssocID="{7068C04A-A421-439E-B761-B1ABAA869B78}" presName="linear" presStyleCnt="0">
        <dgm:presLayoutVars>
          <dgm:animLvl val="lvl"/>
          <dgm:resizeHandles val="exact"/>
        </dgm:presLayoutVars>
      </dgm:prSet>
      <dgm:spPr/>
    </dgm:pt>
    <dgm:pt modelId="{E3B813B1-6F80-4F43-A791-AD632DEAB0AD}" type="pres">
      <dgm:prSet presAssocID="{D9D9C259-6449-4E27-9432-77222924E06C}" presName="parentText" presStyleLbl="node1" presStyleIdx="0" presStyleCnt="8" custScaleX="93156" custLinFactNeighborX="3502">
        <dgm:presLayoutVars>
          <dgm:chMax val="0"/>
          <dgm:bulletEnabled val="1"/>
        </dgm:presLayoutVars>
      </dgm:prSet>
      <dgm:spPr/>
    </dgm:pt>
    <dgm:pt modelId="{5784A47F-A088-4C70-9304-5DC6A18C5F91}" type="pres">
      <dgm:prSet presAssocID="{ACFE51B4-8B79-455E-AF82-EB74DC09E31E}" presName="spacer" presStyleCnt="0"/>
      <dgm:spPr/>
    </dgm:pt>
    <dgm:pt modelId="{3F38DAA1-ED85-4179-AE5D-747369564997}" type="pres">
      <dgm:prSet presAssocID="{B944A0FA-28C0-4107-8BDE-0EF3CCEBED0E}" presName="parentText" presStyleLbl="node1" presStyleIdx="1" presStyleCnt="8" custScaleX="88499" custLinFactNeighborX="5831">
        <dgm:presLayoutVars>
          <dgm:chMax val="0"/>
          <dgm:bulletEnabled val="1"/>
        </dgm:presLayoutVars>
      </dgm:prSet>
      <dgm:spPr/>
    </dgm:pt>
    <dgm:pt modelId="{D2B3C3C0-7DD5-42E8-8369-8213427EE57C}" type="pres">
      <dgm:prSet presAssocID="{3675B83B-A676-4FC7-9CA2-05446D48531A}" presName="spacer" presStyleCnt="0"/>
      <dgm:spPr/>
    </dgm:pt>
    <dgm:pt modelId="{C2E3AE37-61E5-4D0C-93DE-4DF87F8F9177}" type="pres">
      <dgm:prSet presAssocID="{94FA655C-0730-44B8-B9BB-A426C3724832}" presName="parentText" presStyleLbl="node1" presStyleIdx="2" presStyleCnt="8" custScaleX="83841" custLinFactNeighborX="8160">
        <dgm:presLayoutVars>
          <dgm:chMax val="0"/>
          <dgm:bulletEnabled val="1"/>
        </dgm:presLayoutVars>
      </dgm:prSet>
      <dgm:spPr/>
    </dgm:pt>
    <dgm:pt modelId="{7C2381D7-512C-47AA-9421-7F02F0BBB7EB}" type="pres">
      <dgm:prSet presAssocID="{FA249AB0-4CFB-4BA6-A565-78F0BDAC5AB1}" presName="spacer" presStyleCnt="0"/>
      <dgm:spPr/>
    </dgm:pt>
    <dgm:pt modelId="{99B89D43-6CFA-49B8-9677-0C99B5E33C74}" type="pres">
      <dgm:prSet presAssocID="{2BC1D83C-DB4A-4BD9-91EF-795E7C5B4D22}" presName="parentText" presStyleLbl="node1" presStyleIdx="3" presStyleCnt="8" custScaleX="79183" custLinFactNeighborX="10489">
        <dgm:presLayoutVars>
          <dgm:chMax val="0"/>
          <dgm:bulletEnabled val="1"/>
        </dgm:presLayoutVars>
      </dgm:prSet>
      <dgm:spPr/>
    </dgm:pt>
    <dgm:pt modelId="{84789633-71DE-4C54-84F9-234C733CAD2D}" type="pres">
      <dgm:prSet presAssocID="{4B5E0F52-27A9-40FD-999A-C0C35776CEE2}" presName="spacer" presStyleCnt="0"/>
      <dgm:spPr/>
    </dgm:pt>
    <dgm:pt modelId="{401A7B85-EFC6-4EBE-869E-7C45DB7AF48A}" type="pres">
      <dgm:prSet presAssocID="{747F9C0C-C46C-4EC9-B046-38EFEEAE16E9}" presName="parentText" presStyleLbl="node1" presStyleIdx="4" presStyleCnt="8" custScaleX="74525" custLinFactNeighborX="12818">
        <dgm:presLayoutVars>
          <dgm:chMax val="0"/>
          <dgm:bulletEnabled val="1"/>
        </dgm:presLayoutVars>
      </dgm:prSet>
      <dgm:spPr/>
    </dgm:pt>
    <dgm:pt modelId="{55964688-A002-4CDF-9F46-5B23134CB6A6}" type="pres">
      <dgm:prSet presAssocID="{4AA448D4-82CB-417C-B42A-A36A6994DFEF}" presName="spacer" presStyleCnt="0"/>
      <dgm:spPr/>
    </dgm:pt>
    <dgm:pt modelId="{B6875239-FD0A-42E5-8508-FE88E237F6E6}" type="pres">
      <dgm:prSet presAssocID="{7BA0AF6C-8783-4777-9F27-2ECE8581228A}" presName="parentText" presStyleLbl="node1" presStyleIdx="5" presStyleCnt="8" custScaleX="69867" custLinFactNeighborX="15147">
        <dgm:presLayoutVars>
          <dgm:chMax val="0"/>
          <dgm:bulletEnabled val="1"/>
        </dgm:presLayoutVars>
      </dgm:prSet>
      <dgm:spPr/>
    </dgm:pt>
    <dgm:pt modelId="{B92CC844-89B1-4E58-89EA-C92CB876B50E}" type="pres">
      <dgm:prSet presAssocID="{04943BCF-8864-4B64-A7C3-26521C6EE684}" presName="spacer" presStyleCnt="0"/>
      <dgm:spPr/>
    </dgm:pt>
    <dgm:pt modelId="{D4E702AD-C811-4BC7-B224-49E609834B6C}" type="pres">
      <dgm:prSet presAssocID="{E43A7A83-9C3A-40C4-8614-B4A1DC4B7066}" presName="parentText" presStyleLbl="node1" presStyleIdx="6" presStyleCnt="8" custScaleX="65210" custLinFactNeighborX="17475">
        <dgm:presLayoutVars>
          <dgm:chMax val="0"/>
          <dgm:bulletEnabled val="1"/>
        </dgm:presLayoutVars>
      </dgm:prSet>
      <dgm:spPr/>
    </dgm:pt>
    <dgm:pt modelId="{D99506E4-01AE-4260-BE94-C6D092CC76AE}" type="pres">
      <dgm:prSet presAssocID="{EACB4B9B-9FBF-4D0E-A046-C10CFBC11110}" presName="spacer" presStyleCnt="0"/>
      <dgm:spPr/>
    </dgm:pt>
    <dgm:pt modelId="{5741FD13-DFE0-4582-A398-6E0142286660}" type="pres">
      <dgm:prSet presAssocID="{B902D007-9666-4257-B6DC-71AD2972F065}" presName="parentText" presStyleLbl="node1" presStyleIdx="7" presStyleCnt="8" custScaleX="60552" custLinFactNeighborX="19804">
        <dgm:presLayoutVars>
          <dgm:chMax val="0"/>
          <dgm:bulletEnabled val="1"/>
        </dgm:presLayoutVars>
      </dgm:prSet>
      <dgm:spPr/>
    </dgm:pt>
  </dgm:ptLst>
  <dgm:cxnLst>
    <dgm:cxn modelId="{5139A508-57EC-4E4D-B28E-14CC8AA3CD99}" type="presOf" srcId="{747F9C0C-C46C-4EC9-B046-38EFEEAE16E9}" destId="{401A7B85-EFC6-4EBE-869E-7C45DB7AF48A}" srcOrd="0" destOrd="0" presId="urn:microsoft.com/office/officeart/2005/8/layout/vList2"/>
    <dgm:cxn modelId="{9240BF0F-7BCA-4DF3-8DD6-FB972C31236F}" srcId="{7068C04A-A421-439E-B761-B1ABAA869B78}" destId="{E43A7A83-9C3A-40C4-8614-B4A1DC4B7066}" srcOrd="6" destOrd="0" parTransId="{F11842E3-5FDF-422C-93C2-E4CF9567ED0B}" sibTransId="{EACB4B9B-9FBF-4D0E-A046-C10CFBC11110}"/>
    <dgm:cxn modelId="{47EF2423-BD60-4EC6-BAB7-C5025E229A58}" srcId="{7068C04A-A421-439E-B761-B1ABAA869B78}" destId="{94FA655C-0730-44B8-B9BB-A426C3724832}" srcOrd="2" destOrd="0" parTransId="{12741655-B448-4C63-9E70-71C90C9FCD49}" sibTransId="{FA249AB0-4CFB-4BA6-A565-78F0BDAC5AB1}"/>
    <dgm:cxn modelId="{398F7A26-78E6-4F04-9708-EC7EE3A0128A}" srcId="{7068C04A-A421-439E-B761-B1ABAA869B78}" destId="{B944A0FA-28C0-4107-8BDE-0EF3CCEBED0E}" srcOrd="1" destOrd="0" parTransId="{9121502F-EA05-43AF-A9FB-F01D1936E7D6}" sibTransId="{3675B83B-A676-4FC7-9CA2-05446D48531A}"/>
    <dgm:cxn modelId="{9C10A926-92AD-44EF-9C66-54A0986E01B3}" srcId="{7068C04A-A421-439E-B761-B1ABAA869B78}" destId="{7BA0AF6C-8783-4777-9F27-2ECE8581228A}" srcOrd="5" destOrd="0" parTransId="{1E9BCDEE-149D-4FA7-A64C-83B1CD7CBD9D}" sibTransId="{04943BCF-8864-4B64-A7C3-26521C6EE684}"/>
    <dgm:cxn modelId="{BCCA2A2F-95E3-441E-B498-32938BA19242}" type="presOf" srcId="{7BA0AF6C-8783-4777-9F27-2ECE8581228A}" destId="{B6875239-FD0A-42E5-8508-FE88E237F6E6}" srcOrd="0" destOrd="0" presId="urn:microsoft.com/office/officeart/2005/8/layout/vList2"/>
    <dgm:cxn modelId="{DBFB7136-1706-4155-BDDD-6C2939DB61BD}" srcId="{7068C04A-A421-439E-B761-B1ABAA869B78}" destId="{D9D9C259-6449-4E27-9432-77222924E06C}" srcOrd="0" destOrd="0" parTransId="{A91D399D-CB58-436E-87B7-901197BBDFA7}" sibTransId="{ACFE51B4-8B79-455E-AF82-EB74DC09E31E}"/>
    <dgm:cxn modelId="{1F51595D-2932-40CE-B19C-515E4EB7AB0F}" type="presOf" srcId="{E43A7A83-9C3A-40C4-8614-B4A1DC4B7066}" destId="{D4E702AD-C811-4BC7-B224-49E609834B6C}" srcOrd="0" destOrd="0" presId="urn:microsoft.com/office/officeart/2005/8/layout/vList2"/>
    <dgm:cxn modelId="{1B7CB547-547D-4506-9C20-031DB5734631}" type="presOf" srcId="{D9D9C259-6449-4E27-9432-77222924E06C}" destId="{E3B813B1-6F80-4F43-A791-AD632DEAB0AD}" srcOrd="0" destOrd="0" presId="urn:microsoft.com/office/officeart/2005/8/layout/vList2"/>
    <dgm:cxn modelId="{D4E3D24C-BB65-4DF0-9D2E-2F1510A6D330}" type="presOf" srcId="{2BC1D83C-DB4A-4BD9-91EF-795E7C5B4D22}" destId="{99B89D43-6CFA-49B8-9677-0C99B5E33C74}" srcOrd="0" destOrd="0" presId="urn:microsoft.com/office/officeart/2005/8/layout/vList2"/>
    <dgm:cxn modelId="{8E745F52-AC8E-416E-819E-27D03D82555B}" type="presOf" srcId="{7068C04A-A421-439E-B761-B1ABAA869B78}" destId="{219A6A73-FFDE-4529-BCB9-0EBDDB0C998A}" srcOrd="0" destOrd="0" presId="urn:microsoft.com/office/officeart/2005/8/layout/vList2"/>
    <dgm:cxn modelId="{B0BD6952-3F92-4D4E-B49D-35E4687912EF}" type="presOf" srcId="{B902D007-9666-4257-B6DC-71AD2972F065}" destId="{5741FD13-DFE0-4582-A398-6E0142286660}" srcOrd="0" destOrd="0" presId="urn:microsoft.com/office/officeart/2005/8/layout/vList2"/>
    <dgm:cxn modelId="{491E6998-DBE8-4CF6-806C-AA68465E1227}" srcId="{7068C04A-A421-439E-B761-B1ABAA869B78}" destId="{B902D007-9666-4257-B6DC-71AD2972F065}" srcOrd="7" destOrd="0" parTransId="{7B94CA65-97E4-4A04-A035-750BA5320D9F}" sibTransId="{1FE55EDB-D7E0-4619-AC38-CB618E686D91}"/>
    <dgm:cxn modelId="{5263A5A4-F48E-4E1E-8672-D275F6881C82}" srcId="{7068C04A-A421-439E-B761-B1ABAA869B78}" destId="{2BC1D83C-DB4A-4BD9-91EF-795E7C5B4D22}" srcOrd="3" destOrd="0" parTransId="{6F8B35A6-4448-40B0-83F4-9FFD63581C76}" sibTransId="{4B5E0F52-27A9-40FD-999A-C0C35776CEE2}"/>
    <dgm:cxn modelId="{81E535C7-52BA-4F3E-9BFA-E00AA8E1FFB5}" type="presOf" srcId="{B944A0FA-28C0-4107-8BDE-0EF3CCEBED0E}" destId="{3F38DAA1-ED85-4179-AE5D-747369564997}" srcOrd="0" destOrd="0" presId="urn:microsoft.com/office/officeart/2005/8/layout/vList2"/>
    <dgm:cxn modelId="{E2BBA5E1-8E5C-43AC-8A80-B1026B237A1E}" type="presOf" srcId="{94FA655C-0730-44B8-B9BB-A426C3724832}" destId="{C2E3AE37-61E5-4D0C-93DE-4DF87F8F9177}" srcOrd="0" destOrd="0" presId="urn:microsoft.com/office/officeart/2005/8/layout/vList2"/>
    <dgm:cxn modelId="{E6A4D5FF-EF66-4521-B499-BC6214E88A1A}" srcId="{7068C04A-A421-439E-B761-B1ABAA869B78}" destId="{747F9C0C-C46C-4EC9-B046-38EFEEAE16E9}" srcOrd="4" destOrd="0" parTransId="{60659E6A-B301-414C-9483-9E1722A9E088}" sibTransId="{4AA448D4-82CB-417C-B42A-A36A6994DFEF}"/>
    <dgm:cxn modelId="{114DDEE7-8C30-4B71-9CFD-8982A10CD1BF}" type="presParOf" srcId="{219A6A73-FFDE-4529-BCB9-0EBDDB0C998A}" destId="{E3B813B1-6F80-4F43-A791-AD632DEAB0AD}" srcOrd="0" destOrd="0" presId="urn:microsoft.com/office/officeart/2005/8/layout/vList2"/>
    <dgm:cxn modelId="{A69E8A39-1590-44BD-95A5-A60B9823845F}" type="presParOf" srcId="{219A6A73-FFDE-4529-BCB9-0EBDDB0C998A}" destId="{5784A47F-A088-4C70-9304-5DC6A18C5F91}" srcOrd="1" destOrd="0" presId="urn:microsoft.com/office/officeart/2005/8/layout/vList2"/>
    <dgm:cxn modelId="{1DA5F0F6-0221-4E01-97AD-BDBA27B1EA35}" type="presParOf" srcId="{219A6A73-FFDE-4529-BCB9-0EBDDB0C998A}" destId="{3F38DAA1-ED85-4179-AE5D-747369564997}" srcOrd="2" destOrd="0" presId="urn:microsoft.com/office/officeart/2005/8/layout/vList2"/>
    <dgm:cxn modelId="{0519A2BB-E473-4272-B17A-275A2CE45525}" type="presParOf" srcId="{219A6A73-FFDE-4529-BCB9-0EBDDB0C998A}" destId="{D2B3C3C0-7DD5-42E8-8369-8213427EE57C}" srcOrd="3" destOrd="0" presId="urn:microsoft.com/office/officeart/2005/8/layout/vList2"/>
    <dgm:cxn modelId="{58CDD65A-4493-4CD3-8AC8-A2D78D4E7E93}" type="presParOf" srcId="{219A6A73-FFDE-4529-BCB9-0EBDDB0C998A}" destId="{C2E3AE37-61E5-4D0C-93DE-4DF87F8F9177}" srcOrd="4" destOrd="0" presId="urn:microsoft.com/office/officeart/2005/8/layout/vList2"/>
    <dgm:cxn modelId="{2AA7138E-C3FD-4A0E-9D38-5A78A660DCDC}" type="presParOf" srcId="{219A6A73-FFDE-4529-BCB9-0EBDDB0C998A}" destId="{7C2381D7-512C-47AA-9421-7F02F0BBB7EB}" srcOrd="5" destOrd="0" presId="urn:microsoft.com/office/officeart/2005/8/layout/vList2"/>
    <dgm:cxn modelId="{EAC9E32B-9521-4722-A068-70FC376F8766}" type="presParOf" srcId="{219A6A73-FFDE-4529-BCB9-0EBDDB0C998A}" destId="{99B89D43-6CFA-49B8-9677-0C99B5E33C74}" srcOrd="6" destOrd="0" presId="urn:microsoft.com/office/officeart/2005/8/layout/vList2"/>
    <dgm:cxn modelId="{8C497149-592A-449D-8C34-B75E4ADC972F}" type="presParOf" srcId="{219A6A73-FFDE-4529-BCB9-0EBDDB0C998A}" destId="{84789633-71DE-4C54-84F9-234C733CAD2D}" srcOrd="7" destOrd="0" presId="urn:microsoft.com/office/officeart/2005/8/layout/vList2"/>
    <dgm:cxn modelId="{275830EE-FFEB-4911-A0D9-F1E603298724}" type="presParOf" srcId="{219A6A73-FFDE-4529-BCB9-0EBDDB0C998A}" destId="{401A7B85-EFC6-4EBE-869E-7C45DB7AF48A}" srcOrd="8" destOrd="0" presId="urn:microsoft.com/office/officeart/2005/8/layout/vList2"/>
    <dgm:cxn modelId="{132399AA-B97D-4FA9-ABE3-5E5C51DD238D}" type="presParOf" srcId="{219A6A73-FFDE-4529-BCB9-0EBDDB0C998A}" destId="{55964688-A002-4CDF-9F46-5B23134CB6A6}" srcOrd="9" destOrd="0" presId="urn:microsoft.com/office/officeart/2005/8/layout/vList2"/>
    <dgm:cxn modelId="{D0556709-9403-4BF3-997D-E07F4767A0D5}" type="presParOf" srcId="{219A6A73-FFDE-4529-BCB9-0EBDDB0C998A}" destId="{B6875239-FD0A-42E5-8508-FE88E237F6E6}" srcOrd="10" destOrd="0" presId="urn:microsoft.com/office/officeart/2005/8/layout/vList2"/>
    <dgm:cxn modelId="{1C4170F7-EB53-4ECE-B44B-1265B2913908}" type="presParOf" srcId="{219A6A73-FFDE-4529-BCB9-0EBDDB0C998A}" destId="{B92CC844-89B1-4E58-89EA-C92CB876B50E}" srcOrd="11" destOrd="0" presId="urn:microsoft.com/office/officeart/2005/8/layout/vList2"/>
    <dgm:cxn modelId="{693CC65F-4B1D-4A17-BB10-B67C3FE1CBC1}" type="presParOf" srcId="{219A6A73-FFDE-4529-BCB9-0EBDDB0C998A}" destId="{D4E702AD-C811-4BC7-B224-49E609834B6C}" srcOrd="12" destOrd="0" presId="urn:microsoft.com/office/officeart/2005/8/layout/vList2"/>
    <dgm:cxn modelId="{719020A6-279D-40A3-AB43-F7D771701301}" type="presParOf" srcId="{219A6A73-FFDE-4529-BCB9-0EBDDB0C998A}" destId="{D99506E4-01AE-4260-BE94-C6D092CC76AE}" srcOrd="13" destOrd="0" presId="urn:microsoft.com/office/officeart/2005/8/layout/vList2"/>
    <dgm:cxn modelId="{DDEAF7B1-8BD3-4BC2-9CD8-FA40498806CC}" type="presParOf" srcId="{219A6A73-FFDE-4529-BCB9-0EBDDB0C998A}" destId="{5741FD13-DFE0-4582-A398-6E01422866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D25C68-EC20-44B6-84F4-0DCF98E48E9D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8D2EC539-2905-4512-B344-286AEDF21D26}">
      <dgm:prSet/>
      <dgm:spPr/>
      <dgm:t>
        <a:bodyPr/>
        <a:lstStyle/>
        <a:p>
          <a:r>
            <a:rPr lang="fr-FR"/>
            <a:t>Passage en minuscule</a:t>
          </a:r>
        </a:p>
      </dgm:t>
    </dgm:pt>
    <dgm:pt modelId="{99744CFD-6B55-414B-BFB2-245D4AC9F5F3}" type="parTrans" cxnId="{87361D1E-FFE3-4E7B-9CA5-D24B1432CBEF}">
      <dgm:prSet/>
      <dgm:spPr/>
      <dgm:t>
        <a:bodyPr/>
        <a:lstStyle/>
        <a:p>
          <a:endParaRPr lang="fr-FR"/>
        </a:p>
      </dgm:t>
    </dgm:pt>
    <dgm:pt modelId="{CA7E1DE3-7565-4F9A-B838-47BFDBC930A7}" type="sibTrans" cxnId="{87361D1E-FFE3-4E7B-9CA5-D24B1432CBEF}">
      <dgm:prSet/>
      <dgm:spPr/>
      <dgm:t>
        <a:bodyPr/>
        <a:lstStyle/>
        <a:p>
          <a:endParaRPr lang="fr-FR"/>
        </a:p>
      </dgm:t>
    </dgm:pt>
    <dgm:pt modelId="{7CA49157-4E33-4B3C-AB61-4E277B6805F8}">
      <dgm:prSet/>
      <dgm:spPr/>
      <dgm:t>
        <a:bodyPr/>
        <a:lstStyle/>
        <a:p>
          <a:r>
            <a:rPr lang="fr-FR"/>
            <a:t>Suppression des digits</a:t>
          </a:r>
        </a:p>
      </dgm:t>
    </dgm:pt>
    <dgm:pt modelId="{4C0C1190-BC47-48A7-AFBD-51E0EADAEC8D}" type="parTrans" cxnId="{D28EADA9-4838-475B-8B51-8D2B8484FB1D}">
      <dgm:prSet/>
      <dgm:spPr/>
      <dgm:t>
        <a:bodyPr/>
        <a:lstStyle/>
        <a:p>
          <a:endParaRPr lang="fr-FR"/>
        </a:p>
      </dgm:t>
    </dgm:pt>
    <dgm:pt modelId="{4FE3152A-EA09-4389-9D34-558C4C8AFE5B}" type="sibTrans" cxnId="{D28EADA9-4838-475B-8B51-8D2B8484FB1D}">
      <dgm:prSet/>
      <dgm:spPr/>
      <dgm:t>
        <a:bodyPr/>
        <a:lstStyle/>
        <a:p>
          <a:endParaRPr lang="fr-FR"/>
        </a:p>
      </dgm:t>
    </dgm:pt>
    <dgm:pt modelId="{36BF481D-ACF7-4A12-9BA1-2E3088C47406}">
      <dgm:prSet/>
      <dgm:spPr/>
      <dgm:t>
        <a:bodyPr/>
        <a:lstStyle/>
        <a:p>
          <a:r>
            <a:rPr lang="fr-FR"/>
            <a:t>Suppression des ponctuations</a:t>
          </a:r>
        </a:p>
      </dgm:t>
    </dgm:pt>
    <dgm:pt modelId="{AF74819E-5FF9-43DF-842C-D2D69BB19F64}" type="parTrans" cxnId="{167425A6-2FC1-4980-9763-17DE3B30519D}">
      <dgm:prSet/>
      <dgm:spPr/>
      <dgm:t>
        <a:bodyPr/>
        <a:lstStyle/>
        <a:p>
          <a:endParaRPr lang="fr-FR"/>
        </a:p>
      </dgm:t>
    </dgm:pt>
    <dgm:pt modelId="{159E7E74-B47D-4633-89C7-B758918C2478}" type="sibTrans" cxnId="{167425A6-2FC1-4980-9763-17DE3B30519D}">
      <dgm:prSet/>
      <dgm:spPr/>
      <dgm:t>
        <a:bodyPr/>
        <a:lstStyle/>
        <a:p>
          <a:endParaRPr lang="fr-FR"/>
        </a:p>
      </dgm:t>
    </dgm:pt>
    <dgm:pt modelId="{49F9887A-5295-47C1-BACF-7239740FF5D0}">
      <dgm:prSet/>
      <dgm:spPr/>
      <dgm:t>
        <a:bodyPr/>
        <a:lstStyle/>
        <a:p>
          <a:r>
            <a:rPr lang="fr-FR"/>
            <a:t>Suppression des diacritiques et des accents</a:t>
          </a:r>
        </a:p>
      </dgm:t>
    </dgm:pt>
    <dgm:pt modelId="{080C6594-7702-404A-A421-309ECEC16538}" type="parTrans" cxnId="{6FCBF8B1-4BB5-4918-9510-78D41B7E592A}">
      <dgm:prSet/>
      <dgm:spPr/>
      <dgm:t>
        <a:bodyPr/>
        <a:lstStyle/>
        <a:p>
          <a:endParaRPr lang="fr-FR"/>
        </a:p>
      </dgm:t>
    </dgm:pt>
    <dgm:pt modelId="{D629C738-6470-4057-91AC-8D42DD0E3EFE}" type="sibTrans" cxnId="{6FCBF8B1-4BB5-4918-9510-78D41B7E592A}">
      <dgm:prSet/>
      <dgm:spPr/>
      <dgm:t>
        <a:bodyPr/>
        <a:lstStyle/>
        <a:p>
          <a:endParaRPr lang="fr-FR"/>
        </a:p>
      </dgm:t>
    </dgm:pt>
    <dgm:pt modelId="{0221479F-B66E-4424-ACCD-4740B2F553DF}">
      <dgm:prSet/>
      <dgm:spPr/>
      <dgm:t>
        <a:bodyPr/>
        <a:lstStyle/>
        <a:p>
          <a:r>
            <a:rPr lang="fr-FR"/>
            <a:t>Suppression des stopwords</a:t>
          </a:r>
        </a:p>
      </dgm:t>
    </dgm:pt>
    <dgm:pt modelId="{0BFC87DC-43C4-4AF8-A2FA-85B64BBFF03F}" type="parTrans" cxnId="{B28D9AE7-FC35-49C9-A69A-86BAA593AA2C}">
      <dgm:prSet/>
      <dgm:spPr/>
      <dgm:t>
        <a:bodyPr/>
        <a:lstStyle/>
        <a:p>
          <a:endParaRPr lang="fr-FR"/>
        </a:p>
      </dgm:t>
    </dgm:pt>
    <dgm:pt modelId="{4115929C-C633-4DAA-BCFE-901C5CF5B5E0}" type="sibTrans" cxnId="{B28D9AE7-FC35-49C9-A69A-86BAA593AA2C}">
      <dgm:prSet/>
      <dgm:spPr/>
      <dgm:t>
        <a:bodyPr/>
        <a:lstStyle/>
        <a:p>
          <a:endParaRPr lang="fr-FR"/>
        </a:p>
      </dgm:t>
    </dgm:pt>
    <dgm:pt modelId="{E8069EAF-1A64-4965-BCC4-82D3E7291312}">
      <dgm:prSet/>
      <dgm:spPr/>
      <dgm:t>
        <a:bodyPr/>
        <a:lstStyle/>
        <a:p>
          <a:r>
            <a:rPr lang="fr-FR"/>
            <a:t>Suppression des espaces inutiles</a:t>
          </a:r>
        </a:p>
      </dgm:t>
    </dgm:pt>
    <dgm:pt modelId="{84F0B4BA-BD50-46A2-9A8E-3411C53B7DAD}" type="parTrans" cxnId="{C02A7C82-23F5-4F87-97A5-5E4625EFC258}">
      <dgm:prSet/>
      <dgm:spPr/>
      <dgm:t>
        <a:bodyPr/>
        <a:lstStyle/>
        <a:p>
          <a:endParaRPr lang="fr-FR"/>
        </a:p>
      </dgm:t>
    </dgm:pt>
    <dgm:pt modelId="{B91AF0A8-9489-4181-A1CE-7951AB2F7BE5}" type="sibTrans" cxnId="{C02A7C82-23F5-4F87-97A5-5E4625EFC258}">
      <dgm:prSet/>
      <dgm:spPr/>
      <dgm:t>
        <a:bodyPr/>
        <a:lstStyle/>
        <a:p>
          <a:endParaRPr lang="fr-FR"/>
        </a:p>
      </dgm:t>
    </dgm:pt>
    <dgm:pt modelId="{98B56F7E-AB0A-4353-99CA-F66B74DF0ECE}" type="pres">
      <dgm:prSet presAssocID="{C7D25C68-EC20-44B6-84F4-0DCF98E48E9D}" presName="CompostProcess" presStyleCnt="0">
        <dgm:presLayoutVars>
          <dgm:dir/>
          <dgm:resizeHandles val="exact"/>
        </dgm:presLayoutVars>
      </dgm:prSet>
      <dgm:spPr/>
    </dgm:pt>
    <dgm:pt modelId="{DC6F2956-8FEF-4079-A796-F036CC829E5A}" type="pres">
      <dgm:prSet presAssocID="{C7D25C68-EC20-44B6-84F4-0DCF98E48E9D}" presName="arrow" presStyleLbl="bgShp" presStyleIdx="0" presStyleCnt="1"/>
      <dgm:spPr>
        <a:ln>
          <a:solidFill>
            <a:schemeClr val="accent2">
              <a:lumMod val="75000"/>
            </a:schemeClr>
          </a:solidFill>
        </a:ln>
      </dgm:spPr>
    </dgm:pt>
    <dgm:pt modelId="{287ED8D1-D278-45C4-BC85-7C45C31109A7}" type="pres">
      <dgm:prSet presAssocID="{C7D25C68-EC20-44B6-84F4-0DCF98E48E9D}" presName="linearProcess" presStyleCnt="0"/>
      <dgm:spPr/>
    </dgm:pt>
    <dgm:pt modelId="{95D93E48-93B9-46E2-BB8F-AA0C9EAD5E04}" type="pres">
      <dgm:prSet presAssocID="{8D2EC539-2905-4512-B344-286AEDF21D26}" presName="textNode" presStyleLbl="node1" presStyleIdx="0" presStyleCnt="6">
        <dgm:presLayoutVars>
          <dgm:bulletEnabled val="1"/>
        </dgm:presLayoutVars>
      </dgm:prSet>
      <dgm:spPr/>
    </dgm:pt>
    <dgm:pt modelId="{BF270956-B9B9-4A14-8944-6AF142503126}" type="pres">
      <dgm:prSet presAssocID="{CA7E1DE3-7565-4F9A-B838-47BFDBC930A7}" presName="sibTrans" presStyleCnt="0"/>
      <dgm:spPr/>
    </dgm:pt>
    <dgm:pt modelId="{1E08CBB2-D895-4BAE-A38A-5D26817053EB}" type="pres">
      <dgm:prSet presAssocID="{7CA49157-4E33-4B3C-AB61-4E277B6805F8}" presName="textNode" presStyleLbl="node1" presStyleIdx="1" presStyleCnt="6">
        <dgm:presLayoutVars>
          <dgm:bulletEnabled val="1"/>
        </dgm:presLayoutVars>
      </dgm:prSet>
      <dgm:spPr/>
    </dgm:pt>
    <dgm:pt modelId="{26FCDC66-97C4-480E-9EFA-7907AE555517}" type="pres">
      <dgm:prSet presAssocID="{4FE3152A-EA09-4389-9D34-558C4C8AFE5B}" presName="sibTrans" presStyleCnt="0"/>
      <dgm:spPr/>
    </dgm:pt>
    <dgm:pt modelId="{F8858186-DFBB-4F27-9028-50E398D4A19B}" type="pres">
      <dgm:prSet presAssocID="{36BF481D-ACF7-4A12-9BA1-2E3088C47406}" presName="textNode" presStyleLbl="node1" presStyleIdx="2" presStyleCnt="6">
        <dgm:presLayoutVars>
          <dgm:bulletEnabled val="1"/>
        </dgm:presLayoutVars>
      </dgm:prSet>
      <dgm:spPr/>
    </dgm:pt>
    <dgm:pt modelId="{C402870A-F0C6-47ED-9A09-C22722C52382}" type="pres">
      <dgm:prSet presAssocID="{159E7E74-B47D-4633-89C7-B758918C2478}" presName="sibTrans" presStyleCnt="0"/>
      <dgm:spPr/>
    </dgm:pt>
    <dgm:pt modelId="{F36DEC40-2F45-4883-8EE0-D411D636B7E1}" type="pres">
      <dgm:prSet presAssocID="{49F9887A-5295-47C1-BACF-7239740FF5D0}" presName="textNode" presStyleLbl="node1" presStyleIdx="3" presStyleCnt="6">
        <dgm:presLayoutVars>
          <dgm:bulletEnabled val="1"/>
        </dgm:presLayoutVars>
      </dgm:prSet>
      <dgm:spPr/>
    </dgm:pt>
    <dgm:pt modelId="{4F005BD7-EF2E-446D-A3A5-215F72F7E10E}" type="pres">
      <dgm:prSet presAssocID="{D629C738-6470-4057-91AC-8D42DD0E3EFE}" presName="sibTrans" presStyleCnt="0"/>
      <dgm:spPr/>
    </dgm:pt>
    <dgm:pt modelId="{8AC55653-09A7-4DBB-BEA0-B9CB238810A1}" type="pres">
      <dgm:prSet presAssocID="{0221479F-B66E-4424-ACCD-4740B2F553DF}" presName="textNode" presStyleLbl="node1" presStyleIdx="4" presStyleCnt="6">
        <dgm:presLayoutVars>
          <dgm:bulletEnabled val="1"/>
        </dgm:presLayoutVars>
      </dgm:prSet>
      <dgm:spPr/>
    </dgm:pt>
    <dgm:pt modelId="{1828C0D5-F02E-4298-9EB1-C85E025247B8}" type="pres">
      <dgm:prSet presAssocID="{4115929C-C633-4DAA-BCFE-901C5CF5B5E0}" presName="sibTrans" presStyleCnt="0"/>
      <dgm:spPr/>
    </dgm:pt>
    <dgm:pt modelId="{FBD49ED4-97BB-4C0E-96D7-8C9A1D0184AE}" type="pres">
      <dgm:prSet presAssocID="{E8069EAF-1A64-4965-BCC4-82D3E729131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3A32C805-AE43-420B-908E-E457404B0F5A}" type="presOf" srcId="{0221479F-B66E-4424-ACCD-4740B2F553DF}" destId="{8AC55653-09A7-4DBB-BEA0-B9CB238810A1}" srcOrd="0" destOrd="0" presId="urn:microsoft.com/office/officeart/2005/8/layout/hProcess9"/>
    <dgm:cxn modelId="{46BFBC0F-471D-40F7-BDA5-CF3F63D99FAA}" type="presOf" srcId="{C7D25C68-EC20-44B6-84F4-0DCF98E48E9D}" destId="{98B56F7E-AB0A-4353-99CA-F66B74DF0ECE}" srcOrd="0" destOrd="0" presId="urn:microsoft.com/office/officeart/2005/8/layout/hProcess9"/>
    <dgm:cxn modelId="{09239C12-ACF0-4EAD-B481-526C0D8FEC82}" type="presOf" srcId="{E8069EAF-1A64-4965-BCC4-82D3E7291312}" destId="{FBD49ED4-97BB-4C0E-96D7-8C9A1D0184AE}" srcOrd="0" destOrd="0" presId="urn:microsoft.com/office/officeart/2005/8/layout/hProcess9"/>
    <dgm:cxn modelId="{87361D1E-FFE3-4E7B-9CA5-D24B1432CBEF}" srcId="{C7D25C68-EC20-44B6-84F4-0DCF98E48E9D}" destId="{8D2EC539-2905-4512-B344-286AEDF21D26}" srcOrd="0" destOrd="0" parTransId="{99744CFD-6B55-414B-BFB2-245D4AC9F5F3}" sibTransId="{CA7E1DE3-7565-4F9A-B838-47BFDBC930A7}"/>
    <dgm:cxn modelId="{300BC636-FFD6-44CE-B30B-94022E579E39}" type="presOf" srcId="{36BF481D-ACF7-4A12-9BA1-2E3088C47406}" destId="{F8858186-DFBB-4F27-9028-50E398D4A19B}" srcOrd="0" destOrd="0" presId="urn:microsoft.com/office/officeart/2005/8/layout/hProcess9"/>
    <dgm:cxn modelId="{CEB1DA75-01E1-40C4-89A3-2F0D8D613F7D}" type="presOf" srcId="{8D2EC539-2905-4512-B344-286AEDF21D26}" destId="{95D93E48-93B9-46E2-BB8F-AA0C9EAD5E04}" srcOrd="0" destOrd="0" presId="urn:microsoft.com/office/officeart/2005/8/layout/hProcess9"/>
    <dgm:cxn modelId="{C02A7C82-23F5-4F87-97A5-5E4625EFC258}" srcId="{C7D25C68-EC20-44B6-84F4-0DCF98E48E9D}" destId="{E8069EAF-1A64-4965-BCC4-82D3E7291312}" srcOrd="5" destOrd="0" parTransId="{84F0B4BA-BD50-46A2-9A8E-3411C53B7DAD}" sibTransId="{B91AF0A8-9489-4181-A1CE-7951AB2F7BE5}"/>
    <dgm:cxn modelId="{167425A6-2FC1-4980-9763-17DE3B30519D}" srcId="{C7D25C68-EC20-44B6-84F4-0DCF98E48E9D}" destId="{36BF481D-ACF7-4A12-9BA1-2E3088C47406}" srcOrd="2" destOrd="0" parTransId="{AF74819E-5FF9-43DF-842C-D2D69BB19F64}" sibTransId="{159E7E74-B47D-4633-89C7-B758918C2478}"/>
    <dgm:cxn modelId="{6D1656A6-DBA0-4646-AE12-018F0F4E2718}" type="presOf" srcId="{7CA49157-4E33-4B3C-AB61-4E277B6805F8}" destId="{1E08CBB2-D895-4BAE-A38A-5D26817053EB}" srcOrd="0" destOrd="0" presId="urn:microsoft.com/office/officeart/2005/8/layout/hProcess9"/>
    <dgm:cxn modelId="{D28EADA9-4838-475B-8B51-8D2B8484FB1D}" srcId="{C7D25C68-EC20-44B6-84F4-0DCF98E48E9D}" destId="{7CA49157-4E33-4B3C-AB61-4E277B6805F8}" srcOrd="1" destOrd="0" parTransId="{4C0C1190-BC47-48A7-AFBD-51E0EADAEC8D}" sibTransId="{4FE3152A-EA09-4389-9D34-558C4C8AFE5B}"/>
    <dgm:cxn modelId="{6FCBF8B1-4BB5-4918-9510-78D41B7E592A}" srcId="{C7D25C68-EC20-44B6-84F4-0DCF98E48E9D}" destId="{49F9887A-5295-47C1-BACF-7239740FF5D0}" srcOrd="3" destOrd="0" parTransId="{080C6594-7702-404A-A421-309ECEC16538}" sibTransId="{D629C738-6470-4057-91AC-8D42DD0E3EFE}"/>
    <dgm:cxn modelId="{ADAE4DBC-5603-42DD-BCBF-14708C5E8612}" type="presOf" srcId="{49F9887A-5295-47C1-BACF-7239740FF5D0}" destId="{F36DEC40-2F45-4883-8EE0-D411D636B7E1}" srcOrd="0" destOrd="0" presId="urn:microsoft.com/office/officeart/2005/8/layout/hProcess9"/>
    <dgm:cxn modelId="{B28D9AE7-FC35-49C9-A69A-86BAA593AA2C}" srcId="{C7D25C68-EC20-44B6-84F4-0DCF98E48E9D}" destId="{0221479F-B66E-4424-ACCD-4740B2F553DF}" srcOrd="4" destOrd="0" parTransId="{0BFC87DC-43C4-4AF8-A2FA-85B64BBFF03F}" sibTransId="{4115929C-C633-4DAA-BCFE-901C5CF5B5E0}"/>
    <dgm:cxn modelId="{D00372B3-0D5D-4C29-882B-2DB483B189E4}" type="presParOf" srcId="{98B56F7E-AB0A-4353-99CA-F66B74DF0ECE}" destId="{DC6F2956-8FEF-4079-A796-F036CC829E5A}" srcOrd="0" destOrd="0" presId="urn:microsoft.com/office/officeart/2005/8/layout/hProcess9"/>
    <dgm:cxn modelId="{F913D940-99D5-4B8E-B193-CACA9BB3155E}" type="presParOf" srcId="{98B56F7E-AB0A-4353-99CA-F66B74DF0ECE}" destId="{287ED8D1-D278-45C4-BC85-7C45C31109A7}" srcOrd="1" destOrd="0" presId="urn:microsoft.com/office/officeart/2005/8/layout/hProcess9"/>
    <dgm:cxn modelId="{94A2F95B-D0BA-4484-B51B-333B455F697C}" type="presParOf" srcId="{287ED8D1-D278-45C4-BC85-7C45C31109A7}" destId="{95D93E48-93B9-46E2-BB8F-AA0C9EAD5E04}" srcOrd="0" destOrd="0" presId="urn:microsoft.com/office/officeart/2005/8/layout/hProcess9"/>
    <dgm:cxn modelId="{6DD89C11-70BD-4FDB-81C8-5E36438909D3}" type="presParOf" srcId="{287ED8D1-D278-45C4-BC85-7C45C31109A7}" destId="{BF270956-B9B9-4A14-8944-6AF142503126}" srcOrd="1" destOrd="0" presId="urn:microsoft.com/office/officeart/2005/8/layout/hProcess9"/>
    <dgm:cxn modelId="{9F7C57F2-5466-41DD-9E97-AA29BA9790E8}" type="presParOf" srcId="{287ED8D1-D278-45C4-BC85-7C45C31109A7}" destId="{1E08CBB2-D895-4BAE-A38A-5D26817053EB}" srcOrd="2" destOrd="0" presId="urn:microsoft.com/office/officeart/2005/8/layout/hProcess9"/>
    <dgm:cxn modelId="{AFEFF9B9-A996-4F95-87AF-F156971A421E}" type="presParOf" srcId="{287ED8D1-D278-45C4-BC85-7C45C31109A7}" destId="{26FCDC66-97C4-480E-9EFA-7907AE555517}" srcOrd="3" destOrd="0" presId="urn:microsoft.com/office/officeart/2005/8/layout/hProcess9"/>
    <dgm:cxn modelId="{3A6178E2-3C06-453E-9598-77F369C8EFE7}" type="presParOf" srcId="{287ED8D1-D278-45C4-BC85-7C45C31109A7}" destId="{F8858186-DFBB-4F27-9028-50E398D4A19B}" srcOrd="4" destOrd="0" presId="urn:microsoft.com/office/officeart/2005/8/layout/hProcess9"/>
    <dgm:cxn modelId="{C9C0FDD1-DEAC-4E94-A289-CD3EEAB12555}" type="presParOf" srcId="{287ED8D1-D278-45C4-BC85-7C45C31109A7}" destId="{C402870A-F0C6-47ED-9A09-C22722C52382}" srcOrd="5" destOrd="0" presId="urn:microsoft.com/office/officeart/2005/8/layout/hProcess9"/>
    <dgm:cxn modelId="{6B506233-EBDD-4646-AD79-6CBD44718A49}" type="presParOf" srcId="{287ED8D1-D278-45C4-BC85-7C45C31109A7}" destId="{F36DEC40-2F45-4883-8EE0-D411D636B7E1}" srcOrd="6" destOrd="0" presId="urn:microsoft.com/office/officeart/2005/8/layout/hProcess9"/>
    <dgm:cxn modelId="{F8C0FBE4-AB7E-4053-B06E-5D292E96DFEB}" type="presParOf" srcId="{287ED8D1-D278-45C4-BC85-7C45C31109A7}" destId="{4F005BD7-EF2E-446D-A3A5-215F72F7E10E}" srcOrd="7" destOrd="0" presId="urn:microsoft.com/office/officeart/2005/8/layout/hProcess9"/>
    <dgm:cxn modelId="{883B756D-2532-4FC5-A13E-32C10B7977DC}" type="presParOf" srcId="{287ED8D1-D278-45C4-BC85-7C45C31109A7}" destId="{8AC55653-09A7-4DBB-BEA0-B9CB238810A1}" srcOrd="8" destOrd="0" presId="urn:microsoft.com/office/officeart/2005/8/layout/hProcess9"/>
    <dgm:cxn modelId="{3D2EDC7A-9D5B-4302-8765-B01AF2E56A3B}" type="presParOf" srcId="{287ED8D1-D278-45C4-BC85-7C45C31109A7}" destId="{1828C0D5-F02E-4298-9EB1-C85E025247B8}" srcOrd="9" destOrd="0" presId="urn:microsoft.com/office/officeart/2005/8/layout/hProcess9"/>
    <dgm:cxn modelId="{C72C9D19-A8C6-4586-B54E-434E6DCF17DE}" type="presParOf" srcId="{287ED8D1-D278-45C4-BC85-7C45C31109A7}" destId="{FBD49ED4-97BB-4C0E-96D7-8C9A1D0184A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F92AC8-9AED-44CC-A31C-553019A716FA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D5AE3D-6234-487E-A8DF-6D2BDD6FCD10}">
      <dgm:prSet/>
      <dgm:spPr/>
      <dgm:t>
        <a:bodyPr/>
        <a:lstStyle/>
        <a:p>
          <a:r>
            <a:rPr lang="fr-FR"/>
            <a:t>Mots sous leur forme canonique</a:t>
          </a:r>
        </a:p>
      </dgm:t>
    </dgm:pt>
    <dgm:pt modelId="{468ADFCB-CA22-45E9-A24F-DE3272A285A2}" type="parTrans" cxnId="{E9CDCC4C-2AA1-4AE8-BD10-E0D34253BA32}">
      <dgm:prSet/>
      <dgm:spPr/>
      <dgm:t>
        <a:bodyPr/>
        <a:lstStyle/>
        <a:p>
          <a:endParaRPr lang="fr-FR"/>
        </a:p>
      </dgm:t>
    </dgm:pt>
    <dgm:pt modelId="{8ACD6A00-57A4-4AC2-9779-58EC91DC361F}" type="sibTrans" cxnId="{E9CDCC4C-2AA1-4AE8-BD10-E0D34253BA32}">
      <dgm:prSet/>
      <dgm:spPr/>
      <dgm:t>
        <a:bodyPr/>
        <a:lstStyle/>
        <a:p>
          <a:endParaRPr lang="fr-FR"/>
        </a:p>
      </dgm:t>
    </dgm:pt>
    <dgm:pt modelId="{1A45FFD7-86F5-405B-A36F-156DB5EE2702}">
      <dgm:prSet/>
      <dgm:spPr/>
      <dgm:t>
        <a:bodyPr/>
        <a:lstStyle/>
        <a:p>
          <a:r>
            <a:rPr lang="fr-FR"/>
            <a:t>Verbe: Infinitif</a:t>
          </a:r>
        </a:p>
      </dgm:t>
    </dgm:pt>
    <dgm:pt modelId="{8D971AF6-A296-4044-9DD8-12828B36C3F7}" type="parTrans" cxnId="{AB601FFF-803A-4ABA-8E02-B921D7F536BB}">
      <dgm:prSet/>
      <dgm:spPr/>
      <dgm:t>
        <a:bodyPr/>
        <a:lstStyle/>
        <a:p>
          <a:endParaRPr lang="fr-FR"/>
        </a:p>
      </dgm:t>
    </dgm:pt>
    <dgm:pt modelId="{98378B0A-9AB8-4EDD-B0AA-D6A8EB88DF28}" type="sibTrans" cxnId="{AB601FFF-803A-4ABA-8E02-B921D7F536BB}">
      <dgm:prSet/>
      <dgm:spPr/>
      <dgm:t>
        <a:bodyPr/>
        <a:lstStyle/>
        <a:p>
          <a:endParaRPr lang="fr-FR"/>
        </a:p>
      </dgm:t>
    </dgm:pt>
    <dgm:pt modelId="{4B34BAFD-A7B3-4CAF-8995-9A9E2637B65D}">
      <dgm:prSet/>
      <dgm:spPr/>
      <dgm:t>
        <a:bodyPr/>
        <a:lstStyle/>
        <a:p>
          <a:r>
            <a:rPr lang="fr-FR"/>
            <a:t>Nom: Masculin, Singulier</a:t>
          </a:r>
        </a:p>
      </dgm:t>
    </dgm:pt>
    <dgm:pt modelId="{6D699D86-9BAF-4440-99AB-F991E24851F4}" type="parTrans" cxnId="{C052A1F3-354B-4FE5-8B2D-606A3B98953E}">
      <dgm:prSet/>
      <dgm:spPr/>
      <dgm:t>
        <a:bodyPr/>
        <a:lstStyle/>
        <a:p>
          <a:endParaRPr lang="fr-FR"/>
        </a:p>
      </dgm:t>
    </dgm:pt>
    <dgm:pt modelId="{24A50076-1DE0-4C40-8314-B7E2A29365E5}" type="sibTrans" cxnId="{C052A1F3-354B-4FE5-8B2D-606A3B98953E}">
      <dgm:prSet/>
      <dgm:spPr/>
      <dgm:t>
        <a:bodyPr/>
        <a:lstStyle/>
        <a:p>
          <a:endParaRPr lang="fr-FR"/>
        </a:p>
      </dgm:t>
    </dgm:pt>
    <dgm:pt modelId="{32ABDD33-1447-48B5-B534-22FFDAE7143B}">
      <dgm:prSet/>
      <dgm:spPr/>
      <dgm:t>
        <a:bodyPr/>
        <a:lstStyle/>
        <a:p>
          <a:r>
            <a:rPr lang="fr-FR"/>
            <a:t>Objectif</a:t>
          </a:r>
        </a:p>
      </dgm:t>
    </dgm:pt>
    <dgm:pt modelId="{40BDC4F6-DDFF-4504-9AAD-5D96F4F1CE08}" type="parTrans" cxnId="{685D22A2-8188-4C32-BDAB-2912FF8BB175}">
      <dgm:prSet/>
      <dgm:spPr/>
      <dgm:t>
        <a:bodyPr/>
        <a:lstStyle/>
        <a:p>
          <a:endParaRPr lang="fr-FR"/>
        </a:p>
      </dgm:t>
    </dgm:pt>
    <dgm:pt modelId="{F3E1526C-193B-40DA-98A8-CEF6C736A502}" type="sibTrans" cxnId="{685D22A2-8188-4C32-BDAB-2912FF8BB175}">
      <dgm:prSet/>
      <dgm:spPr/>
      <dgm:t>
        <a:bodyPr/>
        <a:lstStyle/>
        <a:p>
          <a:endParaRPr lang="fr-FR"/>
        </a:p>
      </dgm:t>
    </dgm:pt>
    <dgm:pt modelId="{1DCD2EEF-1909-4875-88C4-6A020A78809B}">
      <dgm:prSet/>
      <dgm:spPr/>
      <dgm:t>
        <a:bodyPr/>
        <a:lstStyle/>
        <a:p>
          <a:r>
            <a:rPr lang="fr-FR"/>
            <a:t>Regrouper les occurrences des mots ayant la même racine</a:t>
          </a:r>
        </a:p>
      </dgm:t>
    </dgm:pt>
    <dgm:pt modelId="{F38A653D-49E8-4186-8328-F133787EF034}" type="parTrans" cxnId="{8BA5CCAE-B40E-4819-B9D0-5D9CADC693DA}">
      <dgm:prSet/>
      <dgm:spPr/>
      <dgm:t>
        <a:bodyPr/>
        <a:lstStyle/>
        <a:p>
          <a:endParaRPr lang="fr-FR"/>
        </a:p>
      </dgm:t>
    </dgm:pt>
    <dgm:pt modelId="{3ADBA0D3-0BEB-41B7-9E72-21C4D141AAFE}" type="sibTrans" cxnId="{8BA5CCAE-B40E-4819-B9D0-5D9CADC693DA}">
      <dgm:prSet/>
      <dgm:spPr/>
      <dgm:t>
        <a:bodyPr/>
        <a:lstStyle/>
        <a:p>
          <a:endParaRPr lang="fr-FR"/>
        </a:p>
      </dgm:t>
    </dgm:pt>
    <dgm:pt modelId="{C2247F51-E3F5-4930-988E-7A4C0452E47F}">
      <dgm:prSet/>
      <dgm:spPr/>
      <dgm:t>
        <a:bodyPr/>
        <a:lstStyle/>
        <a:p>
          <a:r>
            <a:rPr lang="fr-FR"/>
            <a:t>Normaliser le vocubulaire du bac of words</a:t>
          </a:r>
        </a:p>
      </dgm:t>
    </dgm:pt>
    <dgm:pt modelId="{5957984D-7E45-4307-A28D-6AEBDB091B3B}" type="parTrans" cxnId="{3E274EE9-F255-4A64-B09F-1BDFEA1A27F2}">
      <dgm:prSet/>
      <dgm:spPr/>
      <dgm:t>
        <a:bodyPr/>
        <a:lstStyle/>
        <a:p>
          <a:endParaRPr lang="fr-FR"/>
        </a:p>
      </dgm:t>
    </dgm:pt>
    <dgm:pt modelId="{BFE396C4-1702-4B9C-9BE7-41E2BA9E482B}" type="sibTrans" cxnId="{3E274EE9-F255-4A64-B09F-1BDFEA1A27F2}">
      <dgm:prSet/>
      <dgm:spPr/>
      <dgm:t>
        <a:bodyPr/>
        <a:lstStyle/>
        <a:p>
          <a:endParaRPr lang="fr-FR"/>
        </a:p>
      </dgm:t>
    </dgm:pt>
    <dgm:pt modelId="{EB813E0B-3C2F-49B6-B3E0-6A59056CEF97}" type="pres">
      <dgm:prSet presAssocID="{7FF92AC8-9AED-44CC-A31C-553019A716F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0EB0BA3-A42F-4E0E-AFA0-4AAF676D4FAB}" type="pres">
      <dgm:prSet presAssocID="{4AD5AE3D-6234-487E-A8DF-6D2BDD6FCD10}" presName="horFlow" presStyleCnt="0"/>
      <dgm:spPr/>
    </dgm:pt>
    <dgm:pt modelId="{0835FBB3-5C63-480E-BC74-DCB144D74109}" type="pres">
      <dgm:prSet presAssocID="{4AD5AE3D-6234-487E-A8DF-6D2BDD6FCD10}" presName="bigChev" presStyleLbl="node1" presStyleIdx="0" presStyleCnt="2"/>
      <dgm:spPr/>
    </dgm:pt>
    <dgm:pt modelId="{F28B6548-E9FB-4004-AFB8-5B42E4163100}" type="pres">
      <dgm:prSet presAssocID="{8D971AF6-A296-4044-9DD8-12828B36C3F7}" presName="parTrans" presStyleCnt="0"/>
      <dgm:spPr/>
    </dgm:pt>
    <dgm:pt modelId="{818C012B-BBD6-4C09-8034-CBC3E2943078}" type="pres">
      <dgm:prSet presAssocID="{1A45FFD7-86F5-405B-A36F-156DB5EE2702}" presName="node" presStyleLbl="alignAccFollowNode1" presStyleIdx="0" presStyleCnt="4">
        <dgm:presLayoutVars>
          <dgm:bulletEnabled val="1"/>
        </dgm:presLayoutVars>
      </dgm:prSet>
      <dgm:spPr/>
    </dgm:pt>
    <dgm:pt modelId="{E12EDEF3-3B99-48E4-9A73-A6799C22ED1B}" type="pres">
      <dgm:prSet presAssocID="{98378B0A-9AB8-4EDD-B0AA-D6A8EB88DF28}" presName="sibTrans" presStyleCnt="0"/>
      <dgm:spPr/>
    </dgm:pt>
    <dgm:pt modelId="{E2DC9787-EE33-4E68-8D4D-B6E604AE4D7C}" type="pres">
      <dgm:prSet presAssocID="{4B34BAFD-A7B3-4CAF-8995-9A9E2637B65D}" presName="node" presStyleLbl="alignAccFollowNode1" presStyleIdx="1" presStyleCnt="4">
        <dgm:presLayoutVars>
          <dgm:bulletEnabled val="1"/>
        </dgm:presLayoutVars>
      </dgm:prSet>
      <dgm:spPr/>
    </dgm:pt>
    <dgm:pt modelId="{0FBC300D-F56C-42D9-B5E3-12FAC876124B}" type="pres">
      <dgm:prSet presAssocID="{4AD5AE3D-6234-487E-A8DF-6D2BDD6FCD10}" presName="vSp" presStyleCnt="0"/>
      <dgm:spPr/>
    </dgm:pt>
    <dgm:pt modelId="{F2C86D2E-958C-4F95-90C4-B37C99135B54}" type="pres">
      <dgm:prSet presAssocID="{32ABDD33-1447-48B5-B534-22FFDAE7143B}" presName="horFlow" presStyleCnt="0"/>
      <dgm:spPr/>
    </dgm:pt>
    <dgm:pt modelId="{508B7C79-3E27-40D5-A0F3-AE0AC3D0B770}" type="pres">
      <dgm:prSet presAssocID="{32ABDD33-1447-48B5-B534-22FFDAE7143B}" presName="bigChev" presStyleLbl="node1" presStyleIdx="1" presStyleCnt="2"/>
      <dgm:spPr/>
    </dgm:pt>
    <dgm:pt modelId="{2ACBBDC3-F118-48C7-8371-360151ECEF44}" type="pres">
      <dgm:prSet presAssocID="{F38A653D-49E8-4186-8328-F133787EF034}" presName="parTrans" presStyleCnt="0"/>
      <dgm:spPr/>
    </dgm:pt>
    <dgm:pt modelId="{AEC78BDA-4322-4901-8E52-C71095969507}" type="pres">
      <dgm:prSet presAssocID="{1DCD2EEF-1909-4875-88C4-6A020A78809B}" presName="node" presStyleLbl="alignAccFollowNode1" presStyleIdx="2" presStyleCnt="4">
        <dgm:presLayoutVars>
          <dgm:bulletEnabled val="1"/>
        </dgm:presLayoutVars>
      </dgm:prSet>
      <dgm:spPr/>
    </dgm:pt>
    <dgm:pt modelId="{34BA3C0B-5902-47FB-AC77-914D49F8BCEF}" type="pres">
      <dgm:prSet presAssocID="{3ADBA0D3-0BEB-41B7-9E72-21C4D141AAFE}" presName="sibTrans" presStyleCnt="0"/>
      <dgm:spPr/>
    </dgm:pt>
    <dgm:pt modelId="{3A0DA338-66C5-43A3-8428-CF93C1ED0F58}" type="pres">
      <dgm:prSet presAssocID="{C2247F51-E3F5-4930-988E-7A4C0452E47F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A4B1411-D926-46D2-B097-D9AFE5B02BCD}" type="presOf" srcId="{4B34BAFD-A7B3-4CAF-8995-9A9E2637B65D}" destId="{E2DC9787-EE33-4E68-8D4D-B6E604AE4D7C}" srcOrd="0" destOrd="0" presId="urn:microsoft.com/office/officeart/2005/8/layout/lProcess3"/>
    <dgm:cxn modelId="{44B89727-E0A5-4E97-88F9-885631AE8791}" type="presOf" srcId="{1DCD2EEF-1909-4875-88C4-6A020A78809B}" destId="{AEC78BDA-4322-4901-8E52-C71095969507}" srcOrd="0" destOrd="0" presId="urn:microsoft.com/office/officeart/2005/8/layout/lProcess3"/>
    <dgm:cxn modelId="{E9CDCC4C-2AA1-4AE8-BD10-E0D34253BA32}" srcId="{7FF92AC8-9AED-44CC-A31C-553019A716FA}" destId="{4AD5AE3D-6234-487E-A8DF-6D2BDD6FCD10}" srcOrd="0" destOrd="0" parTransId="{468ADFCB-CA22-45E9-A24F-DE3272A285A2}" sibTransId="{8ACD6A00-57A4-4AC2-9779-58EC91DC361F}"/>
    <dgm:cxn modelId="{A2CFBF72-6EE4-4035-B2AE-802011237524}" type="presOf" srcId="{32ABDD33-1447-48B5-B534-22FFDAE7143B}" destId="{508B7C79-3E27-40D5-A0F3-AE0AC3D0B770}" srcOrd="0" destOrd="0" presId="urn:microsoft.com/office/officeart/2005/8/layout/lProcess3"/>
    <dgm:cxn modelId="{685D22A2-8188-4C32-BDAB-2912FF8BB175}" srcId="{7FF92AC8-9AED-44CC-A31C-553019A716FA}" destId="{32ABDD33-1447-48B5-B534-22FFDAE7143B}" srcOrd="1" destOrd="0" parTransId="{40BDC4F6-DDFF-4504-9AAD-5D96F4F1CE08}" sibTransId="{F3E1526C-193B-40DA-98A8-CEF6C736A502}"/>
    <dgm:cxn modelId="{98A6CBA7-D7BA-4909-88E5-D902E7A6788B}" type="presOf" srcId="{1A45FFD7-86F5-405B-A36F-156DB5EE2702}" destId="{818C012B-BBD6-4C09-8034-CBC3E2943078}" srcOrd="0" destOrd="0" presId="urn:microsoft.com/office/officeart/2005/8/layout/lProcess3"/>
    <dgm:cxn modelId="{B7133BAC-D61B-4792-A676-62A615DE9EB1}" type="presOf" srcId="{7FF92AC8-9AED-44CC-A31C-553019A716FA}" destId="{EB813E0B-3C2F-49B6-B3E0-6A59056CEF97}" srcOrd="0" destOrd="0" presId="urn:microsoft.com/office/officeart/2005/8/layout/lProcess3"/>
    <dgm:cxn modelId="{8BA5CCAE-B40E-4819-B9D0-5D9CADC693DA}" srcId="{32ABDD33-1447-48B5-B534-22FFDAE7143B}" destId="{1DCD2EEF-1909-4875-88C4-6A020A78809B}" srcOrd="0" destOrd="0" parTransId="{F38A653D-49E8-4186-8328-F133787EF034}" sibTransId="{3ADBA0D3-0BEB-41B7-9E72-21C4D141AAFE}"/>
    <dgm:cxn modelId="{09DD75C1-9B9D-447A-BE5E-B520DBF0F6EF}" type="presOf" srcId="{C2247F51-E3F5-4930-988E-7A4C0452E47F}" destId="{3A0DA338-66C5-43A3-8428-CF93C1ED0F58}" srcOrd="0" destOrd="0" presId="urn:microsoft.com/office/officeart/2005/8/layout/lProcess3"/>
    <dgm:cxn modelId="{3E274EE9-F255-4A64-B09F-1BDFEA1A27F2}" srcId="{32ABDD33-1447-48B5-B534-22FFDAE7143B}" destId="{C2247F51-E3F5-4930-988E-7A4C0452E47F}" srcOrd="1" destOrd="0" parTransId="{5957984D-7E45-4307-A28D-6AEBDB091B3B}" sibTransId="{BFE396C4-1702-4B9C-9BE7-41E2BA9E482B}"/>
    <dgm:cxn modelId="{C052A1F3-354B-4FE5-8B2D-606A3B98953E}" srcId="{4AD5AE3D-6234-487E-A8DF-6D2BDD6FCD10}" destId="{4B34BAFD-A7B3-4CAF-8995-9A9E2637B65D}" srcOrd="1" destOrd="0" parTransId="{6D699D86-9BAF-4440-99AB-F991E24851F4}" sibTransId="{24A50076-1DE0-4C40-8314-B7E2A29365E5}"/>
    <dgm:cxn modelId="{7ED173FE-D6BD-4F74-9C77-AA9E4233B6E1}" type="presOf" srcId="{4AD5AE3D-6234-487E-A8DF-6D2BDD6FCD10}" destId="{0835FBB3-5C63-480E-BC74-DCB144D74109}" srcOrd="0" destOrd="0" presId="urn:microsoft.com/office/officeart/2005/8/layout/lProcess3"/>
    <dgm:cxn modelId="{AB601FFF-803A-4ABA-8E02-B921D7F536BB}" srcId="{4AD5AE3D-6234-487E-A8DF-6D2BDD6FCD10}" destId="{1A45FFD7-86F5-405B-A36F-156DB5EE2702}" srcOrd="0" destOrd="0" parTransId="{8D971AF6-A296-4044-9DD8-12828B36C3F7}" sibTransId="{98378B0A-9AB8-4EDD-B0AA-D6A8EB88DF28}"/>
    <dgm:cxn modelId="{33F7A752-2642-4D9C-9615-5F64A02A40D5}" type="presParOf" srcId="{EB813E0B-3C2F-49B6-B3E0-6A59056CEF97}" destId="{A0EB0BA3-A42F-4E0E-AFA0-4AAF676D4FAB}" srcOrd="0" destOrd="0" presId="urn:microsoft.com/office/officeart/2005/8/layout/lProcess3"/>
    <dgm:cxn modelId="{B471B2FC-8D8E-4EE8-A647-9A910051B564}" type="presParOf" srcId="{A0EB0BA3-A42F-4E0E-AFA0-4AAF676D4FAB}" destId="{0835FBB3-5C63-480E-BC74-DCB144D74109}" srcOrd="0" destOrd="0" presId="urn:microsoft.com/office/officeart/2005/8/layout/lProcess3"/>
    <dgm:cxn modelId="{7DB045FB-8E92-4F2C-952B-83BAF4069000}" type="presParOf" srcId="{A0EB0BA3-A42F-4E0E-AFA0-4AAF676D4FAB}" destId="{F28B6548-E9FB-4004-AFB8-5B42E4163100}" srcOrd="1" destOrd="0" presId="urn:microsoft.com/office/officeart/2005/8/layout/lProcess3"/>
    <dgm:cxn modelId="{ECBF7653-DF98-4A4B-8DC5-B9ACFB6FD50D}" type="presParOf" srcId="{A0EB0BA3-A42F-4E0E-AFA0-4AAF676D4FAB}" destId="{818C012B-BBD6-4C09-8034-CBC3E2943078}" srcOrd="2" destOrd="0" presId="urn:microsoft.com/office/officeart/2005/8/layout/lProcess3"/>
    <dgm:cxn modelId="{8CBC9435-381E-43D0-8485-4203FB4A9B10}" type="presParOf" srcId="{A0EB0BA3-A42F-4E0E-AFA0-4AAF676D4FAB}" destId="{E12EDEF3-3B99-48E4-9A73-A6799C22ED1B}" srcOrd="3" destOrd="0" presId="urn:microsoft.com/office/officeart/2005/8/layout/lProcess3"/>
    <dgm:cxn modelId="{58EFF472-F612-4963-A762-1C2B9DB793EB}" type="presParOf" srcId="{A0EB0BA3-A42F-4E0E-AFA0-4AAF676D4FAB}" destId="{E2DC9787-EE33-4E68-8D4D-B6E604AE4D7C}" srcOrd="4" destOrd="0" presId="urn:microsoft.com/office/officeart/2005/8/layout/lProcess3"/>
    <dgm:cxn modelId="{A3A63D69-3C8B-4142-9DF8-0D26920A541D}" type="presParOf" srcId="{EB813E0B-3C2F-49B6-B3E0-6A59056CEF97}" destId="{0FBC300D-F56C-42D9-B5E3-12FAC876124B}" srcOrd="1" destOrd="0" presId="urn:microsoft.com/office/officeart/2005/8/layout/lProcess3"/>
    <dgm:cxn modelId="{ACE9DA53-3CA6-4BE7-91AB-4F51FEE06740}" type="presParOf" srcId="{EB813E0B-3C2F-49B6-B3E0-6A59056CEF97}" destId="{F2C86D2E-958C-4F95-90C4-B37C99135B54}" srcOrd="2" destOrd="0" presId="urn:microsoft.com/office/officeart/2005/8/layout/lProcess3"/>
    <dgm:cxn modelId="{CA923C50-BBB9-4F7D-8D9B-64BCD2C00CD3}" type="presParOf" srcId="{F2C86D2E-958C-4F95-90C4-B37C99135B54}" destId="{508B7C79-3E27-40D5-A0F3-AE0AC3D0B770}" srcOrd="0" destOrd="0" presId="urn:microsoft.com/office/officeart/2005/8/layout/lProcess3"/>
    <dgm:cxn modelId="{D08B3631-19E3-416E-A3B3-28B794502F35}" type="presParOf" srcId="{F2C86D2E-958C-4F95-90C4-B37C99135B54}" destId="{2ACBBDC3-F118-48C7-8371-360151ECEF44}" srcOrd="1" destOrd="0" presId="urn:microsoft.com/office/officeart/2005/8/layout/lProcess3"/>
    <dgm:cxn modelId="{8CDE457F-1D55-4CCA-A746-5AA7FEE8B81D}" type="presParOf" srcId="{F2C86D2E-958C-4F95-90C4-B37C99135B54}" destId="{AEC78BDA-4322-4901-8E52-C71095969507}" srcOrd="2" destOrd="0" presId="urn:microsoft.com/office/officeart/2005/8/layout/lProcess3"/>
    <dgm:cxn modelId="{BFCE5ABA-A1C4-4A42-A93D-4A0D403936CD}" type="presParOf" srcId="{F2C86D2E-958C-4F95-90C4-B37C99135B54}" destId="{34BA3C0B-5902-47FB-AC77-914D49F8BCEF}" srcOrd="3" destOrd="0" presId="urn:microsoft.com/office/officeart/2005/8/layout/lProcess3"/>
    <dgm:cxn modelId="{0A4A4935-F2F1-4DB4-9D4C-2832E65E7BCD}" type="presParOf" srcId="{F2C86D2E-958C-4F95-90C4-B37C99135B54}" destId="{3A0DA338-66C5-43A3-8428-CF93C1ED0F5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A294D1-A3DF-4DBC-8541-3A125F033E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223D017-4600-472C-9FC7-7C511AE4AFF0}">
      <dgm:prSet/>
      <dgm:spPr/>
      <dgm:t>
        <a:bodyPr/>
        <a:lstStyle/>
        <a:p>
          <a:r>
            <a:rPr lang="fr-FR"/>
            <a:t>Suppression </a:t>
          </a:r>
          <a:br>
            <a:rPr lang="fr-FR"/>
          </a:br>
          <a:r>
            <a:rPr lang="fr-FR"/>
            <a:t>de 49,61% </a:t>
          </a:r>
          <a:br>
            <a:rPr lang="fr-FR"/>
          </a:br>
          <a:r>
            <a:rPr lang="fr-FR"/>
            <a:t>de mots inutiles </a:t>
          </a:r>
        </a:p>
      </dgm:t>
    </dgm:pt>
    <dgm:pt modelId="{A925BC99-9441-4AFF-9223-0C4D03D3C69B}" type="parTrans" cxnId="{706828AE-374C-4852-A479-3CB94DAF0DCF}">
      <dgm:prSet/>
      <dgm:spPr/>
      <dgm:t>
        <a:bodyPr/>
        <a:lstStyle/>
        <a:p>
          <a:endParaRPr lang="fr-FR"/>
        </a:p>
      </dgm:t>
    </dgm:pt>
    <dgm:pt modelId="{944077DB-63A7-4423-9CD9-44F2930F2F8F}" type="sibTrans" cxnId="{706828AE-374C-4852-A479-3CB94DAF0DCF}">
      <dgm:prSet/>
      <dgm:spPr/>
      <dgm:t>
        <a:bodyPr/>
        <a:lstStyle/>
        <a:p>
          <a:endParaRPr lang="fr-FR"/>
        </a:p>
      </dgm:t>
    </dgm:pt>
    <dgm:pt modelId="{5DDA3B45-22BC-4167-82A2-D14A86F573FA}" type="pres">
      <dgm:prSet presAssocID="{4CA294D1-A3DF-4DBC-8541-3A125F033E14}" presName="linearFlow" presStyleCnt="0">
        <dgm:presLayoutVars>
          <dgm:dir/>
          <dgm:resizeHandles val="exact"/>
        </dgm:presLayoutVars>
      </dgm:prSet>
      <dgm:spPr/>
    </dgm:pt>
    <dgm:pt modelId="{6F8B6950-D696-4303-B722-A3695747F559}" type="pres">
      <dgm:prSet presAssocID="{3223D017-4600-472C-9FC7-7C511AE4AFF0}" presName="composite" presStyleCnt="0"/>
      <dgm:spPr/>
    </dgm:pt>
    <dgm:pt modelId="{321ABCAE-7829-4657-AC1B-78508F9C0696}" type="pres">
      <dgm:prSet presAssocID="{3223D017-4600-472C-9FC7-7C511AE4AFF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per avec un remplissage uni"/>
        </a:ext>
      </dgm:extLst>
    </dgm:pt>
    <dgm:pt modelId="{268078A6-5D17-46A6-99BB-CAEBBB64E46A}" type="pres">
      <dgm:prSet presAssocID="{3223D017-4600-472C-9FC7-7C511AE4AFF0}" presName="txShp" presStyleLbl="node1" presStyleIdx="0" presStyleCnt="1" custScaleX="107784" custScaleY="63790">
        <dgm:presLayoutVars>
          <dgm:bulletEnabled val="1"/>
        </dgm:presLayoutVars>
      </dgm:prSet>
      <dgm:spPr/>
    </dgm:pt>
  </dgm:ptLst>
  <dgm:cxnLst>
    <dgm:cxn modelId="{C8944C38-ED11-4FC8-BA71-E1CD66E6D1CC}" type="presOf" srcId="{3223D017-4600-472C-9FC7-7C511AE4AFF0}" destId="{268078A6-5D17-46A6-99BB-CAEBBB64E46A}" srcOrd="0" destOrd="0" presId="urn:microsoft.com/office/officeart/2005/8/layout/vList3"/>
    <dgm:cxn modelId="{706828AE-374C-4852-A479-3CB94DAF0DCF}" srcId="{4CA294D1-A3DF-4DBC-8541-3A125F033E14}" destId="{3223D017-4600-472C-9FC7-7C511AE4AFF0}" srcOrd="0" destOrd="0" parTransId="{A925BC99-9441-4AFF-9223-0C4D03D3C69B}" sibTransId="{944077DB-63A7-4423-9CD9-44F2930F2F8F}"/>
    <dgm:cxn modelId="{32BBD2C5-2295-45C6-8D25-90E502F6FE6E}" type="presOf" srcId="{4CA294D1-A3DF-4DBC-8541-3A125F033E14}" destId="{5DDA3B45-22BC-4167-82A2-D14A86F573FA}" srcOrd="0" destOrd="0" presId="urn:microsoft.com/office/officeart/2005/8/layout/vList3"/>
    <dgm:cxn modelId="{712CFBA8-6D0B-43E6-A5BD-CD03BDBB85E2}" type="presParOf" srcId="{5DDA3B45-22BC-4167-82A2-D14A86F573FA}" destId="{6F8B6950-D696-4303-B722-A3695747F559}" srcOrd="0" destOrd="0" presId="urn:microsoft.com/office/officeart/2005/8/layout/vList3"/>
    <dgm:cxn modelId="{11380451-64E7-45DE-AD12-0F094CDB891D}" type="presParOf" srcId="{6F8B6950-D696-4303-B722-A3695747F559}" destId="{321ABCAE-7829-4657-AC1B-78508F9C0696}" srcOrd="0" destOrd="0" presId="urn:microsoft.com/office/officeart/2005/8/layout/vList3"/>
    <dgm:cxn modelId="{B63B422F-1E69-4DF3-B985-8C3CA74878F5}" type="presParOf" srcId="{6F8B6950-D696-4303-B722-A3695747F559}" destId="{268078A6-5D17-46A6-99BB-CAEBBB64E46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726AE6-86D9-4245-B79B-067F5B65115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1214406-46C5-45CA-8484-C9DE021A9F99}">
      <dgm:prSet/>
      <dgm:spPr/>
      <dgm:t>
        <a:bodyPr/>
        <a:lstStyle/>
        <a:p>
          <a:r>
            <a:rPr lang="en-US" dirty="0"/>
            <a:t>Dimensions de la </a:t>
          </a:r>
          <a:r>
            <a:rPr lang="en-US" dirty="0" err="1"/>
            <a:t>matrice</a:t>
          </a:r>
          <a:r>
            <a:rPr lang="en-US" dirty="0"/>
            <a:t> TF-IDF : (1050, 3587)</a:t>
          </a:r>
          <a:endParaRPr lang="fr-FR" dirty="0"/>
        </a:p>
      </dgm:t>
    </dgm:pt>
    <dgm:pt modelId="{BEF4E002-E21C-4E22-A832-4EC677C856FD}" type="parTrans" cxnId="{0625B1DD-768E-4288-9EA2-E4AD302E2168}">
      <dgm:prSet/>
      <dgm:spPr/>
      <dgm:t>
        <a:bodyPr/>
        <a:lstStyle/>
        <a:p>
          <a:endParaRPr lang="fr-FR"/>
        </a:p>
      </dgm:t>
    </dgm:pt>
    <dgm:pt modelId="{B253335F-D013-44AC-ACC9-231B530E6E17}" type="sibTrans" cxnId="{0625B1DD-768E-4288-9EA2-E4AD302E2168}">
      <dgm:prSet/>
      <dgm:spPr/>
      <dgm:t>
        <a:bodyPr/>
        <a:lstStyle/>
        <a:p>
          <a:endParaRPr lang="fr-FR"/>
        </a:p>
      </dgm:t>
    </dgm:pt>
    <dgm:pt modelId="{40379AEA-AAF9-4993-B3F8-8EF09D1EBC02}" type="pres">
      <dgm:prSet presAssocID="{6F726AE6-86D9-4245-B79B-067F5B65115F}" presName="linearFlow" presStyleCnt="0">
        <dgm:presLayoutVars>
          <dgm:dir/>
          <dgm:resizeHandles val="exact"/>
        </dgm:presLayoutVars>
      </dgm:prSet>
      <dgm:spPr/>
    </dgm:pt>
    <dgm:pt modelId="{FE8B0C52-9CAE-495A-A8F4-25E069001DBB}" type="pres">
      <dgm:prSet presAssocID="{21214406-46C5-45CA-8484-C9DE021A9F99}" presName="composite" presStyleCnt="0"/>
      <dgm:spPr/>
    </dgm:pt>
    <dgm:pt modelId="{059B0979-D8F2-43CD-8949-725F10BC8758}" type="pres">
      <dgm:prSet presAssocID="{21214406-46C5-45CA-8484-C9DE021A9F99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be avec un remplissage uni"/>
        </a:ext>
      </dgm:extLst>
    </dgm:pt>
    <dgm:pt modelId="{B0233DF6-5B77-4C0F-9B09-36629CF21C6E}" type="pres">
      <dgm:prSet presAssocID="{21214406-46C5-45CA-8484-C9DE021A9F99}" presName="txShp" presStyleLbl="node1" presStyleIdx="0" presStyleCnt="1" custScaleY="65400">
        <dgm:presLayoutVars>
          <dgm:bulletEnabled val="1"/>
        </dgm:presLayoutVars>
      </dgm:prSet>
      <dgm:spPr/>
    </dgm:pt>
  </dgm:ptLst>
  <dgm:cxnLst>
    <dgm:cxn modelId="{BA188962-8B38-480E-B365-49C5FE5CE758}" type="presOf" srcId="{6F726AE6-86D9-4245-B79B-067F5B65115F}" destId="{40379AEA-AAF9-4993-B3F8-8EF09D1EBC02}" srcOrd="0" destOrd="0" presId="urn:microsoft.com/office/officeart/2005/8/layout/vList3"/>
    <dgm:cxn modelId="{BCDABC9D-806E-4E65-9B72-1280C52CBE2D}" type="presOf" srcId="{21214406-46C5-45CA-8484-C9DE021A9F99}" destId="{B0233DF6-5B77-4C0F-9B09-36629CF21C6E}" srcOrd="0" destOrd="0" presId="urn:microsoft.com/office/officeart/2005/8/layout/vList3"/>
    <dgm:cxn modelId="{0625B1DD-768E-4288-9EA2-E4AD302E2168}" srcId="{6F726AE6-86D9-4245-B79B-067F5B65115F}" destId="{21214406-46C5-45CA-8484-C9DE021A9F99}" srcOrd="0" destOrd="0" parTransId="{BEF4E002-E21C-4E22-A832-4EC677C856FD}" sibTransId="{B253335F-D013-44AC-ACC9-231B530E6E17}"/>
    <dgm:cxn modelId="{FF01A8A7-FE06-46DA-9C95-29BE488ACCD1}" type="presParOf" srcId="{40379AEA-AAF9-4993-B3F8-8EF09D1EBC02}" destId="{FE8B0C52-9CAE-495A-A8F4-25E069001DBB}" srcOrd="0" destOrd="0" presId="urn:microsoft.com/office/officeart/2005/8/layout/vList3"/>
    <dgm:cxn modelId="{FA39F87D-C0B1-4A4C-B003-E70865009048}" type="presParOf" srcId="{FE8B0C52-9CAE-495A-A8F4-25E069001DBB}" destId="{059B0979-D8F2-43CD-8949-725F10BC8758}" srcOrd="0" destOrd="0" presId="urn:microsoft.com/office/officeart/2005/8/layout/vList3"/>
    <dgm:cxn modelId="{1130215A-3908-4204-B987-63EDDA8242BC}" type="presParOf" srcId="{FE8B0C52-9CAE-495A-A8F4-25E069001DBB}" destId="{B0233DF6-5B77-4C0F-9B09-36629CF21C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3918D-7BC7-48E4-882F-9FDA99102071}">
      <dsp:nvSpPr>
        <dsp:cNvPr id="0" name=""/>
        <dsp:cNvSpPr/>
      </dsp:nvSpPr>
      <dsp:spPr>
        <a:xfrm rot="16200000">
          <a:off x="-1300091" y="1303130"/>
          <a:ext cx="3806744" cy="120048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29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 rot="5400000">
        <a:off x="3040" y="761348"/>
        <a:ext cx="1200482" cy="2284046"/>
      </dsp:txXfrm>
    </dsp:sp>
    <dsp:sp modelId="{C4DFA894-AC90-4D61-A28B-E97D029B4787}">
      <dsp:nvSpPr>
        <dsp:cNvPr id="0" name=""/>
        <dsp:cNvSpPr/>
      </dsp:nvSpPr>
      <dsp:spPr>
        <a:xfrm rot="16200000">
          <a:off x="-9572" y="1303130"/>
          <a:ext cx="3806744" cy="120048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29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Analyse des données</a:t>
          </a:r>
        </a:p>
      </dsp:txBody>
      <dsp:txXfrm rot="5400000">
        <a:off x="1293559" y="761348"/>
        <a:ext cx="1200482" cy="2284046"/>
      </dsp:txXfrm>
    </dsp:sp>
    <dsp:sp modelId="{D7C790AA-BCC2-4DBA-8A9A-A732D281B015}">
      <dsp:nvSpPr>
        <dsp:cNvPr id="0" name=""/>
        <dsp:cNvSpPr/>
      </dsp:nvSpPr>
      <dsp:spPr>
        <a:xfrm rot="16200000">
          <a:off x="1280946" y="1303130"/>
          <a:ext cx="3806744" cy="120048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29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Classification des produits à partir de leurs descriptions</a:t>
          </a:r>
        </a:p>
      </dsp:txBody>
      <dsp:txXfrm rot="5400000">
        <a:off x="2584077" y="761348"/>
        <a:ext cx="1200482" cy="2284046"/>
      </dsp:txXfrm>
    </dsp:sp>
    <dsp:sp modelId="{FAB352A7-1B49-4B3F-89ED-DC4D1EDBEAB6}">
      <dsp:nvSpPr>
        <dsp:cNvPr id="0" name=""/>
        <dsp:cNvSpPr/>
      </dsp:nvSpPr>
      <dsp:spPr>
        <a:xfrm rot="16200000">
          <a:off x="2571465" y="1303130"/>
          <a:ext cx="3806744" cy="120048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29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Classification des produits à partir de leur image</a:t>
          </a:r>
        </a:p>
      </dsp:txBody>
      <dsp:txXfrm rot="5400000">
        <a:off x="3874596" y="761348"/>
        <a:ext cx="1200482" cy="2284046"/>
      </dsp:txXfrm>
    </dsp:sp>
    <dsp:sp modelId="{4B127224-DB1B-4587-A353-03FF0FA5DB61}">
      <dsp:nvSpPr>
        <dsp:cNvPr id="0" name=""/>
        <dsp:cNvSpPr/>
      </dsp:nvSpPr>
      <dsp:spPr>
        <a:xfrm rot="16200000">
          <a:off x="3861984" y="1303130"/>
          <a:ext cx="3806744" cy="120048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29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Classification des produits à partir de leurs descriptions et de leur image</a:t>
          </a:r>
        </a:p>
      </dsp:txBody>
      <dsp:txXfrm rot="5400000">
        <a:off x="5165115" y="761348"/>
        <a:ext cx="1200482" cy="2284046"/>
      </dsp:txXfrm>
    </dsp:sp>
    <dsp:sp modelId="{B69E1514-2DD6-45A2-8ADD-3903A44ADA49}">
      <dsp:nvSpPr>
        <dsp:cNvPr id="0" name=""/>
        <dsp:cNvSpPr/>
      </dsp:nvSpPr>
      <dsp:spPr>
        <a:xfrm rot="16200000">
          <a:off x="5152503" y="1303130"/>
          <a:ext cx="3806744" cy="120048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29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Conclusion</a:t>
          </a:r>
        </a:p>
      </dsp:txBody>
      <dsp:txXfrm rot="5400000">
        <a:off x="6455634" y="761348"/>
        <a:ext cx="1200482" cy="22840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DDAFA-9C27-471F-B63C-D7DD49C36867}">
      <dsp:nvSpPr>
        <dsp:cNvPr id="0" name=""/>
        <dsp:cNvSpPr/>
      </dsp:nvSpPr>
      <dsp:spPr>
        <a:xfrm>
          <a:off x="3032983" y="1532740"/>
          <a:ext cx="2408591" cy="2408591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Visualiser graphiquement les regroupements de </a:t>
          </a:r>
          <a:br>
            <a:rPr lang="fr-FR" sz="1100" b="1" kern="1200" dirty="0"/>
          </a:br>
          <a:r>
            <a:rPr lang="fr-FR" sz="1100" b="1" kern="1200" dirty="0"/>
            <a:t>nos produits en fonction de leur description</a:t>
          </a:r>
        </a:p>
      </dsp:txBody>
      <dsp:txXfrm>
        <a:off x="3517217" y="2096941"/>
        <a:ext cx="1440123" cy="1238065"/>
      </dsp:txXfrm>
    </dsp:sp>
    <dsp:sp modelId="{2B8B7BFF-190F-4198-A13B-C53DFAF8B9BF}">
      <dsp:nvSpPr>
        <dsp:cNvPr id="0" name=""/>
        <dsp:cNvSpPr/>
      </dsp:nvSpPr>
      <dsp:spPr>
        <a:xfrm>
          <a:off x="1631621" y="963436"/>
          <a:ext cx="1751703" cy="1751703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Améliorer les performances de notre moteur de classification</a:t>
          </a:r>
        </a:p>
      </dsp:txBody>
      <dsp:txXfrm>
        <a:off x="2072618" y="1407098"/>
        <a:ext cx="869709" cy="864379"/>
      </dsp:txXfrm>
    </dsp:sp>
    <dsp:sp modelId="{7F1B7C7D-CDED-44ED-B0F5-7CDE3CD14356}">
      <dsp:nvSpPr>
        <dsp:cNvPr id="0" name=""/>
        <dsp:cNvSpPr/>
      </dsp:nvSpPr>
      <dsp:spPr>
        <a:xfrm>
          <a:off x="3149315" y="1119781"/>
          <a:ext cx="2962568" cy="2962568"/>
        </a:xfrm>
        <a:prstGeom prst="circularArrow">
          <a:avLst>
            <a:gd name="adj1" fmla="val 4878"/>
            <a:gd name="adj2" fmla="val 312630"/>
            <a:gd name="adj3" fmla="val 3156977"/>
            <a:gd name="adj4" fmla="val 15201948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E0D1-9E47-485D-BC14-C9BA2503AB89}">
      <dsp:nvSpPr>
        <dsp:cNvPr id="0" name=""/>
        <dsp:cNvSpPr/>
      </dsp:nvSpPr>
      <dsp:spPr>
        <a:xfrm>
          <a:off x="1321397" y="575057"/>
          <a:ext cx="2239990" cy="223999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E89A3-BB9E-4AAA-9395-C85272F14806}">
      <dsp:nvSpPr>
        <dsp:cNvPr id="0" name=""/>
        <dsp:cNvSpPr/>
      </dsp:nvSpPr>
      <dsp:spPr>
        <a:xfrm>
          <a:off x="0" y="260453"/>
          <a:ext cx="536024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14" tIns="354076" rIns="41601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700" kern="1200"/>
            <a:t>1050 * 3587</a:t>
          </a:r>
        </a:p>
      </dsp:txBody>
      <dsp:txXfrm>
        <a:off x="0" y="260453"/>
        <a:ext cx="5360242" cy="722925"/>
      </dsp:txXfrm>
    </dsp:sp>
    <dsp:sp modelId="{8A48B978-C537-44B9-87A9-D646CF2AEE03}">
      <dsp:nvSpPr>
        <dsp:cNvPr id="0" name=""/>
        <dsp:cNvSpPr/>
      </dsp:nvSpPr>
      <dsp:spPr>
        <a:xfrm>
          <a:off x="268012" y="9532"/>
          <a:ext cx="375216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23" tIns="0" rIns="1418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Dimensions initiales</a:t>
          </a:r>
        </a:p>
      </dsp:txBody>
      <dsp:txXfrm>
        <a:off x="292510" y="34030"/>
        <a:ext cx="3703173" cy="452844"/>
      </dsp:txXfrm>
    </dsp:sp>
    <dsp:sp modelId="{8B15D6FF-A7F9-4A02-848C-566E3599391B}">
      <dsp:nvSpPr>
        <dsp:cNvPr id="0" name=""/>
        <dsp:cNvSpPr/>
      </dsp:nvSpPr>
      <dsp:spPr>
        <a:xfrm>
          <a:off x="0" y="1326098"/>
          <a:ext cx="536024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14" tIns="354076" rIns="41601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700" kern="1200"/>
            <a:t>1050 * 791</a:t>
          </a:r>
        </a:p>
      </dsp:txBody>
      <dsp:txXfrm>
        <a:off x="0" y="1326098"/>
        <a:ext cx="5360242" cy="722925"/>
      </dsp:txXfrm>
    </dsp:sp>
    <dsp:sp modelId="{844E28AE-1422-4DB8-86EE-BFC1A756BD39}">
      <dsp:nvSpPr>
        <dsp:cNvPr id="0" name=""/>
        <dsp:cNvSpPr/>
      </dsp:nvSpPr>
      <dsp:spPr>
        <a:xfrm>
          <a:off x="268012" y="1075178"/>
          <a:ext cx="375216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23" tIns="0" rIns="1418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Dimensions après PCA </a:t>
          </a:r>
          <a:br>
            <a:rPr lang="fr-FR" sz="1700" kern="1200"/>
          </a:br>
          <a:r>
            <a:rPr lang="fr-FR" sz="1700" kern="1200"/>
            <a:t>(99% de la variance conservée)</a:t>
          </a:r>
        </a:p>
      </dsp:txBody>
      <dsp:txXfrm>
        <a:off x="292510" y="1099676"/>
        <a:ext cx="3703173" cy="452844"/>
      </dsp:txXfrm>
    </dsp:sp>
    <dsp:sp modelId="{2194CFF2-8DB2-4A73-89A4-EBAF4F90C5F1}">
      <dsp:nvSpPr>
        <dsp:cNvPr id="0" name=""/>
        <dsp:cNvSpPr/>
      </dsp:nvSpPr>
      <dsp:spPr>
        <a:xfrm>
          <a:off x="0" y="2391743"/>
          <a:ext cx="536024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014" tIns="354076" rIns="41601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700" kern="1200"/>
            <a:t>1050 * 2</a:t>
          </a:r>
        </a:p>
      </dsp:txBody>
      <dsp:txXfrm>
        <a:off x="0" y="2391743"/>
        <a:ext cx="5360242" cy="722925"/>
      </dsp:txXfrm>
    </dsp:sp>
    <dsp:sp modelId="{2E744582-9178-4BA3-9C5E-5C3AC778FB8E}">
      <dsp:nvSpPr>
        <dsp:cNvPr id="0" name=""/>
        <dsp:cNvSpPr/>
      </dsp:nvSpPr>
      <dsp:spPr>
        <a:xfrm>
          <a:off x="268012" y="2140823"/>
          <a:ext cx="375216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23" tIns="0" rIns="14182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Dimensions après T-SNE</a:t>
          </a:r>
        </a:p>
      </dsp:txBody>
      <dsp:txXfrm>
        <a:off x="292510" y="2165321"/>
        <a:ext cx="3703173" cy="452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9A95B-B30D-4A96-95D2-2C2E9FB6D22F}">
      <dsp:nvSpPr>
        <dsp:cNvPr id="0" name=""/>
        <dsp:cNvSpPr/>
      </dsp:nvSpPr>
      <dsp:spPr>
        <a:xfrm>
          <a:off x="1307740" y="522400"/>
          <a:ext cx="1948218" cy="12994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/>
            <a:t>≃</a:t>
          </a:r>
          <a:r>
            <a:rPr lang="fr-FR" sz="2000" kern="1200"/>
            <a:t> 0,56</a:t>
          </a:r>
        </a:p>
      </dsp:txBody>
      <dsp:txXfrm>
        <a:off x="1619455" y="522400"/>
        <a:ext cx="1636503" cy="1299462"/>
      </dsp:txXfrm>
    </dsp:sp>
    <dsp:sp modelId="{FDBDAED4-51EF-4217-AD26-6523E6980D6C}">
      <dsp:nvSpPr>
        <dsp:cNvPr id="0" name=""/>
        <dsp:cNvSpPr/>
      </dsp:nvSpPr>
      <dsp:spPr>
        <a:xfrm>
          <a:off x="268690" y="2875"/>
          <a:ext cx="1298812" cy="1298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Score</a:t>
          </a:r>
        </a:p>
      </dsp:txBody>
      <dsp:txXfrm>
        <a:off x="458897" y="193082"/>
        <a:ext cx="918398" cy="918398"/>
      </dsp:txXfrm>
    </dsp:sp>
    <dsp:sp modelId="{6DB7A2AB-F991-4FDC-A5E4-96F95963343E}">
      <dsp:nvSpPr>
        <dsp:cNvPr id="0" name=""/>
        <dsp:cNvSpPr/>
      </dsp:nvSpPr>
      <dsp:spPr>
        <a:xfrm>
          <a:off x="4554772" y="522400"/>
          <a:ext cx="1948218" cy="12994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i="1" kern="1200"/>
            <a:t>0 pour un étiquetage aléatoire</a:t>
          </a:r>
          <a:endParaRPr lang="fr-FR" sz="2000" kern="1200"/>
        </a:p>
      </dsp:txBody>
      <dsp:txXfrm>
        <a:off x="4866487" y="522400"/>
        <a:ext cx="1636503" cy="1299462"/>
      </dsp:txXfrm>
    </dsp:sp>
    <dsp:sp modelId="{7E0C04D4-5C0E-426A-B56F-6CE9062FA2EF}">
      <dsp:nvSpPr>
        <dsp:cNvPr id="0" name=""/>
        <dsp:cNvSpPr/>
      </dsp:nvSpPr>
      <dsp:spPr>
        <a:xfrm>
          <a:off x="4554772" y="1821863"/>
          <a:ext cx="1948218" cy="12994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i="1" kern="1200"/>
            <a:t>1 pour un étiquetage parfait</a:t>
          </a:r>
          <a:endParaRPr lang="fr-FR" sz="2000" kern="1200"/>
        </a:p>
      </dsp:txBody>
      <dsp:txXfrm>
        <a:off x="4866487" y="1821863"/>
        <a:ext cx="1636503" cy="1299462"/>
      </dsp:txXfrm>
    </dsp:sp>
    <dsp:sp modelId="{6E109140-9291-4AB4-A198-5ACC053E9ED1}">
      <dsp:nvSpPr>
        <dsp:cNvPr id="0" name=""/>
        <dsp:cNvSpPr/>
      </dsp:nvSpPr>
      <dsp:spPr>
        <a:xfrm>
          <a:off x="3515721" y="2875"/>
          <a:ext cx="1298812" cy="129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/>
            <a:t>Rappel</a:t>
          </a:r>
          <a:endParaRPr lang="fr-FR" sz="2100" kern="1200"/>
        </a:p>
      </dsp:txBody>
      <dsp:txXfrm>
        <a:off x="3705928" y="193082"/>
        <a:ext cx="918398" cy="918398"/>
      </dsp:txXfrm>
    </dsp:sp>
    <dsp:sp modelId="{6E8CB24B-DF74-4820-9B2A-A5EED728DFFC}">
      <dsp:nvSpPr>
        <dsp:cNvPr id="0" name=""/>
        <dsp:cNvSpPr/>
      </dsp:nvSpPr>
      <dsp:spPr>
        <a:xfrm>
          <a:off x="7801803" y="522400"/>
          <a:ext cx="1948218" cy="12994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Très encourageant</a:t>
          </a:r>
        </a:p>
      </dsp:txBody>
      <dsp:txXfrm>
        <a:off x="8113518" y="522400"/>
        <a:ext cx="1636503" cy="1299462"/>
      </dsp:txXfrm>
    </dsp:sp>
    <dsp:sp modelId="{AB2F9DFB-528E-4E89-9901-E4BCCF0E2B89}">
      <dsp:nvSpPr>
        <dsp:cNvPr id="0" name=""/>
        <dsp:cNvSpPr/>
      </dsp:nvSpPr>
      <dsp:spPr>
        <a:xfrm>
          <a:off x="6762753" y="2875"/>
          <a:ext cx="1298812" cy="1298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Résultat</a:t>
          </a:r>
        </a:p>
      </dsp:txBody>
      <dsp:txXfrm>
        <a:off x="6952960" y="193082"/>
        <a:ext cx="918398" cy="91839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04A8-7D4F-477E-AB88-96374B410CE5}">
      <dsp:nvSpPr>
        <dsp:cNvPr id="0" name=""/>
        <dsp:cNvSpPr/>
      </dsp:nvSpPr>
      <dsp:spPr>
        <a:xfrm>
          <a:off x="0" y="251700"/>
          <a:ext cx="2812387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Les erreurs sont peu nombreuses</a:t>
          </a:r>
        </a:p>
      </dsp:txBody>
      <dsp:txXfrm>
        <a:off x="59399" y="311099"/>
        <a:ext cx="2693589" cy="1098002"/>
      </dsp:txXfrm>
    </dsp:sp>
    <dsp:sp modelId="{838AAC71-1FE0-45D7-BA1D-F57E5CF1B60D}">
      <dsp:nvSpPr>
        <dsp:cNvPr id="0" name=""/>
        <dsp:cNvSpPr/>
      </dsp:nvSpPr>
      <dsp:spPr>
        <a:xfrm>
          <a:off x="0" y="1655700"/>
          <a:ext cx="2812387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Seule “Computers” est difficilement classé</a:t>
          </a:r>
        </a:p>
      </dsp:txBody>
      <dsp:txXfrm>
        <a:off x="59399" y="1715099"/>
        <a:ext cx="2693589" cy="10980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5DBF9-1B41-4BDC-8D34-FC520694C20A}">
      <dsp:nvSpPr>
        <dsp:cNvPr id="0" name=""/>
        <dsp:cNvSpPr/>
      </dsp:nvSpPr>
      <dsp:spPr>
        <a:xfrm>
          <a:off x="994414" y="0"/>
          <a:ext cx="3124200" cy="3124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SIFT</a:t>
          </a:r>
          <a:endParaRPr lang="fr-FR" sz="6500" kern="1200"/>
        </a:p>
      </dsp:txBody>
      <dsp:txXfrm>
        <a:off x="1451942" y="457528"/>
        <a:ext cx="2209144" cy="2209144"/>
      </dsp:txXfrm>
    </dsp:sp>
    <dsp:sp modelId="{7CB44CB7-8BB4-41B2-B786-2457B526D366}">
      <dsp:nvSpPr>
        <dsp:cNvPr id="0" name=""/>
        <dsp:cNvSpPr/>
      </dsp:nvSpPr>
      <dsp:spPr>
        <a:xfrm>
          <a:off x="5145009" y="0"/>
          <a:ext cx="3124200" cy="31242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VGG16 </a:t>
          </a:r>
          <a:r>
            <a:rPr lang="en-US" sz="3600" kern="1200" err="1"/>
            <a:t>Transfert</a:t>
          </a:r>
          <a:r>
            <a:rPr lang="en-US" sz="3600" kern="1200"/>
            <a:t> Learning</a:t>
          </a:r>
          <a:endParaRPr lang="fr-FR" sz="4600" kern="1200"/>
        </a:p>
      </dsp:txBody>
      <dsp:txXfrm>
        <a:off x="5602537" y="457528"/>
        <a:ext cx="2209144" cy="22091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35C5-3C62-4839-9129-D549396F3B3B}">
      <dsp:nvSpPr>
        <dsp:cNvPr id="0" name=""/>
        <dsp:cNvSpPr/>
      </dsp:nvSpPr>
      <dsp:spPr>
        <a:xfrm>
          <a:off x="777410" y="894"/>
          <a:ext cx="6502394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Pre-processing des images</a:t>
          </a:r>
        </a:p>
      </dsp:txBody>
      <dsp:txXfrm>
        <a:off x="797314" y="20798"/>
        <a:ext cx="6462586" cy="367937"/>
      </dsp:txXfrm>
    </dsp:sp>
    <dsp:sp modelId="{42371C60-30AA-4D70-AD37-A77885F1D975}">
      <dsp:nvSpPr>
        <dsp:cNvPr id="0" name=""/>
        <dsp:cNvSpPr/>
      </dsp:nvSpPr>
      <dsp:spPr>
        <a:xfrm>
          <a:off x="1102526" y="457599"/>
          <a:ext cx="6177278" cy="407745"/>
        </a:xfrm>
        <a:prstGeom prst="round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Extraire et réunir l’ensemble des descripteurs SIFT</a:t>
          </a:r>
        </a:p>
      </dsp:txBody>
      <dsp:txXfrm>
        <a:off x="1122430" y="477503"/>
        <a:ext cx="6137470" cy="367937"/>
      </dsp:txXfrm>
    </dsp:sp>
    <dsp:sp modelId="{D3433882-88D1-41B8-BA4E-8722A91FF92B}">
      <dsp:nvSpPr>
        <dsp:cNvPr id="0" name=""/>
        <dsp:cNvSpPr/>
      </dsp:nvSpPr>
      <dsp:spPr>
        <a:xfrm>
          <a:off x="1427642" y="914305"/>
          <a:ext cx="5852162" cy="40774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Création du Bag Of Virtual Words</a:t>
          </a:r>
        </a:p>
      </dsp:txBody>
      <dsp:txXfrm>
        <a:off x="1447546" y="934209"/>
        <a:ext cx="5812354" cy="367937"/>
      </dsp:txXfrm>
    </dsp:sp>
    <dsp:sp modelId="{3C5C994A-31D7-4BD4-8016-FE137CAAE094}">
      <dsp:nvSpPr>
        <dsp:cNvPr id="0" name=""/>
        <dsp:cNvSpPr/>
      </dsp:nvSpPr>
      <dsp:spPr>
        <a:xfrm>
          <a:off x="1752758" y="1371010"/>
          <a:ext cx="5527046" cy="40774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Création des histogrammes</a:t>
          </a:r>
        </a:p>
      </dsp:txBody>
      <dsp:txXfrm>
        <a:off x="1772662" y="1390914"/>
        <a:ext cx="5487238" cy="367937"/>
      </dsp:txXfrm>
    </dsp:sp>
    <dsp:sp modelId="{EACA5679-E187-4819-9886-866427178CC2}">
      <dsp:nvSpPr>
        <dsp:cNvPr id="0" name=""/>
        <dsp:cNvSpPr/>
      </dsp:nvSpPr>
      <dsp:spPr>
        <a:xfrm>
          <a:off x="2077874" y="1827715"/>
          <a:ext cx="5201930" cy="40774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Réduction de dimension</a:t>
          </a:r>
        </a:p>
      </dsp:txBody>
      <dsp:txXfrm>
        <a:off x="2097778" y="1847619"/>
        <a:ext cx="5162122" cy="367937"/>
      </dsp:txXfrm>
    </dsp:sp>
    <dsp:sp modelId="{438BB40A-3451-400B-B063-75C1FADC4089}">
      <dsp:nvSpPr>
        <dsp:cNvPr id="0" name=""/>
        <dsp:cNvSpPr/>
      </dsp:nvSpPr>
      <dsp:spPr>
        <a:xfrm>
          <a:off x="2403063" y="2284420"/>
          <a:ext cx="4876741" cy="407745"/>
        </a:xfrm>
        <a:prstGeom prst="round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Clustering</a:t>
          </a:r>
        </a:p>
      </dsp:txBody>
      <dsp:txXfrm>
        <a:off x="2422967" y="2304324"/>
        <a:ext cx="4836933" cy="367937"/>
      </dsp:txXfrm>
    </dsp:sp>
    <dsp:sp modelId="{E54F16D2-7934-46ED-B938-FCC0089027F1}">
      <dsp:nvSpPr>
        <dsp:cNvPr id="0" name=""/>
        <dsp:cNvSpPr/>
      </dsp:nvSpPr>
      <dsp:spPr>
        <a:xfrm>
          <a:off x="2728179" y="2741125"/>
          <a:ext cx="4551625" cy="40774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Evaluation du score ARI</a:t>
          </a:r>
        </a:p>
      </dsp:txBody>
      <dsp:txXfrm>
        <a:off x="2748083" y="2761029"/>
        <a:ext cx="4511817" cy="3679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57AF-7660-4FC6-B707-D22506706E9E}">
      <dsp:nvSpPr>
        <dsp:cNvPr id="0" name=""/>
        <dsp:cNvSpPr/>
      </dsp:nvSpPr>
      <dsp:spPr>
        <a:xfrm>
          <a:off x="0" y="896662"/>
          <a:ext cx="5260680" cy="1330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Création d’une matrice </a:t>
          </a:r>
          <a:br>
            <a:rPr lang="fr-FR" sz="2400" kern="1200" dirty="0"/>
          </a:br>
          <a:r>
            <a:rPr lang="fr-FR" sz="2400" kern="1200" dirty="0"/>
            <a:t>regroupant tous les descripteurs </a:t>
          </a:r>
          <a:br>
            <a:rPr lang="fr-FR" sz="2400" kern="1200" dirty="0"/>
          </a:br>
          <a:r>
            <a:rPr lang="fr-FR" sz="2400" kern="1200" dirty="0"/>
            <a:t>de toutes les images</a:t>
          </a:r>
        </a:p>
      </dsp:txBody>
      <dsp:txXfrm>
        <a:off x="64968" y="961630"/>
        <a:ext cx="5130744" cy="12009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CF92E-C8BA-4BBA-A966-34A5250E4506}">
      <dsp:nvSpPr>
        <dsp:cNvPr id="0" name=""/>
        <dsp:cNvSpPr/>
      </dsp:nvSpPr>
      <dsp:spPr>
        <a:xfrm>
          <a:off x="1252" y="1047"/>
          <a:ext cx="3792474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Utilisation de </a:t>
          </a:r>
          <a:r>
            <a:rPr lang="fr-FR" sz="2100" kern="1200" err="1"/>
            <a:t>MiniBatchKMeans</a:t>
          </a:r>
          <a:endParaRPr lang="fr-FR" sz="2100" kern="1200"/>
        </a:p>
      </dsp:txBody>
      <dsp:txXfrm>
        <a:off x="43207" y="43002"/>
        <a:ext cx="3708564" cy="1348523"/>
      </dsp:txXfrm>
    </dsp:sp>
    <dsp:sp modelId="{67308764-1639-4145-B9D4-E5FA0E86AA57}">
      <dsp:nvSpPr>
        <dsp:cNvPr id="0" name=""/>
        <dsp:cNvSpPr/>
      </dsp:nvSpPr>
      <dsp:spPr>
        <a:xfrm>
          <a:off x="1252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Variante de </a:t>
          </a:r>
          <a:br>
            <a:rPr lang="fr-FR" sz="1700" kern="1200"/>
          </a:br>
          <a:r>
            <a:rPr lang="fr-FR" sz="1700" kern="1200"/>
            <a:t>K-</a:t>
          </a:r>
          <a:r>
            <a:rPr lang="fr-FR" sz="1700" kern="1200" err="1"/>
            <a:t>Means</a:t>
          </a:r>
          <a:endParaRPr lang="fr-FR" sz="1700" kern="1200"/>
        </a:p>
      </dsp:txBody>
      <dsp:txXfrm>
        <a:off x="43207" y="1732674"/>
        <a:ext cx="1735895" cy="1348523"/>
      </dsp:txXfrm>
    </dsp:sp>
    <dsp:sp modelId="{50B2CC64-BE98-40C7-AD0E-37095FA7EFD4}">
      <dsp:nvSpPr>
        <dsp:cNvPr id="0" name=""/>
        <dsp:cNvSpPr/>
      </dsp:nvSpPr>
      <dsp:spPr>
        <a:xfrm>
          <a:off x="1973921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Plus rapide et adapté à notre problématique</a:t>
          </a:r>
        </a:p>
      </dsp:txBody>
      <dsp:txXfrm>
        <a:off x="2015876" y="1732674"/>
        <a:ext cx="1735895" cy="1348523"/>
      </dsp:txXfrm>
    </dsp:sp>
    <dsp:sp modelId="{47BE27B2-5B6E-4463-A1BD-8F6041EEA0E3}">
      <dsp:nvSpPr>
        <dsp:cNvPr id="0" name=""/>
        <dsp:cNvSpPr/>
      </dsp:nvSpPr>
      <dsp:spPr>
        <a:xfrm>
          <a:off x="4099453" y="1047"/>
          <a:ext cx="3792474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2 hyperparamètres</a:t>
          </a:r>
        </a:p>
      </dsp:txBody>
      <dsp:txXfrm>
        <a:off x="4141408" y="43002"/>
        <a:ext cx="3708564" cy="1348523"/>
      </dsp:txXfrm>
    </dsp:sp>
    <dsp:sp modelId="{0B3D6C7A-6726-427E-9964-62A34A82DB58}">
      <dsp:nvSpPr>
        <dsp:cNvPr id="0" name=""/>
        <dsp:cNvSpPr/>
      </dsp:nvSpPr>
      <dsp:spPr>
        <a:xfrm>
          <a:off x="4099453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err="1"/>
            <a:t>nClusters</a:t>
          </a:r>
          <a:r>
            <a:rPr lang="fr-FR" sz="1700" kern="1200"/>
            <a:t> : Racine carrée du nombre total de descripteurs </a:t>
          </a:r>
          <a:br>
            <a:rPr lang="fr-FR" sz="1700" kern="1200"/>
          </a:br>
          <a:r>
            <a:rPr lang="fr-FR" sz="1700" kern="1200">
              <a:sym typeface="Wingdings" panose="05000000000000000000" pitchFamily="2" charset="2"/>
            </a:rPr>
            <a:t></a:t>
          </a:r>
          <a:r>
            <a:rPr lang="fr-FR" sz="1700" kern="1200"/>
            <a:t> 2046</a:t>
          </a:r>
        </a:p>
      </dsp:txBody>
      <dsp:txXfrm>
        <a:off x="4141408" y="1732674"/>
        <a:ext cx="1735895" cy="1348523"/>
      </dsp:txXfrm>
    </dsp:sp>
    <dsp:sp modelId="{FC448075-52F3-4934-A6CA-7D5BED6BA3FB}">
      <dsp:nvSpPr>
        <dsp:cNvPr id="0" name=""/>
        <dsp:cNvSpPr/>
      </dsp:nvSpPr>
      <dsp:spPr>
        <a:xfrm>
          <a:off x="6072122" y="1690719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err="1"/>
            <a:t>batchSize</a:t>
          </a:r>
          <a:r>
            <a:rPr lang="fr-FR" sz="1700" kern="1200"/>
            <a:t> : </a:t>
          </a:r>
          <a:br>
            <a:rPr lang="fr-FR" sz="1700" kern="1200"/>
          </a:br>
          <a:r>
            <a:rPr lang="fr-FR" sz="1700" kern="1200"/>
            <a:t>3 fois le nombre d'images </a:t>
          </a:r>
          <a:br>
            <a:rPr lang="fr-FR" sz="1700" kern="1200"/>
          </a:br>
          <a:r>
            <a:rPr lang="fr-FR" sz="1700" kern="1200">
              <a:sym typeface="Wingdings" panose="05000000000000000000" pitchFamily="2" charset="2"/>
            </a:rPr>
            <a:t></a:t>
          </a:r>
          <a:r>
            <a:rPr lang="fr-FR" sz="1700" kern="1200"/>
            <a:t> 3150</a:t>
          </a:r>
        </a:p>
      </dsp:txBody>
      <dsp:txXfrm>
        <a:off x="6114077" y="1732674"/>
        <a:ext cx="1735895" cy="1348523"/>
      </dsp:txXfrm>
    </dsp:sp>
    <dsp:sp modelId="{C6CD0EC1-0D18-4D34-985E-45394B3416DE}">
      <dsp:nvSpPr>
        <dsp:cNvPr id="0" name=""/>
        <dsp:cNvSpPr/>
      </dsp:nvSpPr>
      <dsp:spPr>
        <a:xfrm>
          <a:off x="8197655" y="1047"/>
          <a:ext cx="1819805" cy="1432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Chaque centroïde est un mot virtuel</a:t>
          </a:r>
        </a:p>
      </dsp:txBody>
      <dsp:txXfrm>
        <a:off x="8239610" y="43002"/>
        <a:ext cx="1735895" cy="13485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607B4-9236-4792-828A-D394A32DAB86}">
      <dsp:nvSpPr>
        <dsp:cNvPr id="0" name=""/>
        <dsp:cNvSpPr/>
      </dsp:nvSpPr>
      <dsp:spPr>
        <a:xfrm>
          <a:off x="128986" y="891952"/>
          <a:ext cx="1857459" cy="6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Création d'un vecteur rempli de Zéros</a:t>
          </a:r>
        </a:p>
      </dsp:txBody>
      <dsp:txXfrm>
        <a:off x="128986" y="891952"/>
        <a:ext cx="1857459" cy="612117"/>
      </dsp:txXfrm>
    </dsp:sp>
    <dsp:sp modelId="{2A8BEAF8-569F-4B18-A7AF-8489F3EC0E15}">
      <dsp:nvSpPr>
        <dsp:cNvPr id="0" name=""/>
        <dsp:cNvSpPr/>
      </dsp:nvSpPr>
      <dsp:spPr>
        <a:xfrm>
          <a:off x="128986" y="2182697"/>
          <a:ext cx="1857459" cy="114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Dimension :</a:t>
          </a:r>
          <a:br>
            <a:rPr lang="fr-FR" sz="1000" kern="1200" dirty="0"/>
          </a:br>
          <a:r>
            <a:rPr lang="fr-FR" sz="900" kern="1200" dirty="0"/>
            <a:t>(1, Nombre de Mots dans le BOVW)</a:t>
          </a:r>
          <a:endParaRPr lang="fr-FR" sz="1000" kern="1200" dirty="0"/>
        </a:p>
      </dsp:txBody>
      <dsp:txXfrm>
        <a:off x="128986" y="2182697"/>
        <a:ext cx="1857459" cy="1146809"/>
      </dsp:txXfrm>
    </dsp:sp>
    <dsp:sp modelId="{9CD65203-85CB-4A8A-823E-6E2B438BDD7D}">
      <dsp:nvSpPr>
        <dsp:cNvPr id="0" name=""/>
        <dsp:cNvSpPr/>
      </dsp:nvSpPr>
      <dsp:spPr>
        <a:xfrm>
          <a:off x="126875" y="705784"/>
          <a:ext cx="147752" cy="1477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DE500-75BC-4477-B09C-E65308083330}">
      <dsp:nvSpPr>
        <dsp:cNvPr id="0" name=""/>
        <dsp:cNvSpPr/>
      </dsp:nvSpPr>
      <dsp:spPr>
        <a:xfrm>
          <a:off x="230302" y="498931"/>
          <a:ext cx="147752" cy="1477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E9417-9FED-4A0E-B5FF-647CB61A239F}">
      <dsp:nvSpPr>
        <dsp:cNvPr id="0" name=""/>
        <dsp:cNvSpPr/>
      </dsp:nvSpPr>
      <dsp:spPr>
        <a:xfrm>
          <a:off x="478526" y="540302"/>
          <a:ext cx="232182" cy="232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635E5-2077-4638-8089-A43A33894F10}">
      <dsp:nvSpPr>
        <dsp:cNvPr id="0" name=""/>
        <dsp:cNvSpPr/>
      </dsp:nvSpPr>
      <dsp:spPr>
        <a:xfrm>
          <a:off x="685379" y="312763"/>
          <a:ext cx="147752" cy="1477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30F51-1788-4712-BF6D-6C963CA07DFC}">
      <dsp:nvSpPr>
        <dsp:cNvPr id="0" name=""/>
        <dsp:cNvSpPr/>
      </dsp:nvSpPr>
      <dsp:spPr>
        <a:xfrm>
          <a:off x="954289" y="230021"/>
          <a:ext cx="147752" cy="1477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2EE7F-2D8F-4F87-AB62-06B8946559E8}">
      <dsp:nvSpPr>
        <dsp:cNvPr id="0" name=""/>
        <dsp:cNvSpPr/>
      </dsp:nvSpPr>
      <dsp:spPr>
        <a:xfrm>
          <a:off x="1285254" y="374819"/>
          <a:ext cx="147752" cy="1477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7EE1-3E72-48B5-A868-1666FF00F2DF}">
      <dsp:nvSpPr>
        <dsp:cNvPr id="0" name=""/>
        <dsp:cNvSpPr/>
      </dsp:nvSpPr>
      <dsp:spPr>
        <a:xfrm>
          <a:off x="1492108" y="478245"/>
          <a:ext cx="232182" cy="232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5519-0282-4BEA-ABBF-A36CFE087ABD}">
      <dsp:nvSpPr>
        <dsp:cNvPr id="0" name=""/>
        <dsp:cNvSpPr/>
      </dsp:nvSpPr>
      <dsp:spPr>
        <a:xfrm>
          <a:off x="1781703" y="705784"/>
          <a:ext cx="147752" cy="1477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46C05-DE6E-4D45-B7C1-785D7481D0EF}">
      <dsp:nvSpPr>
        <dsp:cNvPr id="0" name=""/>
        <dsp:cNvSpPr/>
      </dsp:nvSpPr>
      <dsp:spPr>
        <a:xfrm>
          <a:off x="1905815" y="933323"/>
          <a:ext cx="147752" cy="1477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B27CE-2986-4587-8B2F-435C8C26FDB8}">
      <dsp:nvSpPr>
        <dsp:cNvPr id="0" name=""/>
        <dsp:cNvSpPr/>
      </dsp:nvSpPr>
      <dsp:spPr>
        <a:xfrm>
          <a:off x="830177" y="498931"/>
          <a:ext cx="379934" cy="3799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55B87-8A22-4E66-8420-DD999480780B}">
      <dsp:nvSpPr>
        <dsp:cNvPr id="0" name=""/>
        <dsp:cNvSpPr/>
      </dsp:nvSpPr>
      <dsp:spPr>
        <a:xfrm>
          <a:off x="23448" y="1284974"/>
          <a:ext cx="147752" cy="1477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2AD9D-EAA7-43D9-B50A-40ACFCACB069}">
      <dsp:nvSpPr>
        <dsp:cNvPr id="0" name=""/>
        <dsp:cNvSpPr/>
      </dsp:nvSpPr>
      <dsp:spPr>
        <a:xfrm>
          <a:off x="147560" y="1471142"/>
          <a:ext cx="232182" cy="232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C8BA-7740-45FA-9F7D-462898FDA3AC}">
      <dsp:nvSpPr>
        <dsp:cNvPr id="0" name=""/>
        <dsp:cNvSpPr/>
      </dsp:nvSpPr>
      <dsp:spPr>
        <a:xfrm>
          <a:off x="457840" y="1636625"/>
          <a:ext cx="337719" cy="3377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5F171-EA1B-46EE-BB1B-3606B8FE915B}">
      <dsp:nvSpPr>
        <dsp:cNvPr id="0" name=""/>
        <dsp:cNvSpPr/>
      </dsp:nvSpPr>
      <dsp:spPr>
        <a:xfrm>
          <a:off x="892233" y="1905534"/>
          <a:ext cx="147752" cy="1477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5C5E0-25BF-445F-9B00-950E66645A54}">
      <dsp:nvSpPr>
        <dsp:cNvPr id="0" name=""/>
        <dsp:cNvSpPr/>
      </dsp:nvSpPr>
      <dsp:spPr>
        <a:xfrm>
          <a:off x="974974" y="1636625"/>
          <a:ext cx="232182" cy="2321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54CE3-BA9B-474C-9144-B31F1C7544C7}">
      <dsp:nvSpPr>
        <dsp:cNvPr id="0" name=""/>
        <dsp:cNvSpPr/>
      </dsp:nvSpPr>
      <dsp:spPr>
        <a:xfrm>
          <a:off x="1181828" y="1926220"/>
          <a:ext cx="147752" cy="1477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F9DD5-2CE5-4699-BA90-943CAF37DEE0}">
      <dsp:nvSpPr>
        <dsp:cNvPr id="0" name=""/>
        <dsp:cNvSpPr/>
      </dsp:nvSpPr>
      <dsp:spPr>
        <a:xfrm>
          <a:off x="1367996" y="1595254"/>
          <a:ext cx="337719" cy="337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B8EDE-492F-4ECD-9A7F-E5F1462151CE}">
      <dsp:nvSpPr>
        <dsp:cNvPr id="0" name=""/>
        <dsp:cNvSpPr/>
      </dsp:nvSpPr>
      <dsp:spPr>
        <a:xfrm>
          <a:off x="1823073" y="1512513"/>
          <a:ext cx="232182" cy="232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4F139-75B9-46ED-ACAE-C2CAFC530AEE}">
      <dsp:nvSpPr>
        <dsp:cNvPr id="0" name=""/>
        <dsp:cNvSpPr/>
      </dsp:nvSpPr>
      <dsp:spPr>
        <a:xfrm>
          <a:off x="2055256" y="539957"/>
          <a:ext cx="681886" cy="1301796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561C2-F730-4A13-BA5E-70A2EC00AFD1}">
      <dsp:nvSpPr>
        <dsp:cNvPr id="0" name=""/>
        <dsp:cNvSpPr/>
      </dsp:nvSpPr>
      <dsp:spPr>
        <a:xfrm>
          <a:off x="2737143" y="540590"/>
          <a:ext cx="1859691" cy="130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Calcul des descripteurs </a:t>
          </a:r>
          <a:br>
            <a:rPr lang="fr-FR" sz="1300" kern="1200"/>
          </a:br>
          <a:r>
            <a:rPr lang="fr-FR" sz="1300" kern="1200"/>
            <a:t>des images</a:t>
          </a:r>
        </a:p>
      </dsp:txBody>
      <dsp:txXfrm>
        <a:off x="2737143" y="540590"/>
        <a:ext cx="1859691" cy="1301783"/>
      </dsp:txXfrm>
    </dsp:sp>
    <dsp:sp modelId="{9028B6F0-CD60-4254-A386-384B3BE3623D}">
      <dsp:nvSpPr>
        <dsp:cNvPr id="0" name=""/>
        <dsp:cNvSpPr/>
      </dsp:nvSpPr>
      <dsp:spPr>
        <a:xfrm>
          <a:off x="4596834" y="539957"/>
          <a:ext cx="681886" cy="1301796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3517-7B2D-45EA-A3BD-2AA1CCBB8D2D}">
      <dsp:nvSpPr>
        <dsp:cNvPr id="0" name=""/>
        <dsp:cNvSpPr/>
      </dsp:nvSpPr>
      <dsp:spPr>
        <a:xfrm>
          <a:off x="5436358" y="540590"/>
          <a:ext cx="1859691" cy="130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Transformation des descripteurs en </a:t>
          </a:r>
          <a:br>
            <a:rPr lang="fr-FR" sz="1300" kern="1200"/>
          </a:br>
          <a:r>
            <a:rPr lang="fr-FR" sz="1300" kern="1200"/>
            <a:t>Virtual </a:t>
          </a:r>
          <a:r>
            <a:rPr lang="fr-FR" sz="1300" kern="1200" err="1"/>
            <a:t>Words</a:t>
          </a:r>
          <a:endParaRPr lang="fr-FR" sz="1300" kern="1200"/>
        </a:p>
      </dsp:txBody>
      <dsp:txXfrm>
        <a:off x="5436358" y="540590"/>
        <a:ext cx="1859691" cy="1301783"/>
      </dsp:txXfrm>
    </dsp:sp>
    <dsp:sp modelId="{977AFC93-AD7E-4DF1-83D9-40C3F36B779F}">
      <dsp:nvSpPr>
        <dsp:cNvPr id="0" name=""/>
        <dsp:cNvSpPr/>
      </dsp:nvSpPr>
      <dsp:spPr>
        <a:xfrm>
          <a:off x="5278721" y="1890439"/>
          <a:ext cx="2174964" cy="173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 </a:t>
          </a:r>
          <a:r>
            <a:rPr lang="fr-FR" sz="1000" kern="1200" dirty="0" err="1"/>
            <a:t>Predict</a:t>
          </a:r>
          <a:r>
            <a:rPr lang="fr-FR" sz="1000" kern="1200" dirty="0"/>
            <a:t> sur le </a:t>
          </a:r>
          <a:br>
            <a:rPr lang="fr-FR" sz="1000" kern="1200" dirty="0"/>
          </a:br>
          <a:r>
            <a:rPr lang="fr-FR" sz="1000" kern="1200" dirty="0" err="1"/>
            <a:t>MiniBatchKMeans</a:t>
          </a:r>
          <a:r>
            <a:rPr lang="fr-FR" sz="1000" kern="1200" dirty="0"/>
            <a:t> entrainé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Cluster </a:t>
          </a:r>
          <a:r>
            <a:rPr lang="fr-FR" sz="1000" b="1" kern="1200" dirty="0">
              <a:sym typeface="Wingdings" panose="05000000000000000000" pitchFamily="2" charset="2"/>
            </a:rPr>
            <a:t> Virtual </a:t>
          </a:r>
          <a:r>
            <a:rPr lang="fr-FR" sz="1000" b="1" kern="1200" dirty="0" err="1">
              <a:sym typeface="Wingdings" panose="05000000000000000000" pitchFamily="2" charset="2"/>
            </a:rPr>
            <a:t>Words</a:t>
          </a:r>
          <a:endParaRPr lang="fr-FR" sz="1000" b="1" kern="1200" dirty="0"/>
        </a:p>
      </dsp:txBody>
      <dsp:txXfrm>
        <a:off x="5278721" y="1890439"/>
        <a:ext cx="2174964" cy="1731327"/>
      </dsp:txXfrm>
    </dsp:sp>
    <dsp:sp modelId="{76DEF44C-61E9-4B28-BBE4-217E0BC11156}">
      <dsp:nvSpPr>
        <dsp:cNvPr id="0" name=""/>
        <dsp:cNvSpPr/>
      </dsp:nvSpPr>
      <dsp:spPr>
        <a:xfrm>
          <a:off x="7453686" y="539957"/>
          <a:ext cx="681886" cy="1301796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16697-0A35-4634-B8D9-5A4C41F93D39}">
      <dsp:nvSpPr>
        <dsp:cNvPr id="0" name=""/>
        <dsp:cNvSpPr/>
      </dsp:nvSpPr>
      <dsp:spPr>
        <a:xfrm>
          <a:off x="8275049" y="447605"/>
          <a:ext cx="1580737" cy="1580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Incrémentation des histogrammes</a:t>
          </a:r>
        </a:p>
      </dsp:txBody>
      <dsp:txXfrm>
        <a:off x="8506543" y="679099"/>
        <a:ext cx="1117749" cy="1117749"/>
      </dsp:txXfrm>
    </dsp:sp>
    <dsp:sp modelId="{F1B0EFA6-6CE9-409F-B03E-46994959EF84}">
      <dsp:nvSpPr>
        <dsp:cNvPr id="0" name=""/>
        <dsp:cNvSpPr/>
      </dsp:nvSpPr>
      <dsp:spPr>
        <a:xfrm>
          <a:off x="8135573" y="2182697"/>
          <a:ext cx="1859691" cy="114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Histogrammes normalisés </a:t>
          </a:r>
          <a:r>
            <a:rPr lang="fr-FR" sz="1000" kern="1200" dirty="0">
              <a:sym typeface="Wingdings" panose="05000000000000000000" pitchFamily="2" charset="2"/>
            </a:rPr>
            <a:t></a:t>
          </a:r>
          <a:br>
            <a:rPr lang="fr-FR" sz="1000" kern="1200" dirty="0">
              <a:sym typeface="Wingdings" panose="05000000000000000000" pitchFamily="2" charset="2"/>
            </a:rPr>
          </a:br>
          <a:r>
            <a:rPr lang="fr-FR" sz="1000" kern="1200" dirty="0"/>
            <a:t>1/</a:t>
          </a:r>
          <a:r>
            <a:rPr lang="fr-FR" sz="1000" kern="1200" dirty="0" err="1"/>
            <a:t>Nombre_De_Descripteurs_Total</a:t>
          </a:r>
          <a:endParaRPr lang="fr-FR" sz="1000" kern="1200" dirty="0"/>
        </a:p>
      </dsp:txBody>
      <dsp:txXfrm>
        <a:off x="8135573" y="2182697"/>
        <a:ext cx="1859691" cy="11468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D89F5-D117-4304-BB09-2B67F7C4C95B}">
      <dsp:nvSpPr>
        <dsp:cNvPr id="0" name=""/>
        <dsp:cNvSpPr/>
      </dsp:nvSpPr>
      <dsp:spPr>
        <a:xfrm>
          <a:off x="1671090" y="935653"/>
          <a:ext cx="3129624" cy="2087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892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i="0" kern="1200"/>
            <a:t>≃ </a:t>
          </a:r>
          <a:r>
            <a:rPr lang="fr-FR" sz="3500" kern="1200"/>
            <a:t>0,07</a:t>
          </a:r>
        </a:p>
      </dsp:txBody>
      <dsp:txXfrm>
        <a:off x="2171829" y="935653"/>
        <a:ext cx="2628884" cy="2087459"/>
      </dsp:txXfrm>
    </dsp:sp>
    <dsp:sp modelId="{2C26ABC2-3E51-42CB-ADCF-C8E26B66DED4}">
      <dsp:nvSpPr>
        <dsp:cNvPr id="0" name=""/>
        <dsp:cNvSpPr/>
      </dsp:nvSpPr>
      <dsp:spPr>
        <a:xfrm>
          <a:off x="1956" y="101087"/>
          <a:ext cx="2086416" cy="20864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Score </a:t>
          </a:r>
        </a:p>
      </dsp:txBody>
      <dsp:txXfrm>
        <a:off x="307505" y="406636"/>
        <a:ext cx="1475318" cy="1475318"/>
      </dsp:txXfrm>
    </dsp:sp>
    <dsp:sp modelId="{E00D65CB-97B7-49C9-AE2D-B2702773DD79}">
      <dsp:nvSpPr>
        <dsp:cNvPr id="0" name=""/>
        <dsp:cNvSpPr/>
      </dsp:nvSpPr>
      <dsp:spPr>
        <a:xfrm>
          <a:off x="6887131" y="935653"/>
          <a:ext cx="3129624" cy="20874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892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Faible mais pouvant être amélioré</a:t>
          </a:r>
        </a:p>
      </dsp:txBody>
      <dsp:txXfrm>
        <a:off x="7387871" y="935653"/>
        <a:ext cx="2628884" cy="2087459"/>
      </dsp:txXfrm>
    </dsp:sp>
    <dsp:sp modelId="{75B9B18F-1BFB-47F3-B4AC-D7528DF907EC}">
      <dsp:nvSpPr>
        <dsp:cNvPr id="0" name=""/>
        <dsp:cNvSpPr/>
      </dsp:nvSpPr>
      <dsp:spPr>
        <a:xfrm>
          <a:off x="5217998" y="101087"/>
          <a:ext cx="2086416" cy="2086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Résultat</a:t>
          </a:r>
        </a:p>
      </dsp:txBody>
      <dsp:txXfrm>
        <a:off x="5523547" y="406636"/>
        <a:ext cx="1475318" cy="1475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DBCE0-C66F-4706-85BD-145912C1C984}">
      <dsp:nvSpPr>
        <dsp:cNvPr id="0" name=""/>
        <dsp:cNvSpPr/>
      </dsp:nvSpPr>
      <dsp:spPr>
        <a:xfrm>
          <a:off x="6109" y="578818"/>
          <a:ext cx="1966563" cy="19665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Objectifs à atteindre</a:t>
          </a:r>
        </a:p>
      </dsp:txBody>
      <dsp:txXfrm>
        <a:off x="294105" y="866814"/>
        <a:ext cx="1390571" cy="1390571"/>
      </dsp:txXfrm>
    </dsp:sp>
    <dsp:sp modelId="{015FE70F-FDD9-4D2A-BD3F-EA73C6122C64}">
      <dsp:nvSpPr>
        <dsp:cNvPr id="0" name=""/>
        <dsp:cNvSpPr/>
      </dsp:nvSpPr>
      <dsp:spPr>
        <a:xfrm rot="2558555">
          <a:off x="1946149" y="1833486"/>
          <a:ext cx="6424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427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51041-1AF5-4E1D-BCB6-491490C368F4}">
      <dsp:nvSpPr>
        <dsp:cNvPr id="0" name=""/>
        <dsp:cNvSpPr/>
      </dsp:nvSpPr>
      <dsp:spPr>
        <a:xfrm rot="8241445">
          <a:off x="4508385" y="1833486"/>
          <a:ext cx="6424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427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4D987-0048-4DFB-B5F2-93A5AFC0FA24}">
      <dsp:nvSpPr>
        <dsp:cNvPr id="0" name=""/>
        <dsp:cNvSpPr/>
      </dsp:nvSpPr>
      <dsp:spPr>
        <a:xfrm>
          <a:off x="2503645" y="2051083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714E6-DDC0-4B46-9AA9-89F388E2C62D}">
      <dsp:nvSpPr>
        <dsp:cNvPr id="0" name=""/>
        <dsp:cNvSpPr/>
      </dsp:nvSpPr>
      <dsp:spPr>
        <a:xfrm>
          <a:off x="2733509" y="1562100"/>
          <a:ext cx="1629943" cy="9779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</a:t>
          </a:r>
          <a:r>
            <a:rPr lang="fr-FR" sz="1000" b="0" i="0" kern="1200" dirty="0"/>
            <a:t>tudier la faisabilité d'un </a:t>
          </a:r>
          <a:r>
            <a:rPr lang="fr-FR" sz="1000" b="1" i="0" kern="1200" dirty="0"/>
            <a:t>moteur de classification</a:t>
          </a:r>
          <a:r>
            <a:rPr lang="fr-FR" sz="1000" b="0" i="0" kern="1200" dirty="0"/>
            <a:t> </a:t>
          </a:r>
          <a:br>
            <a:rPr lang="fr-FR" sz="1000" b="0" i="0" kern="1200" dirty="0"/>
          </a:br>
          <a:r>
            <a:rPr lang="fr-FR" sz="1000" b="0" i="0" kern="1200" dirty="0"/>
            <a:t>des articles en différentes catégories</a:t>
          </a:r>
          <a:endParaRPr lang="fr-FR" sz="1000" kern="1200" dirty="0"/>
        </a:p>
      </dsp:txBody>
      <dsp:txXfrm>
        <a:off x="2733509" y="1562100"/>
        <a:ext cx="1629943" cy="977965"/>
      </dsp:txXfrm>
    </dsp:sp>
    <dsp:sp modelId="{9872DCF3-C732-41AA-A4BD-ACEC7444B0D0}">
      <dsp:nvSpPr>
        <dsp:cNvPr id="0" name=""/>
        <dsp:cNvSpPr/>
      </dsp:nvSpPr>
      <dsp:spPr>
        <a:xfrm>
          <a:off x="4363452" y="2051083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D1157-DA57-459F-AAFA-C8ABFAE3B391}">
      <dsp:nvSpPr>
        <dsp:cNvPr id="0" name=""/>
        <dsp:cNvSpPr/>
      </dsp:nvSpPr>
      <dsp:spPr>
        <a:xfrm>
          <a:off x="5124288" y="578818"/>
          <a:ext cx="1966563" cy="19665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 catégories</a:t>
          </a:r>
        </a:p>
      </dsp:txBody>
      <dsp:txXfrm>
        <a:off x="5412284" y="866814"/>
        <a:ext cx="1390571" cy="1390571"/>
      </dsp:txXfrm>
    </dsp:sp>
    <dsp:sp modelId="{7278935A-DDC9-47C1-AE39-C653B70A7D77}">
      <dsp:nvSpPr>
        <dsp:cNvPr id="0" name=""/>
        <dsp:cNvSpPr/>
      </dsp:nvSpPr>
      <dsp:spPr>
        <a:xfrm rot="18507045">
          <a:off x="6920286" y="819840"/>
          <a:ext cx="15198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9889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42668-5207-41BE-898D-3930636AE5F5}">
      <dsp:nvSpPr>
        <dsp:cNvPr id="0" name=""/>
        <dsp:cNvSpPr/>
      </dsp:nvSpPr>
      <dsp:spPr>
        <a:xfrm>
          <a:off x="8152796" y="224695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5E797-9B87-4C6A-91FE-BCE1BF70A58C}">
      <dsp:nvSpPr>
        <dsp:cNvPr id="0" name=""/>
        <dsp:cNvSpPr/>
      </dsp:nvSpPr>
      <dsp:spPr>
        <a:xfrm>
          <a:off x="8382660" y="1794"/>
          <a:ext cx="1629943" cy="445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Home Decor &amp; Festive Needs</a:t>
          </a:r>
          <a:endParaRPr lang="fr-FR" sz="1000" b="1" kern="1200" dirty="0"/>
        </a:p>
      </dsp:txBody>
      <dsp:txXfrm>
        <a:off x="8382660" y="1794"/>
        <a:ext cx="1629943" cy="445801"/>
      </dsp:txXfrm>
    </dsp:sp>
    <dsp:sp modelId="{CD24F8DD-798B-43E5-9987-8929571031CD}">
      <dsp:nvSpPr>
        <dsp:cNvPr id="0" name=""/>
        <dsp:cNvSpPr/>
      </dsp:nvSpPr>
      <dsp:spPr>
        <a:xfrm rot="19199001">
          <a:off x="7063190" y="1067260"/>
          <a:ext cx="12340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4081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17726-41F6-4686-8947-5529CF7E1F2C}">
      <dsp:nvSpPr>
        <dsp:cNvPr id="0" name=""/>
        <dsp:cNvSpPr/>
      </dsp:nvSpPr>
      <dsp:spPr>
        <a:xfrm>
          <a:off x="8152796" y="670497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86110-19FD-4A0C-B384-4C198B8439BE}">
      <dsp:nvSpPr>
        <dsp:cNvPr id="0" name=""/>
        <dsp:cNvSpPr/>
      </dsp:nvSpPr>
      <dsp:spPr>
        <a:xfrm>
          <a:off x="8382660" y="447596"/>
          <a:ext cx="1629943" cy="445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Home Furnishing</a:t>
          </a:r>
          <a:endParaRPr lang="fr-FR" sz="1000" b="1" kern="1200" dirty="0"/>
        </a:p>
      </dsp:txBody>
      <dsp:txXfrm>
        <a:off x="8382660" y="447596"/>
        <a:ext cx="1629943" cy="445801"/>
      </dsp:txXfrm>
    </dsp:sp>
    <dsp:sp modelId="{8FB488C5-1743-49DD-9CFB-BEDA22AD420F}">
      <dsp:nvSpPr>
        <dsp:cNvPr id="0" name=""/>
        <dsp:cNvSpPr/>
      </dsp:nvSpPr>
      <dsp:spPr>
        <a:xfrm rot="20233647">
          <a:off x="7167714" y="1314680"/>
          <a:ext cx="1025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33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83C1E-D950-4623-AE79-C4DDF399B7B1}">
      <dsp:nvSpPr>
        <dsp:cNvPr id="0" name=""/>
        <dsp:cNvSpPr/>
      </dsp:nvSpPr>
      <dsp:spPr>
        <a:xfrm>
          <a:off x="8152796" y="1116298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96357-46F5-4414-BB18-437D25E673E5}">
      <dsp:nvSpPr>
        <dsp:cNvPr id="0" name=""/>
        <dsp:cNvSpPr/>
      </dsp:nvSpPr>
      <dsp:spPr>
        <a:xfrm>
          <a:off x="8382660" y="893398"/>
          <a:ext cx="1629943" cy="445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Watches</a:t>
          </a:r>
          <a:endParaRPr lang="fr-FR" sz="1000" b="1" kern="1200" dirty="0"/>
        </a:p>
      </dsp:txBody>
      <dsp:txXfrm>
        <a:off x="8382660" y="893398"/>
        <a:ext cx="1629943" cy="445801"/>
      </dsp:txXfrm>
    </dsp:sp>
    <dsp:sp modelId="{8AAAB79B-E099-4B27-9003-0024390F1086}">
      <dsp:nvSpPr>
        <dsp:cNvPr id="0" name=""/>
        <dsp:cNvSpPr/>
      </dsp:nvSpPr>
      <dsp:spPr>
        <a:xfrm>
          <a:off x="7207666" y="1562100"/>
          <a:ext cx="9451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130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DC87E-5914-4A27-8B69-49EAB07A3ED2}">
      <dsp:nvSpPr>
        <dsp:cNvPr id="0" name=""/>
        <dsp:cNvSpPr/>
      </dsp:nvSpPr>
      <dsp:spPr>
        <a:xfrm>
          <a:off x="8152796" y="1562100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3282B-9146-45B4-A64B-E692E2C726AB}">
      <dsp:nvSpPr>
        <dsp:cNvPr id="0" name=""/>
        <dsp:cNvSpPr/>
      </dsp:nvSpPr>
      <dsp:spPr>
        <a:xfrm>
          <a:off x="8382660" y="1339199"/>
          <a:ext cx="1629943" cy="445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Computers</a:t>
          </a:r>
          <a:endParaRPr lang="fr-FR" sz="1000" b="1" kern="1200" dirty="0"/>
        </a:p>
      </dsp:txBody>
      <dsp:txXfrm>
        <a:off x="8382660" y="1339199"/>
        <a:ext cx="1629943" cy="445801"/>
      </dsp:txXfrm>
    </dsp:sp>
    <dsp:sp modelId="{4E86E7CF-DA7C-4FB5-9FD5-F42905986CA3}">
      <dsp:nvSpPr>
        <dsp:cNvPr id="0" name=""/>
        <dsp:cNvSpPr/>
      </dsp:nvSpPr>
      <dsp:spPr>
        <a:xfrm rot="1366353">
          <a:off x="7167714" y="1809520"/>
          <a:ext cx="1025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33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92097-3409-4D01-A2B6-8D3AF255526B}">
      <dsp:nvSpPr>
        <dsp:cNvPr id="0" name=""/>
        <dsp:cNvSpPr/>
      </dsp:nvSpPr>
      <dsp:spPr>
        <a:xfrm>
          <a:off x="8152796" y="2007902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22F02-FDFA-4D86-85D6-665F18BD857D}">
      <dsp:nvSpPr>
        <dsp:cNvPr id="0" name=""/>
        <dsp:cNvSpPr/>
      </dsp:nvSpPr>
      <dsp:spPr>
        <a:xfrm>
          <a:off x="8382660" y="1785001"/>
          <a:ext cx="1629943" cy="445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Baby Care </a:t>
          </a:r>
          <a:endParaRPr lang="fr-FR" sz="1000" b="1" kern="1200" dirty="0"/>
        </a:p>
      </dsp:txBody>
      <dsp:txXfrm>
        <a:off x="8382660" y="1785001"/>
        <a:ext cx="1629943" cy="445801"/>
      </dsp:txXfrm>
    </dsp:sp>
    <dsp:sp modelId="{ABAC8AFC-2619-48C0-AF25-8C8D4F09DAEF}">
      <dsp:nvSpPr>
        <dsp:cNvPr id="0" name=""/>
        <dsp:cNvSpPr/>
      </dsp:nvSpPr>
      <dsp:spPr>
        <a:xfrm rot="2400999">
          <a:off x="7063190" y="2056940"/>
          <a:ext cx="12340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4081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C0126-6403-4D09-8529-155607F4A80A}">
      <dsp:nvSpPr>
        <dsp:cNvPr id="0" name=""/>
        <dsp:cNvSpPr/>
      </dsp:nvSpPr>
      <dsp:spPr>
        <a:xfrm>
          <a:off x="8152796" y="2453703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C662-4F3C-4EF1-9109-1111016C553E}">
      <dsp:nvSpPr>
        <dsp:cNvPr id="0" name=""/>
        <dsp:cNvSpPr/>
      </dsp:nvSpPr>
      <dsp:spPr>
        <a:xfrm>
          <a:off x="8382660" y="2230802"/>
          <a:ext cx="1629943" cy="445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Kitchen &amp; Dining</a:t>
          </a:r>
          <a:endParaRPr lang="fr-FR" sz="1000" b="1" kern="1200" dirty="0"/>
        </a:p>
      </dsp:txBody>
      <dsp:txXfrm>
        <a:off x="8382660" y="2230802"/>
        <a:ext cx="1629943" cy="445801"/>
      </dsp:txXfrm>
    </dsp:sp>
    <dsp:sp modelId="{068FE5D8-F459-41A4-B5A0-4200CD8B4070}">
      <dsp:nvSpPr>
        <dsp:cNvPr id="0" name=""/>
        <dsp:cNvSpPr/>
      </dsp:nvSpPr>
      <dsp:spPr>
        <a:xfrm rot="3092955">
          <a:off x="6920286" y="2304360"/>
          <a:ext cx="15198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9889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3064E-67F9-4382-BF03-1F9EB45BB62F}">
      <dsp:nvSpPr>
        <dsp:cNvPr id="0" name=""/>
        <dsp:cNvSpPr/>
      </dsp:nvSpPr>
      <dsp:spPr>
        <a:xfrm>
          <a:off x="8152796" y="2899505"/>
          <a:ext cx="229863" cy="0"/>
        </a:xfrm>
        <a:prstGeom prst="line">
          <a:avLst/>
        </a:pr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6094-3B6D-414D-A17C-148AB70375FD}">
      <dsp:nvSpPr>
        <dsp:cNvPr id="0" name=""/>
        <dsp:cNvSpPr/>
      </dsp:nvSpPr>
      <dsp:spPr>
        <a:xfrm>
          <a:off x="8382660" y="2676604"/>
          <a:ext cx="1629943" cy="445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Beauty and Personal Care</a:t>
          </a:r>
          <a:endParaRPr lang="fr-FR" sz="1000" b="1" kern="1200" dirty="0"/>
        </a:p>
      </dsp:txBody>
      <dsp:txXfrm>
        <a:off x="8382660" y="2676604"/>
        <a:ext cx="1629943" cy="4458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7CE57-3B2B-466F-A9FF-74D14D342F86}">
      <dsp:nvSpPr>
        <dsp:cNvPr id="0" name=""/>
        <dsp:cNvSpPr/>
      </dsp:nvSpPr>
      <dsp:spPr>
        <a:xfrm rot="10800000">
          <a:off x="2025183" y="381"/>
          <a:ext cx="6662444" cy="13881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Réseau de neurones convolutif</a:t>
          </a:r>
        </a:p>
      </dsp:txBody>
      <dsp:txXfrm rot="10800000">
        <a:off x="2372231" y="381"/>
        <a:ext cx="6315396" cy="1388194"/>
      </dsp:txXfrm>
    </dsp:sp>
    <dsp:sp modelId="{5E44CD4D-C1E4-4570-95FE-BC9F7CA6B7FA}">
      <dsp:nvSpPr>
        <dsp:cNvPr id="0" name=""/>
        <dsp:cNvSpPr/>
      </dsp:nvSpPr>
      <dsp:spPr>
        <a:xfrm>
          <a:off x="1331085" y="381"/>
          <a:ext cx="1388194" cy="13881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B7374-767D-48FB-9011-C5FF5B01A697}">
      <dsp:nvSpPr>
        <dsp:cNvPr id="0" name=""/>
        <dsp:cNvSpPr/>
      </dsp:nvSpPr>
      <dsp:spPr>
        <a:xfrm rot="10800000">
          <a:off x="2025183" y="1735624"/>
          <a:ext cx="6662444" cy="13881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Atteint une précision de 92,7% dans le top 5 des tests d'</a:t>
          </a:r>
          <a:r>
            <a:rPr lang="fr-FR" sz="3000" kern="1200" dirty="0" err="1"/>
            <a:t>ImageNet</a:t>
          </a:r>
          <a:endParaRPr lang="fr-FR" sz="3000" kern="1200" dirty="0"/>
        </a:p>
      </dsp:txBody>
      <dsp:txXfrm rot="10800000">
        <a:off x="2372231" y="1735624"/>
        <a:ext cx="6315396" cy="1388194"/>
      </dsp:txXfrm>
    </dsp:sp>
    <dsp:sp modelId="{850679F4-42A1-4D02-8026-146043A08A0E}">
      <dsp:nvSpPr>
        <dsp:cNvPr id="0" name=""/>
        <dsp:cNvSpPr/>
      </dsp:nvSpPr>
      <dsp:spPr>
        <a:xfrm>
          <a:off x="1331085" y="1735624"/>
          <a:ext cx="1388194" cy="13881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2551-B906-46A9-A0B6-45AB3A480FFC}">
      <dsp:nvSpPr>
        <dsp:cNvPr id="0" name=""/>
        <dsp:cNvSpPr/>
      </dsp:nvSpPr>
      <dsp:spPr>
        <a:xfrm>
          <a:off x="0" y="119400"/>
          <a:ext cx="10018712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Utiliser la connaissance déjà acquise par un modèle entraîné pour l'adapter à notre problématique</a:t>
          </a:r>
        </a:p>
      </dsp:txBody>
      <dsp:txXfrm>
        <a:off x="67966" y="187366"/>
        <a:ext cx="9882780" cy="1256367"/>
      </dsp:txXfrm>
    </dsp:sp>
    <dsp:sp modelId="{713E8EA4-E80A-420D-8ED9-96E820972B48}">
      <dsp:nvSpPr>
        <dsp:cNvPr id="0" name=""/>
        <dsp:cNvSpPr/>
      </dsp:nvSpPr>
      <dsp:spPr>
        <a:xfrm>
          <a:off x="0" y="1612500"/>
          <a:ext cx="10018712" cy="13922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De base VGG16 permet de classer une image </a:t>
          </a:r>
          <a:br>
            <a:rPr lang="fr-FR" sz="3500" kern="1200" dirty="0"/>
          </a:br>
          <a:r>
            <a:rPr lang="fr-FR" sz="3500" kern="1200" dirty="0"/>
            <a:t>parmi 1000 catégories différentes</a:t>
          </a:r>
        </a:p>
      </dsp:txBody>
      <dsp:txXfrm>
        <a:off x="67966" y="1680466"/>
        <a:ext cx="9882780" cy="12563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48678-CB77-4B7D-AF69-FFA7D9FB4455}">
      <dsp:nvSpPr>
        <dsp:cNvPr id="0" name=""/>
        <dsp:cNvSpPr/>
      </dsp:nvSpPr>
      <dsp:spPr>
        <a:xfrm>
          <a:off x="3882" y="1047080"/>
          <a:ext cx="1248850" cy="103004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200" kern="1200" dirty="0"/>
            <a:t>VGG16 sans </a:t>
          </a:r>
          <a:br>
            <a:rPr lang="fr-FR" sz="1200" kern="1200" dirty="0"/>
          </a:br>
          <a:r>
            <a:rPr lang="fr-FR" sz="1200" kern="1200" dirty="0"/>
            <a:t>la couche </a:t>
          </a:r>
          <a:r>
            <a:rPr lang="fr-FR" sz="1200" kern="1200" dirty="0" err="1"/>
            <a:t>SoftMax</a:t>
          </a:r>
          <a:endParaRPr lang="fr-FR" sz="1200" kern="1200" dirty="0"/>
        </a:p>
      </dsp:txBody>
      <dsp:txXfrm>
        <a:off x="27586" y="1070784"/>
        <a:ext cx="1201442" cy="761909"/>
      </dsp:txXfrm>
    </dsp:sp>
    <dsp:sp modelId="{089A2016-8A70-44A5-99B1-41A99C1708BE}">
      <dsp:nvSpPr>
        <dsp:cNvPr id="0" name=""/>
        <dsp:cNvSpPr/>
      </dsp:nvSpPr>
      <dsp:spPr>
        <a:xfrm>
          <a:off x="666324" y="1150968"/>
          <a:ext cx="1586192" cy="1586192"/>
        </a:xfrm>
        <a:prstGeom prst="leftCircularArrow">
          <a:avLst>
            <a:gd name="adj1" fmla="val 4462"/>
            <a:gd name="adj2" fmla="val 566721"/>
            <a:gd name="adj3" fmla="val 2342232"/>
            <a:gd name="adj4" fmla="val 9024489"/>
            <a:gd name="adj5" fmla="val 520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7512-3B74-487D-8298-58A657B29B6F}">
      <dsp:nvSpPr>
        <dsp:cNvPr id="0" name=""/>
        <dsp:cNvSpPr/>
      </dsp:nvSpPr>
      <dsp:spPr>
        <a:xfrm>
          <a:off x="281405" y="1856397"/>
          <a:ext cx="1110089" cy="4414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Créer le model</a:t>
          </a:r>
        </a:p>
      </dsp:txBody>
      <dsp:txXfrm>
        <a:off x="294334" y="1869326"/>
        <a:ext cx="1084231" cy="415587"/>
      </dsp:txXfrm>
    </dsp:sp>
    <dsp:sp modelId="{D6AB493F-2FC9-4916-83B1-AA5F238FF344}">
      <dsp:nvSpPr>
        <dsp:cNvPr id="0" name=""/>
        <dsp:cNvSpPr/>
      </dsp:nvSpPr>
      <dsp:spPr>
        <a:xfrm>
          <a:off x="1728550" y="1047080"/>
          <a:ext cx="1248850" cy="103004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fr-FR" sz="1200" kern="1200" dirty="0"/>
          </a:br>
          <a:r>
            <a:rPr lang="fr-FR" sz="1200" kern="1200" dirty="0"/>
            <a:t>224 * 244 px</a:t>
          </a:r>
          <a:endParaRPr lang="fr-FR" sz="1100" kern="1200" dirty="0"/>
        </a:p>
      </dsp:txBody>
      <dsp:txXfrm>
        <a:off x="1752254" y="1291507"/>
        <a:ext cx="1201442" cy="761909"/>
      </dsp:txXfrm>
    </dsp:sp>
    <dsp:sp modelId="{E2C9B33E-154C-4E59-877F-EDF715AE07F2}">
      <dsp:nvSpPr>
        <dsp:cNvPr id="0" name=""/>
        <dsp:cNvSpPr/>
      </dsp:nvSpPr>
      <dsp:spPr>
        <a:xfrm>
          <a:off x="2380584" y="346653"/>
          <a:ext cx="1745767" cy="1745767"/>
        </a:xfrm>
        <a:prstGeom prst="circularArrow">
          <a:avLst>
            <a:gd name="adj1" fmla="val 4054"/>
            <a:gd name="adj2" fmla="val 509820"/>
            <a:gd name="adj3" fmla="val 19314669"/>
            <a:gd name="adj4" fmla="val 12575511"/>
            <a:gd name="adj5" fmla="val 473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D9F51-C401-4433-801C-DF5016A5EA5B}">
      <dsp:nvSpPr>
        <dsp:cNvPr id="0" name=""/>
        <dsp:cNvSpPr/>
      </dsp:nvSpPr>
      <dsp:spPr>
        <a:xfrm>
          <a:off x="2006072" y="826357"/>
          <a:ext cx="1110089" cy="4414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PreProcessing des images</a:t>
          </a:r>
        </a:p>
      </dsp:txBody>
      <dsp:txXfrm>
        <a:off x="2019001" y="839286"/>
        <a:ext cx="1084231" cy="415587"/>
      </dsp:txXfrm>
    </dsp:sp>
    <dsp:sp modelId="{45EC59FC-C518-4CA3-BB69-4A20C43FBCE9}">
      <dsp:nvSpPr>
        <dsp:cNvPr id="0" name=""/>
        <dsp:cNvSpPr/>
      </dsp:nvSpPr>
      <dsp:spPr>
        <a:xfrm>
          <a:off x="3453217" y="1047080"/>
          <a:ext cx="1248850" cy="103004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br>
            <a:rPr lang="fr-FR" sz="1000" kern="1200" dirty="0"/>
          </a:br>
          <a:r>
            <a:rPr lang="fr-FR" sz="1000" kern="1200" dirty="0"/>
            <a:t>(</a:t>
          </a:r>
          <a:r>
            <a:rPr lang="fr-FR" sz="1400" kern="1200" dirty="0"/>
            <a:t>1050,4096</a:t>
          </a:r>
          <a:r>
            <a:rPr lang="fr-FR" sz="1000" kern="1200" dirty="0"/>
            <a:t>)</a:t>
          </a:r>
        </a:p>
      </dsp:txBody>
      <dsp:txXfrm>
        <a:off x="3476921" y="1070784"/>
        <a:ext cx="1201442" cy="761909"/>
      </dsp:txXfrm>
    </dsp:sp>
    <dsp:sp modelId="{716EE322-D6B7-435F-B984-5AA249E3F7D4}">
      <dsp:nvSpPr>
        <dsp:cNvPr id="0" name=""/>
        <dsp:cNvSpPr/>
      </dsp:nvSpPr>
      <dsp:spPr>
        <a:xfrm>
          <a:off x="4115658" y="1150968"/>
          <a:ext cx="1586192" cy="1586192"/>
        </a:xfrm>
        <a:prstGeom prst="leftCircularArrow">
          <a:avLst>
            <a:gd name="adj1" fmla="val 4462"/>
            <a:gd name="adj2" fmla="val 566721"/>
            <a:gd name="adj3" fmla="val 2342232"/>
            <a:gd name="adj4" fmla="val 9024489"/>
            <a:gd name="adj5" fmla="val 520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61D9A-1074-4AD6-A3AF-354B27702D65}">
      <dsp:nvSpPr>
        <dsp:cNvPr id="0" name=""/>
        <dsp:cNvSpPr/>
      </dsp:nvSpPr>
      <dsp:spPr>
        <a:xfrm>
          <a:off x="3730739" y="1856397"/>
          <a:ext cx="1110089" cy="4414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fr-FR" sz="1000" kern="1200" dirty="0"/>
            <a:t>Exécution du model</a:t>
          </a:r>
        </a:p>
      </dsp:txBody>
      <dsp:txXfrm>
        <a:off x="3743668" y="1869326"/>
        <a:ext cx="1084231" cy="415587"/>
      </dsp:txXfrm>
    </dsp:sp>
    <dsp:sp modelId="{FAF6296D-B51B-4E07-BCD0-D8A9C75D5A26}">
      <dsp:nvSpPr>
        <dsp:cNvPr id="0" name=""/>
        <dsp:cNvSpPr/>
      </dsp:nvSpPr>
      <dsp:spPr>
        <a:xfrm>
          <a:off x="5177884" y="1047080"/>
          <a:ext cx="1248850" cy="103004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dirty="0"/>
            <a:t>(1050, 2)</a:t>
          </a:r>
        </a:p>
      </dsp:txBody>
      <dsp:txXfrm>
        <a:off x="5201588" y="1291507"/>
        <a:ext cx="1201442" cy="761909"/>
      </dsp:txXfrm>
    </dsp:sp>
    <dsp:sp modelId="{EC29C27F-6580-47EA-8B12-52057C47DCED}">
      <dsp:nvSpPr>
        <dsp:cNvPr id="0" name=""/>
        <dsp:cNvSpPr/>
      </dsp:nvSpPr>
      <dsp:spPr>
        <a:xfrm>
          <a:off x="5829918" y="346653"/>
          <a:ext cx="1745767" cy="1745767"/>
        </a:xfrm>
        <a:prstGeom prst="circularArrow">
          <a:avLst>
            <a:gd name="adj1" fmla="val 4054"/>
            <a:gd name="adj2" fmla="val 509820"/>
            <a:gd name="adj3" fmla="val 19314669"/>
            <a:gd name="adj4" fmla="val 12575511"/>
            <a:gd name="adj5" fmla="val 473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406F-3159-4272-8B5F-BAF43B6EA15F}">
      <dsp:nvSpPr>
        <dsp:cNvPr id="0" name=""/>
        <dsp:cNvSpPr/>
      </dsp:nvSpPr>
      <dsp:spPr>
        <a:xfrm>
          <a:off x="5455406" y="826357"/>
          <a:ext cx="1110089" cy="4414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Réduction de dimension</a:t>
          </a:r>
        </a:p>
      </dsp:txBody>
      <dsp:txXfrm>
        <a:off x="5468335" y="839286"/>
        <a:ext cx="1084231" cy="415587"/>
      </dsp:txXfrm>
    </dsp:sp>
    <dsp:sp modelId="{BB0E2614-8EF3-48AE-92FA-A2FBE3FB38C9}">
      <dsp:nvSpPr>
        <dsp:cNvPr id="0" name=""/>
        <dsp:cNvSpPr/>
      </dsp:nvSpPr>
      <dsp:spPr>
        <a:xfrm>
          <a:off x="6902551" y="1047080"/>
          <a:ext cx="1248850" cy="103004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br>
            <a:rPr lang="fr-FR" sz="1400" kern="1200"/>
          </a:br>
          <a:r>
            <a:rPr lang="fr-FR" sz="1400" kern="1200"/>
            <a:t>K-</a:t>
          </a:r>
          <a:r>
            <a:rPr lang="fr-FR" sz="1400" kern="1200" err="1"/>
            <a:t>Means</a:t>
          </a:r>
          <a:endParaRPr lang="fr-FR" sz="1400" kern="1200"/>
        </a:p>
      </dsp:txBody>
      <dsp:txXfrm>
        <a:off x="6926255" y="1070784"/>
        <a:ext cx="1201442" cy="761909"/>
      </dsp:txXfrm>
    </dsp:sp>
    <dsp:sp modelId="{0446713B-16B4-4CD6-8AF2-932498473DAF}">
      <dsp:nvSpPr>
        <dsp:cNvPr id="0" name=""/>
        <dsp:cNvSpPr/>
      </dsp:nvSpPr>
      <dsp:spPr>
        <a:xfrm>
          <a:off x="7564992" y="1150968"/>
          <a:ext cx="1586192" cy="1586192"/>
        </a:xfrm>
        <a:prstGeom prst="leftCircularArrow">
          <a:avLst>
            <a:gd name="adj1" fmla="val 4462"/>
            <a:gd name="adj2" fmla="val 566721"/>
            <a:gd name="adj3" fmla="val 2342232"/>
            <a:gd name="adj4" fmla="val 9024489"/>
            <a:gd name="adj5" fmla="val 520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D9074-D6E1-497F-B4AB-535B8678D4CE}">
      <dsp:nvSpPr>
        <dsp:cNvPr id="0" name=""/>
        <dsp:cNvSpPr/>
      </dsp:nvSpPr>
      <dsp:spPr>
        <a:xfrm>
          <a:off x="7180073" y="1856397"/>
          <a:ext cx="1110089" cy="4414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Clustering</a:t>
          </a:r>
        </a:p>
      </dsp:txBody>
      <dsp:txXfrm>
        <a:off x="7193002" y="1869326"/>
        <a:ext cx="1084231" cy="415587"/>
      </dsp:txXfrm>
    </dsp:sp>
    <dsp:sp modelId="{41E9CD3D-C1D1-45B1-8A36-4649EC39F180}">
      <dsp:nvSpPr>
        <dsp:cNvPr id="0" name=""/>
        <dsp:cNvSpPr/>
      </dsp:nvSpPr>
      <dsp:spPr>
        <a:xfrm>
          <a:off x="8627218" y="1047080"/>
          <a:ext cx="1248850" cy="103004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09645-76D0-4668-89EE-E10065FA1FF5}">
      <dsp:nvSpPr>
        <dsp:cNvPr id="0" name=""/>
        <dsp:cNvSpPr/>
      </dsp:nvSpPr>
      <dsp:spPr>
        <a:xfrm>
          <a:off x="8904740" y="826357"/>
          <a:ext cx="1110089" cy="4414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Evaluation du score ARI</a:t>
          </a:r>
        </a:p>
      </dsp:txBody>
      <dsp:txXfrm>
        <a:off x="8917669" y="839286"/>
        <a:ext cx="1084231" cy="41558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41D76-EA24-443A-9007-7160C333C94C}">
      <dsp:nvSpPr>
        <dsp:cNvPr id="0" name=""/>
        <dsp:cNvSpPr/>
      </dsp:nvSpPr>
      <dsp:spPr>
        <a:xfrm>
          <a:off x="1671090" y="935653"/>
          <a:ext cx="3129624" cy="2087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0256" rIns="270256" bIns="270256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/>
            <a:t>≃</a:t>
          </a:r>
          <a:r>
            <a:rPr lang="fr-FR" sz="3800" kern="1200"/>
            <a:t> 0,50</a:t>
          </a:r>
        </a:p>
      </dsp:txBody>
      <dsp:txXfrm>
        <a:off x="2171829" y="935653"/>
        <a:ext cx="2628884" cy="2087459"/>
      </dsp:txXfrm>
    </dsp:sp>
    <dsp:sp modelId="{1D78330E-7D3E-4F39-8F09-4DD30139F6F4}">
      <dsp:nvSpPr>
        <dsp:cNvPr id="0" name=""/>
        <dsp:cNvSpPr/>
      </dsp:nvSpPr>
      <dsp:spPr>
        <a:xfrm>
          <a:off x="1956" y="101087"/>
          <a:ext cx="2086416" cy="20864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Score </a:t>
          </a:r>
        </a:p>
      </dsp:txBody>
      <dsp:txXfrm>
        <a:off x="307505" y="406636"/>
        <a:ext cx="1475318" cy="1475318"/>
      </dsp:txXfrm>
    </dsp:sp>
    <dsp:sp modelId="{3AF084E6-F7B6-43AB-945E-25274472AF38}">
      <dsp:nvSpPr>
        <dsp:cNvPr id="0" name=""/>
        <dsp:cNvSpPr/>
      </dsp:nvSpPr>
      <dsp:spPr>
        <a:xfrm>
          <a:off x="6887131" y="935653"/>
          <a:ext cx="3129624" cy="20874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0256" rIns="270256" bIns="270256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Satisfaisant</a:t>
          </a:r>
        </a:p>
      </dsp:txBody>
      <dsp:txXfrm>
        <a:off x="7387871" y="935653"/>
        <a:ext cx="2628884" cy="2087459"/>
      </dsp:txXfrm>
    </dsp:sp>
    <dsp:sp modelId="{2BBD9027-E99D-45D8-83B7-081580B13613}">
      <dsp:nvSpPr>
        <dsp:cNvPr id="0" name=""/>
        <dsp:cNvSpPr/>
      </dsp:nvSpPr>
      <dsp:spPr>
        <a:xfrm>
          <a:off x="5217998" y="101087"/>
          <a:ext cx="2086416" cy="2086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Résultat </a:t>
          </a:r>
        </a:p>
      </dsp:txBody>
      <dsp:txXfrm>
        <a:off x="5523547" y="406636"/>
        <a:ext cx="1475318" cy="147531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A393E-A58E-4153-9ADA-49631A171F96}">
      <dsp:nvSpPr>
        <dsp:cNvPr id="0" name=""/>
        <dsp:cNvSpPr/>
      </dsp:nvSpPr>
      <dsp:spPr>
        <a:xfrm>
          <a:off x="0" y="620130"/>
          <a:ext cx="2812387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noProof="0" dirty="0"/>
            <a:t>Difficile d’attribuer les clusters aux catégories correspondantes</a:t>
          </a:r>
        </a:p>
      </dsp:txBody>
      <dsp:txXfrm>
        <a:off x="59399" y="679529"/>
        <a:ext cx="2693589" cy="10980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C1E17-14BB-44DB-ADF5-1745F5AEC068}">
      <dsp:nvSpPr>
        <dsp:cNvPr id="0" name=""/>
        <dsp:cNvSpPr/>
      </dsp:nvSpPr>
      <dsp:spPr>
        <a:xfrm>
          <a:off x="133382" y="796671"/>
          <a:ext cx="1856056" cy="153085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00205-6217-4172-B36D-28C7127FA6A6}">
      <dsp:nvSpPr>
        <dsp:cNvPr id="0" name=""/>
        <dsp:cNvSpPr/>
      </dsp:nvSpPr>
      <dsp:spPr>
        <a:xfrm>
          <a:off x="1117911" y="951070"/>
          <a:ext cx="2357417" cy="2357417"/>
        </a:xfrm>
        <a:prstGeom prst="leftCircularArrow">
          <a:avLst>
            <a:gd name="adj1" fmla="val 4462"/>
            <a:gd name="adj2" fmla="val 566721"/>
            <a:gd name="adj3" fmla="val 2342232"/>
            <a:gd name="adj4" fmla="val 9024489"/>
            <a:gd name="adj5" fmla="val 520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7FDB3-C504-49D5-83AF-A0717A8E809A}">
      <dsp:nvSpPr>
        <dsp:cNvPr id="0" name=""/>
        <dsp:cNvSpPr/>
      </dsp:nvSpPr>
      <dsp:spPr>
        <a:xfrm>
          <a:off x="545839" y="1999488"/>
          <a:ext cx="1649828" cy="656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Fusion des features textes et images (VGG16)</a:t>
          </a:r>
        </a:p>
      </dsp:txBody>
      <dsp:txXfrm>
        <a:off x="565055" y="2018704"/>
        <a:ext cx="1611396" cy="617650"/>
      </dsp:txXfrm>
    </dsp:sp>
    <dsp:sp modelId="{E72A89B9-024C-49F0-9DDE-94F3822CCA49}">
      <dsp:nvSpPr>
        <dsp:cNvPr id="0" name=""/>
        <dsp:cNvSpPr/>
      </dsp:nvSpPr>
      <dsp:spPr>
        <a:xfrm>
          <a:off x="2696603" y="796671"/>
          <a:ext cx="1856056" cy="153085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54324-E2AD-44F5-84FA-28586EBA9B55}">
      <dsp:nvSpPr>
        <dsp:cNvPr id="0" name=""/>
        <dsp:cNvSpPr/>
      </dsp:nvSpPr>
      <dsp:spPr>
        <a:xfrm>
          <a:off x="3665664" y="-244311"/>
          <a:ext cx="2594580" cy="2594580"/>
        </a:xfrm>
        <a:prstGeom prst="circularArrow">
          <a:avLst>
            <a:gd name="adj1" fmla="val 4054"/>
            <a:gd name="adj2" fmla="val 509820"/>
            <a:gd name="adj3" fmla="val 19314669"/>
            <a:gd name="adj4" fmla="val 12575511"/>
            <a:gd name="adj5" fmla="val 473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452E-85AE-4838-BD05-BC550D7749B6}">
      <dsp:nvSpPr>
        <dsp:cNvPr id="0" name=""/>
        <dsp:cNvSpPr/>
      </dsp:nvSpPr>
      <dsp:spPr>
        <a:xfrm>
          <a:off x="3109060" y="468630"/>
          <a:ext cx="1649828" cy="656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Réduction de dimension</a:t>
          </a:r>
        </a:p>
      </dsp:txBody>
      <dsp:txXfrm>
        <a:off x="3128276" y="487846"/>
        <a:ext cx="1611396" cy="617650"/>
      </dsp:txXfrm>
    </dsp:sp>
    <dsp:sp modelId="{9C95A8E0-8798-4CA9-8E19-A348FED76437}">
      <dsp:nvSpPr>
        <dsp:cNvPr id="0" name=""/>
        <dsp:cNvSpPr/>
      </dsp:nvSpPr>
      <dsp:spPr>
        <a:xfrm>
          <a:off x="5259824" y="796671"/>
          <a:ext cx="1856056" cy="153085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0E7A9-772B-4F5E-BF89-C458D5BD944F}">
      <dsp:nvSpPr>
        <dsp:cNvPr id="0" name=""/>
        <dsp:cNvSpPr/>
      </dsp:nvSpPr>
      <dsp:spPr>
        <a:xfrm>
          <a:off x="6244352" y="951070"/>
          <a:ext cx="2357417" cy="2357417"/>
        </a:xfrm>
        <a:prstGeom prst="leftCircularArrow">
          <a:avLst>
            <a:gd name="adj1" fmla="val 4462"/>
            <a:gd name="adj2" fmla="val 566721"/>
            <a:gd name="adj3" fmla="val 2342232"/>
            <a:gd name="adj4" fmla="val 9024489"/>
            <a:gd name="adj5" fmla="val 520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BC0D7-FE21-4844-B3FE-16FCAE9754DD}">
      <dsp:nvSpPr>
        <dsp:cNvPr id="0" name=""/>
        <dsp:cNvSpPr/>
      </dsp:nvSpPr>
      <dsp:spPr>
        <a:xfrm>
          <a:off x="5672281" y="1999488"/>
          <a:ext cx="1649828" cy="656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Clustering</a:t>
          </a:r>
        </a:p>
      </dsp:txBody>
      <dsp:txXfrm>
        <a:off x="5691497" y="2018704"/>
        <a:ext cx="1611396" cy="617650"/>
      </dsp:txXfrm>
    </dsp:sp>
    <dsp:sp modelId="{8FCCAE36-A711-47A7-8DE5-425D9ABBD99C}">
      <dsp:nvSpPr>
        <dsp:cNvPr id="0" name=""/>
        <dsp:cNvSpPr/>
      </dsp:nvSpPr>
      <dsp:spPr>
        <a:xfrm>
          <a:off x="7823045" y="796671"/>
          <a:ext cx="1856056" cy="153085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DB9E1-7F40-4246-939C-0B4BAF99E96B}">
      <dsp:nvSpPr>
        <dsp:cNvPr id="0" name=""/>
        <dsp:cNvSpPr/>
      </dsp:nvSpPr>
      <dsp:spPr>
        <a:xfrm>
          <a:off x="8235502" y="468630"/>
          <a:ext cx="1649828" cy="6560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Evaluation du score ARI</a:t>
          </a:r>
        </a:p>
      </dsp:txBody>
      <dsp:txXfrm>
        <a:off x="8254718" y="487846"/>
        <a:ext cx="1611396" cy="61765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E0BF9-4F25-4A81-8184-16AB0ADFD7D9}">
      <dsp:nvSpPr>
        <dsp:cNvPr id="0" name=""/>
        <dsp:cNvSpPr/>
      </dsp:nvSpPr>
      <dsp:spPr>
        <a:xfrm>
          <a:off x="0" y="260453"/>
          <a:ext cx="1001871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700" kern="1200"/>
            <a:t>(1050 , 3587)</a:t>
          </a:r>
        </a:p>
      </dsp:txBody>
      <dsp:txXfrm>
        <a:off x="0" y="260453"/>
        <a:ext cx="10018712" cy="722925"/>
      </dsp:txXfrm>
    </dsp:sp>
    <dsp:sp modelId="{ACDA753B-1EBE-4D0D-9B50-6139D98F162A}">
      <dsp:nvSpPr>
        <dsp:cNvPr id="0" name=""/>
        <dsp:cNvSpPr/>
      </dsp:nvSpPr>
      <dsp:spPr>
        <a:xfrm>
          <a:off x="500935" y="9532"/>
          <a:ext cx="701309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Matrice TF-IDF</a:t>
          </a:r>
        </a:p>
      </dsp:txBody>
      <dsp:txXfrm>
        <a:off x="525433" y="34030"/>
        <a:ext cx="6964103" cy="452844"/>
      </dsp:txXfrm>
    </dsp:sp>
    <dsp:sp modelId="{E00C5458-BC55-4491-B588-FA1865A5CB54}">
      <dsp:nvSpPr>
        <dsp:cNvPr id="0" name=""/>
        <dsp:cNvSpPr/>
      </dsp:nvSpPr>
      <dsp:spPr>
        <a:xfrm>
          <a:off x="0" y="1326098"/>
          <a:ext cx="1001871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700" kern="1200"/>
            <a:t>(1050, 4096)</a:t>
          </a:r>
        </a:p>
      </dsp:txBody>
      <dsp:txXfrm>
        <a:off x="0" y="1326098"/>
        <a:ext cx="10018712" cy="722925"/>
      </dsp:txXfrm>
    </dsp:sp>
    <dsp:sp modelId="{EEA00E9B-E644-4A91-A96D-9D255BF20CC8}">
      <dsp:nvSpPr>
        <dsp:cNvPr id="0" name=""/>
        <dsp:cNvSpPr/>
      </dsp:nvSpPr>
      <dsp:spPr>
        <a:xfrm>
          <a:off x="500935" y="1075178"/>
          <a:ext cx="701309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Histogrammes</a:t>
          </a:r>
        </a:p>
      </dsp:txBody>
      <dsp:txXfrm>
        <a:off x="525433" y="1099676"/>
        <a:ext cx="6964103" cy="452844"/>
      </dsp:txXfrm>
    </dsp:sp>
    <dsp:sp modelId="{38E6FE92-0D65-433D-884F-EB6581E48EA4}">
      <dsp:nvSpPr>
        <dsp:cNvPr id="0" name=""/>
        <dsp:cNvSpPr/>
      </dsp:nvSpPr>
      <dsp:spPr>
        <a:xfrm>
          <a:off x="0" y="2391743"/>
          <a:ext cx="1001871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54076" rIns="77756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700" kern="1200"/>
            <a:t>(1050, 7683)</a:t>
          </a:r>
        </a:p>
      </dsp:txBody>
      <dsp:txXfrm>
        <a:off x="0" y="2391743"/>
        <a:ext cx="10018712" cy="722925"/>
      </dsp:txXfrm>
    </dsp:sp>
    <dsp:sp modelId="{E451099A-17C2-4BE6-B054-C7C9DCCBB4B3}">
      <dsp:nvSpPr>
        <dsp:cNvPr id="0" name=""/>
        <dsp:cNvSpPr/>
      </dsp:nvSpPr>
      <dsp:spPr>
        <a:xfrm>
          <a:off x="500935" y="2140823"/>
          <a:ext cx="701309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Matrice Finale</a:t>
          </a:r>
        </a:p>
      </dsp:txBody>
      <dsp:txXfrm>
        <a:off x="525433" y="2165321"/>
        <a:ext cx="6964103" cy="45284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C7A5B-07B5-4F67-9462-D4182480813C}">
      <dsp:nvSpPr>
        <dsp:cNvPr id="0" name=""/>
        <dsp:cNvSpPr/>
      </dsp:nvSpPr>
      <dsp:spPr>
        <a:xfrm>
          <a:off x="1671090" y="935653"/>
          <a:ext cx="3129624" cy="2087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 mi-chemin entre l’analyse textuelle et </a:t>
          </a:r>
          <a:br>
            <a:rPr lang="fr-FR" sz="2000" kern="1200" dirty="0"/>
          </a:br>
          <a:r>
            <a:rPr lang="fr-FR" sz="2000" kern="1200" dirty="0"/>
            <a:t>l’analyse d’image avec VGG16</a:t>
          </a:r>
        </a:p>
      </dsp:txBody>
      <dsp:txXfrm>
        <a:off x="2171829" y="935653"/>
        <a:ext cx="2628884" cy="2087459"/>
      </dsp:txXfrm>
    </dsp:sp>
    <dsp:sp modelId="{774DD986-3154-4E37-B0A8-1D33668B9B24}">
      <dsp:nvSpPr>
        <dsp:cNvPr id="0" name=""/>
        <dsp:cNvSpPr/>
      </dsp:nvSpPr>
      <dsp:spPr>
        <a:xfrm>
          <a:off x="1956" y="101087"/>
          <a:ext cx="2086416" cy="20864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Score</a:t>
          </a:r>
        </a:p>
      </dsp:txBody>
      <dsp:txXfrm>
        <a:off x="307505" y="406636"/>
        <a:ext cx="1475318" cy="1475318"/>
      </dsp:txXfrm>
    </dsp:sp>
    <dsp:sp modelId="{20923511-7282-46C6-B297-CF0DE9302765}">
      <dsp:nvSpPr>
        <dsp:cNvPr id="0" name=""/>
        <dsp:cNvSpPr/>
      </dsp:nvSpPr>
      <dsp:spPr>
        <a:xfrm>
          <a:off x="6887131" y="935653"/>
          <a:ext cx="3129624" cy="20874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Satisfaisant</a:t>
          </a:r>
        </a:p>
      </dsp:txBody>
      <dsp:txXfrm>
        <a:off x="7387871" y="935653"/>
        <a:ext cx="2628884" cy="2087459"/>
      </dsp:txXfrm>
    </dsp:sp>
    <dsp:sp modelId="{0F744C4A-DEFC-49AB-9CC8-0A585767DBBC}">
      <dsp:nvSpPr>
        <dsp:cNvPr id="0" name=""/>
        <dsp:cNvSpPr/>
      </dsp:nvSpPr>
      <dsp:spPr>
        <a:xfrm>
          <a:off x="5217998" y="101087"/>
          <a:ext cx="2086416" cy="2086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Résultat </a:t>
          </a:r>
        </a:p>
      </dsp:txBody>
      <dsp:txXfrm>
        <a:off x="5523547" y="406636"/>
        <a:ext cx="1475318" cy="147531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95FF6-61BE-4832-8A85-E564B1ABF14D}">
      <dsp:nvSpPr>
        <dsp:cNvPr id="0" name=""/>
        <dsp:cNvSpPr/>
      </dsp:nvSpPr>
      <dsp:spPr>
        <a:xfrm>
          <a:off x="0" y="251700"/>
          <a:ext cx="4278929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Plus précise que l’analyse d’image seule</a:t>
          </a:r>
        </a:p>
      </dsp:txBody>
      <dsp:txXfrm>
        <a:off x="59399" y="311099"/>
        <a:ext cx="4160131" cy="1098002"/>
      </dsp:txXfrm>
    </dsp:sp>
    <dsp:sp modelId="{9E15A94A-1A04-4245-91E5-B6FF56051606}">
      <dsp:nvSpPr>
        <dsp:cNvPr id="0" name=""/>
        <dsp:cNvSpPr/>
      </dsp:nvSpPr>
      <dsp:spPr>
        <a:xfrm>
          <a:off x="0" y="1655700"/>
          <a:ext cx="4278929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Moins</a:t>
          </a:r>
          <a:r>
            <a:rPr lang="en-US" sz="1800" kern="1200" dirty="0"/>
            <a:t> </a:t>
          </a:r>
          <a:r>
            <a:rPr lang="en-US" sz="1800" kern="1200" dirty="0" err="1"/>
            <a:t>précise</a:t>
          </a:r>
          <a:r>
            <a:rPr lang="en-US" sz="1800" kern="1200" dirty="0"/>
            <a:t> que </a:t>
          </a:r>
          <a:r>
            <a:rPr lang="fr-FR" sz="1800" kern="1200" dirty="0"/>
            <a:t>l’analyse</a:t>
          </a:r>
          <a:r>
            <a:rPr lang="en-US" sz="1800" kern="1200" dirty="0"/>
            <a:t> de </a:t>
          </a:r>
          <a:r>
            <a:rPr lang="fr-FR" sz="1800" kern="1200" dirty="0"/>
            <a:t>texte</a:t>
          </a:r>
          <a:r>
            <a:rPr lang="en-US" sz="1800" kern="1200" dirty="0"/>
            <a:t> </a:t>
          </a:r>
          <a:r>
            <a:rPr lang="fr-FR" sz="1800" kern="1200" dirty="0"/>
            <a:t>seule</a:t>
          </a:r>
        </a:p>
      </dsp:txBody>
      <dsp:txXfrm>
        <a:off x="59399" y="1715099"/>
        <a:ext cx="4160131" cy="109800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2E565-268D-404F-8CAA-48D1D8A372CC}">
      <dsp:nvSpPr>
        <dsp:cNvPr id="0" name=""/>
        <dsp:cNvSpPr/>
      </dsp:nvSpPr>
      <dsp:spPr>
        <a:xfrm rot="10800000">
          <a:off x="2025183" y="381"/>
          <a:ext cx="6662444" cy="13881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Avis positif sur la </a:t>
          </a:r>
          <a:r>
            <a:rPr lang="fr-FR" sz="2800" kern="1200"/>
            <a:t>faisabilité </a:t>
          </a:r>
          <a:br>
            <a:rPr lang="fr-FR" sz="2800" kern="1200"/>
          </a:br>
          <a:r>
            <a:rPr lang="fr-FR" sz="2800" kern="1200"/>
            <a:t>du </a:t>
          </a:r>
          <a:r>
            <a:rPr lang="fr-FR" sz="2800" kern="1200" dirty="0"/>
            <a:t>moteur de classification</a:t>
          </a:r>
        </a:p>
      </dsp:txBody>
      <dsp:txXfrm rot="10800000">
        <a:off x="2372231" y="381"/>
        <a:ext cx="6315396" cy="1388194"/>
      </dsp:txXfrm>
    </dsp:sp>
    <dsp:sp modelId="{1F73B6BD-EE33-4DF7-87F9-CFC8B3958DF9}">
      <dsp:nvSpPr>
        <dsp:cNvPr id="0" name=""/>
        <dsp:cNvSpPr/>
      </dsp:nvSpPr>
      <dsp:spPr>
        <a:xfrm>
          <a:off x="1331085" y="381"/>
          <a:ext cx="1388194" cy="13881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25DF3-B0C7-4DBB-8885-256583F80847}">
      <dsp:nvSpPr>
        <dsp:cNvPr id="0" name=""/>
        <dsp:cNvSpPr/>
      </dsp:nvSpPr>
      <dsp:spPr>
        <a:xfrm rot="10800000">
          <a:off x="2025183" y="1735624"/>
          <a:ext cx="6662444" cy="13881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55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Amélioration possible 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800" kern="1200" dirty="0"/>
            <a:t>Prendre en compte le contexte dans l’analyse textuelle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800" kern="1200" dirty="0"/>
            <a:t>Entraîner partiellement </a:t>
          </a:r>
          <a:r>
            <a:rPr lang="fr-FR" sz="1800" b="1" kern="1200" dirty="0"/>
            <a:t>VGG16</a:t>
          </a:r>
          <a:r>
            <a:rPr lang="fr-FR" sz="1800" kern="1200" dirty="0"/>
            <a:t> sur notre jeu de données</a:t>
          </a:r>
        </a:p>
      </dsp:txBody>
      <dsp:txXfrm rot="10800000">
        <a:off x="2372231" y="1735624"/>
        <a:ext cx="6315396" cy="1388194"/>
      </dsp:txXfrm>
    </dsp:sp>
    <dsp:sp modelId="{F4B08480-22DC-4F3E-B237-952948E8358D}">
      <dsp:nvSpPr>
        <dsp:cNvPr id="0" name=""/>
        <dsp:cNvSpPr/>
      </dsp:nvSpPr>
      <dsp:spPr>
        <a:xfrm>
          <a:off x="1331085" y="1736006"/>
          <a:ext cx="1388194" cy="13881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B5319-9AC8-4BF9-9A46-A61BB7F8E51D}">
      <dsp:nvSpPr>
        <dsp:cNvPr id="0" name=""/>
        <dsp:cNvSpPr/>
      </dsp:nvSpPr>
      <dsp:spPr>
        <a:xfrm>
          <a:off x="4117798" y="2125740"/>
          <a:ext cx="1783115" cy="17831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1050 produits</a:t>
          </a:r>
        </a:p>
      </dsp:txBody>
      <dsp:txXfrm>
        <a:off x="4378929" y="2386871"/>
        <a:ext cx="1260853" cy="1260853"/>
      </dsp:txXfrm>
    </dsp:sp>
    <dsp:sp modelId="{B5F058F4-FCA0-49CF-B1C5-78CFDC24BF7E}">
      <dsp:nvSpPr>
        <dsp:cNvPr id="0" name=""/>
        <dsp:cNvSpPr/>
      </dsp:nvSpPr>
      <dsp:spPr>
        <a:xfrm rot="12900000">
          <a:off x="2969437" y="1813807"/>
          <a:ext cx="1368081" cy="5081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0CC1F8-21CF-4C9B-89FE-20DF8E13E67D}">
      <dsp:nvSpPr>
        <dsp:cNvPr id="0" name=""/>
        <dsp:cNvSpPr/>
      </dsp:nvSpPr>
      <dsp:spPr>
        <a:xfrm>
          <a:off x="2246164" y="997967"/>
          <a:ext cx="1693959" cy="1355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Titre</a:t>
          </a:r>
        </a:p>
      </dsp:txBody>
      <dsp:txXfrm>
        <a:off x="2285855" y="1037658"/>
        <a:ext cx="1614577" cy="1275785"/>
      </dsp:txXfrm>
    </dsp:sp>
    <dsp:sp modelId="{8B47BBAB-0FFA-43C5-A465-6F7125FBA813}">
      <dsp:nvSpPr>
        <dsp:cNvPr id="0" name=""/>
        <dsp:cNvSpPr/>
      </dsp:nvSpPr>
      <dsp:spPr>
        <a:xfrm rot="16200000">
          <a:off x="4325315" y="1107981"/>
          <a:ext cx="1368081" cy="5081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2241FF-07B0-48CE-ABC5-AAB43802C9F6}">
      <dsp:nvSpPr>
        <dsp:cNvPr id="0" name=""/>
        <dsp:cNvSpPr/>
      </dsp:nvSpPr>
      <dsp:spPr>
        <a:xfrm>
          <a:off x="4162376" y="451"/>
          <a:ext cx="1693959" cy="1355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Description</a:t>
          </a:r>
        </a:p>
      </dsp:txBody>
      <dsp:txXfrm>
        <a:off x="4202067" y="40142"/>
        <a:ext cx="1614577" cy="1275785"/>
      </dsp:txXfrm>
    </dsp:sp>
    <dsp:sp modelId="{C64FD1EF-394E-4B3F-BDAB-6032DBDB44A9}">
      <dsp:nvSpPr>
        <dsp:cNvPr id="0" name=""/>
        <dsp:cNvSpPr/>
      </dsp:nvSpPr>
      <dsp:spPr>
        <a:xfrm rot="19500000">
          <a:off x="5681194" y="1813807"/>
          <a:ext cx="1368081" cy="5081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7E06F-8539-4EA6-8AE5-35F8375AA421}">
      <dsp:nvSpPr>
        <dsp:cNvPr id="0" name=""/>
        <dsp:cNvSpPr/>
      </dsp:nvSpPr>
      <dsp:spPr>
        <a:xfrm>
          <a:off x="6078588" y="997967"/>
          <a:ext cx="1693959" cy="1355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Image</a:t>
          </a:r>
        </a:p>
      </dsp:txBody>
      <dsp:txXfrm>
        <a:off x="6118279" y="1037658"/>
        <a:ext cx="1614577" cy="127578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38957-04D8-4596-A17E-9D7DAA809E97}">
      <dsp:nvSpPr>
        <dsp:cNvPr id="0" name=""/>
        <dsp:cNvSpPr/>
      </dsp:nvSpPr>
      <dsp:spPr>
        <a:xfrm>
          <a:off x="1353643" y="409616"/>
          <a:ext cx="8917817" cy="27868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605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0" i="0" kern="1200" dirty="0"/>
            <a:t>MERCI</a:t>
          </a:r>
          <a:endParaRPr lang="fr-FR" sz="6500" kern="1200" dirty="0"/>
        </a:p>
      </dsp:txBody>
      <dsp:txXfrm>
        <a:off x="1353643" y="409616"/>
        <a:ext cx="8917817" cy="2786817"/>
      </dsp:txXfrm>
    </dsp:sp>
    <dsp:sp modelId="{DEA901C3-A126-41B7-80A4-60A54F2E5EB7}">
      <dsp:nvSpPr>
        <dsp:cNvPr id="0" name=""/>
        <dsp:cNvSpPr/>
      </dsp:nvSpPr>
      <dsp:spPr>
        <a:xfrm>
          <a:off x="982068" y="7075"/>
          <a:ext cx="1950772" cy="2926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7B017-C478-4CE3-B432-91F041D026EE}">
      <dsp:nvSpPr>
        <dsp:cNvPr id="0" name=""/>
        <dsp:cNvSpPr/>
      </dsp:nvSpPr>
      <dsp:spPr>
        <a:xfrm>
          <a:off x="0" y="0"/>
          <a:ext cx="10018712" cy="14873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/>
            <a:t>7 catégories principales</a:t>
          </a:r>
        </a:p>
      </dsp:txBody>
      <dsp:txXfrm>
        <a:off x="2152477" y="0"/>
        <a:ext cx="7866235" cy="1487351"/>
      </dsp:txXfrm>
    </dsp:sp>
    <dsp:sp modelId="{885D5A79-CBBA-4F04-9BEF-358A9E2B03AF}">
      <dsp:nvSpPr>
        <dsp:cNvPr id="0" name=""/>
        <dsp:cNvSpPr/>
      </dsp:nvSpPr>
      <dsp:spPr>
        <a:xfrm>
          <a:off x="148735" y="148735"/>
          <a:ext cx="2003742" cy="11898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4000" b="-3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0A319-447B-4BD1-88BB-8BAFD2207C35}">
      <dsp:nvSpPr>
        <dsp:cNvPr id="0" name=""/>
        <dsp:cNvSpPr/>
      </dsp:nvSpPr>
      <dsp:spPr>
        <a:xfrm>
          <a:off x="0" y="1636086"/>
          <a:ext cx="10018712" cy="1487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150 articles / </a:t>
          </a:r>
          <a:r>
            <a:rPr lang="en-US" sz="6000" kern="1200" dirty="0" err="1"/>
            <a:t>catégories</a:t>
          </a:r>
          <a:endParaRPr lang="fr-FR" sz="6000" kern="1200" dirty="0"/>
        </a:p>
      </dsp:txBody>
      <dsp:txXfrm>
        <a:off x="2152477" y="1636086"/>
        <a:ext cx="7866235" cy="1487351"/>
      </dsp:txXfrm>
    </dsp:sp>
    <dsp:sp modelId="{7ED4EDDC-E72D-4D07-BBED-DE8A947D7753}">
      <dsp:nvSpPr>
        <dsp:cNvPr id="0" name=""/>
        <dsp:cNvSpPr/>
      </dsp:nvSpPr>
      <dsp:spPr>
        <a:xfrm>
          <a:off x="148735" y="1784821"/>
          <a:ext cx="2003742" cy="11898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4000" b="-3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813B1-6F80-4F43-A791-AD632DEAB0AD}">
      <dsp:nvSpPr>
        <dsp:cNvPr id="0" name=""/>
        <dsp:cNvSpPr/>
      </dsp:nvSpPr>
      <dsp:spPr>
        <a:xfrm>
          <a:off x="468089" y="77820"/>
          <a:ext cx="6371328" cy="33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Définir le contenu de la description d’un produit : </a:t>
          </a:r>
          <a:r>
            <a:rPr lang="fr-FR" sz="1400" b="1" kern="1200" dirty="0"/>
            <a:t>Titre + Description</a:t>
          </a:r>
        </a:p>
      </dsp:txBody>
      <dsp:txXfrm>
        <a:off x="484481" y="94212"/>
        <a:ext cx="6338544" cy="303006"/>
      </dsp:txXfrm>
    </dsp:sp>
    <dsp:sp modelId="{3F38DAA1-ED85-4179-AE5D-747369564997}">
      <dsp:nvSpPr>
        <dsp:cNvPr id="0" name=""/>
        <dsp:cNvSpPr/>
      </dsp:nvSpPr>
      <dsp:spPr>
        <a:xfrm>
          <a:off x="786601" y="453930"/>
          <a:ext cx="6052816" cy="33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Nettoyage et Normalisation du texte</a:t>
          </a:r>
        </a:p>
      </dsp:txBody>
      <dsp:txXfrm>
        <a:off x="802993" y="470322"/>
        <a:ext cx="6020032" cy="303006"/>
      </dsp:txXfrm>
    </dsp:sp>
    <dsp:sp modelId="{C2E3AE37-61E5-4D0C-93DE-4DF87F8F9177}">
      <dsp:nvSpPr>
        <dsp:cNvPr id="0" name=""/>
        <dsp:cNvSpPr/>
      </dsp:nvSpPr>
      <dsp:spPr>
        <a:xfrm>
          <a:off x="1105181" y="830040"/>
          <a:ext cx="5734236" cy="335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Lemmatisation du texte et Filtrage des Noms + Verbes</a:t>
          </a:r>
        </a:p>
      </dsp:txBody>
      <dsp:txXfrm>
        <a:off x="1121573" y="846432"/>
        <a:ext cx="5701452" cy="303006"/>
      </dsp:txXfrm>
    </dsp:sp>
    <dsp:sp modelId="{99B89D43-6CFA-49B8-9677-0C99B5E33C74}">
      <dsp:nvSpPr>
        <dsp:cNvPr id="0" name=""/>
        <dsp:cNvSpPr/>
      </dsp:nvSpPr>
      <dsp:spPr>
        <a:xfrm>
          <a:off x="1423761" y="1206150"/>
          <a:ext cx="5415656" cy="335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Création des vecteurs pondérés avec TF-IDF</a:t>
          </a:r>
        </a:p>
      </dsp:txBody>
      <dsp:txXfrm>
        <a:off x="1440153" y="1222542"/>
        <a:ext cx="5382872" cy="303006"/>
      </dsp:txXfrm>
    </dsp:sp>
    <dsp:sp modelId="{401A7B85-EFC6-4EBE-869E-7C45DB7AF48A}">
      <dsp:nvSpPr>
        <dsp:cNvPr id="0" name=""/>
        <dsp:cNvSpPr/>
      </dsp:nvSpPr>
      <dsp:spPr>
        <a:xfrm>
          <a:off x="1742341" y="1582260"/>
          <a:ext cx="5097076" cy="335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Réduction de dimension PCA / T-SNE</a:t>
          </a:r>
        </a:p>
      </dsp:txBody>
      <dsp:txXfrm>
        <a:off x="1758733" y="1598652"/>
        <a:ext cx="5064292" cy="303006"/>
      </dsp:txXfrm>
    </dsp:sp>
    <dsp:sp modelId="{B6875239-FD0A-42E5-8508-FE88E237F6E6}">
      <dsp:nvSpPr>
        <dsp:cNvPr id="0" name=""/>
        <dsp:cNvSpPr/>
      </dsp:nvSpPr>
      <dsp:spPr>
        <a:xfrm>
          <a:off x="2060921" y="1958370"/>
          <a:ext cx="4778496" cy="33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K-Means sur matrice T-SNE</a:t>
          </a:r>
        </a:p>
      </dsp:txBody>
      <dsp:txXfrm>
        <a:off x="2077313" y="1974762"/>
        <a:ext cx="4745712" cy="303006"/>
      </dsp:txXfrm>
    </dsp:sp>
    <dsp:sp modelId="{D4E702AD-C811-4BC7-B224-49E609834B6C}">
      <dsp:nvSpPr>
        <dsp:cNvPr id="0" name=""/>
        <dsp:cNvSpPr/>
      </dsp:nvSpPr>
      <dsp:spPr>
        <a:xfrm>
          <a:off x="2379433" y="2334480"/>
          <a:ext cx="4459984" cy="33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Matrice de Confusion</a:t>
          </a:r>
        </a:p>
      </dsp:txBody>
      <dsp:txXfrm>
        <a:off x="2395825" y="2350872"/>
        <a:ext cx="4427200" cy="303006"/>
      </dsp:txXfrm>
    </dsp:sp>
    <dsp:sp modelId="{5741FD13-DFE0-4582-A398-6E0142286660}">
      <dsp:nvSpPr>
        <dsp:cNvPr id="0" name=""/>
        <dsp:cNvSpPr/>
      </dsp:nvSpPr>
      <dsp:spPr>
        <a:xfrm>
          <a:off x="2698013" y="2710590"/>
          <a:ext cx="4141404" cy="335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Calcul du Score ARI</a:t>
          </a:r>
        </a:p>
      </dsp:txBody>
      <dsp:txXfrm>
        <a:off x="2714405" y="2726982"/>
        <a:ext cx="4108620" cy="303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F2956-8FEF-4079-A796-F036CC829E5A}">
      <dsp:nvSpPr>
        <dsp:cNvPr id="0" name=""/>
        <dsp:cNvSpPr/>
      </dsp:nvSpPr>
      <dsp:spPr>
        <a:xfrm>
          <a:off x="751403" y="0"/>
          <a:ext cx="8515906" cy="31242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3E48-93B9-46E2-BB8F-AA0C9EAD5E04}">
      <dsp:nvSpPr>
        <dsp:cNvPr id="0" name=""/>
        <dsp:cNvSpPr/>
      </dsp:nvSpPr>
      <dsp:spPr>
        <a:xfrm>
          <a:off x="2751" y="937260"/>
          <a:ext cx="1602113" cy="124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Passage en minuscule</a:t>
          </a:r>
        </a:p>
      </dsp:txBody>
      <dsp:txXfrm>
        <a:off x="63755" y="998264"/>
        <a:ext cx="1480105" cy="1127672"/>
      </dsp:txXfrm>
    </dsp:sp>
    <dsp:sp modelId="{1E08CBB2-D895-4BAE-A38A-5D26817053EB}">
      <dsp:nvSpPr>
        <dsp:cNvPr id="0" name=""/>
        <dsp:cNvSpPr/>
      </dsp:nvSpPr>
      <dsp:spPr>
        <a:xfrm>
          <a:off x="1684970" y="937260"/>
          <a:ext cx="1602113" cy="1249680"/>
        </a:xfrm>
        <a:prstGeom prst="roundRect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Suppression des digits</a:t>
          </a:r>
        </a:p>
      </dsp:txBody>
      <dsp:txXfrm>
        <a:off x="1745974" y="998264"/>
        <a:ext cx="1480105" cy="1127672"/>
      </dsp:txXfrm>
    </dsp:sp>
    <dsp:sp modelId="{F8858186-DFBB-4F27-9028-50E398D4A19B}">
      <dsp:nvSpPr>
        <dsp:cNvPr id="0" name=""/>
        <dsp:cNvSpPr/>
      </dsp:nvSpPr>
      <dsp:spPr>
        <a:xfrm>
          <a:off x="3367190" y="937260"/>
          <a:ext cx="1602113" cy="1249680"/>
        </a:xfrm>
        <a:prstGeom prst="roundRect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Suppression des ponctuations</a:t>
          </a:r>
        </a:p>
      </dsp:txBody>
      <dsp:txXfrm>
        <a:off x="3428194" y="998264"/>
        <a:ext cx="1480105" cy="1127672"/>
      </dsp:txXfrm>
    </dsp:sp>
    <dsp:sp modelId="{F36DEC40-2F45-4883-8EE0-D411D636B7E1}">
      <dsp:nvSpPr>
        <dsp:cNvPr id="0" name=""/>
        <dsp:cNvSpPr/>
      </dsp:nvSpPr>
      <dsp:spPr>
        <a:xfrm>
          <a:off x="5049409" y="937260"/>
          <a:ext cx="1602113" cy="1249680"/>
        </a:xfrm>
        <a:prstGeom prst="roundRect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Suppression des diacritiques et des accents</a:t>
          </a:r>
        </a:p>
      </dsp:txBody>
      <dsp:txXfrm>
        <a:off x="5110413" y="998264"/>
        <a:ext cx="1480105" cy="1127672"/>
      </dsp:txXfrm>
    </dsp:sp>
    <dsp:sp modelId="{8AC55653-09A7-4DBB-BEA0-B9CB238810A1}">
      <dsp:nvSpPr>
        <dsp:cNvPr id="0" name=""/>
        <dsp:cNvSpPr/>
      </dsp:nvSpPr>
      <dsp:spPr>
        <a:xfrm>
          <a:off x="6731628" y="937260"/>
          <a:ext cx="1602113" cy="1249680"/>
        </a:xfrm>
        <a:prstGeom prst="roundRect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Suppression des stopwords</a:t>
          </a:r>
        </a:p>
      </dsp:txBody>
      <dsp:txXfrm>
        <a:off x="6792632" y="998264"/>
        <a:ext cx="1480105" cy="1127672"/>
      </dsp:txXfrm>
    </dsp:sp>
    <dsp:sp modelId="{FBD49ED4-97BB-4C0E-96D7-8C9A1D0184AE}">
      <dsp:nvSpPr>
        <dsp:cNvPr id="0" name=""/>
        <dsp:cNvSpPr/>
      </dsp:nvSpPr>
      <dsp:spPr>
        <a:xfrm>
          <a:off x="8413847" y="937260"/>
          <a:ext cx="1602113" cy="124968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Suppression des espaces inutiles</a:t>
          </a:r>
        </a:p>
      </dsp:txBody>
      <dsp:txXfrm>
        <a:off x="8474851" y="998264"/>
        <a:ext cx="1480105" cy="1127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5FBB3-5C63-480E-BC74-DCB144D74109}">
      <dsp:nvSpPr>
        <dsp:cNvPr id="0" name=""/>
        <dsp:cNvSpPr/>
      </dsp:nvSpPr>
      <dsp:spPr>
        <a:xfrm>
          <a:off x="604902" y="159"/>
          <a:ext cx="3649394" cy="14597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Mots sous leur forme canonique</a:t>
          </a:r>
        </a:p>
      </dsp:txBody>
      <dsp:txXfrm>
        <a:off x="1334781" y="159"/>
        <a:ext cx="2189637" cy="1459757"/>
      </dsp:txXfrm>
    </dsp:sp>
    <dsp:sp modelId="{818C012B-BBD6-4C09-8034-CBC3E2943078}">
      <dsp:nvSpPr>
        <dsp:cNvPr id="0" name=""/>
        <dsp:cNvSpPr/>
      </dsp:nvSpPr>
      <dsp:spPr>
        <a:xfrm>
          <a:off x="3779875" y="124239"/>
          <a:ext cx="3028997" cy="121159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Verbe: Infinitif</a:t>
          </a:r>
        </a:p>
      </dsp:txBody>
      <dsp:txXfrm>
        <a:off x="4385674" y="124239"/>
        <a:ext cx="1817399" cy="1211598"/>
      </dsp:txXfrm>
    </dsp:sp>
    <dsp:sp modelId="{E2DC9787-EE33-4E68-8D4D-B6E604AE4D7C}">
      <dsp:nvSpPr>
        <dsp:cNvPr id="0" name=""/>
        <dsp:cNvSpPr/>
      </dsp:nvSpPr>
      <dsp:spPr>
        <a:xfrm>
          <a:off x="6384813" y="124239"/>
          <a:ext cx="3028997" cy="121159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Nom: Masculin, Singulier</a:t>
          </a:r>
        </a:p>
      </dsp:txBody>
      <dsp:txXfrm>
        <a:off x="6990612" y="124239"/>
        <a:ext cx="1817399" cy="1211598"/>
      </dsp:txXfrm>
    </dsp:sp>
    <dsp:sp modelId="{508B7C79-3E27-40D5-A0F3-AE0AC3D0B770}">
      <dsp:nvSpPr>
        <dsp:cNvPr id="0" name=""/>
        <dsp:cNvSpPr/>
      </dsp:nvSpPr>
      <dsp:spPr>
        <a:xfrm>
          <a:off x="604902" y="1664283"/>
          <a:ext cx="3649394" cy="14597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</a:t>
          </a:r>
        </a:p>
      </dsp:txBody>
      <dsp:txXfrm>
        <a:off x="1334781" y="1664283"/>
        <a:ext cx="2189637" cy="1459757"/>
      </dsp:txXfrm>
    </dsp:sp>
    <dsp:sp modelId="{AEC78BDA-4322-4901-8E52-C71095969507}">
      <dsp:nvSpPr>
        <dsp:cNvPr id="0" name=""/>
        <dsp:cNvSpPr/>
      </dsp:nvSpPr>
      <dsp:spPr>
        <a:xfrm>
          <a:off x="3779875" y="1788362"/>
          <a:ext cx="3028997" cy="121159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Regrouper les occurrences des mots ayant la même racine</a:t>
          </a:r>
        </a:p>
      </dsp:txBody>
      <dsp:txXfrm>
        <a:off x="4385674" y="1788362"/>
        <a:ext cx="1817399" cy="1211598"/>
      </dsp:txXfrm>
    </dsp:sp>
    <dsp:sp modelId="{3A0DA338-66C5-43A3-8428-CF93C1ED0F58}">
      <dsp:nvSpPr>
        <dsp:cNvPr id="0" name=""/>
        <dsp:cNvSpPr/>
      </dsp:nvSpPr>
      <dsp:spPr>
        <a:xfrm>
          <a:off x="6384813" y="1788362"/>
          <a:ext cx="3028997" cy="121159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Normaliser le vocubulaire du bac of words</a:t>
          </a:r>
        </a:p>
      </dsp:txBody>
      <dsp:txXfrm>
        <a:off x="6990612" y="1788362"/>
        <a:ext cx="1817399" cy="12115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078A6-5D17-46A6-99BB-CAEBBB64E46A}">
      <dsp:nvSpPr>
        <dsp:cNvPr id="0" name=""/>
        <dsp:cNvSpPr/>
      </dsp:nvSpPr>
      <dsp:spPr>
        <a:xfrm rot="10800000">
          <a:off x="851783" y="1133664"/>
          <a:ext cx="2874052" cy="856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34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Suppression </a:t>
          </a:r>
          <a:br>
            <a:rPr lang="fr-FR" sz="1700" kern="1200"/>
          </a:br>
          <a:r>
            <a:rPr lang="fr-FR" sz="1700" kern="1200"/>
            <a:t>de 49,61% </a:t>
          </a:r>
          <a:br>
            <a:rPr lang="fr-FR" sz="1700" kern="1200"/>
          </a:br>
          <a:r>
            <a:rPr lang="fr-FR" sz="1700" kern="1200"/>
            <a:t>de mots inutiles </a:t>
          </a:r>
        </a:p>
      </dsp:txBody>
      <dsp:txXfrm rot="10800000">
        <a:off x="1066001" y="1133664"/>
        <a:ext cx="2659834" cy="856872"/>
      </dsp:txXfrm>
    </dsp:sp>
    <dsp:sp modelId="{321ABCAE-7829-4657-AC1B-78508F9C0696}">
      <dsp:nvSpPr>
        <dsp:cNvPr id="0" name=""/>
        <dsp:cNvSpPr/>
      </dsp:nvSpPr>
      <dsp:spPr>
        <a:xfrm>
          <a:off x="283927" y="890465"/>
          <a:ext cx="1343270" cy="13432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33DF6-5B77-4C0F-9B09-36629CF21C6E}">
      <dsp:nvSpPr>
        <dsp:cNvPr id="0" name=""/>
        <dsp:cNvSpPr/>
      </dsp:nvSpPr>
      <dsp:spPr>
        <a:xfrm rot="10800000">
          <a:off x="845445" y="603243"/>
          <a:ext cx="2237697" cy="7372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09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Dimensions de la </a:t>
          </a:r>
          <a:r>
            <a:rPr lang="en-US" sz="1400" kern="1200" dirty="0" err="1"/>
            <a:t>matrice</a:t>
          </a:r>
          <a:r>
            <a:rPr lang="en-US" sz="1400" kern="1200" dirty="0"/>
            <a:t> TF-IDF : (1050, 3587)</a:t>
          </a:r>
          <a:endParaRPr lang="fr-FR" sz="1400" kern="1200" dirty="0"/>
        </a:p>
      </dsp:txBody>
      <dsp:txXfrm rot="10800000">
        <a:off x="1029752" y="603243"/>
        <a:ext cx="2053390" cy="737228"/>
      </dsp:txXfrm>
    </dsp:sp>
    <dsp:sp modelId="{059B0979-D8F2-43CD-8949-725F10BC8758}">
      <dsp:nvSpPr>
        <dsp:cNvPr id="0" name=""/>
        <dsp:cNvSpPr/>
      </dsp:nvSpPr>
      <dsp:spPr>
        <a:xfrm>
          <a:off x="281815" y="408226"/>
          <a:ext cx="1127261" cy="11272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2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64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98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89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65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02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771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519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9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10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22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34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4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8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53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6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0D6C5E-A8EE-40BF-9A72-C84BAAE58180}" type="datetimeFigureOut">
              <a:rPr lang="fr-FR" smtClean="0"/>
              <a:t>02/03/2021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F125EF-0E14-466F-A567-8172290028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0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BCA8B-32C7-4D92-8F2C-7255B1F76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5A3A7D-0C7A-47FA-87C6-4DD8816CD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6 DU PARCOURS DATA SCIENTIST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52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6FE9C-85DD-4370-8B45-0F7E85D6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fr-FR" sz="2400"/>
              <a:t>Synthèse du </a:t>
            </a:r>
            <a:br>
              <a:rPr lang="fr-FR" sz="2400"/>
            </a:br>
            <a:r>
              <a:rPr lang="fr-FR" sz="2400"/>
              <a:t>traitement des textes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CADDB1A-B446-491F-B6B6-83D9490A2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22865"/>
              </p:ext>
            </p:extLst>
          </p:nvPr>
        </p:nvGraphicFramePr>
        <p:xfrm>
          <a:off x="1040084" y="2295339"/>
          <a:ext cx="4009764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D3870892-22DE-440B-9162-26F8EA4C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3" y="1441443"/>
            <a:ext cx="6240990" cy="354176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3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E72744-95AA-45AB-99D0-D0808C69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Bag Of Words et TF-IDF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71380304-B34B-4F6F-AF3B-17BE4F60F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14630"/>
              </p:ext>
            </p:extLst>
          </p:nvPr>
        </p:nvGraphicFramePr>
        <p:xfrm>
          <a:off x="1059557" y="2825759"/>
          <a:ext cx="3364959" cy="194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5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ttention au TF IDF utilisé par les outils SEO">
            <a:extLst>
              <a:ext uri="{FF2B5EF4-FFF2-40B4-BE49-F238E27FC236}">
                <a16:creationId xmlns:a16="http://schemas.microsoft.com/office/drawing/2014/main" id="{B5895416-8D92-4CBF-8629-A6552A57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2146801"/>
            <a:ext cx="6237359" cy="22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91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03610-F3AD-4E0F-8494-0D27DDD7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Réduction de dimension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EF40227-6AD6-4A83-978B-09137CB64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150912"/>
              </p:ext>
            </p:extLst>
          </p:nvPr>
        </p:nvGraphicFramePr>
        <p:xfrm>
          <a:off x="5746380" y="2021542"/>
          <a:ext cx="6503893" cy="437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EF44CA6-D103-4051-824E-4BA43C358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194732"/>
              </p:ext>
            </p:extLst>
          </p:nvPr>
        </p:nvGraphicFramePr>
        <p:xfrm>
          <a:off x="1484311" y="2666999"/>
          <a:ext cx="536024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670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03610-F3AD-4E0F-8494-0D27DDD7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Réduction de dimension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51EB314-084C-48ED-9DE3-6E662433BF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85" y="2235609"/>
            <a:ext cx="6700229" cy="34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4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B362D6E-25B3-429B-825A-863545E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dirty="0"/>
              <a:t>Réduction de dimension PCA / T-SNE</a:t>
            </a:r>
            <a:br>
              <a:rPr lang="fr-FR" dirty="0"/>
            </a:br>
            <a:r>
              <a:rPr lang="fr-FR" sz="2800" dirty="0"/>
              <a:t>Couleurs: Catégories / K-</a:t>
            </a:r>
            <a:r>
              <a:rPr lang="fr-FR" sz="2800" dirty="0" err="1"/>
              <a:t>Means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B9B514-9F8F-4236-A40F-0804F204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09" y="2573715"/>
            <a:ext cx="4871720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E8FE64-8CE6-454A-B84A-39CE7E08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34" y="2573715"/>
            <a:ext cx="4871720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7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72F2F-431B-4063-B810-0E894688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Score ARI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1119F0B-0DFB-4183-A8C4-1789559E4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86663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7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CA3A217-CA17-4652-B311-4EE0022B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fr-FR" sz="3200"/>
              <a:t>Matrice de confusion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5FBA86AD-1FA0-4C4A-802A-0AB07F426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33366"/>
              </p:ext>
            </p:extLst>
          </p:nvPr>
        </p:nvGraphicFramePr>
        <p:xfrm>
          <a:off x="1484310" y="2666999"/>
          <a:ext cx="2812387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E46735-0E2B-40C7-9526-3A3D0487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126" y="1011765"/>
            <a:ext cx="5461511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7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868AE-EF6F-49BC-A879-BA5781D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Classification des produits </a:t>
            </a:r>
            <a:br>
              <a:rPr lang="fr-FR"/>
            </a:br>
            <a:r>
              <a:rPr lang="fr-FR"/>
              <a:t>à partir de leur image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E58C578-9FF5-4278-81C2-935F77F90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59708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1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848C7-4BCF-4D75-BB59-FA81834B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SIFT</a:t>
            </a:r>
            <a:br>
              <a:rPr lang="fr-FR"/>
            </a:br>
            <a:r>
              <a:rPr lang="fr-FR" sz="2800" err="1"/>
              <a:t>Scale</a:t>
            </a:r>
            <a:r>
              <a:rPr lang="fr-FR" sz="2800"/>
              <a:t>-Invariant </a:t>
            </a:r>
            <a:r>
              <a:rPr lang="fr-FR" sz="2800" err="1"/>
              <a:t>Feature</a:t>
            </a:r>
            <a:r>
              <a:rPr lang="fr-FR" sz="2800"/>
              <a:t> </a:t>
            </a:r>
            <a:r>
              <a:rPr lang="fr-FR" sz="2800" err="1"/>
              <a:t>Transform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7B00C13-65A9-4EC3-8AB6-0057F9DFC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7386"/>
              </p:ext>
            </p:extLst>
          </p:nvPr>
        </p:nvGraphicFramePr>
        <p:xfrm>
          <a:off x="2188660" y="2613906"/>
          <a:ext cx="7279805" cy="314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5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C7994-83AE-4CBD-83FA-C1BE47D4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Pre-</a:t>
            </a:r>
            <a:r>
              <a:rPr lang="fr-FR" err="1"/>
              <a:t>processing</a:t>
            </a:r>
            <a:r>
              <a:rPr lang="fr-FR"/>
              <a:t> des images</a:t>
            </a:r>
            <a:br>
              <a:rPr lang="fr-FR"/>
            </a:br>
            <a:r>
              <a:rPr lang="fr-FR" sz="2800"/>
              <a:t>Avant traitement</a:t>
            </a:r>
            <a:endParaRPr lang="fr-F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C44FC1E-0BD7-4FDE-902B-DAE9602A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2197995"/>
            <a:ext cx="7748307" cy="43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3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29505-2EE2-4C08-9528-4861B209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pic>
        <p:nvPicPr>
          <p:cNvPr id="25" name="Picture 4" descr="Concept de données">
            <a:extLst>
              <a:ext uri="{FF2B5EF4-FFF2-40B4-BE49-F238E27FC236}">
                <a16:creationId xmlns:a16="http://schemas.microsoft.com/office/drawing/2014/main" id="{BE57B1B5-5EFE-42AA-894D-C1E7DA260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6" r="4453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3F796C-2C0C-4DE2-87D4-A498FCE783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3867" y="2048934"/>
          <a:ext cx="7659156" cy="380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88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B41049D-F27E-4BA3-81C8-7CFCC688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88" y="2317380"/>
            <a:ext cx="7751224" cy="43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9D13FE1-1FC0-414D-AA6A-BCBB405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/>
              <a:t>Pre-</a:t>
            </a:r>
            <a:r>
              <a:rPr lang="fr-FR" err="1"/>
              <a:t>processing</a:t>
            </a:r>
            <a:r>
              <a:rPr lang="fr-FR"/>
              <a:t> des images</a:t>
            </a:r>
            <a:br>
              <a:rPr lang="fr-FR"/>
            </a:br>
            <a:r>
              <a:rPr lang="fr-FR" sz="2800"/>
              <a:t>Passage en Niveau de gris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3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B2A82E1-97C9-4488-BFCC-7314C009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88" y="2269489"/>
            <a:ext cx="7751224" cy="43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3CC8D38A-1F27-404C-923F-BB1DCBC7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/>
              <a:t>Pre-</a:t>
            </a:r>
            <a:r>
              <a:rPr lang="fr-FR" err="1"/>
              <a:t>processing</a:t>
            </a:r>
            <a:r>
              <a:rPr lang="fr-FR"/>
              <a:t> des images</a:t>
            </a:r>
            <a:br>
              <a:rPr lang="fr-FR"/>
            </a:br>
            <a:r>
              <a:rPr lang="fr-FR" sz="2800"/>
              <a:t>Application du flou gaussien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4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3C05DA78-B053-413D-9F7C-604B2D85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88" y="2163303"/>
            <a:ext cx="7751224" cy="43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556533D-E0A5-4EEF-86FB-2F585EE4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/>
              <a:t>Pre-</a:t>
            </a:r>
            <a:r>
              <a:rPr lang="fr-FR" err="1"/>
              <a:t>processing</a:t>
            </a:r>
            <a:r>
              <a:rPr lang="fr-FR"/>
              <a:t> des images</a:t>
            </a:r>
            <a:br>
              <a:rPr lang="fr-FR"/>
            </a:br>
            <a:r>
              <a:rPr lang="fr-FR" sz="2800"/>
              <a:t>Egalisation de l’histogramme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6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FT Keypoints">
            <a:extLst>
              <a:ext uri="{FF2B5EF4-FFF2-40B4-BE49-F238E27FC236}">
                <a16:creationId xmlns:a16="http://schemas.microsoft.com/office/drawing/2014/main" id="{D808338C-A695-4985-9375-9AB4D0BCD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0" r="2389"/>
          <a:stretch/>
        </p:blipFill>
        <p:spPr bwMode="auto"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4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2EAE766-DD5C-440F-8FCD-7F5BE618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fr-FR"/>
              <a:t>Extraction des descripteurs SIFT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65D0C09-3545-454F-847D-6EB49AD8C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48702"/>
              </p:ext>
            </p:extLst>
          </p:nvPr>
        </p:nvGraphicFramePr>
        <p:xfrm>
          <a:off x="643468" y="2666999"/>
          <a:ext cx="526068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814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AE766-DD5C-440F-8FCD-7F5BE618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Bag Of Virtual </a:t>
            </a:r>
            <a:r>
              <a:rPr lang="fr-FR" dirty="0" err="1"/>
              <a:t>Words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9DB57AE-ACF7-4823-A7FA-AAD0AD879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3088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747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2BEAC-0F21-4C45-A948-6E173A2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des histogrammes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6B172616-CDCA-4CB2-8EC9-4D7AB4EC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98957"/>
              </p:ext>
            </p:extLst>
          </p:nvPr>
        </p:nvGraphicFramePr>
        <p:xfrm>
          <a:off x="1484310" y="2666999"/>
          <a:ext cx="10018713" cy="385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1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1EEAFEF-68B0-42AB-987C-B8F7173131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502" y="2762863"/>
            <a:ext cx="4871719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CBB02AD-6D95-40AB-B35D-2E2BEA74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7296" y="2762863"/>
            <a:ext cx="4871719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38540E3-6466-449A-BEAC-96837A39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Réduction de dimension PCA / T-SNE</a:t>
            </a:r>
            <a:br>
              <a:rPr lang="fr-FR"/>
            </a:br>
            <a:r>
              <a:rPr lang="fr-FR" sz="2800"/>
              <a:t>Couleurs: Catégories / K-</a:t>
            </a:r>
            <a:r>
              <a:rPr lang="fr-FR" sz="2800" err="1"/>
              <a:t>Means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99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72F2F-431B-4063-B810-0E894688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Score ARI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B5C4A19-E5C1-4982-97F0-16814656E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88121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411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848C7-4BCF-4D75-BB59-FA81834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/>
          <a:lstStyle/>
          <a:p>
            <a:r>
              <a:rPr lang="fr-FR"/>
              <a:t>VGG16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20883D9-F9C1-4C1C-B9AE-3D13CDDCC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07702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40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1D7C4-0588-4166-A11E-ABEED440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Transfert Learning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FC4A0DA-C102-4AEA-812E-5C6E216B3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77678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1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523B9-A16C-4A38-8ABE-DE4D69B7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r>
              <a:rPr lang="fr-FR" sz="2800" dirty="0"/>
              <a:t>Objectifs à atteindre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CE3F5ED-A739-4454-8E7B-645A0A003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83244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151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6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A1D7C4-0588-4166-A11E-ABEED440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Couches de VGG16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Représentation VGG16">
            <a:extLst>
              <a:ext uri="{FF2B5EF4-FFF2-40B4-BE49-F238E27FC236}">
                <a16:creationId xmlns:a16="http://schemas.microsoft.com/office/drawing/2014/main" id="{0DE23415-D46D-4FA1-96ED-7D5FC8DD1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540588"/>
            <a:ext cx="6202778" cy="34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059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170B-AECF-4850-ACEE-7FFC4D23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VGG16 / Transfert Learning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AD90647-D953-45BC-BFDF-A7D77B713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3086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85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B362D6E-25B3-429B-825A-863545E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dirty="0"/>
              <a:t>Réduction de dimension PCA / T-SNE</a:t>
            </a:r>
            <a:br>
              <a:rPr lang="fr-FR" dirty="0"/>
            </a:br>
            <a:r>
              <a:rPr lang="fr-FR" sz="2800" dirty="0"/>
              <a:t>Couleurs: Catégories / K-</a:t>
            </a:r>
            <a:r>
              <a:rPr lang="fr-FR" sz="2800" dirty="0" err="1"/>
              <a:t>Means</a:t>
            </a:r>
            <a:endParaRPr lang="fr-F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62AD83-A8D0-4B92-B721-5D0BEDFBDB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221" y="2610087"/>
            <a:ext cx="4728997" cy="244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7ADF5FF-FE6E-420D-91CC-351110DB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8041" y="2610087"/>
            <a:ext cx="4728997" cy="244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568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72F2F-431B-4063-B810-0E894688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Score ARI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AE0F957-890B-43E5-9C09-553F3CDE4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187567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449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5B5645C-EE6B-4227-A154-9917AE0F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fr-FR" sz="3200"/>
              <a:t>Matrice de Confusion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EDE41415-0991-4D50-AD01-6CA4AC261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184166"/>
              </p:ext>
            </p:extLst>
          </p:nvPr>
        </p:nvGraphicFramePr>
        <p:xfrm>
          <a:off x="1497624" y="2408028"/>
          <a:ext cx="2812387" cy="2457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2C0A2F5-6527-41A1-B92B-9FD79BAD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3507" y="1011765"/>
            <a:ext cx="5412748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6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BE200-3C78-427B-ADD2-CD183A8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Fusion des </a:t>
            </a:r>
            <a:r>
              <a:rPr lang="fr-FR" err="1"/>
              <a:t>features</a:t>
            </a:r>
            <a:r>
              <a:rPr lang="fr-FR"/>
              <a:t> Textes et Images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30F6937-CF49-4912-837D-29D521E87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8227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496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2ABC0-000B-4257-8F25-06B9409A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Fusion des vecteurs Texte et Image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E394DF2-A845-43BB-B08D-C0307E541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6447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64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8891A-7A1A-4EB8-AE7D-8B6A4B8E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Réduction de dimension PCA / T-SNE</a:t>
            </a:r>
            <a:br>
              <a:rPr lang="fr-FR"/>
            </a:br>
            <a:r>
              <a:rPr lang="fr-FR" sz="2800"/>
              <a:t>Couleurs: Catégories / K-</a:t>
            </a:r>
            <a:r>
              <a:rPr lang="fr-FR" sz="2800" err="1"/>
              <a:t>Means</a:t>
            </a:r>
            <a:endParaRPr lang="fr-FR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EAD5E396-839A-4A77-89BF-CCCD05DA2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133" y="2583917"/>
            <a:ext cx="4871719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B4A81E6-31F4-4C65-B3BE-61EBA755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6951" y="2583917"/>
            <a:ext cx="4871719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302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72F2F-431B-4063-B810-0E894688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Score ARI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C4FC0C2-36BA-4571-B598-F2041E810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5455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98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5B5645C-EE6B-4227-A154-9917AE0F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fr-FR" dirty="0"/>
              <a:t>Matrice de Confusion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13A228DA-BFEA-4122-8B77-5B132E18F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39437"/>
              </p:ext>
            </p:extLst>
          </p:nvPr>
        </p:nvGraphicFramePr>
        <p:xfrm>
          <a:off x="1484312" y="2666999"/>
          <a:ext cx="427892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4FBDBCB-8549-4E75-A13F-49009E9B7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407" y="1292575"/>
            <a:ext cx="4744154" cy="39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5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523B9-A16C-4A38-8ABE-DE4D69B7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r>
              <a:rPr lang="fr-FR" sz="2800" b="0" i="0" dirty="0"/>
              <a:t>Moyens mis à disposition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4F6494D-AC05-49C0-9F36-01F06802B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356225"/>
              </p:ext>
            </p:extLst>
          </p:nvPr>
        </p:nvGraphicFramePr>
        <p:xfrm>
          <a:off x="1484310" y="2438399"/>
          <a:ext cx="10018713" cy="3909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1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4E97F-013F-4E5B-8A31-FE78FBDE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E7975B-6BD9-444D-A997-5720F6B76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27888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72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20BAD0E-856E-48F2-ABD0-7B89CA745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909901"/>
              </p:ext>
            </p:extLst>
          </p:nvPr>
        </p:nvGraphicFramePr>
        <p:xfrm>
          <a:off x="839625" y="1764154"/>
          <a:ext cx="11253529" cy="3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8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E3281-629B-4F3B-A136-61B23572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B5370A9-16C4-440A-BDF3-C18C726CC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2214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53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523B9-A16C-4A38-8ABE-DE4D69B7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des produits </a:t>
            </a:r>
            <a:br>
              <a:rPr lang="fr-FR" dirty="0"/>
            </a:br>
            <a:r>
              <a:rPr lang="fr-FR" dirty="0"/>
              <a:t>à partir de leurs descriptions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E4401D6-5AD6-49F7-AE3A-1D7365E45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548424"/>
              </p:ext>
            </p:extLst>
          </p:nvPr>
        </p:nvGraphicFramePr>
        <p:xfrm>
          <a:off x="3073958" y="2550095"/>
          <a:ext cx="683941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2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B813B1-6F80-4F43-A791-AD632DEAB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E3B813B1-6F80-4F43-A791-AD632DEAB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3B813B1-6F80-4F43-A791-AD632DEAB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3B813B1-6F80-4F43-A791-AD632DEAB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E3B813B1-6F80-4F43-A791-AD632DEAB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38DAA1-ED85-4179-AE5D-74736956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3F38DAA1-ED85-4179-AE5D-74736956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3F38DAA1-ED85-4179-AE5D-74736956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3F38DAA1-ED85-4179-AE5D-74736956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3F38DAA1-ED85-4179-AE5D-7473695649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E3AE37-61E5-4D0C-93DE-4DF87F8F9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2E3AE37-61E5-4D0C-93DE-4DF87F8F9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C2E3AE37-61E5-4D0C-93DE-4DF87F8F9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C2E3AE37-61E5-4D0C-93DE-4DF87F8F9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C2E3AE37-61E5-4D0C-93DE-4DF87F8F91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B89D43-6CFA-49B8-9677-0C99B5E33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99B89D43-6CFA-49B8-9677-0C99B5E33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99B89D43-6CFA-49B8-9677-0C99B5E33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99B89D43-6CFA-49B8-9677-0C99B5E33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99B89D43-6CFA-49B8-9677-0C99B5E33C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1A7B85-EFC6-4EBE-869E-7C45DB7AF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401A7B85-EFC6-4EBE-869E-7C45DB7AF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401A7B85-EFC6-4EBE-869E-7C45DB7AF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401A7B85-EFC6-4EBE-869E-7C45DB7AF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401A7B85-EFC6-4EBE-869E-7C45DB7AF4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875239-FD0A-42E5-8508-FE88E237F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B6875239-FD0A-42E5-8508-FE88E237F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B6875239-FD0A-42E5-8508-FE88E237F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B6875239-FD0A-42E5-8508-FE88E237F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graphicEl>
                                              <a:dgm id="{B6875239-FD0A-42E5-8508-FE88E237F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E702AD-C811-4BC7-B224-49E609834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D4E702AD-C811-4BC7-B224-49E609834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D4E702AD-C811-4BC7-B224-49E609834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D4E702AD-C811-4BC7-B224-49E609834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graphicEl>
                                              <a:dgm id="{D4E702AD-C811-4BC7-B224-49E609834B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41FD13-DFE0-4582-A398-6E0142286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5741FD13-DFE0-4582-A398-6E0142286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5741FD13-DFE0-4582-A398-6E0142286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5741FD13-DFE0-4582-A398-6E0142286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5741FD13-DFE0-4582-A398-6E01422866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3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EC523B9-A16C-4A38-8ABE-DE4D69B7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dirty="0"/>
              <a:t>Description d’un </a:t>
            </a:r>
            <a:r>
              <a:rPr lang="en-US" sz="3800" dirty="0" err="1"/>
              <a:t>produit</a:t>
            </a:r>
            <a:r>
              <a:rPr lang="en-US" sz="3800" dirty="0"/>
              <a:t> : </a:t>
            </a:r>
            <a:br>
              <a:rPr lang="en-US" sz="3800" dirty="0"/>
            </a:br>
            <a:r>
              <a:rPr lang="en-US" sz="3800" dirty="0"/>
              <a:t>“</a:t>
            </a:r>
            <a:r>
              <a:rPr lang="en-US" sz="3800" dirty="0" err="1"/>
              <a:t>Titre</a:t>
            </a:r>
            <a:r>
              <a:rPr lang="en-US" sz="3800" dirty="0"/>
              <a:t>” + “Description”</a:t>
            </a:r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D9CE1A-98E6-4BF2-A615-FB464779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9130" y="802502"/>
            <a:ext cx="4852220" cy="27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08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523B9-A16C-4A38-8ABE-DE4D69B7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128" y="627298"/>
            <a:ext cx="5311745" cy="1504335"/>
          </a:xfrm>
        </p:spPr>
        <p:txBody>
          <a:bodyPr>
            <a:normAutofit/>
          </a:bodyPr>
          <a:lstStyle/>
          <a:p>
            <a:r>
              <a:rPr lang="fr-FR"/>
              <a:t>Nettoyage et Normalisation du texte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847199F-EC5D-433B-82D9-EBB8FFD5A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24686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58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E2159-508D-4301-A2FE-AAC304F0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Lemmatisation et Filtrage Noms + Verbes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3748587-BF4B-4C3E-9525-1529AF6C0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858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30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1037</TotalTime>
  <Words>849</Words>
  <Application>Microsoft Office PowerPoint</Application>
  <PresentationFormat>Grand écran</PresentationFormat>
  <Paragraphs>172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5" baseType="lpstr">
      <vt:lpstr>Arial</vt:lpstr>
      <vt:lpstr>Corbel</vt:lpstr>
      <vt:lpstr>Wingdings</vt:lpstr>
      <vt:lpstr>Parallaxe</vt:lpstr>
      <vt:lpstr>Classifiez automatiquement des biens de consommation</vt:lpstr>
      <vt:lpstr>Sommaire</vt:lpstr>
      <vt:lpstr>Présentation du projet Objectifs à atteindre</vt:lpstr>
      <vt:lpstr>Présentation du projet Moyens mis à disposition</vt:lpstr>
      <vt:lpstr>Analyse des données</vt:lpstr>
      <vt:lpstr>Classification des produits  à partir de leurs descriptions</vt:lpstr>
      <vt:lpstr>Description d’un produit :  “Titre” + “Description”</vt:lpstr>
      <vt:lpstr>Nettoyage et Normalisation du texte</vt:lpstr>
      <vt:lpstr>Lemmatisation et Filtrage Noms + Verbes</vt:lpstr>
      <vt:lpstr>Synthèse du  traitement des textes</vt:lpstr>
      <vt:lpstr>Bag Of Words et TF-IDF</vt:lpstr>
      <vt:lpstr>Réduction de dimension</vt:lpstr>
      <vt:lpstr>Réduction de dimension</vt:lpstr>
      <vt:lpstr>Réduction de dimension PCA / T-SNE Couleurs: Catégories / K-Means</vt:lpstr>
      <vt:lpstr>Score ARI</vt:lpstr>
      <vt:lpstr>Matrice de confusion</vt:lpstr>
      <vt:lpstr>Classification des produits  à partir de leur image</vt:lpstr>
      <vt:lpstr>SIFT Scale-Invariant Feature Transform</vt:lpstr>
      <vt:lpstr>Pre-processing des images Avant traitement</vt:lpstr>
      <vt:lpstr>Pre-processing des images Passage en Niveau de gris</vt:lpstr>
      <vt:lpstr>Pre-processing des images Application du flou gaussien</vt:lpstr>
      <vt:lpstr>Pre-processing des images Egalisation de l’histogramme</vt:lpstr>
      <vt:lpstr>Extraction des descripteurs SIFT</vt:lpstr>
      <vt:lpstr>Création du Bag Of Virtual Words</vt:lpstr>
      <vt:lpstr>Création des histogrammes</vt:lpstr>
      <vt:lpstr>Réduction de dimension PCA / T-SNE Couleurs: Catégories / K-Means</vt:lpstr>
      <vt:lpstr>Score ARI</vt:lpstr>
      <vt:lpstr>VGG16</vt:lpstr>
      <vt:lpstr>Transfert Learning</vt:lpstr>
      <vt:lpstr>Couches de VGG16</vt:lpstr>
      <vt:lpstr>VGG16 / Transfert Learning </vt:lpstr>
      <vt:lpstr>Réduction de dimension PCA / T-SNE Couleurs: Catégories / K-Means</vt:lpstr>
      <vt:lpstr>Score ARI</vt:lpstr>
      <vt:lpstr>Matrice de Confusion</vt:lpstr>
      <vt:lpstr>Fusion des features Textes et Images</vt:lpstr>
      <vt:lpstr>Fusion des vecteurs Texte et Image</vt:lpstr>
      <vt:lpstr>Réduction de dimension PCA / T-SNE Couleurs: Catégories / K-Means</vt:lpstr>
      <vt:lpstr>Score ARI</vt:lpstr>
      <vt:lpstr>Matrice de Confusion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Classifiez automatiquement des biens de consommation</dc:title>
  <dc:creator>walduch@gmail.com</dc:creator>
  <cp:lastModifiedBy>Jérémie Aucher</cp:lastModifiedBy>
  <cp:revision>1</cp:revision>
  <dcterms:created xsi:type="dcterms:W3CDTF">2021-02-24T10:41:26Z</dcterms:created>
  <dcterms:modified xsi:type="dcterms:W3CDTF">2021-03-02T10:36:23Z</dcterms:modified>
</cp:coreProperties>
</file>