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7" r:id="rId10"/>
    <p:sldId id="268" r:id="rId11"/>
    <p:sldId id="265" r:id="rId12"/>
    <p:sldId id="271" r:id="rId13"/>
    <p:sldId id="291" r:id="rId14"/>
    <p:sldId id="292" r:id="rId15"/>
    <p:sldId id="308" r:id="rId16"/>
    <p:sldId id="309" r:id="rId17"/>
    <p:sldId id="298" r:id="rId18"/>
    <p:sldId id="301" r:id="rId19"/>
    <p:sldId id="299" r:id="rId20"/>
    <p:sldId id="303" r:id="rId21"/>
    <p:sldId id="304" r:id="rId22"/>
    <p:sldId id="275" r:id="rId23"/>
    <p:sldId id="305" r:id="rId24"/>
    <p:sldId id="294" r:id="rId25"/>
    <p:sldId id="274" r:id="rId26"/>
    <p:sldId id="295" r:id="rId27"/>
    <p:sldId id="310" r:id="rId28"/>
    <p:sldId id="278" r:id="rId29"/>
    <p:sldId id="279" r:id="rId30"/>
    <p:sldId id="280" r:id="rId31"/>
    <p:sldId id="281" r:id="rId32"/>
    <p:sldId id="282" r:id="rId33"/>
    <p:sldId id="296" r:id="rId34"/>
    <p:sldId id="277" r:id="rId35"/>
    <p:sldId id="283" r:id="rId36"/>
    <p:sldId id="297" r:id="rId37"/>
    <p:sldId id="288" r:id="rId38"/>
    <p:sldId id="289" r:id="rId39"/>
    <p:sldId id="290" r:id="rId40"/>
    <p:sldId id="285" r:id="rId41"/>
    <p:sldId id="306" r:id="rId42"/>
    <p:sldId id="30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BA7E1-19D5-48F1-95B8-276D51903696}" v="15" dt="2021-06-14T09:30:2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71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duch@gmail.com" userId="c4c51a5c429a4122" providerId="LiveId" clId="{5919BD8E-F985-457D-AF30-6E83389F3258}"/>
    <pc:docChg chg="undo custSel addSld delSld modSld sldOrd">
      <pc:chgData name="walduch@gmail.com" userId="c4c51a5c429a4122" providerId="LiveId" clId="{5919BD8E-F985-457D-AF30-6E83389F3258}" dt="2021-06-13T12:28:06.215" v="8742" actId="47"/>
      <pc:docMkLst>
        <pc:docMk/>
      </pc:docMkLst>
      <pc:sldChg chg="modSp mod">
        <pc:chgData name="walduch@gmail.com" userId="c4c51a5c429a4122" providerId="LiveId" clId="{5919BD8E-F985-457D-AF30-6E83389F3258}" dt="2021-06-09T11:04:45.709" v="5057"/>
        <pc:sldMkLst>
          <pc:docMk/>
          <pc:sldMk cId="1176475709" sldId="256"/>
        </pc:sldMkLst>
        <pc:spChg chg="mod">
          <ac:chgData name="walduch@gmail.com" userId="c4c51a5c429a4122" providerId="LiveId" clId="{5919BD8E-F985-457D-AF30-6E83389F3258}" dt="2021-06-09T11:04:45.709" v="5057"/>
          <ac:spMkLst>
            <pc:docMk/>
            <pc:sldMk cId="1176475709" sldId="256"/>
            <ac:spMk id="2" creationId="{99177AAD-8D74-45E5-AD9E-6546C29625C0}"/>
          </ac:spMkLst>
        </pc:spChg>
        <pc:spChg chg="mod">
          <ac:chgData name="walduch@gmail.com" userId="c4c51a5c429a4122" providerId="LiveId" clId="{5919BD8E-F985-457D-AF30-6E83389F3258}" dt="2021-06-09T11:04:45.709" v="5057"/>
          <ac:spMkLst>
            <pc:docMk/>
            <pc:sldMk cId="1176475709" sldId="256"/>
            <ac:spMk id="3" creationId="{4D0483BD-E16A-414C-9DF7-40B2C6BF68FF}"/>
          </ac:spMkLst>
        </pc:spChg>
      </pc:sldChg>
      <pc:sldChg chg="addSp delSp modSp mod setBg">
        <pc:chgData name="walduch@gmail.com" userId="c4c51a5c429a4122" providerId="LiveId" clId="{5919BD8E-F985-457D-AF30-6E83389F3258}" dt="2021-06-09T11:06:19.486" v="5067" actId="20577"/>
        <pc:sldMkLst>
          <pc:docMk/>
          <pc:sldMk cId="3639038515" sldId="257"/>
        </pc:sldMkLst>
        <pc:spChg chg="mod">
          <ac:chgData name="walduch@gmail.com" userId="c4c51a5c429a4122" providerId="LiveId" clId="{5919BD8E-F985-457D-AF30-6E83389F3258}" dt="2021-06-09T11:04:55.397" v="5064" actId="26606"/>
          <ac:spMkLst>
            <pc:docMk/>
            <pc:sldMk cId="3639038515" sldId="257"/>
            <ac:spMk id="2" creationId="{161ADF6C-2467-4F25-9562-7FEC91563F2A}"/>
          </ac:spMkLst>
        </pc:spChg>
        <pc:spChg chg="del mod">
          <ac:chgData name="walduch@gmail.com" userId="c4c51a5c429a4122" providerId="LiveId" clId="{5919BD8E-F985-457D-AF30-6E83389F3258}" dt="2021-06-09T11:04:55.397" v="5064" actId="26606"/>
          <ac:spMkLst>
            <pc:docMk/>
            <pc:sldMk cId="3639038515" sldId="257"/>
            <ac:spMk id="3" creationId="{6C106574-380F-4A1D-A4A7-A78748D53207}"/>
          </ac:spMkLst>
        </pc:spChg>
        <pc:graphicFrameChg chg="add mod">
          <ac:chgData name="walduch@gmail.com" userId="c4c51a5c429a4122" providerId="LiveId" clId="{5919BD8E-F985-457D-AF30-6E83389F3258}" dt="2021-06-09T11:06:19.486" v="5067" actId="20577"/>
          <ac:graphicFrameMkLst>
            <pc:docMk/>
            <pc:sldMk cId="3639038515" sldId="257"/>
            <ac:graphicFrameMk id="5" creationId="{6FF4E7DA-F5CD-473F-8C43-C551D4C32C36}"/>
          </ac:graphicFrameMkLst>
        </pc:graphicFrameChg>
      </pc:sldChg>
      <pc:sldChg chg="addSp delSp modSp mod modNotesTx">
        <pc:chgData name="walduch@gmail.com" userId="c4c51a5c429a4122" providerId="LiveId" clId="{5919BD8E-F985-457D-AF30-6E83389F3258}" dt="2021-06-13T10:43:10.291" v="8727" actId="207"/>
        <pc:sldMkLst>
          <pc:docMk/>
          <pc:sldMk cId="2547404602" sldId="258"/>
        </pc:sldMkLst>
        <pc:spChg chg="mod">
          <ac:chgData name="walduch@gmail.com" userId="c4c51a5c429a4122" providerId="LiveId" clId="{5919BD8E-F985-457D-AF30-6E83389F3258}" dt="2021-06-09T14:17:13.626" v="5139" actId="404"/>
          <ac:spMkLst>
            <pc:docMk/>
            <pc:sldMk cId="2547404602" sldId="258"/>
            <ac:spMk id="2" creationId="{351CF490-7CA3-4C77-A873-88A78A7A7B20}"/>
          </ac:spMkLst>
        </pc:spChg>
        <pc:spChg chg="add del mod">
          <ac:chgData name="walduch@gmail.com" userId="c4c51a5c429a4122" providerId="LiveId" clId="{5919BD8E-F985-457D-AF30-6E83389F3258}" dt="2021-06-13T10:42:04.448" v="8713" actId="12084"/>
          <ac:spMkLst>
            <pc:docMk/>
            <pc:sldMk cId="2547404602" sldId="258"/>
            <ac:spMk id="3" creationId="{1FAF2304-E068-4703-9023-6F6BDFBB55E8}"/>
          </ac:spMkLst>
        </pc:spChg>
        <pc:spChg chg="add del mod">
          <ac:chgData name="walduch@gmail.com" userId="c4c51a5c429a4122" providerId="LiveId" clId="{5919BD8E-F985-457D-AF30-6E83389F3258}" dt="2021-06-09T14:21:27.827" v="5228" actId="12084"/>
          <ac:spMkLst>
            <pc:docMk/>
            <pc:sldMk cId="2547404602" sldId="258"/>
            <ac:spMk id="3" creationId="{5F376FC6-332B-46B2-9E89-59265F62ECF3}"/>
          </ac:spMkLst>
        </pc:spChg>
        <pc:graphicFrameChg chg="add mod modGraphic">
          <ac:chgData name="walduch@gmail.com" userId="c4c51a5c429a4122" providerId="LiveId" clId="{5919BD8E-F985-457D-AF30-6E83389F3258}" dt="2021-06-13T10:43:10.291" v="8727" actId="207"/>
          <ac:graphicFrameMkLst>
            <pc:docMk/>
            <pc:sldMk cId="2547404602" sldId="258"/>
            <ac:graphicFrameMk id="4" creationId="{548998E3-910B-42D0-AE73-50B4D16D56A5}"/>
          </ac:graphicFrameMkLst>
        </pc:graphicFrameChg>
        <pc:graphicFrameChg chg="add del mod">
          <ac:chgData name="walduch@gmail.com" userId="c4c51a5c429a4122" providerId="LiveId" clId="{5919BD8E-F985-457D-AF30-6E83389F3258}" dt="2021-06-09T14:15:03.838" v="5069" actId="12084"/>
          <ac:graphicFrameMkLst>
            <pc:docMk/>
            <pc:sldMk cId="2547404602" sldId="258"/>
            <ac:graphicFrameMk id="4" creationId="{DCA25A47-2D84-4C03-B4C2-A2730D1FD3A2}"/>
          </ac:graphicFrameMkLst>
        </pc:graphicFrameChg>
        <pc:graphicFrameChg chg="add del mod">
          <ac:chgData name="walduch@gmail.com" userId="c4c51a5c429a4122" providerId="LiveId" clId="{5919BD8E-F985-457D-AF30-6E83389F3258}" dt="2021-06-09T14:16:59.288" v="5132" actId="12084"/>
          <ac:graphicFrameMkLst>
            <pc:docMk/>
            <pc:sldMk cId="2547404602" sldId="258"/>
            <ac:graphicFrameMk id="5" creationId="{20649420-1E92-41B6-B5BC-4820BAFAAAAF}"/>
          </ac:graphicFrameMkLst>
        </pc:graphicFrameChg>
        <pc:graphicFrameChg chg="add del mod">
          <ac:chgData name="walduch@gmail.com" userId="c4c51a5c429a4122" providerId="LiveId" clId="{5919BD8E-F985-457D-AF30-6E83389F3258}" dt="2021-06-09T14:19:12.736" v="5155" actId="12084"/>
          <ac:graphicFrameMkLst>
            <pc:docMk/>
            <pc:sldMk cId="2547404602" sldId="258"/>
            <ac:graphicFrameMk id="6" creationId="{EB601958-0161-4750-A6B2-0C66A885A890}"/>
          </ac:graphicFrameMkLst>
        </pc:graphicFrameChg>
        <pc:graphicFrameChg chg="add mod">
          <ac:chgData name="walduch@gmail.com" userId="c4c51a5c429a4122" providerId="LiveId" clId="{5919BD8E-F985-457D-AF30-6E83389F3258}" dt="2021-06-13T10:42:22.756" v="8718" actId="1076"/>
          <ac:graphicFrameMkLst>
            <pc:docMk/>
            <pc:sldMk cId="2547404602" sldId="258"/>
            <ac:graphicFrameMk id="7" creationId="{5FFA9F17-22ED-4C60-BEBF-2C56504A88A3}"/>
          </ac:graphicFrameMkLst>
        </pc:graphicFrameChg>
      </pc:sldChg>
      <pc:sldChg chg="addSp delSp modSp mod setBg">
        <pc:chgData name="walduch@gmail.com" userId="c4c51a5c429a4122" providerId="LiveId" clId="{5919BD8E-F985-457D-AF30-6E83389F3258}" dt="2021-06-09T14:22:29.075" v="5256" actId="26606"/>
        <pc:sldMkLst>
          <pc:docMk/>
          <pc:sldMk cId="1771014432" sldId="259"/>
        </pc:sldMkLst>
        <pc:spChg chg="mod">
          <ac:chgData name="walduch@gmail.com" userId="c4c51a5c429a4122" providerId="LiveId" clId="{5919BD8E-F985-457D-AF30-6E83389F3258}" dt="2021-06-09T14:22:29.075" v="5256" actId="26606"/>
          <ac:spMkLst>
            <pc:docMk/>
            <pc:sldMk cId="1771014432" sldId="259"/>
            <ac:spMk id="2" creationId="{E14E226B-C9D9-4940-BDE0-E3B273F04102}"/>
          </ac:spMkLst>
        </pc:spChg>
        <pc:spChg chg="add del mod">
          <ac:chgData name="walduch@gmail.com" userId="c4c51a5c429a4122" providerId="LiveId" clId="{5919BD8E-F985-457D-AF30-6E83389F3258}" dt="2021-06-09T14:22:29.075" v="5256" actId="26606"/>
          <ac:spMkLst>
            <pc:docMk/>
            <pc:sldMk cId="1771014432" sldId="259"/>
            <ac:spMk id="3" creationId="{FEC926C5-013C-4E74-9D20-539CB0D22115}"/>
          </ac:spMkLst>
        </pc:spChg>
        <pc:spChg chg="add del mod">
          <ac:chgData name="walduch@gmail.com" userId="c4c51a5c429a4122" providerId="LiveId" clId="{5919BD8E-F985-457D-AF30-6E83389F3258}" dt="2021-06-09T14:22:04.620" v="5244" actId="478"/>
          <ac:spMkLst>
            <pc:docMk/>
            <pc:sldMk cId="1771014432" sldId="259"/>
            <ac:spMk id="6" creationId="{0875F942-F080-4C4F-A6EF-27E463D70283}"/>
          </ac:spMkLst>
        </pc:spChg>
        <pc:spChg chg="add">
          <ac:chgData name="walduch@gmail.com" userId="c4c51a5c429a4122" providerId="LiveId" clId="{5919BD8E-F985-457D-AF30-6E83389F3258}" dt="2021-06-09T14:22:29.075" v="5256" actId="26606"/>
          <ac:spMkLst>
            <pc:docMk/>
            <pc:sldMk cId="1771014432" sldId="259"/>
            <ac:spMk id="20" creationId="{EF263B76-D6AC-40A4-BA2E-CC8B89190ED9}"/>
          </ac:spMkLst>
        </pc:spChg>
        <pc:grpChg chg="add">
          <ac:chgData name="walduch@gmail.com" userId="c4c51a5c429a4122" providerId="LiveId" clId="{5919BD8E-F985-457D-AF30-6E83389F3258}" dt="2021-06-09T14:22:29.075" v="5256" actId="26606"/>
          <ac:grpSpMkLst>
            <pc:docMk/>
            <pc:sldMk cId="1771014432" sldId="259"/>
            <ac:grpSpMk id="12" creationId="{C616B3DC-C165-433D-9187-62DCC0E317D3}"/>
          </ac:grpSpMkLst>
        </pc:grpChg>
        <pc:picChg chg="del mod">
          <ac:chgData name="walduch@gmail.com" userId="c4c51a5c429a4122" providerId="LiveId" clId="{5919BD8E-F985-457D-AF30-6E83389F3258}" dt="2021-06-09T14:21:58.665" v="5242" actId="21"/>
          <ac:picMkLst>
            <pc:docMk/>
            <pc:sldMk cId="1771014432" sldId="259"/>
            <ac:picMk id="5" creationId="{C7FFDBB1-31EE-44E1-8775-20DC7ED53BC7}"/>
          </ac:picMkLst>
        </pc:picChg>
        <pc:picChg chg="add mod">
          <ac:chgData name="walduch@gmail.com" userId="c4c51a5c429a4122" providerId="LiveId" clId="{5919BD8E-F985-457D-AF30-6E83389F3258}" dt="2021-06-09T14:22:29.075" v="5256" actId="26606"/>
          <ac:picMkLst>
            <pc:docMk/>
            <pc:sldMk cId="1771014432" sldId="259"/>
            <ac:picMk id="7" creationId="{78B63044-5A10-4442-A4B7-55B98AB71C33}"/>
          </ac:picMkLst>
        </pc:picChg>
      </pc:sldChg>
      <pc:sldChg chg="addSp delSp modSp mod setBg">
        <pc:chgData name="walduch@gmail.com" userId="c4c51a5c429a4122" providerId="LiveId" clId="{5919BD8E-F985-457D-AF30-6E83389F3258}" dt="2021-06-09T14:28:52.291" v="5353" actId="113"/>
        <pc:sldMkLst>
          <pc:docMk/>
          <pc:sldMk cId="1243040928" sldId="260"/>
        </pc:sldMkLst>
        <pc:spChg chg="mod">
          <ac:chgData name="walduch@gmail.com" userId="c4c51a5c429a4122" providerId="LiveId" clId="{5919BD8E-F985-457D-AF30-6E83389F3258}" dt="2021-06-09T14:26:28.030" v="5328" actId="26606"/>
          <ac:spMkLst>
            <pc:docMk/>
            <pc:sldMk cId="1243040928" sldId="260"/>
            <ac:spMk id="2" creationId="{37C36CB1-8EEC-47B4-AB58-F5E1AB7C90A5}"/>
          </ac:spMkLst>
        </pc:spChg>
        <pc:spChg chg="del mod">
          <ac:chgData name="walduch@gmail.com" userId="c4c51a5c429a4122" providerId="LiveId" clId="{5919BD8E-F985-457D-AF30-6E83389F3258}" dt="2021-06-09T14:26:00.434" v="5315" actId="12084"/>
          <ac:spMkLst>
            <pc:docMk/>
            <pc:sldMk cId="1243040928" sldId="260"/>
            <ac:spMk id="3" creationId="{CD45EEE9-9F31-42E9-A522-3DB8DAF7258E}"/>
          </ac:spMkLst>
        </pc:spChg>
        <pc:spChg chg="add del">
          <ac:chgData name="walduch@gmail.com" userId="c4c51a5c429a4122" providerId="LiveId" clId="{5919BD8E-F985-457D-AF30-6E83389F3258}" dt="2021-06-09T14:26:15.240" v="5319" actId="26606"/>
          <ac:spMkLst>
            <pc:docMk/>
            <pc:sldMk cId="1243040928" sldId="260"/>
            <ac:spMk id="11" creationId="{6AD30037-67ED-4367-9BE0-45787510BF13}"/>
          </ac:spMkLst>
        </pc:spChg>
        <pc:spChg chg="add del">
          <ac:chgData name="walduch@gmail.com" userId="c4c51a5c429a4122" providerId="LiveId" clId="{5919BD8E-F985-457D-AF30-6E83389F3258}" dt="2021-06-09T14:26:26.053" v="5323" actId="26606"/>
          <ac:spMkLst>
            <pc:docMk/>
            <pc:sldMk cId="1243040928" sldId="260"/>
            <ac:spMk id="19" creationId="{63A60C88-7443-4827-9241-5019758CB4F0}"/>
          </ac:spMkLst>
        </pc:spChg>
        <pc:spChg chg="add del">
          <ac:chgData name="walduch@gmail.com" userId="c4c51a5c429a4122" providerId="LiveId" clId="{5919BD8E-F985-457D-AF30-6E83389F3258}" dt="2021-06-09T14:26:27.525" v="5325" actId="26606"/>
          <ac:spMkLst>
            <pc:docMk/>
            <pc:sldMk cId="1243040928" sldId="260"/>
            <ac:spMk id="29" creationId="{63A60C88-7443-4827-9241-5019758CB4F0}"/>
          </ac:spMkLst>
        </pc:spChg>
        <pc:spChg chg="add del">
          <ac:chgData name="walduch@gmail.com" userId="c4c51a5c429a4122" providerId="LiveId" clId="{5919BD8E-F985-457D-AF30-6E83389F3258}" dt="2021-06-09T14:26:27.994" v="5327" actId="26606"/>
          <ac:spMkLst>
            <pc:docMk/>
            <pc:sldMk cId="1243040928" sldId="260"/>
            <ac:spMk id="33" creationId="{63A60C88-7443-4827-9241-5019758CB4F0}"/>
          </ac:spMkLst>
        </pc:spChg>
        <pc:spChg chg="add">
          <ac:chgData name="walduch@gmail.com" userId="c4c51a5c429a4122" providerId="LiveId" clId="{5919BD8E-F985-457D-AF30-6E83389F3258}" dt="2021-06-09T14:26:28.030" v="5328" actId="26606"/>
          <ac:spMkLst>
            <pc:docMk/>
            <pc:sldMk cId="1243040928" sldId="260"/>
            <ac:spMk id="37" creationId="{63A60C88-7443-4827-9241-5019758CB4F0}"/>
          </ac:spMkLst>
        </pc:spChg>
        <pc:grpChg chg="add del">
          <ac:chgData name="walduch@gmail.com" userId="c4c51a5c429a4122" providerId="LiveId" clId="{5919BD8E-F985-457D-AF30-6E83389F3258}" dt="2021-06-09T14:26:15.240" v="5319" actId="26606"/>
          <ac:grpSpMkLst>
            <pc:docMk/>
            <pc:sldMk cId="1243040928" sldId="260"/>
            <ac:grpSpMk id="13" creationId="{50841A4E-5BC1-44B4-83CF-D524E8AEAD64}"/>
          </ac:grpSpMkLst>
        </pc:grpChg>
        <pc:grpChg chg="add del">
          <ac:chgData name="walduch@gmail.com" userId="c4c51a5c429a4122" providerId="LiveId" clId="{5919BD8E-F985-457D-AF30-6E83389F3258}" dt="2021-06-09T14:26:15.799" v="5321" actId="26606"/>
          <ac:grpSpMkLst>
            <pc:docMk/>
            <pc:sldMk cId="1243040928" sldId="260"/>
            <ac:grpSpMk id="21" creationId="{CE44BAAA-0355-4DE7-A0FE-B7F21F18A48F}"/>
          </ac:grpSpMkLst>
        </pc:grpChg>
        <pc:grpChg chg="add del">
          <ac:chgData name="walduch@gmail.com" userId="c4c51a5c429a4122" providerId="LiveId" clId="{5919BD8E-F985-457D-AF30-6E83389F3258}" dt="2021-06-09T14:26:26.053" v="5323" actId="26606"/>
          <ac:grpSpMkLst>
            <pc:docMk/>
            <pc:sldMk cId="1243040928" sldId="260"/>
            <ac:grpSpMk id="24" creationId="{DF8D5C46-63E5-40C5-A208-4B2189FA1032}"/>
          </ac:grpSpMkLst>
        </pc:grpChg>
        <pc:grpChg chg="add del">
          <ac:chgData name="walduch@gmail.com" userId="c4c51a5c429a4122" providerId="LiveId" clId="{5919BD8E-F985-457D-AF30-6E83389F3258}" dt="2021-06-09T14:26:27.525" v="5325" actId="26606"/>
          <ac:grpSpMkLst>
            <pc:docMk/>
            <pc:sldMk cId="1243040928" sldId="260"/>
            <ac:grpSpMk id="27" creationId="{DF8D5C46-63E5-40C5-A208-4B2189FA1032}"/>
          </ac:grpSpMkLst>
        </pc:grpChg>
        <pc:grpChg chg="add del">
          <ac:chgData name="walduch@gmail.com" userId="c4c51a5c429a4122" providerId="LiveId" clId="{5919BD8E-F985-457D-AF30-6E83389F3258}" dt="2021-06-09T14:26:27.994" v="5327" actId="26606"/>
          <ac:grpSpMkLst>
            <pc:docMk/>
            <pc:sldMk cId="1243040928" sldId="260"/>
            <ac:grpSpMk id="31" creationId="{DF8D5C46-63E5-40C5-A208-4B2189FA1032}"/>
          </ac:grpSpMkLst>
        </pc:grpChg>
        <pc:grpChg chg="add">
          <ac:chgData name="walduch@gmail.com" userId="c4c51a5c429a4122" providerId="LiveId" clId="{5919BD8E-F985-457D-AF30-6E83389F3258}" dt="2021-06-09T14:26:28.030" v="5328" actId="26606"/>
          <ac:grpSpMkLst>
            <pc:docMk/>
            <pc:sldMk cId="1243040928" sldId="260"/>
            <ac:grpSpMk id="35" creationId="{DF8D5C46-63E5-40C5-A208-4B2189FA1032}"/>
          </ac:grpSpMkLst>
        </pc:grpChg>
        <pc:graphicFrameChg chg="add mod ord modGraphic">
          <ac:chgData name="walduch@gmail.com" userId="c4c51a5c429a4122" providerId="LiveId" clId="{5919BD8E-F985-457D-AF30-6E83389F3258}" dt="2021-06-09T14:28:52.291" v="5353" actId="113"/>
          <ac:graphicFrameMkLst>
            <pc:docMk/>
            <pc:sldMk cId="1243040928" sldId="260"/>
            <ac:graphicFrameMk id="4" creationId="{941188E0-56CB-4540-91D4-F8AA28F6754F}"/>
          </ac:graphicFrameMkLst>
        </pc:graphicFrameChg>
        <pc:picChg chg="add mod ord">
          <ac:chgData name="walduch@gmail.com" userId="c4c51a5c429a4122" providerId="LiveId" clId="{5919BD8E-F985-457D-AF30-6E83389F3258}" dt="2021-06-09T14:26:28.030" v="5328" actId="26606"/>
          <ac:picMkLst>
            <pc:docMk/>
            <pc:sldMk cId="1243040928" sldId="260"/>
            <ac:picMk id="6" creationId="{121DD637-C6D7-4AF9-A2C6-722923EA6895}"/>
          </ac:picMkLst>
        </pc:picChg>
        <pc:picChg chg="del mod">
          <ac:chgData name="walduch@gmail.com" userId="c4c51a5c429a4122" providerId="LiveId" clId="{5919BD8E-F985-457D-AF30-6E83389F3258}" dt="2021-06-09T14:26:04.731" v="5316" actId="21"/>
          <ac:picMkLst>
            <pc:docMk/>
            <pc:sldMk cId="1243040928" sldId="260"/>
            <ac:picMk id="1026" creationId="{552347D9-0D54-4F40-A2DE-ED515596DDB7}"/>
          </ac:picMkLst>
        </pc:picChg>
      </pc:sldChg>
      <pc:sldChg chg="addSp delSp modSp mod delDesignElem">
        <pc:chgData name="walduch@gmail.com" userId="c4c51a5c429a4122" providerId="LiveId" clId="{5919BD8E-F985-457D-AF30-6E83389F3258}" dt="2021-06-09T14:23:55.039" v="5313" actId="1076"/>
        <pc:sldMkLst>
          <pc:docMk/>
          <pc:sldMk cId="190337828" sldId="261"/>
        </pc:sldMkLst>
        <pc:spChg chg="mod">
          <ac:chgData name="walduch@gmail.com" userId="c4c51a5c429a4122" providerId="LiveId" clId="{5919BD8E-F985-457D-AF30-6E83389F3258}" dt="2021-06-09T14:23:27.328" v="5307" actId="1035"/>
          <ac:spMkLst>
            <pc:docMk/>
            <pc:sldMk cId="190337828" sldId="261"/>
            <ac:spMk id="2" creationId="{17CF39E3-1D8E-4C7A-A9A1-35C4A9F4B368}"/>
          </ac:spMkLst>
        </pc:spChg>
        <pc:spChg chg="add del mod">
          <ac:chgData name="walduch@gmail.com" userId="c4c51a5c429a4122" providerId="LiveId" clId="{5919BD8E-F985-457D-AF30-6E83389F3258}" dt="2021-06-09T14:23:32.349" v="5309" actId="478"/>
          <ac:spMkLst>
            <pc:docMk/>
            <pc:sldMk cId="190337828" sldId="261"/>
            <ac:spMk id="3" creationId="{C4287FFD-552E-4314-B139-E0AC223FAA6C}"/>
          </ac:spMkLst>
        </pc:spChg>
        <pc:spChg chg="del">
          <ac:chgData name="walduch@gmail.com" userId="c4c51a5c429a4122" providerId="LiveId" clId="{5919BD8E-F985-457D-AF30-6E83389F3258}" dt="2021-06-09T11:04:28.307" v="5050"/>
          <ac:spMkLst>
            <pc:docMk/>
            <pc:sldMk cId="190337828" sldId="261"/>
            <ac:spMk id="2052" creationId="{D12DDE76-C203-4047-9998-63900085B5E8}"/>
          </ac:spMkLst>
        </pc:spChg>
        <pc:picChg chg="add mod">
          <ac:chgData name="walduch@gmail.com" userId="c4c51a5c429a4122" providerId="LiveId" clId="{5919BD8E-F985-457D-AF30-6E83389F3258}" dt="2021-06-09T14:23:55.039" v="5313" actId="1076"/>
          <ac:picMkLst>
            <pc:docMk/>
            <pc:sldMk cId="190337828" sldId="261"/>
            <ac:picMk id="5" creationId="{B1CF0514-8D1D-4915-BA8A-1465BE34858E}"/>
          </ac:picMkLst>
        </pc:picChg>
        <pc:picChg chg="del mod">
          <ac:chgData name="walduch@gmail.com" userId="c4c51a5c429a4122" providerId="LiveId" clId="{5919BD8E-F985-457D-AF30-6E83389F3258}" dt="2021-06-09T14:23:30.435" v="5308" actId="21"/>
          <ac:picMkLst>
            <pc:docMk/>
            <pc:sldMk cId="190337828" sldId="261"/>
            <ac:picMk id="2050" creationId="{472C9AD1-8833-408C-8A66-3B1F2A2FF370}"/>
          </ac:picMkLst>
        </pc:picChg>
      </pc:sldChg>
      <pc:sldChg chg="addSp delSp modSp mod setBg">
        <pc:chgData name="walduch@gmail.com" userId="c4c51a5c429a4122" providerId="LiveId" clId="{5919BD8E-F985-457D-AF30-6E83389F3258}" dt="2021-06-12T10:28:04.315" v="7972" actId="20577"/>
        <pc:sldMkLst>
          <pc:docMk/>
          <pc:sldMk cId="1556408986" sldId="263"/>
        </pc:sldMkLst>
        <pc:spChg chg="mod">
          <ac:chgData name="walduch@gmail.com" userId="c4c51a5c429a4122" providerId="LiveId" clId="{5919BD8E-F985-457D-AF30-6E83389F3258}" dt="2021-06-09T14:39:06.457" v="5825" actId="26606"/>
          <ac:spMkLst>
            <pc:docMk/>
            <pc:sldMk cId="1556408986" sldId="263"/>
            <ac:spMk id="2" creationId="{E360E1A4-C3E7-4086-921C-834802560458}"/>
          </ac:spMkLst>
        </pc:spChg>
        <pc:spChg chg="add del mod">
          <ac:chgData name="walduch@gmail.com" userId="c4c51a5c429a4122" providerId="LiveId" clId="{5919BD8E-F985-457D-AF30-6E83389F3258}" dt="2021-06-09T14:38:57.349" v="5821" actId="12084"/>
          <ac:spMkLst>
            <pc:docMk/>
            <pc:sldMk cId="1556408986" sldId="263"/>
            <ac:spMk id="3" creationId="{1392E917-D91F-4E3B-9368-1183C8EC854F}"/>
          </ac:spMkLst>
        </pc:spChg>
        <pc:spChg chg="add del mod">
          <ac:chgData name="walduch@gmail.com" userId="c4c51a5c429a4122" providerId="LiveId" clId="{5919BD8E-F985-457D-AF30-6E83389F3258}" dt="2021-06-09T14:38:48.209" v="5819" actId="478"/>
          <ac:spMkLst>
            <pc:docMk/>
            <pc:sldMk cId="1556408986" sldId="263"/>
            <ac:spMk id="4" creationId="{ED07CF21-E50F-4070-A5BE-407DBFE2046C}"/>
          </ac:spMkLst>
        </pc:spChg>
        <pc:spChg chg="add del mod">
          <ac:chgData name="walduch@gmail.com" userId="c4c51a5c429a4122" providerId="LiveId" clId="{5919BD8E-F985-457D-AF30-6E83389F3258}" dt="2021-06-09T14:39:02.766" v="5823" actId="478"/>
          <ac:spMkLst>
            <pc:docMk/>
            <pc:sldMk cId="1556408986" sldId="263"/>
            <ac:spMk id="7" creationId="{6E8E9341-4C2D-4DC1-9804-838AA55E285B}"/>
          </ac:spMkLst>
        </pc:spChg>
        <pc:graphicFrameChg chg="add mod ord modGraphic">
          <ac:chgData name="walduch@gmail.com" userId="c4c51a5c429a4122" providerId="LiveId" clId="{5919BD8E-F985-457D-AF30-6E83389F3258}" dt="2021-06-12T10:28:04.315" v="7972" actId="20577"/>
          <ac:graphicFrameMkLst>
            <pc:docMk/>
            <pc:sldMk cId="1556408986" sldId="263"/>
            <ac:graphicFrameMk id="5" creationId="{2098674B-EAE9-4589-AA8B-596A59B351A5}"/>
          </ac:graphicFrameMkLst>
        </pc:graphicFrameChg>
        <pc:picChg chg="add del mod">
          <ac:chgData name="walduch@gmail.com" userId="c4c51a5c429a4122" providerId="LiveId" clId="{5919BD8E-F985-457D-AF30-6E83389F3258}" dt="2021-06-09T14:39:00.718" v="5822" actId="21"/>
          <ac:picMkLst>
            <pc:docMk/>
            <pc:sldMk cId="1556408986" sldId="263"/>
            <ac:picMk id="6" creationId="{88CDB385-9254-42B1-92F7-8334EB003B72}"/>
          </ac:picMkLst>
        </pc:picChg>
        <pc:picChg chg="add mod">
          <ac:chgData name="walduch@gmail.com" userId="c4c51a5c429a4122" providerId="LiveId" clId="{5919BD8E-F985-457D-AF30-6E83389F3258}" dt="2021-06-09T14:39:06.457" v="5825" actId="26606"/>
          <ac:picMkLst>
            <pc:docMk/>
            <pc:sldMk cId="1556408986" sldId="263"/>
            <ac:picMk id="9" creationId="{F846884B-5559-4E18-B950-6880E669127E}"/>
          </ac:picMkLst>
        </pc:picChg>
        <pc:picChg chg="del mod">
          <ac:chgData name="walduch@gmail.com" userId="c4c51a5c429a4122" providerId="LiveId" clId="{5919BD8E-F985-457D-AF30-6E83389F3258}" dt="2021-06-09T14:38:45.922" v="5818" actId="21"/>
          <ac:picMkLst>
            <pc:docMk/>
            <pc:sldMk cId="1556408986" sldId="263"/>
            <ac:picMk id="3074" creationId="{17240180-92D0-40E1-A29C-B4A594954277}"/>
          </ac:picMkLst>
        </pc:picChg>
      </pc:sldChg>
      <pc:sldChg chg="addSp delSp modSp mod setBg">
        <pc:chgData name="walduch@gmail.com" userId="c4c51a5c429a4122" providerId="LiveId" clId="{5919BD8E-F985-457D-AF30-6E83389F3258}" dt="2021-06-09T14:32:18.979" v="5666" actId="12100"/>
        <pc:sldMkLst>
          <pc:docMk/>
          <pc:sldMk cId="4180046919" sldId="264"/>
        </pc:sldMkLst>
        <pc:spChg chg="mod">
          <ac:chgData name="walduch@gmail.com" userId="c4c51a5c429a4122" providerId="LiveId" clId="{5919BD8E-F985-457D-AF30-6E83389F3258}" dt="2021-06-09T14:32:05.584" v="5665" actId="26606"/>
          <ac:spMkLst>
            <pc:docMk/>
            <pc:sldMk cId="4180046919" sldId="264"/>
            <ac:spMk id="2" creationId="{CF50B06A-F1E0-4AA2-B398-3622DEAF55F5}"/>
          </ac:spMkLst>
        </pc:spChg>
        <pc:spChg chg="add del mod">
          <ac:chgData name="walduch@gmail.com" userId="c4c51a5c429a4122" providerId="LiveId" clId="{5919BD8E-F985-457D-AF30-6E83389F3258}" dt="2021-06-09T14:31:43.262" v="5651" actId="12084"/>
          <ac:spMkLst>
            <pc:docMk/>
            <pc:sldMk cId="4180046919" sldId="264"/>
            <ac:spMk id="3" creationId="{A1019561-7CCE-4E01-9F67-15793F964F69}"/>
          </ac:spMkLst>
        </pc:spChg>
        <pc:spChg chg="add del mod">
          <ac:chgData name="walduch@gmail.com" userId="c4c51a5c429a4122" providerId="LiveId" clId="{5919BD8E-F985-457D-AF30-6E83389F3258}" dt="2021-06-09T14:31:51.150" v="5655" actId="478"/>
          <ac:spMkLst>
            <pc:docMk/>
            <pc:sldMk cId="4180046919" sldId="264"/>
            <ac:spMk id="7" creationId="{DDF76EBB-7E80-4975-96EF-6694A5C2F410}"/>
          </ac:spMkLst>
        </pc:spChg>
        <pc:spChg chg="add">
          <ac:chgData name="walduch@gmail.com" userId="c4c51a5c429a4122" providerId="LiveId" clId="{5919BD8E-F985-457D-AF30-6E83389F3258}" dt="2021-06-09T14:32:05.584" v="5665" actId="26606"/>
          <ac:spMkLst>
            <pc:docMk/>
            <pc:sldMk cId="4180046919" sldId="264"/>
            <ac:spMk id="11" creationId="{63A60C88-7443-4827-9241-5019758CB4F0}"/>
          </ac:spMkLst>
        </pc:spChg>
        <pc:spChg chg="add del">
          <ac:chgData name="walduch@gmail.com" userId="c4c51a5c429a4122" providerId="LiveId" clId="{5919BD8E-F985-457D-AF30-6E83389F3258}" dt="2021-06-09T14:31:57.666" v="5658" actId="26606"/>
          <ac:spMkLst>
            <pc:docMk/>
            <pc:sldMk cId="4180046919" sldId="264"/>
            <ac:spMk id="21" creationId="{63A60C88-7443-4827-9241-5019758CB4F0}"/>
          </ac:spMkLst>
        </pc:spChg>
        <pc:spChg chg="add del">
          <ac:chgData name="walduch@gmail.com" userId="c4c51a5c429a4122" providerId="LiveId" clId="{5919BD8E-F985-457D-AF30-6E83389F3258}" dt="2021-06-09T14:32:02.030" v="5660" actId="26606"/>
          <ac:spMkLst>
            <pc:docMk/>
            <pc:sldMk cId="4180046919" sldId="264"/>
            <ac:spMk id="24" creationId="{63A60C88-7443-4827-9241-5019758CB4F0}"/>
          </ac:spMkLst>
        </pc:spChg>
        <pc:spChg chg="add del">
          <ac:chgData name="walduch@gmail.com" userId="c4c51a5c429a4122" providerId="LiveId" clId="{5919BD8E-F985-457D-AF30-6E83389F3258}" dt="2021-06-09T14:32:03.925" v="5662" actId="26606"/>
          <ac:spMkLst>
            <pc:docMk/>
            <pc:sldMk cId="4180046919" sldId="264"/>
            <ac:spMk id="27" creationId="{63A60C88-7443-4827-9241-5019758CB4F0}"/>
          </ac:spMkLst>
        </pc:spChg>
        <pc:grpChg chg="add">
          <ac:chgData name="walduch@gmail.com" userId="c4c51a5c429a4122" providerId="LiveId" clId="{5919BD8E-F985-457D-AF30-6E83389F3258}" dt="2021-06-09T14:32:05.584" v="5665" actId="26606"/>
          <ac:grpSpMkLst>
            <pc:docMk/>
            <pc:sldMk cId="4180046919" sldId="264"/>
            <ac:grpSpMk id="10" creationId="{DF8D5C46-63E5-40C5-A208-4B2189FA1032}"/>
          </ac:grpSpMkLst>
        </pc:grpChg>
        <pc:grpChg chg="add del">
          <ac:chgData name="walduch@gmail.com" userId="c4c51a5c429a4122" providerId="LiveId" clId="{5919BD8E-F985-457D-AF30-6E83389F3258}" dt="2021-06-09T14:31:57.666" v="5658" actId="26606"/>
          <ac:grpSpMkLst>
            <pc:docMk/>
            <pc:sldMk cId="4180046919" sldId="264"/>
            <ac:grpSpMk id="13" creationId="{DF8D5C46-63E5-40C5-A208-4B2189FA1032}"/>
          </ac:grpSpMkLst>
        </pc:grpChg>
        <pc:grpChg chg="add del">
          <ac:chgData name="walduch@gmail.com" userId="c4c51a5c429a4122" providerId="LiveId" clId="{5919BD8E-F985-457D-AF30-6E83389F3258}" dt="2021-06-09T14:32:02.030" v="5660" actId="26606"/>
          <ac:grpSpMkLst>
            <pc:docMk/>
            <pc:sldMk cId="4180046919" sldId="264"/>
            <ac:grpSpMk id="23" creationId="{DF8D5C46-63E5-40C5-A208-4B2189FA1032}"/>
          </ac:grpSpMkLst>
        </pc:grpChg>
        <pc:grpChg chg="add del">
          <ac:chgData name="walduch@gmail.com" userId="c4c51a5c429a4122" providerId="LiveId" clId="{5919BD8E-F985-457D-AF30-6E83389F3258}" dt="2021-06-09T14:32:03.925" v="5662" actId="26606"/>
          <ac:grpSpMkLst>
            <pc:docMk/>
            <pc:sldMk cId="4180046919" sldId="264"/>
            <ac:grpSpMk id="26" creationId="{DF8D5C46-63E5-40C5-A208-4B2189FA1032}"/>
          </ac:grpSpMkLst>
        </pc:grpChg>
        <pc:graphicFrameChg chg="add mod ord modGraphic">
          <ac:chgData name="walduch@gmail.com" userId="c4c51a5c429a4122" providerId="LiveId" clId="{5919BD8E-F985-457D-AF30-6E83389F3258}" dt="2021-06-09T14:32:18.979" v="5666" actId="12100"/>
          <ac:graphicFrameMkLst>
            <pc:docMk/>
            <pc:sldMk cId="4180046919" sldId="264"/>
            <ac:graphicFrameMk id="5" creationId="{FBE566B5-4D0F-413E-83E6-947DF4CC239F}"/>
          </ac:graphicFrameMkLst>
        </pc:graphicFrameChg>
        <pc:picChg chg="del mod">
          <ac:chgData name="walduch@gmail.com" userId="c4c51a5c429a4122" providerId="LiveId" clId="{5919BD8E-F985-457D-AF30-6E83389F3258}" dt="2021-06-09T14:31:49.319" v="5654" actId="21"/>
          <ac:picMkLst>
            <pc:docMk/>
            <pc:sldMk cId="4180046919" sldId="264"/>
            <ac:picMk id="4" creationId="{5914A72F-BE37-442A-B943-0C557A14C09A}"/>
          </ac:picMkLst>
        </pc:picChg>
        <pc:picChg chg="add mod">
          <ac:chgData name="walduch@gmail.com" userId="c4c51a5c429a4122" providerId="LiveId" clId="{5919BD8E-F985-457D-AF30-6E83389F3258}" dt="2021-06-09T14:32:05.584" v="5665" actId="26606"/>
          <ac:picMkLst>
            <pc:docMk/>
            <pc:sldMk cId="4180046919" sldId="264"/>
            <ac:picMk id="8" creationId="{A49CFCD6-128E-46C5-B91B-F76FB8B3EA1C}"/>
          </ac:picMkLst>
        </pc:picChg>
      </pc:sldChg>
      <pc:sldChg chg="addSp delSp modSp mod">
        <pc:chgData name="walduch@gmail.com" userId="c4c51a5c429a4122" providerId="LiveId" clId="{5919BD8E-F985-457D-AF30-6E83389F3258}" dt="2021-06-11T22:05:15.977" v="7953" actId="20577"/>
        <pc:sldMkLst>
          <pc:docMk/>
          <pc:sldMk cId="1827081859" sldId="265"/>
        </pc:sldMkLst>
        <pc:spChg chg="mod">
          <ac:chgData name="walduch@gmail.com" userId="c4c51a5c429a4122" providerId="LiveId" clId="{5919BD8E-F985-457D-AF30-6E83389F3258}" dt="2021-06-09T15:18:34.616" v="5915" actId="404"/>
          <ac:spMkLst>
            <pc:docMk/>
            <pc:sldMk cId="1827081859" sldId="265"/>
            <ac:spMk id="2" creationId="{6D713F03-5F38-4165-BF12-E17DE15A23D9}"/>
          </ac:spMkLst>
        </pc:spChg>
        <pc:spChg chg="add del mod">
          <ac:chgData name="walduch@gmail.com" userId="c4c51a5c429a4122" providerId="LiveId" clId="{5919BD8E-F985-457D-AF30-6E83389F3258}" dt="2021-06-09T15:20:15.082" v="5938" actId="478"/>
          <ac:spMkLst>
            <pc:docMk/>
            <pc:sldMk cId="1827081859" sldId="265"/>
            <ac:spMk id="3" creationId="{26478326-F1AE-435E-8F01-3A4226BC55FB}"/>
          </ac:spMkLst>
        </pc:spChg>
        <pc:spChg chg="add del">
          <ac:chgData name="walduch@gmail.com" userId="c4c51a5c429a4122" providerId="LiveId" clId="{5919BD8E-F985-457D-AF30-6E83389F3258}" dt="2021-06-09T15:17:08.720" v="5901" actId="12084"/>
          <ac:spMkLst>
            <pc:docMk/>
            <pc:sldMk cId="1827081859" sldId="265"/>
            <ac:spMk id="6" creationId="{9B7A6E50-4A82-413E-8B4E-845553380152}"/>
          </ac:spMkLst>
        </pc:spChg>
        <pc:spChg chg="add del mod">
          <ac:chgData name="walduch@gmail.com" userId="c4c51a5c429a4122" providerId="LiveId" clId="{5919BD8E-F985-457D-AF30-6E83389F3258}" dt="2021-06-09T15:20:16.941" v="5939" actId="478"/>
          <ac:spMkLst>
            <pc:docMk/>
            <pc:sldMk cId="1827081859" sldId="265"/>
            <ac:spMk id="9" creationId="{4DA71036-BB43-4A1E-AC3B-242DB03EF38D}"/>
          </ac:spMkLst>
        </pc:spChg>
        <pc:graphicFrameChg chg="add del mod">
          <ac:chgData name="walduch@gmail.com" userId="c4c51a5c429a4122" providerId="LiveId" clId="{5919BD8E-F985-457D-AF30-6E83389F3258}" dt="2021-06-09T15:16:16.917" v="5887" actId="12084"/>
          <ac:graphicFrameMkLst>
            <pc:docMk/>
            <pc:sldMk cId="1827081859" sldId="265"/>
            <ac:graphicFrameMk id="4" creationId="{9C9F03D2-8ECC-4427-82F3-7C21CA6434E2}"/>
          </ac:graphicFrameMkLst>
        </pc:graphicFrameChg>
        <pc:graphicFrameChg chg="add mod">
          <ac:chgData name="walduch@gmail.com" userId="c4c51a5c429a4122" providerId="LiveId" clId="{5919BD8E-F985-457D-AF30-6E83389F3258}" dt="2021-06-11T22:05:15.977" v="7953" actId="20577"/>
          <ac:graphicFrameMkLst>
            <pc:docMk/>
            <pc:sldMk cId="1827081859" sldId="265"/>
            <ac:graphicFrameMk id="7" creationId="{01344780-21E0-4918-80A3-BE70EF26EB4B}"/>
          </ac:graphicFrameMkLst>
        </pc:graphicFrameChg>
      </pc:sldChg>
      <pc:sldChg chg="addSp delSp modSp mod setBg addAnim delAnim modAnim">
        <pc:chgData name="walduch@gmail.com" userId="c4c51a5c429a4122" providerId="LiveId" clId="{5919BD8E-F985-457D-AF30-6E83389F3258}" dt="2021-06-11T22:01:30.758" v="7951"/>
        <pc:sldMkLst>
          <pc:docMk/>
          <pc:sldMk cId="2050779732" sldId="267"/>
        </pc:sldMkLst>
        <pc:spChg chg="mod">
          <ac:chgData name="walduch@gmail.com" userId="c4c51a5c429a4122" providerId="LiveId" clId="{5919BD8E-F985-457D-AF30-6E83389F3258}" dt="2021-06-09T14:39:55.476" v="5841" actId="26606"/>
          <ac:spMkLst>
            <pc:docMk/>
            <pc:sldMk cId="2050779732" sldId="267"/>
            <ac:spMk id="2" creationId="{E14E226B-C9D9-4940-BDE0-E3B273F04102}"/>
          </ac:spMkLst>
        </pc:spChg>
        <pc:spChg chg="mod">
          <ac:chgData name="walduch@gmail.com" userId="c4c51a5c429a4122" providerId="LiveId" clId="{5919BD8E-F985-457D-AF30-6E83389F3258}" dt="2021-06-09T14:39:55.476" v="5841" actId="26606"/>
          <ac:spMkLst>
            <pc:docMk/>
            <pc:sldMk cId="2050779732" sldId="267"/>
            <ac:spMk id="3" creationId="{FEC926C5-013C-4E74-9D20-539CB0D22115}"/>
          </ac:spMkLst>
        </pc:spChg>
        <pc:spChg chg="add">
          <ac:chgData name="walduch@gmail.com" userId="c4c51a5c429a4122" providerId="LiveId" clId="{5919BD8E-F985-457D-AF30-6E83389F3258}" dt="2021-06-09T14:39:55.476" v="5841" actId="26606"/>
          <ac:spMkLst>
            <pc:docMk/>
            <pc:sldMk cId="2050779732" sldId="267"/>
            <ac:spMk id="18" creationId="{56E390B6-47E3-4ADD-9C03-196F64347A07}"/>
          </ac:spMkLst>
        </pc:spChg>
        <pc:grpChg chg="add">
          <ac:chgData name="walduch@gmail.com" userId="c4c51a5c429a4122" providerId="LiveId" clId="{5919BD8E-F985-457D-AF30-6E83389F3258}" dt="2021-06-09T14:39:55.476" v="5841" actId="26606"/>
          <ac:grpSpMkLst>
            <pc:docMk/>
            <pc:sldMk cId="2050779732" sldId="267"/>
            <ac:grpSpMk id="7" creationId="{08F94D66-27EC-4CB8-8226-D7F41C161863}"/>
          </ac:grpSpMkLst>
        </pc:grpChg>
        <pc:grpChg chg="add del">
          <ac:chgData name="walduch@gmail.com" userId="c4c51a5c429a4122" providerId="LiveId" clId="{5919BD8E-F985-457D-AF30-6E83389F3258}" dt="2021-06-09T14:39:50.974" v="5840" actId="26606"/>
          <ac:grpSpMkLst>
            <pc:docMk/>
            <pc:sldMk cId="2050779732" sldId="267"/>
            <ac:grpSpMk id="10" creationId="{08F94D66-27EC-4CB8-8226-D7F41C161863}"/>
          </ac:grpSpMkLst>
        </pc:grpChg>
        <pc:picChg chg="add mod">
          <ac:chgData name="walduch@gmail.com" userId="c4c51a5c429a4122" providerId="LiveId" clId="{5919BD8E-F985-457D-AF30-6E83389F3258}" dt="2021-06-09T14:39:55.476" v="5841" actId="26606"/>
          <ac:picMkLst>
            <pc:docMk/>
            <pc:sldMk cId="2050779732" sldId="267"/>
            <ac:picMk id="5" creationId="{64750D8D-EE47-4874-8120-54F28057C7EF}"/>
          </ac:picMkLst>
        </pc:picChg>
        <pc:picChg chg="del">
          <ac:chgData name="walduch@gmail.com" userId="c4c51a5c429a4122" providerId="LiveId" clId="{5919BD8E-F985-457D-AF30-6E83389F3258}" dt="2021-06-09T14:39:37.711" v="5836" actId="21"/>
          <ac:picMkLst>
            <pc:docMk/>
            <pc:sldMk cId="2050779732" sldId="267"/>
            <ac:picMk id="6" creationId="{0D19F2FF-2BE5-4FEF-8D0C-83D1751692EE}"/>
          </ac:picMkLst>
        </pc:picChg>
      </pc:sldChg>
      <pc:sldChg chg="addSp delSp modSp add mod ord setBg">
        <pc:chgData name="walduch@gmail.com" userId="c4c51a5c429a4122" providerId="LiveId" clId="{5919BD8E-F985-457D-AF30-6E83389F3258}" dt="2021-06-09T14:45:56.055" v="5846" actId="12100"/>
        <pc:sldMkLst>
          <pc:docMk/>
          <pc:sldMk cId="2086450643" sldId="268"/>
        </pc:sldMkLst>
        <pc:spChg chg="mod">
          <ac:chgData name="walduch@gmail.com" userId="c4c51a5c429a4122" providerId="LiveId" clId="{5919BD8E-F985-457D-AF30-6E83389F3258}" dt="2021-06-09T14:44:57.787" v="5843" actId="26606"/>
          <ac:spMkLst>
            <pc:docMk/>
            <pc:sldMk cId="2086450643" sldId="268"/>
            <ac:spMk id="2" creationId="{6D713F03-5F38-4165-BF12-E17DE15A23D9}"/>
          </ac:spMkLst>
        </pc:spChg>
        <pc:spChg chg="del mod">
          <ac:chgData name="walduch@gmail.com" userId="c4c51a5c429a4122" providerId="LiveId" clId="{5919BD8E-F985-457D-AF30-6E83389F3258}" dt="2021-06-09T14:45:17.956" v="5844" actId="12084"/>
          <ac:spMkLst>
            <pc:docMk/>
            <pc:sldMk cId="2086450643" sldId="268"/>
            <ac:spMk id="3" creationId="{26478326-F1AE-435E-8F01-3A4226BC55FB}"/>
          </ac:spMkLst>
        </pc:spChg>
        <pc:spChg chg="add">
          <ac:chgData name="walduch@gmail.com" userId="c4c51a5c429a4122" providerId="LiveId" clId="{5919BD8E-F985-457D-AF30-6E83389F3258}" dt="2021-06-09T14:44:57.787" v="5843" actId="26606"/>
          <ac:spMkLst>
            <pc:docMk/>
            <pc:sldMk cId="2086450643" sldId="268"/>
            <ac:spMk id="8" creationId="{DE47280D-9DF4-4EC0-870E-F5799F7AD3CE}"/>
          </ac:spMkLst>
        </pc:spChg>
        <pc:spChg chg="add">
          <ac:chgData name="walduch@gmail.com" userId="c4c51a5c429a4122" providerId="LiveId" clId="{5919BD8E-F985-457D-AF30-6E83389F3258}" dt="2021-06-09T14:44:57.787" v="5843" actId="26606"/>
          <ac:spMkLst>
            <pc:docMk/>
            <pc:sldMk cId="2086450643" sldId="268"/>
            <ac:spMk id="10" creationId="{7ED3A13C-2CCC-4715-A54F-87795E0CED50}"/>
          </ac:spMkLst>
        </pc:spChg>
        <pc:grpChg chg="add">
          <ac:chgData name="walduch@gmail.com" userId="c4c51a5c429a4122" providerId="LiveId" clId="{5919BD8E-F985-457D-AF30-6E83389F3258}" dt="2021-06-09T14:44:57.787" v="5843" actId="26606"/>
          <ac:grpSpMkLst>
            <pc:docMk/>
            <pc:sldMk cId="2086450643" sldId="268"/>
            <ac:grpSpMk id="12" creationId="{FB6C0892-83F6-4C98-B806-06627C732547}"/>
          </ac:grpSpMkLst>
        </pc:grpChg>
        <pc:graphicFrameChg chg="add mod">
          <ac:chgData name="walduch@gmail.com" userId="c4c51a5c429a4122" providerId="LiveId" clId="{5919BD8E-F985-457D-AF30-6E83389F3258}" dt="2021-06-09T14:45:56.055" v="5846" actId="12100"/>
          <ac:graphicFrameMkLst>
            <pc:docMk/>
            <pc:sldMk cId="2086450643" sldId="268"/>
            <ac:graphicFrameMk id="4" creationId="{D74B40B7-A1F4-4055-A7B2-22F3DA6D5A40}"/>
          </ac:graphicFrameMkLst>
        </pc:graphicFrameChg>
      </pc:sldChg>
      <pc:sldChg chg="addSp delSp modSp add del mod modShow">
        <pc:chgData name="walduch@gmail.com" userId="c4c51a5c429a4122" providerId="LiveId" clId="{5919BD8E-F985-457D-AF30-6E83389F3258}" dt="2021-06-13T12:28:06.215" v="8742" actId="47"/>
        <pc:sldMkLst>
          <pc:docMk/>
          <pc:sldMk cId="1189010122" sldId="269"/>
        </pc:sldMkLst>
        <pc:spChg chg="mod">
          <ac:chgData name="walduch@gmail.com" userId="c4c51a5c429a4122" providerId="LiveId" clId="{5919BD8E-F985-457D-AF30-6E83389F3258}" dt="2021-06-09T11:04:45.709" v="5057"/>
          <ac:spMkLst>
            <pc:docMk/>
            <pc:sldMk cId="1189010122" sldId="269"/>
            <ac:spMk id="2" creationId="{6D713F03-5F38-4165-BF12-E17DE15A23D9}"/>
          </ac:spMkLst>
        </pc:spChg>
        <pc:spChg chg="del mod">
          <ac:chgData name="walduch@gmail.com" userId="c4c51a5c429a4122" providerId="LiveId" clId="{5919BD8E-F985-457D-AF30-6E83389F3258}" dt="2021-06-09T15:13:30.112" v="5872" actId="12084"/>
          <ac:spMkLst>
            <pc:docMk/>
            <pc:sldMk cId="1189010122" sldId="269"/>
            <ac:spMk id="3" creationId="{26478326-F1AE-435E-8F01-3A4226BC55FB}"/>
          </ac:spMkLst>
        </pc:spChg>
        <pc:graphicFrameChg chg="add mod">
          <ac:chgData name="walduch@gmail.com" userId="c4c51a5c429a4122" providerId="LiveId" clId="{5919BD8E-F985-457D-AF30-6E83389F3258}" dt="2021-06-09T15:14:33.122" v="5878" actId="20577"/>
          <ac:graphicFrameMkLst>
            <pc:docMk/>
            <pc:sldMk cId="1189010122" sldId="269"/>
            <ac:graphicFrameMk id="4" creationId="{AC0A32C1-E1B3-49E1-98F9-23823FA89785}"/>
          </ac:graphicFrameMkLst>
        </pc:graphicFrameChg>
      </pc:sldChg>
      <pc:sldChg chg="modSp add del mod">
        <pc:chgData name="walduch@gmail.com" userId="c4c51a5c429a4122" providerId="LiveId" clId="{5919BD8E-F985-457D-AF30-6E83389F3258}" dt="2021-06-09T15:22:34.326" v="5959" actId="47"/>
        <pc:sldMkLst>
          <pc:docMk/>
          <pc:sldMk cId="3034573791" sldId="270"/>
        </pc:sldMkLst>
        <pc:spChg chg="mod">
          <ac:chgData name="walduch@gmail.com" userId="c4c51a5c429a4122" providerId="LiveId" clId="{5919BD8E-F985-457D-AF30-6E83389F3258}" dt="2021-06-09T15:21:19.547" v="5952" actId="403"/>
          <ac:spMkLst>
            <pc:docMk/>
            <pc:sldMk cId="3034573791" sldId="270"/>
            <ac:spMk id="2" creationId="{6D713F03-5F38-4165-BF12-E17DE15A23D9}"/>
          </ac:spMkLst>
        </pc:spChg>
        <pc:spChg chg="mod">
          <ac:chgData name="walduch@gmail.com" userId="c4c51a5c429a4122" providerId="LiveId" clId="{5919BD8E-F985-457D-AF30-6E83389F3258}" dt="2021-06-09T11:04:45.709" v="5057"/>
          <ac:spMkLst>
            <pc:docMk/>
            <pc:sldMk cId="3034573791" sldId="270"/>
            <ac:spMk id="3" creationId="{26478326-F1AE-435E-8F01-3A4226BC55FB}"/>
          </ac:spMkLst>
        </pc:spChg>
      </pc:sldChg>
      <pc:sldChg chg="addSp delSp modSp new mod">
        <pc:chgData name="walduch@gmail.com" userId="c4c51a5c429a4122" providerId="LiveId" clId="{5919BD8E-F985-457D-AF30-6E83389F3258}" dt="2021-06-09T15:23:30.105" v="5964" actId="12100"/>
        <pc:sldMkLst>
          <pc:docMk/>
          <pc:sldMk cId="3705257573" sldId="271"/>
        </pc:sldMkLst>
        <pc:spChg chg="mod">
          <ac:chgData name="walduch@gmail.com" userId="c4c51a5c429a4122" providerId="LiveId" clId="{5919BD8E-F985-457D-AF30-6E83389F3258}" dt="2021-06-09T11:04:45.709" v="5057"/>
          <ac:spMkLst>
            <pc:docMk/>
            <pc:sldMk cId="3705257573" sldId="271"/>
            <ac:spMk id="2" creationId="{BDB3EE71-78A9-425E-B646-C7A888D59AFA}"/>
          </ac:spMkLst>
        </pc:spChg>
        <pc:spChg chg="del mod">
          <ac:chgData name="walduch@gmail.com" userId="c4c51a5c429a4122" providerId="LiveId" clId="{5919BD8E-F985-457D-AF30-6E83389F3258}" dt="2021-06-09T15:23:18.701" v="5962" actId="12084"/>
          <ac:spMkLst>
            <pc:docMk/>
            <pc:sldMk cId="3705257573" sldId="271"/>
            <ac:spMk id="3" creationId="{DAD53BE9-32F6-4825-BF6C-63ABFCA90D8D}"/>
          </ac:spMkLst>
        </pc:spChg>
        <pc:graphicFrameChg chg="add mod">
          <ac:chgData name="walduch@gmail.com" userId="c4c51a5c429a4122" providerId="LiveId" clId="{5919BD8E-F985-457D-AF30-6E83389F3258}" dt="2021-06-09T15:23:30.105" v="5964" actId="12100"/>
          <ac:graphicFrameMkLst>
            <pc:docMk/>
            <pc:sldMk cId="3705257573" sldId="271"/>
            <ac:graphicFrameMk id="4" creationId="{0063CC99-3C87-44DA-A58F-C490AA6627F2}"/>
          </ac:graphicFrameMkLst>
        </pc:graphicFrameChg>
      </pc:sldChg>
      <pc:sldChg chg="new del">
        <pc:chgData name="walduch@gmail.com" userId="c4c51a5c429a4122" providerId="LiveId" clId="{5919BD8E-F985-457D-AF30-6E83389F3258}" dt="2021-06-07T13:01:52.697" v="1433" actId="47"/>
        <pc:sldMkLst>
          <pc:docMk/>
          <pc:sldMk cId="33361475" sldId="272"/>
        </pc:sldMkLst>
      </pc:sldChg>
      <pc:sldChg chg="modSp add del mod ord modShow">
        <pc:chgData name="walduch@gmail.com" userId="c4c51a5c429a4122" providerId="LiveId" clId="{5919BD8E-F985-457D-AF30-6E83389F3258}" dt="2021-06-13T12:28:03.808" v="8741" actId="47"/>
        <pc:sldMkLst>
          <pc:docMk/>
          <pc:sldMk cId="2433715969" sldId="273"/>
        </pc:sldMkLst>
        <pc:spChg chg="mod">
          <ac:chgData name="walduch@gmail.com" userId="c4c51a5c429a4122" providerId="LiveId" clId="{5919BD8E-F985-457D-AF30-6E83389F3258}" dt="2021-06-09T15:23:58.702" v="5968" actId="20577"/>
          <ac:spMkLst>
            <pc:docMk/>
            <pc:sldMk cId="2433715969" sldId="273"/>
            <ac:spMk id="2" creationId="{BDB3EE71-78A9-425E-B646-C7A888D59AFA}"/>
          </ac:spMkLst>
        </pc:spChg>
        <pc:spChg chg="mod">
          <ac:chgData name="walduch@gmail.com" userId="c4c51a5c429a4122" providerId="LiveId" clId="{5919BD8E-F985-457D-AF30-6E83389F3258}" dt="2021-06-09T15:23:37.706" v="5965" actId="313"/>
          <ac:spMkLst>
            <pc:docMk/>
            <pc:sldMk cId="2433715969" sldId="273"/>
            <ac:spMk id="3" creationId="{DAD53BE9-32F6-4825-BF6C-63ABFCA90D8D}"/>
          </ac:spMkLst>
        </pc:spChg>
      </pc:sldChg>
      <pc:sldChg chg="addSp delSp modSp add mod">
        <pc:chgData name="walduch@gmail.com" userId="c4c51a5c429a4122" providerId="LiveId" clId="{5919BD8E-F985-457D-AF30-6E83389F3258}" dt="2021-06-11T16:28:17.311" v="7356" actId="12"/>
        <pc:sldMkLst>
          <pc:docMk/>
          <pc:sldMk cId="512680655" sldId="274"/>
        </pc:sldMkLst>
        <pc:spChg chg="mod">
          <ac:chgData name="walduch@gmail.com" userId="c4c51a5c429a4122" providerId="LiveId" clId="{5919BD8E-F985-457D-AF30-6E83389F3258}" dt="2021-06-09T11:04:45.803" v="5061" actId="27636"/>
          <ac:spMkLst>
            <pc:docMk/>
            <pc:sldMk cId="512680655" sldId="274"/>
            <ac:spMk id="2" creationId="{BDB3EE71-78A9-425E-B646-C7A888D59AFA}"/>
          </ac:spMkLst>
        </pc:spChg>
        <pc:spChg chg="del mod">
          <ac:chgData name="walduch@gmail.com" userId="c4c51a5c429a4122" providerId="LiveId" clId="{5919BD8E-F985-457D-AF30-6E83389F3258}" dt="2021-06-11T16:27:37.692" v="7349" actId="12084"/>
          <ac:spMkLst>
            <pc:docMk/>
            <pc:sldMk cId="512680655" sldId="274"/>
            <ac:spMk id="3" creationId="{DAD53BE9-32F6-4825-BF6C-63ABFCA90D8D}"/>
          </ac:spMkLst>
        </pc:spChg>
        <pc:graphicFrameChg chg="add mod">
          <ac:chgData name="walduch@gmail.com" userId="c4c51a5c429a4122" providerId="LiveId" clId="{5919BD8E-F985-457D-AF30-6E83389F3258}" dt="2021-06-11T16:28:17.311" v="7356" actId="12"/>
          <ac:graphicFrameMkLst>
            <pc:docMk/>
            <pc:sldMk cId="512680655" sldId="274"/>
            <ac:graphicFrameMk id="4" creationId="{C982671F-DDAB-4F4F-BB3B-6120E1456DBF}"/>
          </ac:graphicFrameMkLst>
        </pc:graphicFrameChg>
      </pc:sldChg>
      <pc:sldChg chg="addSp delSp modSp add mod ord">
        <pc:chgData name="walduch@gmail.com" userId="c4c51a5c429a4122" providerId="LiveId" clId="{5919BD8E-F985-457D-AF30-6E83389F3258}" dt="2021-06-11T16:27:07.459" v="7348" actId="403"/>
        <pc:sldMkLst>
          <pc:docMk/>
          <pc:sldMk cId="2871844448" sldId="275"/>
        </pc:sldMkLst>
        <pc:spChg chg="mod">
          <ac:chgData name="walduch@gmail.com" userId="c4c51a5c429a4122" providerId="LiveId" clId="{5919BD8E-F985-457D-AF30-6E83389F3258}" dt="2021-06-11T16:05:54.770" v="7268" actId="1076"/>
          <ac:spMkLst>
            <pc:docMk/>
            <pc:sldMk cId="2871844448" sldId="275"/>
            <ac:spMk id="2" creationId="{BDB3EE71-78A9-425E-B646-C7A888D59AFA}"/>
          </ac:spMkLst>
        </pc:spChg>
        <pc:spChg chg="del">
          <ac:chgData name="walduch@gmail.com" userId="c4c51a5c429a4122" providerId="LiveId" clId="{5919BD8E-F985-457D-AF30-6E83389F3258}" dt="2021-06-07T13:03:00.011" v="1552" actId="478"/>
          <ac:spMkLst>
            <pc:docMk/>
            <pc:sldMk cId="2871844448" sldId="275"/>
            <ac:spMk id="3" creationId="{DAD53BE9-32F6-4825-BF6C-63ABFCA90D8D}"/>
          </ac:spMkLst>
        </pc:spChg>
        <pc:spChg chg="add del mod">
          <ac:chgData name="walduch@gmail.com" userId="c4c51a5c429a4122" providerId="LiveId" clId="{5919BD8E-F985-457D-AF30-6E83389F3258}" dt="2021-06-07T13:03:09.628" v="1553"/>
          <ac:spMkLst>
            <pc:docMk/>
            <pc:sldMk cId="2871844448" sldId="275"/>
            <ac:spMk id="5" creationId="{FE561B8D-A12C-4562-8AC4-C453C45CAA9A}"/>
          </ac:spMkLst>
        </pc:spChg>
        <pc:spChg chg="add del mod">
          <ac:chgData name="walduch@gmail.com" userId="c4c51a5c429a4122" providerId="LiveId" clId="{5919BD8E-F985-457D-AF30-6E83389F3258}" dt="2021-06-09T15:30:45.100" v="6059" actId="12084"/>
          <ac:spMkLst>
            <pc:docMk/>
            <pc:sldMk cId="2871844448" sldId="275"/>
            <ac:spMk id="7" creationId="{9C0A526F-AEE4-4447-8CD2-AD3DDC76BE97}"/>
          </ac:spMkLst>
        </pc:spChg>
        <pc:spChg chg="add del mod">
          <ac:chgData name="walduch@gmail.com" userId="c4c51a5c429a4122" providerId="LiveId" clId="{5919BD8E-F985-457D-AF30-6E83389F3258}" dt="2021-06-09T15:29:01.615" v="6043" actId="12084"/>
          <ac:spMkLst>
            <pc:docMk/>
            <pc:sldMk cId="2871844448" sldId="275"/>
            <ac:spMk id="8" creationId="{04156E05-53E3-4C13-B3BE-4577FAABE407}"/>
          </ac:spMkLst>
        </pc:spChg>
        <pc:spChg chg="add del mod">
          <ac:chgData name="walduch@gmail.com" userId="c4c51a5c429a4122" providerId="LiveId" clId="{5919BD8E-F985-457D-AF30-6E83389F3258}" dt="2021-06-09T15:30:55.999" v="6062" actId="478"/>
          <ac:spMkLst>
            <pc:docMk/>
            <pc:sldMk cId="2871844448" sldId="275"/>
            <ac:spMk id="10" creationId="{A879F6C1-7843-4C03-B901-B7C9FFA41535}"/>
          </ac:spMkLst>
        </pc:spChg>
        <pc:spChg chg="add del mod">
          <ac:chgData name="walduch@gmail.com" userId="c4c51a5c429a4122" providerId="LiveId" clId="{5919BD8E-F985-457D-AF30-6E83389F3258}" dt="2021-06-09T15:31:05.080" v="6067" actId="478"/>
          <ac:spMkLst>
            <pc:docMk/>
            <pc:sldMk cId="2871844448" sldId="275"/>
            <ac:spMk id="13" creationId="{0B8AB015-3CBB-4E50-81D4-4A4F9C9303BC}"/>
          </ac:spMkLst>
        </pc:spChg>
        <pc:graphicFrameChg chg="add del mod">
          <ac:chgData name="walduch@gmail.com" userId="c4c51a5c429a4122" providerId="LiveId" clId="{5919BD8E-F985-457D-AF30-6E83389F3258}" dt="2021-06-11T16:21:00.828" v="7278"/>
          <ac:graphicFrameMkLst>
            <pc:docMk/>
            <pc:sldMk cId="2871844448" sldId="275"/>
            <ac:graphicFrameMk id="3" creationId="{B0911B81-1B50-4C9F-B1C8-0CF56F63EEE2}"/>
          </ac:graphicFrameMkLst>
        </pc:graphicFrameChg>
        <pc:graphicFrameChg chg="add del mod modGraphic">
          <ac:chgData name="walduch@gmail.com" userId="c4c51a5c429a4122" providerId="LiveId" clId="{5919BD8E-F985-457D-AF30-6E83389F3258}" dt="2021-06-11T16:20:52.191" v="7274" actId="478"/>
          <ac:graphicFrameMkLst>
            <pc:docMk/>
            <pc:sldMk cId="2871844448" sldId="275"/>
            <ac:graphicFrameMk id="4" creationId="{8E206EEE-5F02-433F-94B6-DB214A7BD514}"/>
          </ac:graphicFrameMkLst>
        </pc:graphicFrameChg>
        <pc:graphicFrameChg chg="add del mod">
          <ac:chgData name="walduch@gmail.com" userId="c4c51a5c429a4122" providerId="LiveId" clId="{5919BD8E-F985-457D-AF30-6E83389F3258}" dt="2021-06-09T17:04:09.824" v="6656" actId="478"/>
          <ac:graphicFrameMkLst>
            <pc:docMk/>
            <pc:sldMk cId="2871844448" sldId="275"/>
            <ac:graphicFrameMk id="5" creationId="{8AD9BDAD-609B-4960-B934-20F62C79FF8B}"/>
          </ac:graphicFrameMkLst>
        </pc:graphicFrameChg>
        <pc:graphicFrameChg chg="add mod modGraphic">
          <ac:chgData name="walduch@gmail.com" userId="c4c51a5c429a4122" providerId="LiveId" clId="{5919BD8E-F985-457D-AF30-6E83389F3258}" dt="2021-06-11T16:27:07.459" v="7348" actId="403"/>
          <ac:graphicFrameMkLst>
            <pc:docMk/>
            <pc:sldMk cId="2871844448" sldId="275"/>
            <ac:graphicFrameMk id="6" creationId="{03423830-F9C5-4D7F-BF15-A3FF8993E8D5}"/>
          </ac:graphicFrameMkLst>
        </pc:graphicFrameChg>
        <pc:picChg chg="add del mod">
          <ac:chgData name="walduch@gmail.com" userId="c4c51a5c429a4122" providerId="LiveId" clId="{5919BD8E-F985-457D-AF30-6E83389F3258}" dt="2021-06-11T16:20:50.415" v="7273" actId="478"/>
          <ac:picMkLst>
            <pc:docMk/>
            <pc:sldMk cId="2871844448" sldId="275"/>
            <ac:picMk id="5" creationId="{44B2C380-9163-4DE4-93A3-441DE86179BE}"/>
          </ac:picMkLst>
        </pc:picChg>
        <pc:picChg chg="add del mod">
          <ac:chgData name="walduch@gmail.com" userId="c4c51a5c429a4122" providerId="LiveId" clId="{5919BD8E-F985-457D-AF30-6E83389F3258}" dt="2021-06-09T15:30:53.088" v="6061" actId="21"/>
          <ac:picMkLst>
            <pc:docMk/>
            <pc:sldMk cId="2871844448" sldId="275"/>
            <ac:picMk id="6" creationId="{CA9FCCCD-D796-4FB5-AF59-5D61132CF7AE}"/>
          </ac:picMkLst>
        </pc:picChg>
        <pc:picChg chg="add del mod">
          <ac:chgData name="walduch@gmail.com" userId="c4c51a5c429a4122" providerId="LiveId" clId="{5919BD8E-F985-457D-AF30-6E83389F3258}" dt="2021-06-09T15:31:01.879" v="6065" actId="478"/>
          <ac:picMkLst>
            <pc:docMk/>
            <pc:sldMk cId="2871844448" sldId="275"/>
            <ac:picMk id="11" creationId="{36564FC6-9018-4215-884B-D8F5D3343B0F}"/>
          </ac:picMkLst>
        </pc:picChg>
        <pc:picChg chg="add del mod">
          <ac:chgData name="walduch@gmail.com" userId="c4c51a5c429a4122" providerId="LiveId" clId="{5919BD8E-F985-457D-AF30-6E83389F3258}" dt="2021-06-11T16:05:44.049" v="7266" actId="21"/>
          <ac:picMkLst>
            <pc:docMk/>
            <pc:sldMk cId="2871844448" sldId="275"/>
            <ac:picMk id="14" creationId="{07D1F3CC-DA24-4F5F-8EBD-E7861C6152A3}"/>
          </ac:picMkLst>
        </pc:picChg>
      </pc:sldChg>
      <pc:sldChg chg="addSp delSp modSp add del mod setBg">
        <pc:chgData name="walduch@gmail.com" userId="c4c51a5c429a4122" providerId="LiveId" clId="{5919BD8E-F985-457D-AF30-6E83389F3258}" dt="2021-06-13T11:12:52.234" v="8736" actId="47"/>
        <pc:sldMkLst>
          <pc:docMk/>
          <pc:sldMk cId="573891623" sldId="276"/>
        </pc:sldMkLst>
        <pc:spChg chg="mod">
          <ac:chgData name="walduch@gmail.com" userId="c4c51a5c429a4122" providerId="LiveId" clId="{5919BD8E-F985-457D-AF30-6E83389F3258}" dt="2021-06-09T15:42:11.163" v="6306" actId="26606"/>
          <ac:spMkLst>
            <pc:docMk/>
            <pc:sldMk cId="573891623" sldId="276"/>
            <ac:spMk id="2" creationId="{BDB3EE71-78A9-425E-B646-C7A888D59AFA}"/>
          </ac:spMkLst>
        </pc:spChg>
        <pc:spChg chg="del mod ord">
          <ac:chgData name="walduch@gmail.com" userId="c4c51a5c429a4122" providerId="LiveId" clId="{5919BD8E-F985-457D-AF30-6E83389F3258}" dt="2021-06-09T15:42:31.526" v="6307" actId="12084"/>
          <ac:spMkLst>
            <pc:docMk/>
            <pc:sldMk cId="573891623" sldId="276"/>
            <ac:spMk id="3" creationId="{DAD53BE9-32F6-4825-BF6C-63ABFCA90D8D}"/>
          </ac:spMkLst>
        </pc:spChg>
        <pc:spChg chg="add del">
          <ac:chgData name="walduch@gmail.com" userId="c4c51a5c429a4122" providerId="LiveId" clId="{5919BD8E-F985-457D-AF30-6E83389F3258}" dt="2021-06-09T15:42:04.404" v="6297" actId="26606"/>
          <ac:spMkLst>
            <pc:docMk/>
            <pc:sldMk cId="573891623" sldId="276"/>
            <ac:spMk id="18" creationId="{6958E693-06E1-4835-9E33-076E6D8ED938}"/>
          </ac:spMkLst>
        </pc:spChg>
        <pc:grpChg chg="add del">
          <ac:chgData name="walduch@gmail.com" userId="c4c51a5c429a4122" providerId="LiveId" clId="{5919BD8E-F985-457D-AF30-6E83389F3258}" dt="2021-06-09T15:42:04.404" v="6297" actId="26606"/>
          <ac:grpSpMkLst>
            <pc:docMk/>
            <pc:sldMk cId="573891623" sldId="276"/>
            <ac:grpSpMk id="10" creationId="{C27500CA-FA61-49B6-AC7B-2CE50433D9B6}"/>
          </ac:grpSpMkLst>
        </pc:grpChg>
        <pc:graphicFrameChg chg="add mod">
          <ac:chgData name="walduch@gmail.com" userId="c4c51a5c429a4122" providerId="LiveId" clId="{5919BD8E-F985-457D-AF30-6E83389F3258}" dt="2021-06-09T15:43:06.161" v="6309" actId="12100"/>
          <ac:graphicFrameMkLst>
            <pc:docMk/>
            <pc:sldMk cId="573891623" sldId="276"/>
            <ac:graphicFrameMk id="4" creationId="{6991EFCF-B18C-4ABD-A8D4-7A2AF9854A4A}"/>
          </ac:graphicFrameMkLst>
        </pc:graphicFrameChg>
        <pc:picChg chg="add mod">
          <ac:chgData name="walduch@gmail.com" userId="c4c51a5c429a4122" providerId="LiveId" clId="{5919BD8E-F985-457D-AF30-6E83389F3258}" dt="2021-06-09T15:42:11.163" v="6306" actId="26606"/>
          <ac:picMkLst>
            <pc:docMk/>
            <pc:sldMk cId="573891623" sldId="276"/>
            <ac:picMk id="5" creationId="{A9A40393-5B49-4371-A798-7FA65D2537D2}"/>
          </ac:picMkLst>
        </pc:picChg>
        <pc:picChg chg="add del mod">
          <ac:chgData name="walduch@gmail.com" userId="c4c51a5c429a4122" providerId="LiveId" clId="{5919BD8E-F985-457D-AF30-6E83389F3258}" dt="2021-06-09T15:41:46.760" v="6294" actId="21"/>
          <ac:picMkLst>
            <pc:docMk/>
            <pc:sldMk cId="573891623" sldId="276"/>
            <ac:picMk id="1026" creationId="{A4DEEAFF-CEA2-4964-96EF-72298411838B}"/>
          </ac:picMkLst>
        </pc:picChg>
      </pc:sldChg>
      <pc:sldChg chg="addSp delSp modSp add mod">
        <pc:chgData name="walduch@gmail.com" userId="c4c51a5c429a4122" providerId="LiveId" clId="{5919BD8E-F985-457D-AF30-6E83389F3258}" dt="2021-06-09T16:45:04.116" v="6599" actId="12"/>
        <pc:sldMkLst>
          <pc:docMk/>
          <pc:sldMk cId="498026944" sldId="277"/>
        </pc:sldMkLst>
        <pc:spChg chg="mod">
          <ac:chgData name="walduch@gmail.com" userId="c4c51a5c429a4122" providerId="LiveId" clId="{5919BD8E-F985-457D-AF30-6E83389F3258}" dt="2021-06-09T16:42:09.109" v="6589" actId="404"/>
          <ac:spMkLst>
            <pc:docMk/>
            <pc:sldMk cId="498026944" sldId="277"/>
            <ac:spMk id="2" creationId="{BDB3EE71-78A9-425E-B646-C7A888D59AFA}"/>
          </ac:spMkLst>
        </pc:spChg>
        <pc:spChg chg="del mod">
          <ac:chgData name="walduch@gmail.com" userId="c4c51a5c429a4122" providerId="LiveId" clId="{5919BD8E-F985-457D-AF30-6E83389F3258}" dt="2021-06-09T16:42:59.250" v="6593" actId="12084"/>
          <ac:spMkLst>
            <pc:docMk/>
            <pc:sldMk cId="498026944" sldId="277"/>
            <ac:spMk id="3" creationId="{DAD53BE9-32F6-4825-BF6C-63ABFCA90D8D}"/>
          </ac:spMkLst>
        </pc:spChg>
        <pc:graphicFrameChg chg="add mod">
          <ac:chgData name="walduch@gmail.com" userId="c4c51a5c429a4122" providerId="LiveId" clId="{5919BD8E-F985-457D-AF30-6E83389F3258}" dt="2021-06-09T16:45:04.116" v="6599" actId="12"/>
          <ac:graphicFrameMkLst>
            <pc:docMk/>
            <pc:sldMk cId="498026944" sldId="277"/>
            <ac:graphicFrameMk id="4" creationId="{9592CF6F-CBB1-45A8-82C7-8D3EB67749BB}"/>
          </ac:graphicFrameMkLst>
        </pc:graphicFrameChg>
      </pc:sldChg>
      <pc:sldChg chg="addSp delSp modSp add mod setBg">
        <pc:chgData name="walduch@gmail.com" userId="c4c51a5c429a4122" providerId="LiveId" clId="{5919BD8E-F985-457D-AF30-6E83389F3258}" dt="2021-06-09T15:43:50.420" v="6317" actId="12100"/>
        <pc:sldMkLst>
          <pc:docMk/>
          <pc:sldMk cId="2287276435" sldId="278"/>
        </pc:sldMkLst>
        <pc:spChg chg="mod">
          <ac:chgData name="walduch@gmail.com" userId="c4c51a5c429a4122" providerId="LiveId" clId="{5919BD8E-F985-457D-AF30-6E83389F3258}" dt="2021-06-09T15:43:36.215" v="6314" actId="26606"/>
          <ac:spMkLst>
            <pc:docMk/>
            <pc:sldMk cId="2287276435" sldId="278"/>
            <ac:spMk id="2" creationId="{BDB3EE71-78A9-425E-B646-C7A888D59AFA}"/>
          </ac:spMkLst>
        </pc:spChg>
        <pc:spChg chg="del mod ord">
          <ac:chgData name="walduch@gmail.com" userId="c4c51a5c429a4122" providerId="LiveId" clId="{5919BD8E-F985-457D-AF30-6E83389F3258}" dt="2021-06-09T15:43:42.779" v="6315" actId="12084"/>
          <ac:spMkLst>
            <pc:docMk/>
            <pc:sldMk cId="2287276435" sldId="278"/>
            <ac:spMk id="3" creationId="{DAD53BE9-32F6-4825-BF6C-63ABFCA90D8D}"/>
          </ac:spMkLst>
        </pc:spChg>
        <pc:spChg chg="add del">
          <ac:chgData name="walduch@gmail.com" userId="c4c51a5c429a4122" providerId="LiveId" clId="{5919BD8E-F985-457D-AF30-6E83389F3258}" dt="2021-06-09T15:43:36.211" v="6313" actId="26606"/>
          <ac:spMkLst>
            <pc:docMk/>
            <pc:sldMk cId="2287276435" sldId="278"/>
            <ac:spMk id="18" creationId="{63A60C88-7443-4827-9241-5019758CB4F0}"/>
          </ac:spMkLst>
        </pc:spChg>
        <pc:grpChg chg="add del">
          <ac:chgData name="walduch@gmail.com" userId="c4c51a5c429a4122" providerId="LiveId" clId="{5919BD8E-F985-457D-AF30-6E83389F3258}" dt="2021-06-09T15:43:36.211" v="6313" actId="26606"/>
          <ac:grpSpMkLst>
            <pc:docMk/>
            <pc:sldMk cId="2287276435" sldId="278"/>
            <ac:grpSpMk id="10" creationId="{DF8D5C46-63E5-40C5-A208-4B2189FA1032}"/>
          </ac:grpSpMkLst>
        </pc:grpChg>
        <pc:graphicFrameChg chg="add mod">
          <ac:chgData name="walduch@gmail.com" userId="c4c51a5c429a4122" providerId="LiveId" clId="{5919BD8E-F985-457D-AF30-6E83389F3258}" dt="2021-06-09T15:43:50.420" v="6317" actId="12100"/>
          <ac:graphicFrameMkLst>
            <pc:docMk/>
            <pc:sldMk cId="2287276435" sldId="278"/>
            <ac:graphicFrameMk id="4" creationId="{C448054D-0A69-455F-9CE6-8278B383F172}"/>
          </ac:graphicFrameMkLst>
        </pc:graphicFrameChg>
        <pc:picChg chg="add mod">
          <ac:chgData name="walduch@gmail.com" userId="c4c51a5c429a4122" providerId="LiveId" clId="{5919BD8E-F985-457D-AF30-6E83389F3258}" dt="2021-06-09T15:43:36.215" v="6314" actId="26606"/>
          <ac:picMkLst>
            <pc:docMk/>
            <pc:sldMk cId="2287276435" sldId="278"/>
            <ac:picMk id="5" creationId="{E38797F8-37B8-4452-85FB-546519D155CE}"/>
          </ac:picMkLst>
        </pc:picChg>
        <pc:picChg chg="del">
          <ac:chgData name="walduch@gmail.com" userId="c4c51a5c429a4122" providerId="LiveId" clId="{5919BD8E-F985-457D-AF30-6E83389F3258}" dt="2021-06-07T13:49:24.888" v="2233" actId="478"/>
          <ac:picMkLst>
            <pc:docMk/>
            <pc:sldMk cId="2287276435" sldId="278"/>
            <ac:picMk id="1026" creationId="{A4DEEAFF-CEA2-4964-96EF-72298411838B}"/>
          </ac:picMkLst>
        </pc:picChg>
        <pc:picChg chg="add del">
          <ac:chgData name="walduch@gmail.com" userId="c4c51a5c429a4122" providerId="LiveId" clId="{5919BD8E-F985-457D-AF30-6E83389F3258}" dt="2021-06-07T13:49:24.888" v="2233" actId="478"/>
          <ac:picMkLst>
            <pc:docMk/>
            <pc:sldMk cId="2287276435" sldId="278"/>
            <ac:picMk id="2050" creationId="{B258BDE4-0850-4FBD-B696-C732A1A19722}"/>
          </ac:picMkLst>
        </pc:picChg>
        <pc:picChg chg="add del mod">
          <ac:chgData name="walduch@gmail.com" userId="c4c51a5c429a4122" providerId="LiveId" clId="{5919BD8E-F985-457D-AF30-6E83389F3258}" dt="2021-06-09T15:43:25.967" v="6310" actId="21"/>
          <ac:picMkLst>
            <pc:docMk/>
            <pc:sldMk cId="2287276435" sldId="278"/>
            <ac:picMk id="2052" creationId="{B48E24AC-A7DB-49B0-A98F-EF80E4569561}"/>
          </ac:picMkLst>
        </pc:picChg>
        <pc:picChg chg="add del">
          <ac:chgData name="walduch@gmail.com" userId="c4c51a5c429a4122" providerId="LiveId" clId="{5919BD8E-F985-457D-AF30-6E83389F3258}" dt="2021-06-07T13:49:49.812" v="2254"/>
          <ac:picMkLst>
            <pc:docMk/>
            <pc:sldMk cId="2287276435" sldId="278"/>
            <ac:picMk id="2054" creationId="{EB66C7A7-4D5C-4E37-87F7-BA6319571F45}"/>
          </ac:picMkLst>
        </pc:picChg>
      </pc:sldChg>
      <pc:sldChg chg="addSp delSp modSp add mod setBg">
        <pc:chgData name="walduch@gmail.com" userId="c4c51a5c429a4122" providerId="LiveId" clId="{5919BD8E-F985-457D-AF30-6E83389F3258}" dt="2021-06-09T15:44:17.529" v="6323" actId="12100"/>
        <pc:sldMkLst>
          <pc:docMk/>
          <pc:sldMk cId="2960555034" sldId="279"/>
        </pc:sldMkLst>
        <pc:spChg chg="mod">
          <ac:chgData name="walduch@gmail.com" userId="c4c51a5c429a4122" providerId="LiveId" clId="{5919BD8E-F985-457D-AF30-6E83389F3258}" dt="2021-06-09T15:44:06.243" v="6320" actId="26606"/>
          <ac:spMkLst>
            <pc:docMk/>
            <pc:sldMk cId="2960555034" sldId="279"/>
            <ac:spMk id="2" creationId="{BDB3EE71-78A9-425E-B646-C7A888D59AFA}"/>
          </ac:spMkLst>
        </pc:spChg>
        <pc:spChg chg="del mod ord">
          <ac:chgData name="walduch@gmail.com" userId="c4c51a5c429a4122" providerId="LiveId" clId="{5919BD8E-F985-457D-AF30-6E83389F3258}" dt="2021-06-09T15:44:12.301" v="6321" actId="12084"/>
          <ac:spMkLst>
            <pc:docMk/>
            <pc:sldMk cId="2960555034" sldId="279"/>
            <ac:spMk id="3" creationId="{DAD53BE9-32F6-4825-BF6C-63ABFCA90D8D}"/>
          </ac:spMkLst>
        </pc:spChg>
        <pc:graphicFrameChg chg="add mod">
          <ac:chgData name="walduch@gmail.com" userId="c4c51a5c429a4122" providerId="LiveId" clId="{5919BD8E-F985-457D-AF30-6E83389F3258}" dt="2021-06-09T15:44:17.529" v="6323" actId="12100"/>
          <ac:graphicFrameMkLst>
            <pc:docMk/>
            <pc:sldMk cId="2960555034" sldId="279"/>
            <ac:graphicFrameMk id="4" creationId="{02EB044C-BA1E-4146-9D7B-9EEED39C241C}"/>
          </ac:graphicFrameMkLst>
        </pc:graphicFrameChg>
        <pc:picChg chg="add mod">
          <ac:chgData name="walduch@gmail.com" userId="c4c51a5c429a4122" providerId="LiveId" clId="{5919BD8E-F985-457D-AF30-6E83389F3258}" dt="2021-06-09T15:44:06.243" v="6320" actId="26606"/>
          <ac:picMkLst>
            <pc:docMk/>
            <pc:sldMk cId="2960555034" sldId="279"/>
            <ac:picMk id="5" creationId="{F0BBB1DE-CDF1-4D05-AD45-685BFF24C7EC}"/>
          </ac:picMkLst>
        </pc:picChg>
        <pc:picChg chg="del">
          <ac:chgData name="walduch@gmail.com" userId="c4c51a5c429a4122" providerId="LiveId" clId="{5919BD8E-F985-457D-AF30-6E83389F3258}" dt="2021-06-07T13:50:04.924" v="2267" actId="478"/>
          <ac:picMkLst>
            <pc:docMk/>
            <pc:sldMk cId="2960555034" sldId="279"/>
            <ac:picMk id="2052" creationId="{B48E24AC-A7DB-49B0-A98F-EF80E4569561}"/>
          </ac:picMkLst>
        </pc:picChg>
        <pc:picChg chg="add del mod">
          <ac:chgData name="walduch@gmail.com" userId="c4c51a5c429a4122" providerId="LiveId" clId="{5919BD8E-F985-457D-AF30-6E83389F3258}" dt="2021-06-09T15:44:03.652" v="6318" actId="21"/>
          <ac:picMkLst>
            <pc:docMk/>
            <pc:sldMk cId="2960555034" sldId="279"/>
            <ac:picMk id="3074" creationId="{C705105D-4B04-4547-8AA7-140DB4B6B0DC}"/>
          </ac:picMkLst>
        </pc:picChg>
      </pc:sldChg>
      <pc:sldChg chg="addSp delSp modSp add mod ord">
        <pc:chgData name="walduch@gmail.com" userId="c4c51a5c429a4122" providerId="LiveId" clId="{5919BD8E-F985-457D-AF30-6E83389F3258}" dt="2021-06-09T16:05:32.300" v="6384" actId="207"/>
        <pc:sldMkLst>
          <pc:docMk/>
          <pc:sldMk cId="853815401" sldId="280"/>
        </pc:sldMkLst>
        <pc:spChg chg="mod">
          <ac:chgData name="walduch@gmail.com" userId="c4c51a5c429a4122" providerId="LiveId" clId="{5919BD8E-F985-457D-AF30-6E83389F3258}" dt="2021-06-09T11:04:45.709" v="5057"/>
          <ac:spMkLst>
            <pc:docMk/>
            <pc:sldMk cId="853815401" sldId="280"/>
            <ac:spMk id="2" creationId="{BDB3EE71-78A9-425E-B646-C7A888D59AFA}"/>
          </ac:spMkLst>
        </pc:spChg>
        <pc:spChg chg="del mod">
          <ac:chgData name="walduch@gmail.com" userId="c4c51a5c429a4122" providerId="LiveId" clId="{5919BD8E-F985-457D-AF30-6E83389F3258}" dt="2021-06-09T16:02:49.515" v="6335" actId="12084"/>
          <ac:spMkLst>
            <pc:docMk/>
            <pc:sldMk cId="853815401" sldId="280"/>
            <ac:spMk id="3" creationId="{DAD53BE9-32F6-4825-BF6C-63ABFCA90D8D}"/>
          </ac:spMkLst>
        </pc:spChg>
        <pc:spChg chg="add del mod">
          <ac:chgData name="walduch@gmail.com" userId="c4c51a5c429a4122" providerId="LiveId" clId="{5919BD8E-F985-457D-AF30-6E83389F3258}" dt="2021-06-09T16:04:30.228" v="6380" actId="12084"/>
          <ac:spMkLst>
            <pc:docMk/>
            <pc:sldMk cId="853815401" sldId="280"/>
            <ac:spMk id="6" creationId="{616741CF-25E6-43FC-99F9-726B79B4C6FD}"/>
          </ac:spMkLst>
        </pc:spChg>
        <pc:graphicFrameChg chg="add mod">
          <ac:chgData name="walduch@gmail.com" userId="c4c51a5c429a4122" providerId="LiveId" clId="{5919BD8E-F985-457D-AF30-6E83389F3258}" dt="2021-06-09T16:04:01.613" v="6377" actId="1035"/>
          <ac:graphicFrameMkLst>
            <pc:docMk/>
            <pc:sldMk cId="853815401" sldId="280"/>
            <ac:graphicFrameMk id="4" creationId="{35C754D8-589F-4686-A906-BFDA406AC4EC}"/>
          </ac:graphicFrameMkLst>
        </pc:graphicFrameChg>
        <pc:graphicFrameChg chg="add mod">
          <ac:chgData name="walduch@gmail.com" userId="c4c51a5c429a4122" providerId="LiveId" clId="{5919BD8E-F985-457D-AF30-6E83389F3258}" dt="2021-06-09T16:05:32.300" v="6384" actId="207"/>
          <ac:graphicFrameMkLst>
            <pc:docMk/>
            <pc:sldMk cId="853815401" sldId="280"/>
            <ac:graphicFrameMk id="7" creationId="{AA4D9EBD-2D85-461F-A7F5-8C515F5B7F1E}"/>
          </ac:graphicFrameMkLst>
        </pc:graphicFrameChg>
      </pc:sldChg>
      <pc:sldChg chg="addSp delSp modSp add mod ord">
        <pc:chgData name="walduch@gmail.com" userId="c4c51a5c429a4122" providerId="LiveId" clId="{5919BD8E-F985-457D-AF30-6E83389F3258}" dt="2021-06-09T16:19:07.957" v="6426" actId="20577"/>
        <pc:sldMkLst>
          <pc:docMk/>
          <pc:sldMk cId="592582344" sldId="281"/>
        </pc:sldMkLst>
        <pc:spChg chg="mod">
          <ac:chgData name="walduch@gmail.com" userId="c4c51a5c429a4122" providerId="LiveId" clId="{5919BD8E-F985-457D-AF30-6E83389F3258}" dt="2021-06-09T16:19:07.957" v="6426" actId="20577"/>
          <ac:spMkLst>
            <pc:docMk/>
            <pc:sldMk cId="592582344" sldId="281"/>
            <ac:spMk id="2" creationId="{BDB3EE71-78A9-425E-B646-C7A888D59AFA}"/>
          </ac:spMkLst>
        </pc:spChg>
        <pc:spChg chg="del mod">
          <ac:chgData name="walduch@gmail.com" userId="c4c51a5c429a4122" providerId="LiveId" clId="{5919BD8E-F985-457D-AF30-6E83389F3258}" dt="2021-06-09T16:17:38.843" v="6413" actId="12084"/>
          <ac:spMkLst>
            <pc:docMk/>
            <pc:sldMk cId="592582344" sldId="281"/>
            <ac:spMk id="3" creationId="{DAD53BE9-32F6-4825-BF6C-63ABFCA90D8D}"/>
          </ac:spMkLst>
        </pc:spChg>
        <pc:graphicFrameChg chg="add mod">
          <ac:chgData name="walduch@gmail.com" userId="c4c51a5c429a4122" providerId="LiveId" clId="{5919BD8E-F985-457D-AF30-6E83389F3258}" dt="2021-06-09T16:18:28.655" v="6424" actId="20577"/>
          <ac:graphicFrameMkLst>
            <pc:docMk/>
            <pc:sldMk cId="592582344" sldId="281"/>
            <ac:graphicFrameMk id="4" creationId="{53EA652F-AAD0-4AC0-AB52-AD7B94128CDD}"/>
          </ac:graphicFrameMkLst>
        </pc:graphicFrameChg>
      </pc:sldChg>
      <pc:sldChg chg="addSp delSp modSp add mod">
        <pc:chgData name="walduch@gmail.com" userId="c4c51a5c429a4122" providerId="LiveId" clId="{5919BD8E-F985-457D-AF30-6E83389F3258}" dt="2021-06-11T22:24:50.275" v="7959" actId="403"/>
        <pc:sldMkLst>
          <pc:docMk/>
          <pc:sldMk cId="3519040583" sldId="282"/>
        </pc:sldMkLst>
        <pc:spChg chg="mod">
          <ac:chgData name="walduch@gmail.com" userId="c4c51a5c429a4122" providerId="LiveId" clId="{5919BD8E-F985-457D-AF30-6E83389F3258}" dt="2021-06-09T16:19:01.843" v="6425" actId="20577"/>
          <ac:spMkLst>
            <pc:docMk/>
            <pc:sldMk cId="3519040583" sldId="282"/>
            <ac:spMk id="2" creationId="{BDB3EE71-78A9-425E-B646-C7A888D59AFA}"/>
          </ac:spMkLst>
        </pc:spChg>
        <pc:spChg chg="del mod">
          <ac:chgData name="walduch@gmail.com" userId="c4c51a5c429a4122" providerId="LiveId" clId="{5919BD8E-F985-457D-AF30-6E83389F3258}" dt="2021-06-09T16:36:30.118" v="6516" actId="12084"/>
          <ac:spMkLst>
            <pc:docMk/>
            <pc:sldMk cId="3519040583" sldId="282"/>
            <ac:spMk id="3" creationId="{DAD53BE9-32F6-4825-BF6C-63ABFCA90D8D}"/>
          </ac:spMkLst>
        </pc:spChg>
        <pc:spChg chg="add del mod">
          <ac:chgData name="walduch@gmail.com" userId="c4c51a5c429a4122" providerId="LiveId" clId="{5919BD8E-F985-457D-AF30-6E83389F3258}" dt="2021-06-09T16:32:58.569" v="6441" actId="12084"/>
          <ac:spMkLst>
            <pc:docMk/>
            <pc:sldMk cId="3519040583" sldId="282"/>
            <ac:spMk id="5" creationId="{6CDBB492-3537-4640-AEEC-5D485C59200C}"/>
          </ac:spMkLst>
        </pc:spChg>
        <pc:graphicFrameChg chg="add mod modGraphic">
          <ac:chgData name="walduch@gmail.com" userId="c4c51a5c429a4122" providerId="LiveId" clId="{5919BD8E-F985-457D-AF30-6E83389F3258}" dt="2021-06-11T22:24:50.275" v="7959" actId="403"/>
          <ac:graphicFrameMkLst>
            <pc:docMk/>
            <pc:sldMk cId="3519040583" sldId="282"/>
            <ac:graphicFrameMk id="6" creationId="{F8B0D868-3C57-45D3-A74D-AB58941B24E5}"/>
          </ac:graphicFrameMkLst>
        </pc:graphicFrameChg>
        <pc:graphicFrameChg chg="add mod">
          <ac:chgData name="walduch@gmail.com" userId="c4c51a5c429a4122" providerId="LiveId" clId="{5919BD8E-F985-457D-AF30-6E83389F3258}" dt="2021-06-09T16:36:37.636" v="6518" actId="12100"/>
          <ac:graphicFrameMkLst>
            <pc:docMk/>
            <pc:sldMk cId="3519040583" sldId="282"/>
            <ac:graphicFrameMk id="7" creationId="{B52AADEB-D4C6-4E99-B616-4029F290AECD}"/>
          </ac:graphicFrameMkLst>
        </pc:graphicFrameChg>
      </pc:sldChg>
      <pc:sldChg chg="addSp delSp modSp add mod setBg">
        <pc:chgData name="walduch@gmail.com" userId="c4c51a5c429a4122" providerId="LiveId" clId="{5919BD8E-F985-457D-AF30-6E83389F3258}" dt="2021-06-09T16:47:18.699" v="6623" actId="207"/>
        <pc:sldMkLst>
          <pc:docMk/>
          <pc:sldMk cId="2747283327" sldId="283"/>
        </pc:sldMkLst>
        <pc:spChg chg="mod">
          <ac:chgData name="walduch@gmail.com" userId="c4c51a5c429a4122" providerId="LiveId" clId="{5919BD8E-F985-457D-AF30-6E83389F3258}" dt="2021-06-09T16:45:17.171" v="6602" actId="26606"/>
          <ac:spMkLst>
            <pc:docMk/>
            <pc:sldMk cId="2747283327" sldId="283"/>
            <ac:spMk id="2" creationId="{BDB3EE71-78A9-425E-B646-C7A888D59AFA}"/>
          </ac:spMkLst>
        </pc:spChg>
        <pc:spChg chg="del mod">
          <ac:chgData name="walduch@gmail.com" userId="c4c51a5c429a4122" providerId="LiveId" clId="{5919BD8E-F985-457D-AF30-6E83389F3258}" dt="2021-06-09T16:45:24.643" v="6603" actId="12084"/>
          <ac:spMkLst>
            <pc:docMk/>
            <pc:sldMk cId="2747283327" sldId="283"/>
            <ac:spMk id="3" creationId="{DAD53BE9-32F6-4825-BF6C-63ABFCA90D8D}"/>
          </ac:spMkLst>
        </pc:spChg>
        <pc:spChg chg="add del mod">
          <ac:chgData name="walduch@gmail.com" userId="c4c51a5c429a4122" providerId="LiveId" clId="{5919BD8E-F985-457D-AF30-6E83389F3258}" dt="2021-06-09T16:46:09.350" v="6606" actId="12084"/>
          <ac:spMkLst>
            <pc:docMk/>
            <pc:sldMk cId="2747283327" sldId="283"/>
            <ac:spMk id="6" creationId="{9B8F9600-F6FB-46EF-A03F-555F2BC3FE25}"/>
          </ac:spMkLst>
        </pc:spChg>
        <pc:graphicFrameChg chg="add del mod">
          <ac:chgData name="walduch@gmail.com" userId="c4c51a5c429a4122" providerId="LiveId" clId="{5919BD8E-F985-457D-AF30-6E83389F3258}" dt="2021-06-09T16:46:05.766" v="6605" actId="11529"/>
          <ac:graphicFrameMkLst>
            <pc:docMk/>
            <pc:sldMk cId="2747283327" sldId="283"/>
            <ac:graphicFrameMk id="4" creationId="{B94E4F7E-2EBC-4C21-8750-709C19726121}"/>
          </ac:graphicFrameMkLst>
        </pc:graphicFrameChg>
        <pc:graphicFrameChg chg="add mod modGraphic">
          <ac:chgData name="walduch@gmail.com" userId="c4c51a5c429a4122" providerId="LiveId" clId="{5919BD8E-F985-457D-AF30-6E83389F3258}" dt="2021-06-09T16:47:18.699" v="6623" actId="207"/>
          <ac:graphicFrameMkLst>
            <pc:docMk/>
            <pc:sldMk cId="2747283327" sldId="283"/>
            <ac:graphicFrameMk id="7" creationId="{43E62BB7-0EA1-4145-88D3-F280BE1303C5}"/>
          </ac:graphicFrameMkLst>
        </pc:graphicFrameChg>
        <pc:picChg chg="add mod">
          <ac:chgData name="walduch@gmail.com" userId="c4c51a5c429a4122" providerId="LiveId" clId="{5919BD8E-F985-457D-AF30-6E83389F3258}" dt="2021-06-09T16:45:17.171" v="6602" actId="26606"/>
          <ac:picMkLst>
            <pc:docMk/>
            <pc:sldMk cId="2747283327" sldId="283"/>
            <ac:picMk id="5" creationId="{CB50B9E0-C73C-425C-AD0B-AFBD55B1B5A9}"/>
          </ac:picMkLst>
        </pc:picChg>
        <pc:picChg chg="add del mod">
          <ac:chgData name="walduch@gmail.com" userId="c4c51a5c429a4122" providerId="LiveId" clId="{5919BD8E-F985-457D-AF30-6E83389F3258}" dt="2021-06-09T16:45:10.997" v="6600" actId="21"/>
          <ac:picMkLst>
            <pc:docMk/>
            <pc:sldMk cId="2747283327" sldId="283"/>
            <ac:picMk id="4098" creationId="{A626F821-EAA6-48C1-8AA9-A24E6E712D61}"/>
          </ac:picMkLst>
        </pc:picChg>
      </pc:sldChg>
      <pc:sldChg chg="addSp delSp modSp new del mod modShow">
        <pc:chgData name="walduch@gmail.com" userId="c4c51a5c429a4122" providerId="LiveId" clId="{5919BD8E-F985-457D-AF30-6E83389F3258}" dt="2021-06-13T12:27:54.955" v="8739" actId="47"/>
        <pc:sldMkLst>
          <pc:docMk/>
          <pc:sldMk cId="1790441969" sldId="284"/>
        </pc:sldMkLst>
        <pc:spChg chg="mod">
          <ac:chgData name="walduch@gmail.com" userId="c4c51a5c429a4122" providerId="LiveId" clId="{5919BD8E-F985-457D-AF30-6E83389F3258}" dt="2021-06-09T11:04:45.709" v="5057"/>
          <ac:spMkLst>
            <pc:docMk/>
            <pc:sldMk cId="1790441969" sldId="284"/>
            <ac:spMk id="2" creationId="{0E2667E5-2ABE-4980-96D8-8D391387068D}"/>
          </ac:spMkLst>
        </pc:spChg>
        <pc:spChg chg="del mod">
          <ac:chgData name="walduch@gmail.com" userId="c4c51a5c429a4122" providerId="LiveId" clId="{5919BD8E-F985-457D-AF30-6E83389F3258}" dt="2021-06-09T16:48:06.591" v="6627" actId="12084"/>
          <ac:spMkLst>
            <pc:docMk/>
            <pc:sldMk cId="1790441969" sldId="284"/>
            <ac:spMk id="3" creationId="{F8294799-714E-46A7-A5A1-9ED587D325A8}"/>
          </ac:spMkLst>
        </pc:spChg>
        <pc:graphicFrameChg chg="add mod modGraphic">
          <ac:chgData name="walduch@gmail.com" userId="c4c51a5c429a4122" providerId="LiveId" clId="{5919BD8E-F985-457D-AF30-6E83389F3258}" dt="2021-06-09T16:48:49.651" v="6635" actId="20577"/>
          <ac:graphicFrameMkLst>
            <pc:docMk/>
            <pc:sldMk cId="1790441969" sldId="284"/>
            <ac:graphicFrameMk id="4" creationId="{255F7940-82E9-41E4-99F2-459A9FD0F04B}"/>
          </ac:graphicFrameMkLst>
        </pc:graphicFrameChg>
      </pc:sldChg>
      <pc:sldChg chg="addSp delSp modSp new mod">
        <pc:chgData name="walduch@gmail.com" userId="c4c51a5c429a4122" providerId="LiveId" clId="{5919BD8E-F985-457D-AF30-6E83389F3258}" dt="2021-06-09T16:52:02.495" v="6653" actId="207"/>
        <pc:sldMkLst>
          <pc:docMk/>
          <pc:sldMk cId="2940046478" sldId="285"/>
        </pc:sldMkLst>
        <pc:spChg chg="mod">
          <ac:chgData name="walduch@gmail.com" userId="c4c51a5c429a4122" providerId="LiveId" clId="{5919BD8E-F985-457D-AF30-6E83389F3258}" dt="2021-06-09T11:04:45.709" v="5057"/>
          <ac:spMkLst>
            <pc:docMk/>
            <pc:sldMk cId="2940046478" sldId="285"/>
            <ac:spMk id="2" creationId="{110B21E4-0385-4508-AA7B-7CA10716B6D4}"/>
          </ac:spMkLst>
        </pc:spChg>
        <pc:spChg chg="del mod">
          <ac:chgData name="walduch@gmail.com" userId="c4c51a5c429a4122" providerId="LiveId" clId="{5919BD8E-F985-457D-AF30-6E83389F3258}" dt="2021-06-09T16:51:17.626" v="6645" actId="12084"/>
          <ac:spMkLst>
            <pc:docMk/>
            <pc:sldMk cId="2940046478" sldId="285"/>
            <ac:spMk id="3" creationId="{1B370E9F-5E48-46F5-9DAE-FDBA58957217}"/>
          </ac:spMkLst>
        </pc:spChg>
        <pc:graphicFrameChg chg="add mod modGraphic">
          <ac:chgData name="walduch@gmail.com" userId="c4c51a5c429a4122" providerId="LiveId" clId="{5919BD8E-F985-457D-AF30-6E83389F3258}" dt="2021-06-09T16:52:02.495" v="6653" actId="207"/>
          <ac:graphicFrameMkLst>
            <pc:docMk/>
            <pc:sldMk cId="2940046478" sldId="285"/>
            <ac:graphicFrameMk id="4" creationId="{751AA039-4F25-4D94-9B49-B6C581EA6A92}"/>
          </ac:graphicFrameMkLst>
        </pc:graphicFrameChg>
      </pc:sldChg>
      <pc:sldChg chg="new del">
        <pc:chgData name="walduch@gmail.com" userId="c4c51a5c429a4122" providerId="LiveId" clId="{5919BD8E-F985-457D-AF30-6E83389F3258}" dt="2021-06-09T11:03:46.149" v="5047" actId="47"/>
        <pc:sldMkLst>
          <pc:docMk/>
          <pc:sldMk cId="2870039471" sldId="286"/>
        </pc:sldMkLst>
      </pc:sldChg>
      <pc:sldChg chg="new del">
        <pc:chgData name="walduch@gmail.com" userId="c4c51a5c429a4122" providerId="LiveId" clId="{5919BD8E-F985-457D-AF30-6E83389F3258}" dt="2021-06-09T11:03:47.145" v="5048" actId="47"/>
        <pc:sldMkLst>
          <pc:docMk/>
          <pc:sldMk cId="2675623411" sldId="287"/>
        </pc:sldMkLst>
      </pc:sldChg>
      <pc:sldChg chg="addSp delSp modSp add mod setBg">
        <pc:chgData name="walduch@gmail.com" userId="c4c51a5c429a4122" providerId="LiveId" clId="{5919BD8E-F985-457D-AF30-6E83389F3258}" dt="2021-06-09T14:21:03.603" v="5227" actId="12100"/>
        <pc:sldMkLst>
          <pc:docMk/>
          <pc:sldMk cId="3679945445" sldId="288"/>
        </pc:sldMkLst>
        <pc:spChg chg="mod ord">
          <ac:chgData name="walduch@gmail.com" userId="c4c51a5c429a4122" providerId="LiveId" clId="{5919BD8E-F985-457D-AF30-6E83389F3258}" dt="2021-06-09T14:20:49.745" v="5225" actId="20577"/>
          <ac:spMkLst>
            <pc:docMk/>
            <pc:sldMk cId="3679945445" sldId="288"/>
            <ac:spMk id="2" creationId="{0E2667E5-2ABE-4980-96D8-8D391387068D}"/>
          </ac:spMkLst>
        </pc:spChg>
        <pc:spChg chg="del">
          <ac:chgData name="walduch@gmail.com" userId="c4c51a5c429a4122" providerId="LiveId" clId="{5919BD8E-F985-457D-AF30-6E83389F3258}" dt="2021-06-07T14:16:21.450" v="3548" actId="478"/>
          <ac:spMkLst>
            <pc:docMk/>
            <pc:sldMk cId="3679945445" sldId="288"/>
            <ac:spMk id="3" creationId="{F8294799-714E-46A7-A5A1-9ED587D325A8}"/>
          </ac:spMkLst>
        </pc:spChg>
        <pc:spChg chg="add del mod">
          <ac:chgData name="walduch@gmail.com" userId="c4c51a5c429a4122" providerId="LiveId" clId="{5919BD8E-F985-457D-AF30-6E83389F3258}" dt="2021-06-07T14:28:04.235" v="3549"/>
          <ac:spMkLst>
            <pc:docMk/>
            <pc:sldMk cId="3679945445" sldId="288"/>
            <ac:spMk id="5" creationId="{6BF46F5B-638B-4067-9BAA-D55D836F82E2}"/>
          </ac:spMkLst>
        </pc:spChg>
        <pc:spChg chg="add del mod">
          <ac:chgData name="walduch@gmail.com" userId="c4c51a5c429a4122" providerId="LiveId" clId="{5919BD8E-F985-457D-AF30-6E83389F3258}" dt="2021-06-09T14:20:56.208" v="5226" actId="12084"/>
          <ac:spMkLst>
            <pc:docMk/>
            <pc:sldMk cId="3679945445" sldId="288"/>
            <ac:spMk id="11" creationId="{C8D916F5-8A88-4080-8397-B9B8A5043952}"/>
          </ac:spMkLst>
        </pc:spChg>
        <pc:spChg chg="add">
          <ac:chgData name="walduch@gmail.com" userId="c4c51a5c429a4122" providerId="LiveId" clId="{5919BD8E-F985-457D-AF30-6E83389F3258}" dt="2021-06-09T14:20:14.219" v="5190" actId="26606"/>
          <ac:spMkLst>
            <pc:docMk/>
            <pc:sldMk cId="3679945445" sldId="288"/>
            <ac:spMk id="14" creationId="{6AD30037-67ED-4367-9BE0-45787510BF13}"/>
          </ac:spMkLst>
        </pc:spChg>
        <pc:spChg chg="add del">
          <ac:chgData name="walduch@gmail.com" userId="c4c51a5c429a4122" providerId="LiveId" clId="{5919BD8E-F985-457D-AF30-6E83389F3258}" dt="2021-06-09T14:20:14.210" v="5189" actId="26606"/>
          <ac:spMkLst>
            <pc:docMk/>
            <pc:sldMk cId="3679945445" sldId="288"/>
            <ac:spMk id="20" creationId="{E58348C3-6249-4952-AA86-C63DB35EA9F2}"/>
          </ac:spMkLst>
        </pc:spChg>
        <pc:grpChg chg="add del">
          <ac:chgData name="walduch@gmail.com" userId="c4c51a5c429a4122" providerId="LiveId" clId="{5919BD8E-F985-457D-AF30-6E83389F3258}" dt="2021-06-09T14:20:14.210" v="5189" actId="26606"/>
          <ac:grpSpMkLst>
            <pc:docMk/>
            <pc:sldMk cId="3679945445" sldId="288"/>
            <ac:grpSpMk id="12" creationId="{08F94D66-27EC-4CB8-8226-D7F41C161863}"/>
          </ac:grpSpMkLst>
        </pc:grpChg>
        <pc:grpChg chg="add">
          <ac:chgData name="walduch@gmail.com" userId="c4c51a5c429a4122" providerId="LiveId" clId="{5919BD8E-F985-457D-AF30-6E83389F3258}" dt="2021-06-09T14:20:14.219" v="5190" actId="26606"/>
          <ac:grpSpMkLst>
            <pc:docMk/>
            <pc:sldMk cId="3679945445" sldId="288"/>
            <ac:grpSpMk id="16" creationId="{50841A4E-5BC1-44B4-83CF-D524E8AEAD64}"/>
          </ac:grpSpMkLst>
        </pc:grpChg>
        <pc:grpChg chg="add del">
          <ac:chgData name="walduch@gmail.com" userId="c4c51a5c429a4122" providerId="LiveId" clId="{5919BD8E-F985-457D-AF30-6E83389F3258}" dt="2021-06-09T14:20:14.210" v="5189" actId="26606"/>
          <ac:grpSpMkLst>
            <pc:docMk/>
            <pc:sldMk cId="3679945445" sldId="288"/>
            <ac:grpSpMk id="22" creationId="{DE6174AD-DBB0-43E6-98C2-738DB3A15244}"/>
          </ac:grpSpMkLst>
        </pc:grpChg>
        <pc:graphicFrameChg chg="add mod">
          <ac:chgData name="walduch@gmail.com" userId="c4c51a5c429a4122" providerId="LiveId" clId="{5919BD8E-F985-457D-AF30-6E83389F3258}" dt="2021-06-09T14:21:03.603" v="5227" actId="12100"/>
          <ac:graphicFrameMkLst>
            <pc:docMk/>
            <pc:sldMk cId="3679945445" sldId="288"/>
            <ac:graphicFrameMk id="3" creationId="{E66CD51F-AFDB-42A6-9230-9E49921875D6}"/>
          </ac:graphicFrameMkLst>
        </pc:graphicFrameChg>
        <pc:picChg chg="add mod">
          <ac:chgData name="walduch@gmail.com" userId="c4c51a5c429a4122" providerId="LiveId" clId="{5919BD8E-F985-457D-AF30-6E83389F3258}" dt="2021-06-09T14:20:14.219" v="5190" actId="26606"/>
          <ac:picMkLst>
            <pc:docMk/>
            <pc:sldMk cId="3679945445" sldId="288"/>
            <ac:picMk id="7" creationId="{89443A19-B14A-4F2C-B8F0-A496C602C12A}"/>
          </ac:picMkLst>
        </pc:picChg>
      </pc:sldChg>
      <pc:sldChg chg="addSp delSp modSp add mod">
        <pc:chgData name="walduch@gmail.com" userId="c4c51a5c429a4122" providerId="LiveId" clId="{5919BD8E-F985-457D-AF30-6E83389F3258}" dt="2021-06-09T14:19:33.649" v="5157" actId="404"/>
        <pc:sldMkLst>
          <pc:docMk/>
          <pc:sldMk cId="643654012" sldId="289"/>
        </pc:sldMkLst>
        <pc:spChg chg="mod">
          <ac:chgData name="walduch@gmail.com" userId="c4c51a5c429a4122" providerId="LiveId" clId="{5919BD8E-F985-457D-AF30-6E83389F3258}" dt="2021-06-09T11:04:45.709" v="5057"/>
          <ac:spMkLst>
            <pc:docMk/>
            <pc:sldMk cId="643654012" sldId="289"/>
            <ac:spMk id="2" creationId="{0E2667E5-2ABE-4980-96D8-8D391387068D}"/>
          </ac:spMkLst>
        </pc:spChg>
        <pc:spChg chg="add del mod">
          <ac:chgData name="walduch@gmail.com" userId="c4c51a5c429a4122" providerId="LiveId" clId="{5919BD8E-F985-457D-AF30-6E83389F3258}" dt="2021-06-07T14:28:31.260" v="3555" actId="478"/>
          <ac:spMkLst>
            <pc:docMk/>
            <pc:sldMk cId="643654012" sldId="289"/>
            <ac:spMk id="4" creationId="{436D6EC5-D9B6-42F5-864F-4895E32FA052}"/>
          </ac:spMkLst>
        </pc:spChg>
        <pc:spChg chg="add mod">
          <ac:chgData name="walduch@gmail.com" userId="c4c51a5c429a4122" providerId="LiveId" clId="{5919BD8E-F985-457D-AF30-6E83389F3258}" dt="2021-06-07T14:45:24.735" v="3643" actId="1076"/>
          <ac:spMkLst>
            <pc:docMk/>
            <pc:sldMk cId="643654012" sldId="289"/>
            <ac:spMk id="5" creationId="{480137CE-DDDB-4BB4-963B-0A4068CD65E9}"/>
          </ac:spMkLst>
        </pc:spChg>
        <pc:spChg chg="add mod">
          <ac:chgData name="walduch@gmail.com" userId="c4c51a5c429a4122" providerId="LiveId" clId="{5919BD8E-F985-457D-AF30-6E83389F3258}" dt="2021-06-07T14:45:31.523" v="3644" actId="1076"/>
          <ac:spMkLst>
            <pc:docMk/>
            <pc:sldMk cId="643654012" sldId="289"/>
            <ac:spMk id="8" creationId="{DB1B1208-A458-4A17-BF78-35516647F8E5}"/>
          </ac:spMkLst>
        </pc:spChg>
        <pc:spChg chg="add mod">
          <ac:chgData name="walduch@gmail.com" userId="c4c51a5c429a4122" providerId="LiveId" clId="{5919BD8E-F985-457D-AF30-6E83389F3258}" dt="2021-06-09T14:19:25.037" v="5156" actId="404"/>
          <ac:spMkLst>
            <pc:docMk/>
            <pc:sldMk cId="643654012" sldId="289"/>
            <ac:spMk id="20" creationId="{EF1ECE1E-B7FF-4F2E-A890-16D6A0CF06F1}"/>
          </ac:spMkLst>
        </pc:spChg>
        <pc:spChg chg="add mod">
          <ac:chgData name="walduch@gmail.com" userId="c4c51a5c429a4122" providerId="LiveId" clId="{5919BD8E-F985-457D-AF30-6E83389F3258}" dt="2021-06-09T14:19:33.649" v="5157" actId="404"/>
          <ac:spMkLst>
            <pc:docMk/>
            <pc:sldMk cId="643654012" sldId="289"/>
            <ac:spMk id="21" creationId="{C3591F48-57E0-4134-A989-896E98FE48E3}"/>
          </ac:spMkLst>
        </pc:spChg>
        <pc:spChg chg="add mod">
          <ac:chgData name="walduch@gmail.com" userId="c4c51a5c429a4122" providerId="LiveId" clId="{5919BD8E-F985-457D-AF30-6E83389F3258}" dt="2021-06-07T14:50:38.994" v="3776" actId="14100"/>
          <ac:spMkLst>
            <pc:docMk/>
            <pc:sldMk cId="643654012" sldId="289"/>
            <ac:spMk id="24" creationId="{BD7FD9C9-670E-4145-AB66-CB49B1C70CE3}"/>
          </ac:spMkLst>
        </pc:spChg>
        <pc:spChg chg="add del mod">
          <ac:chgData name="walduch@gmail.com" userId="c4c51a5c429a4122" providerId="LiveId" clId="{5919BD8E-F985-457D-AF30-6E83389F3258}" dt="2021-06-07T14:54:09.612" v="4046" actId="478"/>
          <ac:spMkLst>
            <pc:docMk/>
            <pc:sldMk cId="643654012" sldId="289"/>
            <ac:spMk id="25" creationId="{A5282BF3-0FD0-416A-BC30-873C816D601C}"/>
          </ac:spMkLst>
        </pc:spChg>
        <pc:spChg chg="add del mod">
          <ac:chgData name="walduch@gmail.com" userId="c4c51a5c429a4122" providerId="LiveId" clId="{5919BD8E-F985-457D-AF30-6E83389F3258}" dt="2021-06-07T14:45:56.637" v="3649" actId="478"/>
          <ac:spMkLst>
            <pc:docMk/>
            <pc:sldMk cId="643654012" sldId="289"/>
            <ac:spMk id="26" creationId="{F386F062-412C-446A-AF5E-5DE8BF116A52}"/>
          </ac:spMkLst>
        </pc:spChg>
        <pc:spChg chg="add del mod">
          <ac:chgData name="walduch@gmail.com" userId="c4c51a5c429a4122" providerId="LiveId" clId="{5919BD8E-F985-457D-AF30-6E83389F3258}" dt="2021-06-07T14:45:57.420" v="3650" actId="478"/>
          <ac:spMkLst>
            <pc:docMk/>
            <pc:sldMk cId="643654012" sldId="289"/>
            <ac:spMk id="27" creationId="{6E0A7BCA-8F9D-4B17-9605-268315D4FD2D}"/>
          </ac:spMkLst>
        </pc:spChg>
        <pc:spChg chg="add del mod">
          <ac:chgData name="walduch@gmail.com" userId="c4c51a5c429a4122" providerId="LiveId" clId="{5919BD8E-F985-457D-AF30-6E83389F3258}" dt="2021-06-07T14:54:09.612" v="4046" actId="478"/>
          <ac:spMkLst>
            <pc:docMk/>
            <pc:sldMk cId="643654012" sldId="289"/>
            <ac:spMk id="28" creationId="{F84319BB-B14E-49C2-81A4-A415063B079D}"/>
          </ac:spMkLst>
        </pc:spChg>
        <pc:spChg chg="add del mod">
          <ac:chgData name="walduch@gmail.com" userId="c4c51a5c429a4122" providerId="LiveId" clId="{5919BD8E-F985-457D-AF30-6E83389F3258}" dt="2021-06-07T14:52:39.134" v="3918" actId="478"/>
          <ac:spMkLst>
            <pc:docMk/>
            <pc:sldMk cId="643654012" sldId="289"/>
            <ac:spMk id="29" creationId="{12F4C742-E586-42AA-B860-5CA3FF4F4DF6}"/>
          </ac:spMkLst>
        </pc:spChg>
        <pc:spChg chg="add mod">
          <ac:chgData name="walduch@gmail.com" userId="c4c51a5c429a4122" providerId="LiveId" clId="{5919BD8E-F985-457D-AF30-6E83389F3258}" dt="2021-06-07T14:49:57.844" v="3768" actId="14100"/>
          <ac:spMkLst>
            <pc:docMk/>
            <pc:sldMk cId="643654012" sldId="289"/>
            <ac:spMk id="30" creationId="{9590C0EC-34BB-4E0F-B51E-42362A8BE788}"/>
          </ac:spMkLst>
        </pc:spChg>
        <pc:spChg chg="add del mod">
          <ac:chgData name="walduch@gmail.com" userId="c4c51a5c429a4122" providerId="LiveId" clId="{5919BD8E-F985-457D-AF30-6E83389F3258}" dt="2021-06-07T14:50:23.327" v="3773" actId="478"/>
          <ac:spMkLst>
            <pc:docMk/>
            <pc:sldMk cId="643654012" sldId="289"/>
            <ac:spMk id="31" creationId="{0A721EE1-9752-4C93-9CC8-52CC76CEA09F}"/>
          </ac:spMkLst>
        </pc:spChg>
        <pc:spChg chg="add mod">
          <ac:chgData name="walduch@gmail.com" userId="c4c51a5c429a4122" providerId="LiveId" clId="{5919BD8E-F985-457D-AF30-6E83389F3258}" dt="2021-06-07T14:50:01.112" v="3769" actId="1076"/>
          <ac:spMkLst>
            <pc:docMk/>
            <pc:sldMk cId="643654012" sldId="289"/>
            <ac:spMk id="40" creationId="{7200DA05-AC7D-4D98-BFF4-6BD955C89186}"/>
          </ac:spMkLst>
        </pc:spChg>
        <pc:spChg chg="add mod">
          <ac:chgData name="walduch@gmail.com" userId="c4c51a5c429a4122" providerId="LiveId" clId="{5919BD8E-F985-457D-AF30-6E83389F3258}" dt="2021-06-07T14:53:38.547" v="4008" actId="1035"/>
          <ac:spMkLst>
            <pc:docMk/>
            <pc:sldMk cId="643654012" sldId="289"/>
            <ac:spMk id="41" creationId="{846094BD-79E5-4E68-B82E-046BF3C12A2E}"/>
          </ac:spMkLst>
        </pc:spChg>
        <pc:spChg chg="add mod">
          <ac:chgData name="walduch@gmail.com" userId="c4c51a5c429a4122" providerId="LiveId" clId="{5919BD8E-F985-457D-AF30-6E83389F3258}" dt="2021-06-07T14:51:19.463" v="3849" actId="1038"/>
          <ac:spMkLst>
            <pc:docMk/>
            <pc:sldMk cId="643654012" sldId="289"/>
            <ac:spMk id="42" creationId="{D51968DF-C4FE-4D8A-91F2-E2DE531BB78E}"/>
          </ac:spMkLst>
        </pc:spChg>
        <pc:spChg chg="add mod">
          <ac:chgData name="walduch@gmail.com" userId="c4c51a5c429a4122" providerId="LiveId" clId="{5919BD8E-F985-457D-AF30-6E83389F3258}" dt="2021-06-07T14:53:38.547" v="4008" actId="1035"/>
          <ac:spMkLst>
            <pc:docMk/>
            <pc:sldMk cId="643654012" sldId="289"/>
            <ac:spMk id="43" creationId="{52F87324-694F-47CC-929D-751EF867F947}"/>
          </ac:spMkLst>
        </pc:spChg>
        <pc:spChg chg="add mod">
          <ac:chgData name="walduch@gmail.com" userId="c4c51a5c429a4122" providerId="LiveId" clId="{5919BD8E-F985-457D-AF30-6E83389F3258}" dt="2021-06-07T14:53:44.394" v="4014" actId="1036"/>
          <ac:spMkLst>
            <pc:docMk/>
            <pc:sldMk cId="643654012" sldId="289"/>
            <ac:spMk id="44" creationId="{36B2A39D-F19F-4DB3-A8E7-AD23917ED04A}"/>
          </ac:spMkLst>
        </pc:spChg>
        <pc:spChg chg="add mod">
          <ac:chgData name="walduch@gmail.com" userId="c4c51a5c429a4122" providerId="LiveId" clId="{5919BD8E-F985-457D-AF30-6E83389F3258}" dt="2021-06-07T14:53:57.997" v="4045" actId="1037"/>
          <ac:spMkLst>
            <pc:docMk/>
            <pc:sldMk cId="643654012" sldId="289"/>
            <ac:spMk id="45" creationId="{E52B6C26-EAAB-4F5F-8C1A-7AB0EFB41526}"/>
          </ac:spMkLst>
        </pc:spChg>
        <pc:picChg chg="del">
          <ac:chgData name="walduch@gmail.com" userId="c4c51a5c429a4122" providerId="LiveId" clId="{5919BD8E-F985-457D-AF30-6E83389F3258}" dt="2021-06-07T14:28:29.150" v="3554" actId="478"/>
          <ac:picMkLst>
            <pc:docMk/>
            <pc:sldMk cId="643654012" sldId="289"/>
            <ac:picMk id="7" creationId="{89443A19-B14A-4F2C-B8F0-A496C602C12A}"/>
          </ac:picMkLst>
        </pc:picChg>
        <pc:picChg chg="add mod">
          <ac:chgData name="walduch@gmail.com" userId="c4c51a5c429a4122" providerId="LiveId" clId="{5919BD8E-F985-457D-AF30-6E83389F3258}" dt="2021-06-07T14:45:24.735" v="3643" actId="1076"/>
          <ac:picMkLst>
            <pc:docMk/>
            <pc:sldMk cId="643654012" sldId="289"/>
            <ac:picMk id="13" creationId="{79EFBDCD-6ADF-452C-9F82-F24494DBDFA3}"/>
          </ac:picMkLst>
        </pc:picChg>
        <pc:picChg chg="add mod">
          <ac:chgData name="walduch@gmail.com" userId="c4c51a5c429a4122" providerId="LiveId" clId="{5919BD8E-F985-457D-AF30-6E83389F3258}" dt="2021-06-07T14:45:24.735" v="3643" actId="1076"/>
          <ac:picMkLst>
            <pc:docMk/>
            <pc:sldMk cId="643654012" sldId="289"/>
            <ac:picMk id="15" creationId="{2D3AC1D0-D4DC-4046-9789-4D7DA652C4FF}"/>
          </ac:picMkLst>
        </pc:picChg>
        <pc:picChg chg="add mod">
          <ac:chgData name="walduch@gmail.com" userId="c4c51a5c429a4122" providerId="LiveId" clId="{5919BD8E-F985-457D-AF30-6E83389F3258}" dt="2021-06-07T14:45:24.735" v="3643" actId="1076"/>
          <ac:picMkLst>
            <pc:docMk/>
            <pc:sldMk cId="643654012" sldId="289"/>
            <ac:picMk id="17" creationId="{8FDD782C-7339-47ED-9DCF-6837F2D982A0}"/>
          </ac:picMkLst>
        </pc:picChg>
        <pc:picChg chg="add mod">
          <ac:chgData name="walduch@gmail.com" userId="c4c51a5c429a4122" providerId="LiveId" clId="{5919BD8E-F985-457D-AF30-6E83389F3258}" dt="2021-06-07T14:45:24.735" v="3643" actId="1076"/>
          <ac:picMkLst>
            <pc:docMk/>
            <pc:sldMk cId="643654012" sldId="289"/>
            <ac:picMk id="19" creationId="{6C2D5485-F5B9-40FC-B57B-2EF8192490AD}"/>
          </ac:picMkLst>
        </pc:picChg>
        <pc:picChg chg="add mod">
          <ac:chgData name="walduch@gmail.com" userId="c4c51a5c429a4122" providerId="LiveId" clId="{5919BD8E-F985-457D-AF30-6E83389F3258}" dt="2021-06-07T14:45:31.523" v="3644" actId="1076"/>
          <ac:picMkLst>
            <pc:docMk/>
            <pc:sldMk cId="643654012" sldId="289"/>
            <ac:picMk id="23" creationId="{ADA5BCF5-6F85-4181-A9AD-19E0FFC4AA63}"/>
          </ac:picMkLst>
        </pc:picChg>
        <pc:picChg chg="add mod">
          <ac:chgData name="walduch@gmail.com" userId="c4c51a5c429a4122" providerId="LiveId" clId="{5919BD8E-F985-457D-AF30-6E83389F3258}" dt="2021-06-07T14:48:52" v="3677" actId="1076"/>
          <ac:picMkLst>
            <pc:docMk/>
            <pc:sldMk cId="643654012" sldId="289"/>
            <ac:picMk id="33" creationId="{7085B81E-5C2E-42E3-B8CC-BAD21D909B33}"/>
          </ac:picMkLst>
        </pc:picChg>
        <pc:picChg chg="add mod">
          <ac:chgData name="walduch@gmail.com" userId="c4c51a5c429a4122" providerId="LiveId" clId="{5919BD8E-F985-457D-AF30-6E83389F3258}" dt="2021-06-07T14:51:19.463" v="3849" actId="1038"/>
          <ac:picMkLst>
            <pc:docMk/>
            <pc:sldMk cId="643654012" sldId="289"/>
            <ac:picMk id="35" creationId="{7C7075C2-6C71-44E2-B7E5-CA1D01C5F8F9}"/>
          </ac:picMkLst>
        </pc:picChg>
        <pc:picChg chg="add mod ord">
          <ac:chgData name="walduch@gmail.com" userId="c4c51a5c429a4122" providerId="LiveId" clId="{5919BD8E-F985-457D-AF30-6E83389F3258}" dt="2021-06-07T14:53:38.547" v="4008" actId="1035"/>
          <ac:picMkLst>
            <pc:docMk/>
            <pc:sldMk cId="643654012" sldId="289"/>
            <ac:picMk id="37" creationId="{85F6DDBA-E5C2-4907-8BB2-0BF7F498B841}"/>
          </ac:picMkLst>
        </pc:picChg>
        <pc:picChg chg="add mod">
          <ac:chgData name="walduch@gmail.com" userId="c4c51a5c429a4122" providerId="LiveId" clId="{5919BD8E-F985-457D-AF30-6E83389F3258}" dt="2021-06-07T14:53:53.404" v="4034" actId="1038"/>
          <ac:picMkLst>
            <pc:docMk/>
            <pc:sldMk cId="643654012" sldId="289"/>
            <ac:picMk id="39" creationId="{F0E44B9B-3A09-493D-957F-91FF8F6D2B72}"/>
          </ac:picMkLst>
        </pc:picChg>
        <pc:cxnChg chg="add del mod">
          <ac:chgData name="walduch@gmail.com" userId="c4c51a5c429a4122" providerId="LiveId" clId="{5919BD8E-F985-457D-AF30-6E83389F3258}" dt="2021-06-07T14:29:20.038" v="3563" actId="478"/>
          <ac:cxnSpMkLst>
            <pc:docMk/>
            <pc:sldMk cId="643654012" sldId="289"/>
            <ac:cxnSpMk id="9" creationId="{D4E03B56-466D-4F3D-B86E-9744B649CD1C}"/>
          </ac:cxnSpMkLst>
        </pc:cxnChg>
      </pc:sldChg>
      <pc:sldChg chg="addSp delSp modSp add mod">
        <pc:chgData name="walduch@gmail.com" userId="c4c51a5c429a4122" providerId="LiveId" clId="{5919BD8E-F985-457D-AF30-6E83389F3258}" dt="2021-06-11T22:39:55.422" v="7970" actId="1076"/>
        <pc:sldMkLst>
          <pc:docMk/>
          <pc:sldMk cId="475247064" sldId="290"/>
        </pc:sldMkLst>
        <pc:spChg chg="mod">
          <ac:chgData name="walduch@gmail.com" userId="c4c51a5c429a4122" providerId="LiveId" clId="{5919BD8E-F985-457D-AF30-6E83389F3258}" dt="2021-06-09T14:19:51.925" v="5187" actId="1036"/>
          <ac:spMkLst>
            <pc:docMk/>
            <pc:sldMk cId="475247064" sldId="290"/>
            <ac:spMk id="2" creationId="{0E2667E5-2ABE-4980-96D8-8D391387068D}"/>
          </ac:spMkLst>
        </pc:spChg>
        <pc:spChg chg="add mod">
          <ac:chgData name="walduch@gmail.com" userId="c4c51a5c429a4122" providerId="LiveId" clId="{5919BD8E-F985-457D-AF30-6E83389F3258}" dt="2021-06-09T10:30:43" v="4399" actId="1037"/>
          <ac:spMkLst>
            <pc:docMk/>
            <pc:sldMk cId="475247064" sldId="290"/>
            <ac:spMk id="3" creationId="{7774A397-3052-4887-A410-ADDF8BF86A27}"/>
          </ac:spMkLst>
        </pc:spChg>
        <pc:spChg chg="add mod">
          <ac:chgData name="walduch@gmail.com" userId="c4c51a5c429a4122" providerId="LiveId" clId="{5919BD8E-F985-457D-AF30-6E83389F3258}" dt="2021-06-09T10:50:07.131" v="4936" actId="1076"/>
          <ac:spMkLst>
            <pc:docMk/>
            <pc:sldMk cId="475247064" sldId="290"/>
            <ac:spMk id="4" creationId="{473860EA-5C81-4FE3-BF64-4462EDA2242D}"/>
          </ac:spMkLst>
        </pc:spChg>
        <pc:spChg chg="del">
          <ac:chgData name="walduch@gmail.com" userId="c4c51a5c429a4122" providerId="LiveId" clId="{5919BD8E-F985-457D-AF30-6E83389F3258}" dt="2021-06-07T17:07:55.744" v="4194" actId="478"/>
          <ac:spMkLst>
            <pc:docMk/>
            <pc:sldMk cId="475247064" sldId="290"/>
            <ac:spMk id="5" creationId="{480137CE-DDDB-4BB4-963B-0A4068CD65E9}"/>
          </ac:spMkLst>
        </pc:spChg>
        <pc:spChg chg="add mod">
          <ac:chgData name="walduch@gmail.com" userId="c4c51a5c429a4122" providerId="LiveId" clId="{5919BD8E-F985-457D-AF30-6E83389F3258}" dt="2021-06-09T10:37:42.171" v="4680" actId="1076"/>
          <ac:spMkLst>
            <pc:docMk/>
            <pc:sldMk cId="475247064" sldId="290"/>
            <ac:spMk id="5" creationId="{F9F124CC-9A1E-463C-9D85-461AC1D66930}"/>
          </ac:spMkLst>
        </pc:spChg>
        <pc:spChg chg="add mod">
          <ac:chgData name="walduch@gmail.com" userId="c4c51a5c429a4122" providerId="LiveId" clId="{5919BD8E-F985-457D-AF30-6E83389F3258}" dt="2021-06-09T10:30:43" v="4399" actId="1037"/>
          <ac:spMkLst>
            <pc:docMk/>
            <pc:sldMk cId="475247064" sldId="290"/>
            <ac:spMk id="6" creationId="{91127198-39CC-4413-87F9-B1B31B3FF066}"/>
          </ac:spMkLst>
        </pc:spChg>
        <pc:spChg chg="add mod">
          <ac:chgData name="walduch@gmail.com" userId="c4c51a5c429a4122" providerId="LiveId" clId="{5919BD8E-F985-457D-AF30-6E83389F3258}" dt="2021-06-08T09:39:02.459" v="4291" actId="1036"/>
          <ac:spMkLst>
            <pc:docMk/>
            <pc:sldMk cId="475247064" sldId="290"/>
            <ac:spMk id="7" creationId="{6AAE5135-9833-4C88-ACCF-5C5C435D4D00}"/>
          </ac:spMkLst>
        </pc:spChg>
        <pc:spChg chg="add mod">
          <ac:chgData name="walduch@gmail.com" userId="c4c51a5c429a4122" providerId="LiveId" clId="{5919BD8E-F985-457D-AF30-6E83389F3258}" dt="2021-06-09T10:30:51.587" v="4418" actId="1038"/>
          <ac:spMkLst>
            <pc:docMk/>
            <pc:sldMk cId="475247064" sldId="290"/>
            <ac:spMk id="8" creationId="{0F229044-2D27-4F23-91F6-DB1BC0F42C44}"/>
          </ac:spMkLst>
        </pc:spChg>
        <pc:spChg chg="del">
          <ac:chgData name="walduch@gmail.com" userId="c4c51a5c429a4122" providerId="LiveId" clId="{5919BD8E-F985-457D-AF30-6E83389F3258}" dt="2021-06-07T17:07:55.744" v="4194" actId="478"/>
          <ac:spMkLst>
            <pc:docMk/>
            <pc:sldMk cId="475247064" sldId="290"/>
            <ac:spMk id="8" creationId="{DB1B1208-A458-4A17-BF78-35516647F8E5}"/>
          </ac:spMkLst>
        </pc:spChg>
        <pc:spChg chg="add del mod">
          <ac:chgData name="walduch@gmail.com" userId="c4c51a5c429a4122" providerId="LiveId" clId="{5919BD8E-F985-457D-AF30-6E83389F3258}" dt="2021-06-08T09:41:18.452" v="4343" actId="478"/>
          <ac:spMkLst>
            <pc:docMk/>
            <pc:sldMk cId="475247064" sldId="290"/>
            <ac:spMk id="10" creationId="{E329D697-AA26-402E-A786-0DB2E4AFE113}"/>
          </ac:spMkLst>
        </pc:spChg>
        <pc:spChg chg="add del mod">
          <ac:chgData name="walduch@gmail.com" userId="c4c51a5c429a4122" providerId="LiveId" clId="{5919BD8E-F985-457D-AF30-6E83389F3258}" dt="2021-06-08T09:41:06.396" v="4341" actId="478"/>
          <ac:spMkLst>
            <pc:docMk/>
            <pc:sldMk cId="475247064" sldId="290"/>
            <ac:spMk id="11" creationId="{1B47B2F0-4DF1-43C2-AAA0-8C5E26D7B49C}"/>
          </ac:spMkLst>
        </pc:spChg>
        <pc:spChg chg="add del mod">
          <ac:chgData name="walduch@gmail.com" userId="c4c51a5c429a4122" providerId="LiveId" clId="{5919BD8E-F985-457D-AF30-6E83389F3258}" dt="2021-06-08T09:44:13.485" v="4348" actId="478"/>
          <ac:spMkLst>
            <pc:docMk/>
            <pc:sldMk cId="475247064" sldId="290"/>
            <ac:spMk id="14" creationId="{E7B19410-9932-4B54-9DF7-22326897989D}"/>
          </ac:spMkLst>
        </pc:spChg>
        <pc:spChg chg="add mod ord">
          <ac:chgData name="walduch@gmail.com" userId="c4c51a5c429a4122" providerId="LiveId" clId="{5919BD8E-F985-457D-AF30-6E83389F3258}" dt="2021-06-11T22:39:55.422" v="7970" actId="1076"/>
          <ac:spMkLst>
            <pc:docMk/>
            <pc:sldMk cId="475247064" sldId="290"/>
            <ac:spMk id="19" creationId="{60756239-AF4A-4911-8BA2-C9CEBDF1B28C}"/>
          </ac:spMkLst>
        </pc:spChg>
        <pc:spChg chg="add mod">
          <ac:chgData name="walduch@gmail.com" userId="c4c51a5c429a4122" providerId="LiveId" clId="{5919BD8E-F985-457D-AF30-6E83389F3258}" dt="2021-06-11T22:39:55.422" v="7970" actId="1076"/>
          <ac:spMkLst>
            <pc:docMk/>
            <pc:sldMk cId="475247064" sldId="290"/>
            <ac:spMk id="20" creationId="{92118248-88E3-4A43-9C0E-2C7744DFFA1D}"/>
          </ac:spMkLst>
        </pc:spChg>
        <pc:spChg chg="del">
          <ac:chgData name="walduch@gmail.com" userId="c4c51a5c429a4122" providerId="LiveId" clId="{5919BD8E-F985-457D-AF30-6E83389F3258}" dt="2021-06-07T17:07:55.744" v="4194" actId="478"/>
          <ac:spMkLst>
            <pc:docMk/>
            <pc:sldMk cId="475247064" sldId="290"/>
            <ac:spMk id="20" creationId="{EF1ECE1E-B7FF-4F2E-A890-16D6A0CF06F1}"/>
          </ac:spMkLst>
        </pc:spChg>
        <pc:spChg chg="add mod">
          <ac:chgData name="walduch@gmail.com" userId="c4c51a5c429a4122" providerId="LiveId" clId="{5919BD8E-F985-457D-AF30-6E83389F3258}" dt="2021-06-09T10:48:49.032" v="4929" actId="1037"/>
          <ac:spMkLst>
            <pc:docMk/>
            <pc:sldMk cId="475247064" sldId="290"/>
            <ac:spMk id="21" creationId="{76EDB15C-E0AB-46B6-82B1-62B52D3C128D}"/>
          </ac:spMkLst>
        </pc:spChg>
        <pc:spChg chg="del">
          <ac:chgData name="walduch@gmail.com" userId="c4c51a5c429a4122" providerId="LiveId" clId="{5919BD8E-F985-457D-AF30-6E83389F3258}" dt="2021-06-07T17:07:55.744" v="4194" actId="478"/>
          <ac:spMkLst>
            <pc:docMk/>
            <pc:sldMk cId="475247064" sldId="290"/>
            <ac:spMk id="21" creationId="{C3591F48-57E0-4134-A989-896E98FE48E3}"/>
          </ac:spMkLst>
        </pc:spChg>
        <pc:spChg chg="add mod ord">
          <ac:chgData name="walduch@gmail.com" userId="c4c51a5c429a4122" providerId="LiveId" clId="{5919BD8E-F985-457D-AF30-6E83389F3258}" dt="2021-06-09T10:37:38.674" v="4678" actId="14100"/>
          <ac:spMkLst>
            <pc:docMk/>
            <pc:sldMk cId="475247064" sldId="290"/>
            <ac:spMk id="22" creationId="{FDB56E8B-9BA1-4D4C-B0D8-B0CC957A3898}"/>
          </ac:spMkLst>
        </pc:spChg>
        <pc:spChg chg="add mod">
          <ac:chgData name="walduch@gmail.com" userId="c4c51a5c429a4122" providerId="LiveId" clId="{5919BD8E-F985-457D-AF30-6E83389F3258}" dt="2021-06-09T10:36:33.447" v="4667" actId="404"/>
          <ac:spMkLst>
            <pc:docMk/>
            <pc:sldMk cId="475247064" sldId="290"/>
            <ac:spMk id="23" creationId="{319A0215-B629-48E6-A094-AE75873BFC3F}"/>
          </ac:spMkLst>
        </pc:spChg>
        <pc:spChg chg="add mod">
          <ac:chgData name="walduch@gmail.com" userId="c4c51a5c429a4122" providerId="LiveId" clId="{5919BD8E-F985-457D-AF30-6E83389F3258}" dt="2021-06-09T10:48:13.072" v="4903" actId="13822"/>
          <ac:spMkLst>
            <pc:docMk/>
            <pc:sldMk cId="475247064" sldId="290"/>
            <ac:spMk id="24" creationId="{4A51D8FE-A378-40CE-B25E-D4252363605D}"/>
          </ac:spMkLst>
        </pc:spChg>
        <pc:spChg chg="del">
          <ac:chgData name="walduch@gmail.com" userId="c4c51a5c429a4122" providerId="LiveId" clId="{5919BD8E-F985-457D-AF30-6E83389F3258}" dt="2021-06-07T17:07:55.744" v="4194" actId="478"/>
          <ac:spMkLst>
            <pc:docMk/>
            <pc:sldMk cId="475247064" sldId="290"/>
            <ac:spMk id="24" creationId="{BD7FD9C9-670E-4145-AB66-CB49B1C70CE3}"/>
          </ac:spMkLst>
        </pc:spChg>
        <pc:spChg chg="add del mod">
          <ac:chgData name="walduch@gmail.com" userId="c4c51a5c429a4122" providerId="LiveId" clId="{5919BD8E-F985-457D-AF30-6E83389F3258}" dt="2021-06-09T10:47:42.425" v="4897" actId="478"/>
          <ac:spMkLst>
            <pc:docMk/>
            <pc:sldMk cId="475247064" sldId="290"/>
            <ac:spMk id="25" creationId="{7CD2F600-5265-46C7-A566-60B26757FB51}"/>
          </ac:spMkLst>
        </pc:spChg>
        <pc:spChg chg="add del mod">
          <ac:chgData name="walduch@gmail.com" userId="c4c51a5c429a4122" providerId="LiveId" clId="{5919BD8E-F985-457D-AF30-6E83389F3258}" dt="2021-06-09T10:47:04.055" v="4877" actId="478"/>
          <ac:spMkLst>
            <pc:docMk/>
            <pc:sldMk cId="475247064" sldId="290"/>
            <ac:spMk id="26" creationId="{1F6CE2D9-E4DE-4221-B9EE-A1C020086340}"/>
          </ac:spMkLst>
        </pc:spChg>
        <pc:spChg chg="add del mod">
          <ac:chgData name="walduch@gmail.com" userId="c4c51a5c429a4122" providerId="LiveId" clId="{5919BD8E-F985-457D-AF30-6E83389F3258}" dt="2021-06-09T10:47:16.856" v="4879" actId="478"/>
          <ac:spMkLst>
            <pc:docMk/>
            <pc:sldMk cId="475247064" sldId="290"/>
            <ac:spMk id="27" creationId="{55C2727C-8FDC-48B3-86A4-294CECC542BD}"/>
          </ac:spMkLst>
        </pc:spChg>
        <pc:spChg chg="add mod">
          <ac:chgData name="walduch@gmail.com" userId="c4c51a5c429a4122" providerId="LiveId" clId="{5919BD8E-F985-457D-AF30-6E83389F3258}" dt="2021-06-09T10:47:51.225" v="4899" actId="1076"/>
          <ac:spMkLst>
            <pc:docMk/>
            <pc:sldMk cId="475247064" sldId="290"/>
            <ac:spMk id="28" creationId="{2BCC570C-A2F5-4981-9576-940158A31B70}"/>
          </ac:spMkLst>
        </pc:spChg>
        <pc:spChg chg="add mod">
          <ac:chgData name="walduch@gmail.com" userId="c4c51a5c429a4122" providerId="LiveId" clId="{5919BD8E-F985-457D-AF30-6E83389F3258}" dt="2021-06-09T10:49:38.055" v="4933" actId="13822"/>
          <ac:spMkLst>
            <pc:docMk/>
            <pc:sldMk cId="475247064" sldId="290"/>
            <ac:spMk id="29" creationId="{F44D6C71-51FD-4BD6-B5CC-38E21B7C2A11}"/>
          </ac:spMkLst>
        </pc:spChg>
        <pc:spChg chg="add mod">
          <ac:chgData name="walduch@gmail.com" userId="c4c51a5c429a4122" providerId="LiveId" clId="{5919BD8E-F985-457D-AF30-6E83389F3258}" dt="2021-06-09T10:48:49.032" v="4929" actId="1037"/>
          <ac:spMkLst>
            <pc:docMk/>
            <pc:sldMk cId="475247064" sldId="290"/>
            <ac:spMk id="30" creationId="{7B862239-F79D-4DEF-9DC7-5893507F74AB}"/>
          </ac:spMkLst>
        </pc:spChg>
        <pc:spChg chg="del">
          <ac:chgData name="walduch@gmail.com" userId="c4c51a5c429a4122" providerId="LiveId" clId="{5919BD8E-F985-457D-AF30-6E83389F3258}" dt="2021-06-07T17:07:55.744" v="4194" actId="478"/>
          <ac:spMkLst>
            <pc:docMk/>
            <pc:sldMk cId="475247064" sldId="290"/>
            <ac:spMk id="30" creationId="{9590C0EC-34BB-4E0F-B51E-42362A8BE788}"/>
          </ac:spMkLst>
        </pc:spChg>
        <pc:spChg chg="add del mod">
          <ac:chgData name="walduch@gmail.com" userId="c4c51a5c429a4122" providerId="LiveId" clId="{5919BD8E-F985-457D-AF30-6E83389F3258}" dt="2021-06-09T10:50:36.584" v="4949" actId="478"/>
          <ac:spMkLst>
            <pc:docMk/>
            <pc:sldMk cId="475247064" sldId="290"/>
            <ac:spMk id="31" creationId="{93A86673-F5FD-4F0D-B94F-48788E22F0B6}"/>
          </ac:spMkLst>
        </pc:spChg>
        <pc:spChg chg="add mod">
          <ac:chgData name="walduch@gmail.com" userId="c4c51a5c429a4122" providerId="LiveId" clId="{5919BD8E-F985-457D-AF30-6E83389F3258}" dt="2021-06-09T10:49:38.055" v="4933" actId="13822"/>
          <ac:spMkLst>
            <pc:docMk/>
            <pc:sldMk cId="475247064" sldId="290"/>
            <ac:spMk id="32" creationId="{7D2099F1-61A0-4559-8A7D-9E91FA837665}"/>
          </ac:spMkLst>
        </pc:spChg>
        <pc:spChg chg="add mod">
          <ac:chgData name="walduch@gmail.com" userId="c4c51a5c429a4122" providerId="LiveId" clId="{5919BD8E-F985-457D-AF30-6E83389F3258}" dt="2021-06-09T10:57:10.268" v="4987" actId="208"/>
          <ac:spMkLst>
            <pc:docMk/>
            <pc:sldMk cId="475247064" sldId="290"/>
            <ac:spMk id="34" creationId="{D50699B0-D4CA-45A7-A808-DD67BDAD61AB}"/>
          </ac:spMkLst>
        </pc:spChg>
        <pc:spChg chg="add mod">
          <ac:chgData name="walduch@gmail.com" userId="c4c51a5c429a4122" providerId="LiveId" clId="{5919BD8E-F985-457D-AF30-6E83389F3258}" dt="2021-06-09T10:57:14.886" v="4988" actId="208"/>
          <ac:spMkLst>
            <pc:docMk/>
            <pc:sldMk cId="475247064" sldId="290"/>
            <ac:spMk id="35" creationId="{B7F2DD10-98E8-4B38-A3F6-A9296DDC6E8F}"/>
          </ac:spMkLst>
        </pc:spChg>
        <pc:spChg chg="add mod">
          <ac:chgData name="walduch@gmail.com" userId="c4c51a5c429a4122" providerId="LiveId" clId="{5919BD8E-F985-457D-AF30-6E83389F3258}" dt="2021-06-09T10:57:46.062" v="4989" actId="571"/>
          <ac:spMkLst>
            <pc:docMk/>
            <pc:sldMk cId="475247064" sldId="290"/>
            <ac:spMk id="40" creationId="{4A80FCF7-E7B9-46A7-85B5-0E645502BABD}"/>
          </ac:spMkLst>
        </pc:spChg>
        <pc:spChg chg="del">
          <ac:chgData name="walduch@gmail.com" userId="c4c51a5c429a4122" providerId="LiveId" clId="{5919BD8E-F985-457D-AF30-6E83389F3258}" dt="2021-06-07T17:07:55.744" v="4194" actId="478"/>
          <ac:spMkLst>
            <pc:docMk/>
            <pc:sldMk cId="475247064" sldId="290"/>
            <ac:spMk id="40" creationId="{7200DA05-AC7D-4D98-BFF4-6BD955C89186}"/>
          </ac:spMkLst>
        </pc:spChg>
        <pc:spChg chg="add mod">
          <ac:chgData name="walduch@gmail.com" userId="c4c51a5c429a4122" providerId="LiveId" clId="{5919BD8E-F985-457D-AF30-6E83389F3258}" dt="2021-06-09T10:57:46.062" v="4989" actId="571"/>
          <ac:spMkLst>
            <pc:docMk/>
            <pc:sldMk cId="475247064" sldId="290"/>
            <ac:spMk id="41" creationId="{5312A9B8-597F-4B81-8378-7475298F4E99}"/>
          </ac:spMkLst>
        </pc:spChg>
        <pc:spChg chg="del">
          <ac:chgData name="walduch@gmail.com" userId="c4c51a5c429a4122" providerId="LiveId" clId="{5919BD8E-F985-457D-AF30-6E83389F3258}" dt="2021-06-07T17:07:55.744" v="4194" actId="478"/>
          <ac:spMkLst>
            <pc:docMk/>
            <pc:sldMk cId="475247064" sldId="290"/>
            <ac:spMk id="41" creationId="{846094BD-79E5-4E68-B82E-046BF3C12A2E}"/>
          </ac:spMkLst>
        </pc:spChg>
        <pc:spChg chg="add mod">
          <ac:chgData name="walduch@gmail.com" userId="c4c51a5c429a4122" providerId="LiveId" clId="{5919BD8E-F985-457D-AF30-6E83389F3258}" dt="2021-06-09T10:57:46.062" v="4989" actId="571"/>
          <ac:spMkLst>
            <pc:docMk/>
            <pc:sldMk cId="475247064" sldId="290"/>
            <ac:spMk id="42" creationId="{B5FB6E14-2B40-43F7-A9D4-0A49F3908607}"/>
          </ac:spMkLst>
        </pc:spChg>
        <pc:spChg chg="del">
          <ac:chgData name="walduch@gmail.com" userId="c4c51a5c429a4122" providerId="LiveId" clId="{5919BD8E-F985-457D-AF30-6E83389F3258}" dt="2021-06-07T17:07:55.744" v="4194" actId="478"/>
          <ac:spMkLst>
            <pc:docMk/>
            <pc:sldMk cId="475247064" sldId="290"/>
            <ac:spMk id="42" creationId="{D51968DF-C4FE-4D8A-91F2-E2DE531BB78E}"/>
          </ac:spMkLst>
        </pc:spChg>
        <pc:spChg chg="add mod">
          <ac:chgData name="walduch@gmail.com" userId="c4c51a5c429a4122" providerId="LiveId" clId="{5919BD8E-F985-457D-AF30-6E83389F3258}" dt="2021-06-09T10:58:09.097" v="5005" actId="404"/>
          <ac:spMkLst>
            <pc:docMk/>
            <pc:sldMk cId="475247064" sldId="290"/>
            <ac:spMk id="43" creationId="{0FC935FC-E773-4F42-8178-66E7F21851EB}"/>
          </ac:spMkLst>
        </pc:spChg>
        <pc:spChg chg="del">
          <ac:chgData name="walduch@gmail.com" userId="c4c51a5c429a4122" providerId="LiveId" clId="{5919BD8E-F985-457D-AF30-6E83389F3258}" dt="2021-06-07T17:07:55.744" v="4194" actId="478"/>
          <ac:spMkLst>
            <pc:docMk/>
            <pc:sldMk cId="475247064" sldId="290"/>
            <ac:spMk id="43" creationId="{52F87324-694F-47CC-929D-751EF867F947}"/>
          </ac:spMkLst>
        </pc:spChg>
        <pc:spChg chg="del">
          <ac:chgData name="walduch@gmail.com" userId="c4c51a5c429a4122" providerId="LiveId" clId="{5919BD8E-F985-457D-AF30-6E83389F3258}" dt="2021-06-07T17:07:55.744" v="4194" actId="478"/>
          <ac:spMkLst>
            <pc:docMk/>
            <pc:sldMk cId="475247064" sldId="290"/>
            <ac:spMk id="44" creationId="{36B2A39D-F19F-4DB3-A8E7-AD23917ED04A}"/>
          </ac:spMkLst>
        </pc:spChg>
        <pc:spChg chg="del">
          <ac:chgData name="walduch@gmail.com" userId="c4c51a5c429a4122" providerId="LiveId" clId="{5919BD8E-F985-457D-AF30-6E83389F3258}" dt="2021-06-07T17:07:55.744" v="4194" actId="478"/>
          <ac:spMkLst>
            <pc:docMk/>
            <pc:sldMk cId="475247064" sldId="290"/>
            <ac:spMk id="45" creationId="{E52B6C26-EAAB-4F5F-8C1A-7AB0EFB41526}"/>
          </ac:spMkLst>
        </pc:spChg>
        <pc:graphicFrameChg chg="add del mod modGraphic">
          <ac:chgData name="walduch@gmail.com" userId="c4c51a5c429a4122" providerId="LiveId" clId="{5919BD8E-F985-457D-AF30-6E83389F3258}" dt="2021-06-08T09:39:52.217" v="4300" actId="478"/>
          <ac:graphicFrameMkLst>
            <pc:docMk/>
            <pc:sldMk cId="475247064" sldId="290"/>
            <ac:graphicFrameMk id="9" creationId="{100819FD-FABC-4E28-A57D-6568426ABE8E}"/>
          </ac:graphicFrameMkLst>
        </pc:graphicFrameChg>
        <pc:picChg chg="add del mod">
          <ac:chgData name="walduch@gmail.com" userId="c4c51a5c429a4122" providerId="LiveId" clId="{5919BD8E-F985-457D-AF30-6E83389F3258}" dt="2021-06-08T09:44:10.917" v="4347" actId="478"/>
          <ac:picMkLst>
            <pc:docMk/>
            <pc:sldMk cId="475247064" sldId="290"/>
            <ac:picMk id="12" creationId="{269A7F31-19C9-49A9-9B80-887247B830CD}"/>
          </ac:picMkLst>
        </pc:picChg>
        <pc:picChg chg="del">
          <ac:chgData name="walduch@gmail.com" userId="c4c51a5c429a4122" providerId="LiveId" clId="{5919BD8E-F985-457D-AF30-6E83389F3258}" dt="2021-06-07T17:07:55.744" v="4194" actId="478"/>
          <ac:picMkLst>
            <pc:docMk/>
            <pc:sldMk cId="475247064" sldId="290"/>
            <ac:picMk id="13" creationId="{79EFBDCD-6ADF-452C-9F82-F24494DBDFA3}"/>
          </ac:picMkLst>
        </pc:picChg>
        <pc:picChg chg="del">
          <ac:chgData name="walduch@gmail.com" userId="c4c51a5c429a4122" providerId="LiveId" clId="{5919BD8E-F985-457D-AF30-6E83389F3258}" dt="2021-06-07T17:07:55.744" v="4194" actId="478"/>
          <ac:picMkLst>
            <pc:docMk/>
            <pc:sldMk cId="475247064" sldId="290"/>
            <ac:picMk id="15" creationId="{2D3AC1D0-D4DC-4046-9789-4D7DA652C4FF}"/>
          </ac:picMkLst>
        </pc:picChg>
        <pc:picChg chg="add mod">
          <ac:chgData name="walduch@gmail.com" userId="c4c51a5c429a4122" providerId="LiveId" clId="{5919BD8E-F985-457D-AF30-6E83389F3258}" dt="2021-06-09T10:30:43" v="4399" actId="1037"/>
          <ac:picMkLst>
            <pc:docMk/>
            <pc:sldMk cId="475247064" sldId="290"/>
            <ac:picMk id="16" creationId="{29AD634E-A083-47D9-A7CD-DE2ACF665718}"/>
          </ac:picMkLst>
        </pc:picChg>
        <pc:picChg chg="del">
          <ac:chgData name="walduch@gmail.com" userId="c4c51a5c429a4122" providerId="LiveId" clId="{5919BD8E-F985-457D-AF30-6E83389F3258}" dt="2021-06-07T17:07:55.744" v="4194" actId="478"/>
          <ac:picMkLst>
            <pc:docMk/>
            <pc:sldMk cId="475247064" sldId="290"/>
            <ac:picMk id="17" creationId="{8FDD782C-7339-47ED-9DCF-6837F2D982A0}"/>
          </ac:picMkLst>
        </pc:picChg>
        <pc:picChg chg="add mod">
          <ac:chgData name="walduch@gmail.com" userId="c4c51a5c429a4122" providerId="LiveId" clId="{5919BD8E-F985-457D-AF30-6E83389F3258}" dt="2021-06-11T22:39:55.422" v="7970" actId="1076"/>
          <ac:picMkLst>
            <pc:docMk/>
            <pc:sldMk cId="475247064" sldId="290"/>
            <ac:picMk id="18" creationId="{E0DEA268-2C50-4D35-86DB-DC126543406D}"/>
          </ac:picMkLst>
        </pc:picChg>
        <pc:picChg chg="del">
          <ac:chgData name="walduch@gmail.com" userId="c4c51a5c429a4122" providerId="LiveId" clId="{5919BD8E-F985-457D-AF30-6E83389F3258}" dt="2021-06-07T17:07:55.744" v="4194" actId="478"/>
          <ac:picMkLst>
            <pc:docMk/>
            <pc:sldMk cId="475247064" sldId="290"/>
            <ac:picMk id="19" creationId="{6C2D5485-F5B9-40FC-B57B-2EF8192490AD}"/>
          </ac:picMkLst>
        </pc:picChg>
        <pc:picChg chg="del">
          <ac:chgData name="walduch@gmail.com" userId="c4c51a5c429a4122" providerId="LiveId" clId="{5919BD8E-F985-457D-AF30-6E83389F3258}" dt="2021-06-07T17:07:55.744" v="4194" actId="478"/>
          <ac:picMkLst>
            <pc:docMk/>
            <pc:sldMk cId="475247064" sldId="290"/>
            <ac:picMk id="23" creationId="{ADA5BCF5-6F85-4181-A9AD-19E0FFC4AA63}"/>
          </ac:picMkLst>
        </pc:picChg>
        <pc:picChg chg="del">
          <ac:chgData name="walduch@gmail.com" userId="c4c51a5c429a4122" providerId="LiveId" clId="{5919BD8E-F985-457D-AF30-6E83389F3258}" dt="2021-06-07T17:07:55.744" v="4194" actId="478"/>
          <ac:picMkLst>
            <pc:docMk/>
            <pc:sldMk cId="475247064" sldId="290"/>
            <ac:picMk id="33" creationId="{7085B81E-5C2E-42E3-B8CC-BAD21D909B33}"/>
          </ac:picMkLst>
        </pc:picChg>
        <pc:picChg chg="del">
          <ac:chgData name="walduch@gmail.com" userId="c4c51a5c429a4122" providerId="LiveId" clId="{5919BD8E-F985-457D-AF30-6E83389F3258}" dt="2021-06-07T17:07:55.744" v="4194" actId="478"/>
          <ac:picMkLst>
            <pc:docMk/>
            <pc:sldMk cId="475247064" sldId="290"/>
            <ac:picMk id="35" creationId="{7C7075C2-6C71-44E2-B7E5-CA1D01C5F8F9}"/>
          </ac:picMkLst>
        </pc:picChg>
        <pc:picChg chg="del">
          <ac:chgData name="walduch@gmail.com" userId="c4c51a5c429a4122" providerId="LiveId" clId="{5919BD8E-F985-457D-AF30-6E83389F3258}" dt="2021-06-07T17:07:55.744" v="4194" actId="478"/>
          <ac:picMkLst>
            <pc:docMk/>
            <pc:sldMk cId="475247064" sldId="290"/>
            <ac:picMk id="37" creationId="{85F6DDBA-E5C2-4907-8BB2-0BF7F498B841}"/>
          </ac:picMkLst>
        </pc:picChg>
        <pc:picChg chg="del">
          <ac:chgData name="walduch@gmail.com" userId="c4c51a5c429a4122" providerId="LiveId" clId="{5919BD8E-F985-457D-AF30-6E83389F3258}" dt="2021-06-07T17:07:55.744" v="4194" actId="478"/>
          <ac:picMkLst>
            <pc:docMk/>
            <pc:sldMk cId="475247064" sldId="290"/>
            <ac:picMk id="39" creationId="{F0E44B9B-3A09-493D-957F-91FF8F6D2B72}"/>
          </ac:picMkLst>
        </pc:picChg>
        <pc:picChg chg="add del mod">
          <ac:chgData name="walduch@gmail.com" userId="c4c51a5c429a4122" providerId="LiveId" clId="{5919BD8E-F985-457D-AF30-6E83389F3258}" dt="2021-06-09T10:59:08.385" v="5008" actId="478"/>
          <ac:picMkLst>
            <pc:docMk/>
            <pc:sldMk cId="475247064" sldId="290"/>
            <ac:picMk id="44" creationId="{FCF2087D-E92C-4A33-B731-1710A509B2A1}"/>
          </ac:picMkLst>
        </pc:picChg>
        <pc:picChg chg="add mod">
          <ac:chgData name="walduch@gmail.com" userId="c4c51a5c429a4122" providerId="LiveId" clId="{5919BD8E-F985-457D-AF30-6E83389F3258}" dt="2021-06-09T11:00:47.250" v="5013" actId="1076"/>
          <ac:picMkLst>
            <pc:docMk/>
            <pc:sldMk cId="475247064" sldId="290"/>
            <ac:picMk id="46" creationId="{716EB518-419F-47A2-BAE2-6521224C37A2}"/>
          </ac:picMkLst>
        </pc:picChg>
        <pc:picChg chg="add del mod">
          <ac:chgData name="walduch@gmail.com" userId="c4c51a5c429a4122" providerId="LiveId" clId="{5919BD8E-F985-457D-AF30-6E83389F3258}" dt="2021-06-09T11:00:41.731" v="5012" actId="478"/>
          <ac:picMkLst>
            <pc:docMk/>
            <pc:sldMk cId="475247064" sldId="290"/>
            <ac:picMk id="48" creationId="{C7DF207B-2CD1-43FE-8162-378EB33D21BC}"/>
          </ac:picMkLst>
        </pc:picChg>
        <pc:picChg chg="add mod">
          <ac:chgData name="walduch@gmail.com" userId="c4c51a5c429a4122" providerId="LiveId" clId="{5919BD8E-F985-457D-AF30-6E83389F3258}" dt="2021-06-11T22:39:55.422" v="7970" actId="1076"/>
          <ac:picMkLst>
            <pc:docMk/>
            <pc:sldMk cId="475247064" sldId="290"/>
            <ac:picMk id="50" creationId="{0EAFA9EF-5FC8-41CB-8F41-50BD926555FA}"/>
          </ac:picMkLst>
        </pc:picChg>
        <pc:picChg chg="add mod">
          <ac:chgData name="walduch@gmail.com" userId="c4c51a5c429a4122" providerId="LiveId" clId="{5919BD8E-F985-457D-AF30-6E83389F3258}" dt="2021-06-09T11:02:08.532" v="5016" actId="1076"/>
          <ac:picMkLst>
            <pc:docMk/>
            <pc:sldMk cId="475247064" sldId="290"/>
            <ac:picMk id="52" creationId="{90B5BD60-3199-4A3A-8C02-89F753EAD718}"/>
          </ac:picMkLst>
        </pc:picChg>
        <pc:picChg chg="add mod">
          <ac:chgData name="walduch@gmail.com" userId="c4c51a5c429a4122" providerId="LiveId" clId="{5919BD8E-F985-457D-AF30-6E83389F3258}" dt="2021-06-09T10:36:38.366" v="4668" actId="1076"/>
          <ac:picMkLst>
            <pc:docMk/>
            <pc:sldMk cId="475247064" sldId="290"/>
            <ac:picMk id="1026" creationId="{1E53640E-E75D-4BE4-BCDB-1D144A3A95EB}"/>
          </ac:picMkLst>
        </pc:picChg>
        <pc:cxnChg chg="add mod ord">
          <ac:chgData name="walduch@gmail.com" userId="c4c51a5c429a4122" providerId="LiveId" clId="{5919BD8E-F985-457D-AF30-6E83389F3258}" dt="2021-06-09T10:55:39.367" v="4981" actId="208"/>
          <ac:cxnSpMkLst>
            <pc:docMk/>
            <pc:sldMk cId="475247064" sldId="290"/>
            <ac:cxnSpMk id="36" creationId="{3708592A-D238-4ADD-8D14-11478CD682AB}"/>
          </ac:cxnSpMkLst>
        </pc:cxnChg>
        <pc:cxnChg chg="add mod">
          <ac:chgData name="walduch@gmail.com" userId="c4c51a5c429a4122" providerId="LiveId" clId="{5919BD8E-F985-457D-AF30-6E83389F3258}" dt="2021-06-09T10:55:53.917" v="4982" actId="571"/>
          <ac:cxnSpMkLst>
            <pc:docMk/>
            <pc:sldMk cId="475247064" sldId="290"/>
            <ac:cxnSpMk id="39" creationId="{53901063-7854-4B58-A151-D8F79C49FF49}"/>
          </ac:cxnSpMkLst>
        </pc:cxnChg>
      </pc:sldChg>
      <pc:sldChg chg="addSp delSp modSp add mod">
        <pc:chgData name="walduch@gmail.com" userId="c4c51a5c429a4122" providerId="LiveId" clId="{5919BD8E-F985-457D-AF30-6E83389F3258}" dt="2021-06-09T15:25:35.844" v="5991" actId="207"/>
        <pc:sldMkLst>
          <pc:docMk/>
          <pc:sldMk cId="784619117" sldId="291"/>
        </pc:sldMkLst>
        <pc:spChg chg="mod">
          <ac:chgData name="walduch@gmail.com" userId="c4c51a5c429a4122" providerId="LiveId" clId="{5919BD8E-F985-457D-AF30-6E83389F3258}" dt="2021-06-09T15:24:10.164" v="5977" actId="404"/>
          <ac:spMkLst>
            <pc:docMk/>
            <pc:sldMk cId="784619117" sldId="291"/>
            <ac:spMk id="2" creationId="{BDB3EE71-78A9-425E-B646-C7A888D59AFA}"/>
          </ac:spMkLst>
        </pc:spChg>
        <pc:spChg chg="del mod">
          <ac:chgData name="walduch@gmail.com" userId="c4c51a5c429a4122" providerId="LiveId" clId="{5919BD8E-F985-457D-AF30-6E83389F3258}" dt="2021-06-09T15:24:26.763" v="5984" actId="12084"/>
          <ac:spMkLst>
            <pc:docMk/>
            <pc:sldMk cId="784619117" sldId="291"/>
            <ac:spMk id="3" creationId="{DAD53BE9-32F6-4825-BF6C-63ABFCA90D8D}"/>
          </ac:spMkLst>
        </pc:spChg>
        <pc:graphicFrameChg chg="add mod modGraphic">
          <ac:chgData name="walduch@gmail.com" userId="c4c51a5c429a4122" providerId="LiveId" clId="{5919BD8E-F985-457D-AF30-6E83389F3258}" dt="2021-06-09T15:25:35.844" v="5991" actId="207"/>
          <ac:graphicFrameMkLst>
            <pc:docMk/>
            <pc:sldMk cId="784619117" sldId="291"/>
            <ac:graphicFrameMk id="4" creationId="{D0FF6415-E426-419F-A783-D45D359BDF14}"/>
          </ac:graphicFrameMkLst>
        </pc:graphicFrameChg>
      </pc:sldChg>
      <pc:sldChg chg="addSp delSp modSp add mod">
        <pc:chgData name="walduch@gmail.com" userId="c4c51a5c429a4122" providerId="LiveId" clId="{5919BD8E-F985-457D-AF30-6E83389F3258}" dt="2021-06-09T15:27:44.816" v="6027" actId="20577"/>
        <pc:sldMkLst>
          <pc:docMk/>
          <pc:sldMk cId="2911554317" sldId="292"/>
        </pc:sldMkLst>
        <pc:spChg chg="mod">
          <ac:chgData name="walduch@gmail.com" userId="c4c51a5c429a4122" providerId="LiveId" clId="{5919BD8E-F985-457D-AF30-6E83389F3258}" dt="2021-06-09T15:26:17.874" v="6010" actId="404"/>
          <ac:spMkLst>
            <pc:docMk/>
            <pc:sldMk cId="2911554317" sldId="292"/>
            <ac:spMk id="2" creationId="{BDB3EE71-78A9-425E-B646-C7A888D59AFA}"/>
          </ac:spMkLst>
        </pc:spChg>
        <pc:spChg chg="del mod">
          <ac:chgData name="walduch@gmail.com" userId="c4c51a5c429a4122" providerId="LiveId" clId="{5919BD8E-F985-457D-AF30-6E83389F3258}" dt="2021-06-09T15:26:54.833" v="6017" actId="12084"/>
          <ac:spMkLst>
            <pc:docMk/>
            <pc:sldMk cId="2911554317" sldId="292"/>
            <ac:spMk id="3" creationId="{DAD53BE9-32F6-4825-BF6C-63ABFCA90D8D}"/>
          </ac:spMkLst>
        </pc:spChg>
        <pc:graphicFrameChg chg="add mod">
          <ac:chgData name="walduch@gmail.com" userId="c4c51a5c429a4122" providerId="LiveId" clId="{5919BD8E-F985-457D-AF30-6E83389F3258}" dt="2021-06-09T15:27:44.816" v="6027" actId="20577"/>
          <ac:graphicFrameMkLst>
            <pc:docMk/>
            <pc:sldMk cId="2911554317" sldId="292"/>
            <ac:graphicFrameMk id="4" creationId="{45348898-3C2D-4ECF-BAB7-12E8D5F6CA56}"/>
          </ac:graphicFrameMkLst>
        </pc:graphicFrameChg>
      </pc:sldChg>
      <pc:sldChg chg="addSp delSp modSp add del mod">
        <pc:chgData name="walduch@gmail.com" userId="c4c51a5c429a4122" providerId="LiveId" clId="{5919BD8E-F985-457D-AF30-6E83389F3258}" dt="2021-06-09T15:33:53.355" v="6110" actId="47"/>
        <pc:sldMkLst>
          <pc:docMk/>
          <pc:sldMk cId="1919458006" sldId="293"/>
        </pc:sldMkLst>
        <pc:graphicFrameChg chg="del">
          <ac:chgData name="walduch@gmail.com" userId="c4c51a5c429a4122" providerId="LiveId" clId="{5919BD8E-F985-457D-AF30-6E83389F3258}" dt="2021-06-09T15:33:15.834" v="6102" actId="478"/>
          <ac:graphicFrameMkLst>
            <pc:docMk/>
            <pc:sldMk cId="1919458006" sldId="293"/>
            <ac:graphicFrameMk id="4" creationId="{8E206EEE-5F02-433F-94B6-DB214A7BD514}"/>
          </ac:graphicFrameMkLst>
        </pc:graphicFrameChg>
        <pc:graphicFrameChg chg="mod">
          <ac:chgData name="walduch@gmail.com" userId="c4c51a5c429a4122" providerId="LiveId" clId="{5919BD8E-F985-457D-AF30-6E83389F3258}" dt="2021-06-09T15:33:23.594" v="6103" actId="1076"/>
          <ac:graphicFrameMkLst>
            <pc:docMk/>
            <pc:sldMk cId="1919458006" sldId="293"/>
            <ac:graphicFrameMk id="5" creationId="{8AD9BDAD-609B-4960-B934-20F62C79FF8B}"/>
          </ac:graphicFrameMkLst>
        </pc:graphicFrameChg>
        <pc:picChg chg="add mod">
          <ac:chgData name="walduch@gmail.com" userId="c4c51a5c429a4122" providerId="LiveId" clId="{5919BD8E-F985-457D-AF30-6E83389F3258}" dt="2021-06-09T15:33:34.407" v="6107" actId="1440"/>
          <ac:picMkLst>
            <pc:docMk/>
            <pc:sldMk cId="1919458006" sldId="293"/>
            <ac:picMk id="6" creationId="{BC228918-9DF4-4B9A-823C-DC3BA16D07A1}"/>
          </ac:picMkLst>
        </pc:picChg>
        <pc:picChg chg="del mod">
          <ac:chgData name="walduch@gmail.com" userId="c4c51a5c429a4122" providerId="LiveId" clId="{5919BD8E-F985-457D-AF30-6E83389F3258}" dt="2021-06-09T15:33:27.042" v="6105" actId="21"/>
          <ac:picMkLst>
            <pc:docMk/>
            <pc:sldMk cId="1919458006" sldId="293"/>
            <ac:picMk id="14" creationId="{07D1F3CC-DA24-4F5F-8EBD-E7861C6152A3}"/>
          </ac:picMkLst>
        </pc:picChg>
      </pc:sldChg>
      <pc:sldChg chg="delSp modSp add mod">
        <pc:chgData name="walduch@gmail.com" userId="c4c51a5c429a4122" providerId="LiveId" clId="{5919BD8E-F985-457D-AF30-6E83389F3258}" dt="2021-06-11T16:25:23.412" v="7329" actId="1076"/>
        <pc:sldMkLst>
          <pc:docMk/>
          <pc:sldMk cId="3398364182" sldId="294"/>
        </pc:sldMkLst>
        <pc:graphicFrameChg chg="del">
          <ac:chgData name="walduch@gmail.com" userId="c4c51a5c429a4122" providerId="LiveId" clId="{5919BD8E-F985-457D-AF30-6E83389F3258}" dt="2021-06-09T15:33:57.915" v="6111" actId="478"/>
          <ac:graphicFrameMkLst>
            <pc:docMk/>
            <pc:sldMk cId="3398364182" sldId="294"/>
            <ac:graphicFrameMk id="4" creationId="{8E206EEE-5F02-433F-94B6-DB214A7BD514}"/>
          </ac:graphicFrameMkLst>
        </pc:graphicFrameChg>
        <pc:graphicFrameChg chg="mod">
          <ac:chgData name="walduch@gmail.com" userId="c4c51a5c429a4122" providerId="LiveId" clId="{5919BD8E-F985-457D-AF30-6E83389F3258}" dt="2021-06-11T16:25:23.412" v="7329" actId="1076"/>
          <ac:graphicFrameMkLst>
            <pc:docMk/>
            <pc:sldMk cId="3398364182" sldId="294"/>
            <ac:graphicFrameMk id="5" creationId="{8AD9BDAD-609B-4960-B934-20F62C79FF8B}"/>
          </ac:graphicFrameMkLst>
        </pc:graphicFrameChg>
        <pc:picChg chg="del">
          <ac:chgData name="walduch@gmail.com" userId="c4c51a5c429a4122" providerId="LiveId" clId="{5919BD8E-F985-457D-AF30-6E83389F3258}" dt="2021-06-11T16:24:46.514" v="7321" actId="478"/>
          <ac:picMkLst>
            <pc:docMk/>
            <pc:sldMk cId="3398364182" sldId="294"/>
            <ac:picMk id="14" creationId="{07D1F3CC-DA24-4F5F-8EBD-E7861C6152A3}"/>
          </ac:picMkLst>
        </pc:picChg>
      </pc:sldChg>
      <pc:sldChg chg="add del">
        <pc:chgData name="walduch@gmail.com" userId="c4c51a5c429a4122" providerId="LiveId" clId="{5919BD8E-F985-457D-AF30-6E83389F3258}" dt="2021-06-09T15:39:12.829" v="6153"/>
        <pc:sldMkLst>
          <pc:docMk/>
          <pc:sldMk cId="737996282" sldId="295"/>
        </pc:sldMkLst>
      </pc:sldChg>
      <pc:sldChg chg="addSp delSp modSp add mod">
        <pc:chgData name="walduch@gmail.com" userId="c4c51a5c429a4122" providerId="LiveId" clId="{5919BD8E-F985-457D-AF30-6E83389F3258}" dt="2021-06-09T15:41:41.413" v="6293" actId="12100"/>
        <pc:sldMkLst>
          <pc:docMk/>
          <pc:sldMk cId="1757723823" sldId="295"/>
        </pc:sldMkLst>
        <pc:spChg chg="del mod">
          <ac:chgData name="walduch@gmail.com" userId="c4c51a5c429a4122" providerId="LiveId" clId="{5919BD8E-F985-457D-AF30-6E83389F3258}" dt="2021-06-09T15:41:12.439" v="6288" actId="12084"/>
          <ac:spMkLst>
            <pc:docMk/>
            <pc:sldMk cId="1757723823" sldId="295"/>
            <ac:spMk id="3" creationId="{DAD53BE9-32F6-4825-BF6C-63ABFCA90D8D}"/>
          </ac:spMkLst>
        </pc:spChg>
        <pc:graphicFrameChg chg="add mod">
          <ac:chgData name="walduch@gmail.com" userId="c4c51a5c429a4122" providerId="LiveId" clId="{5919BD8E-F985-457D-AF30-6E83389F3258}" dt="2021-06-09T15:41:41.413" v="6293" actId="12100"/>
          <ac:graphicFrameMkLst>
            <pc:docMk/>
            <pc:sldMk cId="1757723823" sldId="295"/>
            <ac:graphicFrameMk id="4" creationId="{1147C594-6955-45FE-B7B9-A45162AA90B8}"/>
          </ac:graphicFrameMkLst>
        </pc:graphicFrameChg>
      </pc:sldChg>
      <pc:sldChg chg="addSp delSp modSp add mod">
        <pc:chgData name="walduch@gmail.com" userId="c4c51a5c429a4122" providerId="LiveId" clId="{5919BD8E-F985-457D-AF30-6E83389F3258}" dt="2021-06-09T16:40:58.183" v="6576" actId="12100"/>
        <pc:sldMkLst>
          <pc:docMk/>
          <pc:sldMk cId="3889660817" sldId="296"/>
        </pc:sldMkLst>
        <pc:spChg chg="del mod">
          <ac:chgData name="walduch@gmail.com" userId="c4c51a5c429a4122" providerId="LiveId" clId="{5919BD8E-F985-457D-AF30-6E83389F3258}" dt="2021-06-09T16:37:41.901" v="6526" actId="12084"/>
          <ac:spMkLst>
            <pc:docMk/>
            <pc:sldMk cId="3889660817" sldId="296"/>
            <ac:spMk id="3" creationId="{DAD53BE9-32F6-4825-BF6C-63ABFCA90D8D}"/>
          </ac:spMkLst>
        </pc:spChg>
        <pc:graphicFrameChg chg="add mod modGraphic">
          <ac:chgData name="walduch@gmail.com" userId="c4c51a5c429a4122" providerId="LiveId" clId="{5919BD8E-F985-457D-AF30-6E83389F3258}" dt="2021-06-09T16:40:58.183" v="6576" actId="12100"/>
          <ac:graphicFrameMkLst>
            <pc:docMk/>
            <pc:sldMk cId="3889660817" sldId="296"/>
            <ac:graphicFrameMk id="4" creationId="{F1767AE5-2503-4614-82A8-5923249114B0}"/>
          </ac:graphicFrameMkLst>
        </pc:graphicFrameChg>
      </pc:sldChg>
      <pc:sldChg chg="add del">
        <pc:chgData name="walduch@gmail.com" userId="c4c51a5c429a4122" providerId="LiveId" clId="{5919BD8E-F985-457D-AF30-6E83389F3258}" dt="2021-06-09T16:16:07.413" v="6385" actId="47"/>
        <pc:sldMkLst>
          <pc:docMk/>
          <pc:sldMk cId="4075244297" sldId="296"/>
        </pc:sldMkLst>
      </pc:sldChg>
      <pc:sldChg chg="modSp add mod">
        <pc:chgData name="walduch@gmail.com" userId="c4c51a5c429a4122" providerId="LiveId" clId="{5919BD8E-F985-457D-AF30-6E83389F3258}" dt="2021-06-11T17:01:28.688" v="7473" actId="113"/>
        <pc:sldMkLst>
          <pc:docMk/>
          <pc:sldMk cId="2696069903" sldId="297"/>
        </pc:sldMkLst>
        <pc:graphicFrameChg chg="mod modGraphic">
          <ac:chgData name="walduch@gmail.com" userId="c4c51a5c429a4122" providerId="LiveId" clId="{5919BD8E-F985-457D-AF30-6E83389F3258}" dt="2021-06-11T17:01:28.688" v="7473" actId="113"/>
          <ac:graphicFrameMkLst>
            <pc:docMk/>
            <pc:sldMk cId="2696069903" sldId="297"/>
            <ac:graphicFrameMk id="4" creationId="{255F7940-82E9-41E4-99F2-459A9FD0F04B}"/>
          </ac:graphicFrameMkLst>
        </pc:graphicFrameChg>
      </pc:sldChg>
      <pc:sldChg chg="addSp delSp modSp add mod">
        <pc:chgData name="walduch@gmail.com" userId="c4c51a5c429a4122" providerId="LiveId" clId="{5919BD8E-F985-457D-AF30-6E83389F3258}" dt="2021-06-11T16:55:05.628" v="7460" actId="1076"/>
        <pc:sldMkLst>
          <pc:docMk/>
          <pc:sldMk cId="2016194211" sldId="298"/>
        </pc:sldMkLst>
        <pc:spChg chg="mod">
          <ac:chgData name="walduch@gmail.com" userId="c4c51a5c429a4122" providerId="LiveId" clId="{5919BD8E-F985-457D-AF30-6E83389F3258}" dt="2021-06-11T15:57:23.125" v="7209" actId="20577"/>
          <ac:spMkLst>
            <pc:docMk/>
            <pc:sldMk cId="2016194211" sldId="298"/>
            <ac:spMk id="2" creationId="{BDB3EE71-78A9-425E-B646-C7A888D59AFA}"/>
          </ac:spMkLst>
        </pc:spChg>
        <pc:spChg chg="add del mod">
          <ac:chgData name="walduch@gmail.com" userId="c4c51a5c429a4122" providerId="LiveId" clId="{5919BD8E-F985-457D-AF30-6E83389F3258}" dt="2021-06-11T15:55:30.403" v="7155" actId="478"/>
          <ac:spMkLst>
            <pc:docMk/>
            <pc:sldMk cId="2016194211" sldId="298"/>
            <ac:spMk id="5" creationId="{30805BCB-3225-4CFD-81B0-B3FFF5990675}"/>
          </ac:spMkLst>
        </pc:spChg>
        <pc:spChg chg="add del mod">
          <ac:chgData name="walduch@gmail.com" userId="c4c51a5c429a4122" providerId="LiveId" clId="{5919BD8E-F985-457D-AF30-6E83389F3258}" dt="2021-06-11T15:35:45.075" v="7138" actId="478"/>
          <ac:spMkLst>
            <pc:docMk/>
            <pc:sldMk cId="2016194211" sldId="298"/>
            <ac:spMk id="6" creationId="{2439CDDC-848B-4967-AD62-0A6EC66E3362}"/>
          </ac:spMkLst>
        </pc:spChg>
        <pc:spChg chg="add del">
          <ac:chgData name="walduch@gmail.com" userId="c4c51a5c429a4122" providerId="LiveId" clId="{5919BD8E-F985-457D-AF30-6E83389F3258}" dt="2021-06-11T15:02:53.748" v="6728" actId="478"/>
          <ac:spMkLst>
            <pc:docMk/>
            <pc:sldMk cId="2016194211" sldId="298"/>
            <ac:spMk id="8" creationId="{8D039BC3-C53C-40CF-AD3F-79F652A4B949}"/>
          </ac:spMkLst>
        </pc:spChg>
        <pc:spChg chg="add del mod">
          <ac:chgData name="walduch@gmail.com" userId="c4c51a5c429a4122" providerId="LiveId" clId="{5919BD8E-F985-457D-AF30-6E83389F3258}" dt="2021-06-11T15:55:26.884" v="7153" actId="478"/>
          <ac:spMkLst>
            <pc:docMk/>
            <pc:sldMk cId="2016194211" sldId="298"/>
            <ac:spMk id="9" creationId="{5FFCCFC5-B246-4817-A215-821628DF45A6}"/>
          </ac:spMkLst>
        </pc:spChg>
        <pc:spChg chg="add del mod">
          <ac:chgData name="walduch@gmail.com" userId="c4c51a5c429a4122" providerId="LiveId" clId="{5919BD8E-F985-457D-AF30-6E83389F3258}" dt="2021-06-11T15:55:28.898" v="7154" actId="478"/>
          <ac:spMkLst>
            <pc:docMk/>
            <pc:sldMk cId="2016194211" sldId="298"/>
            <ac:spMk id="10" creationId="{C00BBBA8-F83E-454F-8CC6-A373AC3E00A1}"/>
          </ac:spMkLst>
        </pc:spChg>
        <pc:spChg chg="add del mod">
          <ac:chgData name="walduch@gmail.com" userId="c4c51a5c429a4122" providerId="LiveId" clId="{5919BD8E-F985-457D-AF30-6E83389F3258}" dt="2021-06-11T15:55:32.692" v="7156" actId="478"/>
          <ac:spMkLst>
            <pc:docMk/>
            <pc:sldMk cId="2016194211" sldId="298"/>
            <ac:spMk id="12" creationId="{F39CA268-1261-4D5D-9AE5-94472AB078E9}"/>
          </ac:spMkLst>
        </pc:spChg>
        <pc:graphicFrameChg chg="del">
          <ac:chgData name="walduch@gmail.com" userId="c4c51a5c429a4122" providerId="LiveId" clId="{5919BD8E-F985-457D-AF30-6E83389F3258}" dt="2021-06-11T15:01:52.631" v="6694" actId="478"/>
          <ac:graphicFrameMkLst>
            <pc:docMk/>
            <pc:sldMk cId="2016194211" sldId="298"/>
            <ac:graphicFrameMk id="4" creationId="{45348898-3C2D-4ECF-BAB7-12E8D5F6CA56}"/>
          </ac:graphicFrameMkLst>
        </pc:graphicFrameChg>
        <pc:graphicFrameChg chg="add del mod">
          <ac:chgData name="walduch@gmail.com" userId="c4c51a5c429a4122" providerId="LiveId" clId="{5919BD8E-F985-457D-AF30-6E83389F3258}" dt="2021-06-11T15:55:49.655" v="7162"/>
          <ac:graphicFrameMkLst>
            <pc:docMk/>
            <pc:sldMk cId="2016194211" sldId="298"/>
            <ac:graphicFrameMk id="13" creationId="{3E8A04BB-F52B-413E-88C0-CE973CF3D52E}"/>
          </ac:graphicFrameMkLst>
        </pc:graphicFrameChg>
        <pc:graphicFrameChg chg="add del mod">
          <ac:chgData name="walduch@gmail.com" userId="c4c51a5c429a4122" providerId="LiveId" clId="{5919BD8E-F985-457D-AF30-6E83389F3258}" dt="2021-06-11T15:56:42.734" v="7176"/>
          <ac:graphicFrameMkLst>
            <pc:docMk/>
            <pc:sldMk cId="2016194211" sldId="298"/>
            <ac:graphicFrameMk id="15" creationId="{8F1745FE-6207-43A8-881E-21F26EDB235F}"/>
          </ac:graphicFrameMkLst>
        </pc:graphicFrameChg>
        <pc:graphicFrameChg chg="add mod modGraphic">
          <ac:chgData name="walduch@gmail.com" userId="c4c51a5c429a4122" providerId="LiveId" clId="{5919BD8E-F985-457D-AF30-6E83389F3258}" dt="2021-06-11T16:55:05.628" v="7460" actId="1076"/>
          <ac:graphicFrameMkLst>
            <pc:docMk/>
            <pc:sldMk cId="2016194211" sldId="298"/>
            <ac:graphicFrameMk id="16" creationId="{1299D27C-E045-4F45-A747-B10A72AC5EF4}"/>
          </ac:graphicFrameMkLst>
        </pc:graphicFrameChg>
        <pc:picChg chg="add del mod">
          <ac:chgData name="walduch@gmail.com" userId="c4c51a5c429a4122" providerId="LiveId" clId="{5919BD8E-F985-457D-AF30-6E83389F3258}" dt="2021-06-11T15:56:01.003" v="7168" actId="478"/>
          <ac:picMkLst>
            <pc:docMk/>
            <pc:sldMk cId="2016194211" sldId="298"/>
            <ac:picMk id="14" creationId="{A89EEE21-CA09-411D-8E4C-2BF5A5C49927}"/>
          </ac:picMkLst>
        </pc:picChg>
      </pc:sldChg>
      <pc:sldChg chg="addSp delSp modSp add mod">
        <pc:chgData name="walduch@gmail.com" userId="c4c51a5c429a4122" providerId="LiveId" clId="{5919BD8E-F985-457D-AF30-6E83389F3258}" dt="2021-06-11T16:43:49.906" v="7431" actId="1076"/>
        <pc:sldMkLst>
          <pc:docMk/>
          <pc:sldMk cId="725575720" sldId="299"/>
        </pc:sldMkLst>
        <pc:spChg chg="add del mod">
          <ac:chgData name="walduch@gmail.com" userId="c4c51a5c429a4122" providerId="LiveId" clId="{5919BD8E-F985-457D-AF30-6E83389F3258}" dt="2021-06-11T15:11:14.787" v="6834" actId="478"/>
          <ac:spMkLst>
            <pc:docMk/>
            <pc:sldMk cId="725575720" sldId="299"/>
            <ac:spMk id="4" creationId="{409B13E4-2CA6-4BA3-B5C1-27D2C66EAB5B}"/>
          </ac:spMkLst>
        </pc:spChg>
        <pc:spChg chg="del">
          <ac:chgData name="walduch@gmail.com" userId="c4c51a5c429a4122" providerId="LiveId" clId="{5919BD8E-F985-457D-AF30-6E83389F3258}" dt="2021-06-11T15:06:19.824" v="6833" actId="478"/>
          <ac:spMkLst>
            <pc:docMk/>
            <pc:sldMk cId="725575720" sldId="299"/>
            <ac:spMk id="5" creationId="{30805BCB-3225-4CFD-81B0-B3FFF5990675}"/>
          </ac:spMkLst>
        </pc:spChg>
        <pc:spChg chg="del mod">
          <ac:chgData name="walduch@gmail.com" userId="c4c51a5c429a4122" providerId="LiveId" clId="{5919BD8E-F985-457D-AF30-6E83389F3258}" dt="2021-06-11T16:41:40.286" v="7385" actId="12084"/>
          <ac:spMkLst>
            <pc:docMk/>
            <pc:sldMk cId="725575720" sldId="299"/>
            <ac:spMk id="6" creationId="{2439CDDC-848B-4967-AD62-0A6EC66E3362}"/>
          </ac:spMkLst>
        </pc:spChg>
        <pc:spChg chg="add mod">
          <ac:chgData name="walduch@gmail.com" userId="c4c51a5c429a4122" providerId="LiveId" clId="{5919BD8E-F985-457D-AF30-6E83389F3258}" dt="2021-06-11T16:43:49.906" v="7431" actId="1076"/>
          <ac:spMkLst>
            <pc:docMk/>
            <pc:sldMk cId="725575720" sldId="299"/>
            <ac:spMk id="7" creationId="{47DB69BF-0E3B-411D-92D6-FDAD5B23928B}"/>
          </ac:spMkLst>
        </pc:spChg>
        <pc:spChg chg="add del mod">
          <ac:chgData name="walduch@gmail.com" userId="c4c51a5c429a4122" providerId="LiveId" clId="{5919BD8E-F985-457D-AF30-6E83389F3258}" dt="2021-06-11T15:18:52.598" v="6882" actId="478"/>
          <ac:spMkLst>
            <pc:docMk/>
            <pc:sldMk cId="725575720" sldId="299"/>
            <ac:spMk id="8" creationId="{7DE2311C-FDFB-46AD-838C-0AD6D2E653E1}"/>
          </ac:spMkLst>
        </pc:spChg>
        <pc:spChg chg="del">
          <ac:chgData name="walduch@gmail.com" userId="c4c51a5c429a4122" providerId="LiveId" clId="{5919BD8E-F985-457D-AF30-6E83389F3258}" dt="2021-06-11T15:06:18.626" v="6832" actId="478"/>
          <ac:spMkLst>
            <pc:docMk/>
            <pc:sldMk cId="725575720" sldId="299"/>
            <ac:spMk id="9" creationId="{5FFCCFC5-B246-4817-A215-821628DF45A6}"/>
          </ac:spMkLst>
        </pc:spChg>
        <pc:spChg chg="add mod">
          <ac:chgData name="walduch@gmail.com" userId="c4c51a5c429a4122" providerId="LiveId" clId="{5919BD8E-F985-457D-AF30-6E83389F3258}" dt="2021-06-11T16:43:49.906" v="7431" actId="1076"/>
          <ac:spMkLst>
            <pc:docMk/>
            <pc:sldMk cId="725575720" sldId="299"/>
            <ac:spMk id="10" creationId="{5F15B0DB-0BF3-4213-91C7-C5CB6369FA63}"/>
          </ac:spMkLst>
        </pc:spChg>
        <pc:graphicFrameChg chg="add mod">
          <ac:chgData name="walduch@gmail.com" userId="c4c51a5c429a4122" providerId="LiveId" clId="{5919BD8E-F985-457D-AF30-6E83389F3258}" dt="2021-06-11T16:43:21.373" v="7395" actId="1076"/>
          <ac:graphicFrameMkLst>
            <pc:docMk/>
            <pc:sldMk cId="725575720" sldId="299"/>
            <ac:graphicFrameMk id="11" creationId="{CB40D6D2-E8C0-489C-B146-036CBF9A34E3}"/>
          </ac:graphicFrameMkLst>
        </pc:graphicFrameChg>
      </pc:sldChg>
      <pc:sldChg chg="addSp delSp modSp add del mod setBg modShow">
        <pc:chgData name="walduch@gmail.com" userId="c4c51a5c429a4122" providerId="LiveId" clId="{5919BD8E-F985-457D-AF30-6E83389F3258}" dt="2021-06-13T12:28:01.020" v="8740" actId="47"/>
        <pc:sldMkLst>
          <pc:docMk/>
          <pc:sldMk cId="3851103397" sldId="300"/>
        </pc:sldMkLst>
        <pc:spChg chg="mod">
          <ac:chgData name="walduch@gmail.com" userId="c4c51a5c429a4122" providerId="LiveId" clId="{5919BD8E-F985-457D-AF30-6E83389F3258}" dt="2021-06-11T15:39:52.962" v="7150" actId="403"/>
          <ac:spMkLst>
            <pc:docMk/>
            <pc:sldMk cId="3851103397" sldId="300"/>
            <ac:spMk id="2" creationId="{BDB3EE71-78A9-425E-B646-C7A888D59AFA}"/>
          </ac:spMkLst>
        </pc:spChg>
        <pc:spChg chg="del">
          <ac:chgData name="walduch@gmail.com" userId="c4c51a5c429a4122" providerId="LiveId" clId="{5919BD8E-F985-457D-AF30-6E83389F3258}" dt="2021-06-11T15:19:41.488" v="6888" actId="478"/>
          <ac:spMkLst>
            <pc:docMk/>
            <pc:sldMk cId="3851103397" sldId="300"/>
            <ac:spMk id="6" creationId="{2439CDDC-848B-4967-AD62-0A6EC66E3362}"/>
          </ac:spMkLst>
        </pc:spChg>
        <pc:spChg chg="del">
          <ac:chgData name="walduch@gmail.com" userId="c4c51a5c429a4122" providerId="LiveId" clId="{5919BD8E-F985-457D-AF30-6E83389F3258}" dt="2021-06-11T15:19:42.873" v="6889" actId="478"/>
          <ac:spMkLst>
            <pc:docMk/>
            <pc:sldMk cId="3851103397" sldId="300"/>
            <ac:spMk id="7" creationId="{47DB69BF-0E3B-411D-92D6-FDAD5B23928B}"/>
          </ac:spMkLst>
        </pc:spChg>
        <pc:spChg chg="add mod">
          <ac:chgData name="walduch@gmail.com" userId="c4c51a5c429a4122" providerId="LiveId" clId="{5919BD8E-F985-457D-AF30-6E83389F3258}" dt="2021-06-11T15:21:23.651" v="7015" actId="26606"/>
          <ac:spMkLst>
            <pc:docMk/>
            <pc:sldMk cId="3851103397" sldId="300"/>
            <ac:spMk id="8" creationId="{C49D4D76-7032-4C86-B034-06D124962B64}"/>
          </ac:spMkLst>
        </pc:spChg>
        <pc:spChg chg="del">
          <ac:chgData name="walduch@gmail.com" userId="c4c51a5c429a4122" providerId="LiveId" clId="{5919BD8E-F985-457D-AF30-6E83389F3258}" dt="2021-06-11T15:19:42.873" v="6889" actId="478"/>
          <ac:spMkLst>
            <pc:docMk/>
            <pc:sldMk cId="3851103397" sldId="300"/>
            <ac:spMk id="10" creationId="{5F15B0DB-0BF3-4213-91C7-C5CB6369FA63}"/>
          </ac:spMkLst>
        </pc:spChg>
        <pc:spChg chg="add">
          <ac:chgData name="walduch@gmail.com" userId="c4c51a5c429a4122" providerId="LiveId" clId="{5919BD8E-F985-457D-AF30-6E83389F3258}" dt="2021-06-11T15:21:23.651" v="7015" actId="26606"/>
          <ac:spMkLst>
            <pc:docMk/>
            <pc:sldMk cId="3851103397" sldId="300"/>
            <ac:spMk id="21" creationId="{63A60C88-7443-4827-9241-5019758CB4F0}"/>
          </ac:spMkLst>
        </pc:spChg>
        <pc:grpChg chg="add">
          <ac:chgData name="walduch@gmail.com" userId="c4c51a5c429a4122" providerId="LiveId" clId="{5919BD8E-F985-457D-AF30-6E83389F3258}" dt="2021-06-11T15:21:23.651" v="7015" actId="26606"/>
          <ac:grpSpMkLst>
            <pc:docMk/>
            <pc:sldMk cId="3851103397" sldId="300"/>
            <ac:grpSpMk id="13" creationId="{DF8D5C46-63E5-40C5-A208-4B2189FA1032}"/>
          </ac:grpSpMkLst>
        </pc:grpChg>
        <pc:picChg chg="add mod">
          <ac:chgData name="walduch@gmail.com" userId="c4c51a5c429a4122" providerId="LiveId" clId="{5919BD8E-F985-457D-AF30-6E83389F3258}" dt="2021-06-11T15:21:23.651" v="7015" actId="26606"/>
          <ac:picMkLst>
            <pc:docMk/>
            <pc:sldMk cId="3851103397" sldId="300"/>
            <ac:picMk id="3" creationId="{55712EC2-5317-4221-B967-0F9749A68667}"/>
          </ac:picMkLst>
        </pc:picChg>
      </pc:sldChg>
      <pc:sldChg chg="addSp delSp modSp add mod">
        <pc:chgData name="walduch@gmail.com" userId="c4c51a5c429a4122" providerId="LiveId" clId="{5919BD8E-F985-457D-AF30-6E83389F3258}" dt="2021-06-11T16:41:19.525" v="7384" actId="1076"/>
        <pc:sldMkLst>
          <pc:docMk/>
          <pc:sldMk cId="2834087610" sldId="301"/>
        </pc:sldMkLst>
        <pc:spChg chg="del">
          <ac:chgData name="walduch@gmail.com" userId="c4c51a5c429a4122" providerId="LiveId" clId="{5919BD8E-F985-457D-AF30-6E83389F3258}" dt="2021-06-11T16:33:32.494" v="7375" actId="12084"/>
          <ac:spMkLst>
            <pc:docMk/>
            <pc:sldMk cId="2834087610" sldId="301"/>
            <ac:spMk id="5" creationId="{30805BCB-3225-4CFD-81B0-B3FFF5990675}"/>
          </ac:spMkLst>
        </pc:spChg>
        <pc:spChg chg="del">
          <ac:chgData name="walduch@gmail.com" userId="c4c51a5c429a4122" providerId="LiveId" clId="{5919BD8E-F985-457D-AF30-6E83389F3258}" dt="2021-06-11T16:31:45.890" v="7357" actId="12084"/>
          <ac:spMkLst>
            <pc:docMk/>
            <pc:sldMk cId="2834087610" sldId="301"/>
            <ac:spMk id="9" creationId="{5FFCCFC5-B246-4817-A215-821628DF45A6}"/>
          </ac:spMkLst>
        </pc:spChg>
        <pc:spChg chg="mod">
          <ac:chgData name="walduch@gmail.com" userId="c4c51a5c429a4122" providerId="LiveId" clId="{5919BD8E-F985-457D-AF30-6E83389F3258}" dt="2021-06-11T16:33:25.449" v="7374" actId="1076"/>
          <ac:spMkLst>
            <pc:docMk/>
            <pc:sldMk cId="2834087610" sldId="301"/>
            <ac:spMk id="10" creationId="{C00BBBA8-F83E-454F-8CC6-A373AC3E00A1}"/>
          </ac:spMkLst>
        </pc:spChg>
        <pc:graphicFrameChg chg="add mod">
          <ac:chgData name="walduch@gmail.com" userId="c4c51a5c429a4122" providerId="LiveId" clId="{5919BD8E-F985-457D-AF30-6E83389F3258}" dt="2021-06-11T16:32:49.320" v="7366"/>
          <ac:graphicFrameMkLst>
            <pc:docMk/>
            <pc:sldMk cId="2834087610" sldId="301"/>
            <ac:graphicFrameMk id="3" creationId="{CE779574-8EEB-449C-8F19-0B1EB6CA7D4F}"/>
          </ac:graphicFrameMkLst>
        </pc:graphicFrameChg>
        <pc:graphicFrameChg chg="add mod">
          <ac:chgData name="walduch@gmail.com" userId="c4c51a5c429a4122" providerId="LiveId" clId="{5919BD8E-F985-457D-AF30-6E83389F3258}" dt="2021-06-11T16:41:19.525" v="7384" actId="1076"/>
          <ac:graphicFrameMkLst>
            <pc:docMk/>
            <pc:sldMk cId="2834087610" sldId="301"/>
            <ac:graphicFrameMk id="4" creationId="{951015AB-9432-4055-8844-6A0A3C38B685}"/>
          </ac:graphicFrameMkLst>
        </pc:graphicFrameChg>
      </pc:sldChg>
      <pc:sldChg chg="add del">
        <pc:chgData name="walduch@gmail.com" userId="c4c51a5c429a4122" providerId="LiveId" clId="{5919BD8E-F985-457D-AF30-6E83389F3258}" dt="2021-06-11T15:55:35.673" v="7158"/>
        <pc:sldMkLst>
          <pc:docMk/>
          <pc:sldMk cId="1394739563" sldId="302"/>
        </pc:sldMkLst>
      </pc:sldChg>
      <pc:sldChg chg="delSp add del mod setBg delDesignElem">
        <pc:chgData name="walduch@gmail.com" userId="c4c51a5c429a4122" providerId="LiveId" clId="{5919BD8E-F985-457D-AF30-6E83389F3258}" dt="2021-06-11T16:05:20.657" v="7264" actId="47"/>
        <pc:sldMkLst>
          <pc:docMk/>
          <pc:sldMk cId="1815758568" sldId="302"/>
        </pc:sldMkLst>
        <pc:spChg chg="del">
          <ac:chgData name="walduch@gmail.com" userId="c4c51a5c429a4122" providerId="LiveId" clId="{5919BD8E-F985-457D-AF30-6E83389F3258}" dt="2021-06-11T16:04:51.582" v="7257"/>
          <ac:spMkLst>
            <pc:docMk/>
            <pc:sldMk cId="1815758568" sldId="302"/>
            <ac:spMk id="21" creationId="{63A60C88-7443-4827-9241-5019758CB4F0}"/>
          </ac:spMkLst>
        </pc:spChg>
        <pc:grpChg chg="del">
          <ac:chgData name="walduch@gmail.com" userId="c4c51a5c429a4122" providerId="LiveId" clId="{5919BD8E-F985-457D-AF30-6E83389F3258}" dt="2021-06-11T16:04:51.582" v="7257"/>
          <ac:grpSpMkLst>
            <pc:docMk/>
            <pc:sldMk cId="1815758568" sldId="302"/>
            <ac:grpSpMk id="13" creationId="{DF8D5C46-63E5-40C5-A208-4B2189FA1032}"/>
          </ac:grpSpMkLst>
        </pc:grpChg>
        <pc:picChg chg="del">
          <ac:chgData name="walduch@gmail.com" userId="c4c51a5c429a4122" providerId="LiveId" clId="{5919BD8E-F985-457D-AF30-6E83389F3258}" dt="2021-06-11T16:04:57.015" v="7258" actId="478"/>
          <ac:picMkLst>
            <pc:docMk/>
            <pc:sldMk cId="1815758568" sldId="302"/>
            <ac:picMk id="3" creationId="{55712EC2-5317-4221-B967-0F9749A68667}"/>
          </ac:picMkLst>
        </pc:picChg>
      </pc:sldChg>
      <pc:sldChg chg="addSp delSp modSp add mod setBg delDesignElem">
        <pc:chgData name="walduch@gmail.com" userId="c4c51a5c429a4122" providerId="LiveId" clId="{5919BD8E-F985-457D-AF30-6E83389F3258}" dt="2021-06-11T16:53:11.984" v="7459" actId="404"/>
        <pc:sldMkLst>
          <pc:docMk/>
          <pc:sldMk cId="2251294351" sldId="303"/>
        </pc:sldMkLst>
        <pc:spChg chg="mod">
          <ac:chgData name="walduch@gmail.com" userId="c4c51a5c429a4122" providerId="LiveId" clId="{5919BD8E-F985-457D-AF30-6E83389F3258}" dt="2021-06-11T16:53:11.984" v="7459" actId="404"/>
          <ac:spMkLst>
            <pc:docMk/>
            <pc:sldMk cId="2251294351" sldId="303"/>
            <ac:spMk id="2" creationId="{BDB3EE71-78A9-425E-B646-C7A888D59AFA}"/>
          </ac:spMkLst>
        </pc:spChg>
        <pc:spChg chg="add del">
          <ac:chgData name="walduch@gmail.com" userId="c4c51a5c429a4122" providerId="LiveId" clId="{5919BD8E-F985-457D-AF30-6E83389F3258}" dt="2021-06-11T16:52:19.569" v="7447" actId="12084"/>
          <ac:spMkLst>
            <pc:docMk/>
            <pc:sldMk cId="2251294351" sldId="303"/>
            <ac:spMk id="8" creationId="{C49D4D76-7032-4C86-B034-06D124962B64}"/>
          </ac:spMkLst>
        </pc:spChg>
        <pc:spChg chg="del">
          <ac:chgData name="walduch@gmail.com" userId="c4c51a5c429a4122" providerId="LiveId" clId="{5919BD8E-F985-457D-AF30-6E83389F3258}" dt="2021-06-11T16:04:58.421" v="7260"/>
          <ac:spMkLst>
            <pc:docMk/>
            <pc:sldMk cId="2251294351" sldId="303"/>
            <ac:spMk id="21" creationId="{63A60C88-7443-4827-9241-5019758CB4F0}"/>
          </ac:spMkLst>
        </pc:spChg>
        <pc:spChg chg="add">
          <ac:chgData name="walduch@gmail.com" userId="c4c51a5c429a4122" providerId="LiveId" clId="{5919BD8E-F985-457D-AF30-6E83389F3258}" dt="2021-06-11T16:05:07.552" v="7263" actId="26606"/>
          <ac:spMkLst>
            <pc:docMk/>
            <pc:sldMk cId="2251294351" sldId="303"/>
            <ac:spMk id="79" creationId="{63A60C88-7443-4827-9241-5019758CB4F0}"/>
          </ac:spMkLst>
        </pc:spChg>
        <pc:grpChg chg="del">
          <ac:chgData name="walduch@gmail.com" userId="c4c51a5c429a4122" providerId="LiveId" clId="{5919BD8E-F985-457D-AF30-6E83389F3258}" dt="2021-06-11T16:04:58.421" v="7260"/>
          <ac:grpSpMkLst>
            <pc:docMk/>
            <pc:sldMk cId="2251294351" sldId="303"/>
            <ac:grpSpMk id="13" creationId="{DF8D5C46-63E5-40C5-A208-4B2189FA1032}"/>
          </ac:grpSpMkLst>
        </pc:grpChg>
        <pc:grpChg chg="add">
          <ac:chgData name="walduch@gmail.com" userId="c4c51a5c429a4122" providerId="LiveId" clId="{5919BD8E-F985-457D-AF30-6E83389F3258}" dt="2021-06-11T16:05:07.552" v="7263" actId="26606"/>
          <ac:grpSpMkLst>
            <pc:docMk/>
            <pc:sldMk cId="2251294351" sldId="303"/>
            <ac:grpSpMk id="71" creationId="{DF8D5C46-63E5-40C5-A208-4B2189FA1032}"/>
          </ac:grpSpMkLst>
        </pc:grpChg>
        <pc:graphicFrameChg chg="add del mod modGraphic">
          <ac:chgData name="walduch@gmail.com" userId="c4c51a5c429a4122" providerId="LiveId" clId="{5919BD8E-F985-457D-AF30-6E83389F3258}" dt="2021-06-11T16:52:02.597" v="7446" actId="12084"/>
          <ac:graphicFrameMkLst>
            <pc:docMk/>
            <pc:sldMk cId="2251294351" sldId="303"/>
            <ac:graphicFrameMk id="4" creationId="{92742601-3E6D-445B-AC71-0F90D2741267}"/>
          </ac:graphicFrameMkLst>
        </pc:graphicFrameChg>
        <pc:graphicFrameChg chg="add mod">
          <ac:chgData name="walduch@gmail.com" userId="c4c51a5c429a4122" providerId="LiveId" clId="{5919BD8E-F985-457D-AF30-6E83389F3258}" dt="2021-06-11T16:53:05.489" v="7455" actId="1076"/>
          <ac:graphicFrameMkLst>
            <pc:docMk/>
            <pc:sldMk cId="2251294351" sldId="303"/>
            <ac:graphicFrameMk id="5" creationId="{9C661B5E-205E-436D-93A1-D584331B897B}"/>
          </ac:graphicFrameMkLst>
        </pc:graphicFrameChg>
        <pc:picChg chg="del">
          <ac:chgData name="walduch@gmail.com" userId="c4c51a5c429a4122" providerId="LiveId" clId="{5919BD8E-F985-457D-AF30-6E83389F3258}" dt="2021-06-11T16:05:00.288" v="7261" actId="478"/>
          <ac:picMkLst>
            <pc:docMk/>
            <pc:sldMk cId="2251294351" sldId="303"/>
            <ac:picMk id="3" creationId="{55712EC2-5317-4221-B967-0F9749A68667}"/>
          </ac:picMkLst>
        </pc:picChg>
        <pc:picChg chg="add mod">
          <ac:chgData name="walduch@gmail.com" userId="c4c51a5c429a4122" providerId="LiveId" clId="{5919BD8E-F985-457D-AF30-6E83389F3258}" dt="2021-06-11T16:05:07.552" v="7263" actId="26606"/>
          <ac:picMkLst>
            <pc:docMk/>
            <pc:sldMk cId="2251294351" sldId="303"/>
            <ac:picMk id="6146" creationId="{3D4278E2-5BCD-4A27-8850-B95843BAB16B}"/>
          </ac:picMkLst>
        </pc:picChg>
      </pc:sldChg>
      <pc:sldChg chg="delSp modSp add mod ord">
        <pc:chgData name="walduch@gmail.com" userId="c4c51a5c429a4122" providerId="LiveId" clId="{5919BD8E-F985-457D-AF30-6E83389F3258}" dt="2021-06-11T16:24:11.928" v="7320" actId="1076"/>
        <pc:sldMkLst>
          <pc:docMk/>
          <pc:sldMk cId="2171527781" sldId="304"/>
        </pc:sldMkLst>
        <pc:graphicFrameChg chg="del">
          <ac:chgData name="walduch@gmail.com" userId="c4c51a5c429a4122" providerId="LiveId" clId="{5919BD8E-F985-457D-AF30-6E83389F3258}" dt="2021-06-11T16:24:08.016" v="7319" actId="478"/>
          <ac:graphicFrameMkLst>
            <pc:docMk/>
            <pc:sldMk cId="2171527781" sldId="304"/>
            <ac:graphicFrameMk id="4" creationId="{8E206EEE-5F02-433F-94B6-DB214A7BD514}"/>
          </ac:graphicFrameMkLst>
        </pc:graphicFrameChg>
        <pc:picChg chg="mod">
          <ac:chgData name="walduch@gmail.com" userId="c4c51a5c429a4122" providerId="LiveId" clId="{5919BD8E-F985-457D-AF30-6E83389F3258}" dt="2021-06-11T16:24:11.928" v="7320" actId="1076"/>
          <ac:picMkLst>
            <pc:docMk/>
            <pc:sldMk cId="2171527781" sldId="304"/>
            <ac:picMk id="5" creationId="{44B2C380-9163-4DE4-93A3-441DE86179BE}"/>
          </ac:picMkLst>
        </pc:picChg>
      </pc:sldChg>
      <pc:sldChg chg="addSp modSp add mod">
        <pc:chgData name="walduch@gmail.com" userId="c4c51a5c429a4122" providerId="LiveId" clId="{5919BD8E-F985-457D-AF30-6E83389F3258}" dt="2021-06-13T11:05:34.212" v="8729" actId="404"/>
        <pc:sldMkLst>
          <pc:docMk/>
          <pc:sldMk cId="4047528897" sldId="305"/>
        </pc:sldMkLst>
        <pc:graphicFrameChg chg="add mod modGraphic">
          <ac:chgData name="walduch@gmail.com" userId="c4c51a5c429a4122" providerId="LiveId" clId="{5919BD8E-F985-457D-AF30-6E83389F3258}" dt="2021-06-13T11:05:34.212" v="8729" actId="404"/>
          <ac:graphicFrameMkLst>
            <pc:docMk/>
            <pc:sldMk cId="4047528897" sldId="305"/>
            <ac:graphicFrameMk id="4" creationId="{31C3F823-BF68-4AB8-A50D-60FB7724A4BD}"/>
          </ac:graphicFrameMkLst>
        </pc:graphicFrameChg>
        <pc:graphicFrameChg chg="mod modGraphic">
          <ac:chgData name="walduch@gmail.com" userId="c4c51a5c429a4122" providerId="LiveId" clId="{5919BD8E-F985-457D-AF30-6E83389F3258}" dt="2021-06-11T16:24:00.774" v="7318" actId="1076"/>
          <ac:graphicFrameMkLst>
            <pc:docMk/>
            <pc:sldMk cId="4047528897" sldId="305"/>
            <ac:graphicFrameMk id="6" creationId="{03423830-F9C5-4D7F-BF15-A3FF8993E8D5}"/>
          </ac:graphicFrameMkLst>
        </pc:graphicFrameChg>
      </pc:sldChg>
      <pc:sldChg chg="addSp delSp modSp add mod">
        <pc:chgData name="walduch@gmail.com" userId="c4c51a5c429a4122" providerId="LiveId" clId="{5919BD8E-F985-457D-AF30-6E83389F3258}" dt="2021-06-11T21:06:46.555" v="7893" actId="20577"/>
        <pc:sldMkLst>
          <pc:docMk/>
          <pc:sldMk cId="2063129120" sldId="306"/>
        </pc:sldMkLst>
        <pc:spChg chg="mod">
          <ac:chgData name="walduch@gmail.com" userId="c4c51a5c429a4122" providerId="LiveId" clId="{5919BD8E-F985-457D-AF30-6E83389F3258}" dt="2021-06-11T17:08:07.375" v="7494" actId="20577"/>
          <ac:spMkLst>
            <pc:docMk/>
            <pc:sldMk cId="2063129120" sldId="306"/>
            <ac:spMk id="2" creationId="{110B21E4-0385-4508-AA7B-7CA10716B6D4}"/>
          </ac:spMkLst>
        </pc:spChg>
        <pc:spChg chg="add mod">
          <ac:chgData name="walduch@gmail.com" userId="c4c51a5c429a4122" providerId="LiveId" clId="{5919BD8E-F985-457D-AF30-6E83389F3258}" dt="2021-06-11T21:06:46.555" v="7893" actId="20577"/>
          <ac:spMkLst>
            <pc:docMk/>
            <pc:sldMk cId="2063129120" sldId="306"/>
            <ac:spMk id="5" creationId="{98E8CE5C-A45F-4028-BDDE-99559B9F3238}"/>
          </ac:spMkLst>
        </pc:spChg>
        <pc:graphicFrameChg chg="del">
          <ac:chgData name="walduch@gmail.com" userId="c4c51a5c429a4122" providerId="LiveId" clId="{5919BD8E-F985-457D-AF30-6E83389F3258}" dt="2021-06-11T17:08:11.925" v="7495" actId="478"/>
          <ac:graphicFrameMkLst>
            <pc:docMk/>
            <pc:sldMk cId="2063129120" sldId="306"/>
            <ac:graphicFrameMk id="4" creationId="{751AA039-4F25-4D94-9B49-B6C581EA6A92}"/>
          </ac:graphicFrameMkLst>
        </pc:graphicFrameChg>
      </pc:sldChg>
      <pc:sldChg chg="addSp delSp modSp add mod setBg setClrOvrMap">
        <pc:chgData name="walduch@gmail.com" userId="c4c51a5c429a4122" providerId="LiveId" clId="{5919BD8E-F985-457D-AF30-6E83389F3258}" dt="2021-06-11T21:13:14.083" v="7948" actId="403"/>
        <pc:sldMkLst>
          <pc:docMk/>
          <pc:sldMk cId="3588590554" sldId="307"/>
        </pc:sldMkLst>
        <pc:spChg chg="del mod">
          <ac:chgData name="walduch@gmail.com" userId="c4c51a5c429a4122" providerId="LiveId" clId="{5919BD8E-F985-457D-AF30-6E83389F3258}" dt="2021-06-11T21:09:25.114" v="7916" actId="478"/>
          <ac:spMkLst>
            <pc:docMk/>
            <pc:sldMk cId="3588590554" sldId="307"/>
            <ac:spMk id="2" creationId="{110B21E4-0385-4508-AA7B-7CA10716B6D4}"/>
          </ac:spMkLst>
        </pc:spChg>
        <pc:spChg chg="add del mod">
          <ac:chgData name="walduch@gmail.com" userId="c4c51a5c429a4122" providerId="LiveId" clId="{5919BD8E-F985-457D-AF30-6E83389F3258}" dt="2021-06-11T21:08:41.355" v="7907" actId="478"/>
          <ac:spMkLst>
            <pc:docMk/>
            <pc:sldMk cId="3588590554" sldId="307"/>
            <ac:spMk id="4" creationId="{E5065165-CC33-45F5-B467-9C6ABE8A9443}"/>
          </ac:spMkLst>
        </pc:spChg>
        <pc:spChg chg="del">
          <ac:chgData name="walduch@gmail.com" userId="c4c51a5c429a4122" providerId="LiveId" clId="{5919BD8E-F985-457D-AF30-6E83389F3258}" dt="2021-06-11T21:08:27.840" v="7895" actId="478"/>
          <ac:spMkLst>
            <pc:docMk/>
            <pc:sldMk cId="3588590554" sldId="307"/>
            <ac:spMk id="5" creationId="{98E8CE5C-A45F-4028-BDDE-99559B9F3238}"/>
          </ac:spMkLst>
        </pc:spChg>
        <pc:spChg chg="add del mod">
          <ac:chgData name="walduch@gmail.com" userId="c4c51a5c429a4122" providerId="LiveId" clId="{5919BD8E-F985-457D-AF30-6E83389F3258}" dt="2021-06-11T21:08:48.934" v="7908" actId="478"/>
          <ac:spMkLst>
            <pc:docMk/>
            <pc:sldMk cId="3588590554" sldId="307"/>
            <ac:spMk id="7" creationId="{3888D15F-729F-4FB1-8A83-F2F8FDEA30E3}"/>
          </ac:spMkLst>
        </pc:spChg>
        <pc:spChg chg="add mod">
          <ac:chgData name="walduch@gmail.com" userId="c4c51a5c429a4122" providerId="LiveId" clId="{5919BD8E-F985-457D-AF30-6E83389F3258}" dt="2021-06-11T21:13:14.083" v="7948" actId="403"/>
          <ac:spMkLst>
            <pc:docMk/>
            <pc:sldMk cId="3588590554" sldId="307"/>
            <ac:spMk id="8" creationId="{6C1014F2-1CDA-4AAF-B2F9-3CE8FF68444E}"/>
          </ac:spMkLst>
        </pc:spChg>
        <pc:spChg chg="add del mod">
          <ac:chgData name="walduch@gmail.com" userId="c4c51a5c429a4122" providerId="LiveId" clId="{5919BD8E-F985-457D-AF30-6E83389F3258}" dt="2021-06-11T21:09:26.673" v="7917" actId="478"/>
          <ac:spMkLst>
            <pc:docMk/>
            <pc:sldMk cId="3588590554" sldId="307"/>
            <ac:spMk id="10" creationId="{4FE34329-ECFB-4C74-AEB9-B3D0D8C74B44}"/>
          </ac:spMkLst>
        </pc:spChg>
        <pc:spChg chg="add">
          <ac:chgData name="walduch@gmail.com" userId="c4c51a5c429a4122" providerId="LiveId" clId="{5919BD8E-F985-457D-AF30-6E83389F3258}" dt="2021-06-11T21:13:02.836" v="7930" actId="26606"/>
          <ac:spMkLst>
            <pc:docMk/>
            <pc:sldMk cId="3588590554" sldId="307"/>
            <ac:spMk id="13" creationId="{F659138C-74A1-445B-848C-3608AE871A9F}"/>
          </ac:spMkLst>
        </pc:spChg>
        <pc:spChg chg="add">
          <ac:chgData name="walduch@gmail.com" userId="c4c51a5c429a4122" providerId="LiveId" clId="{5919BD8E-F985-457D-AF30-6E83389F3258}" dt="2021-06-11T21:13:02.836" v="7930" actId="26606"/>
          <ac:spMkLst>
            <pc:docMk/>
            <pc:sldMk cId="3588590554" sldId="307"/>
            <ac:spMk id="23" creationId="{225F4217-4021-45A0-812B-398F9A7A93F9}"/>
          </ac:spMkLst>
        </pc:spChg>
        <pc:grpChg chg="add">
          <ac:chgData name="walduch@gmail.com" userId="c4c51a5c429a4122" providerId="LiveId" clId="{5919BD8E-F985-457D-AF30-6E83389F3258}" dt="2021-06-11T21:13:02.836" v="7930" actId="26606"/>
          <ac:grpSpMkLst>
            <pc:docMk/>
            <pc:sldMk cId="3588590554" sldId="307"/>
            <ac:grpSpMk id="15" creationId="{7DFD7409-66D7-4C9C-B528-E79EB64A4D31}"/>
          </ac:grpSpMkLst>
        </pc:grpChg>
        <pc:cxnChg chg="add">
          <ac:chgData name="walduch@gmail.com" userId="c4c51a5c429a4122" providerId="LiveId" clId="{5919BD8E-F985-457D-AF30-6E83389F3258}" dt="2021-06-11T21:13:02.836" v="7930" actId="26606"/>
          <ac:cxnSpMkLst>
            <pc:docMk/>
            <pc:sldMk cId="3588590554" sldId="307"/>
            <ac:cxnSpMk id="25" creationId="{486F4EBC-E415-40E4-A8BA-BA66F0B632CB}"/>
          </ac:cxnSpMkLst>
        </pc:cxnChg>
      </pc:sldChg>
      <pc:sldChg chg="addSp delSp modSp add mod">
        <pc:chgData name="walduch@gmail.com" userId="c4c51a5c429a4122" providerId="LiveId" clId="{5919BD8E-F985-457D-AF30-6E83389F3258}" dt="2021-06-12T10:34:04.153" v="8098" actId="20577"/>
        <pc:sldMkLst>
          <pc:docMk/>
          <pc:sldMk cId="1452703413" sldId="308"/>
        </pc:sldMkLst>
        <pc:spChg chg="add del mod">
          <ac:chgData name="walduch@gmail.com" userId="c4c51a5c429a4122" providerId="LiveId" clId="{5919BD8E-F985-457D-AF30-6E83389F3258}" dt="2021-06-12T10:33:20.929" v="8091" actId="12084"/>
          <ac:spMkLst>
            <pc:docMk/>
            <pc:sldMk cId="1452703413" sldId="308"/>
            <ac:spMk id="5" creationId="{DC085C01-0272-4DFE-8500-14ADCFCD8413}"/>
          </ac:spMkLst>
        </pc:spChg>
        <pc:graphicFrameChg chg="del mod">
          <ac:chgData name="walduch@gmail.com" userId="c4c51a5c429a4122" providerId="LiveId" clId="{5919BD8E-F985-457D-AF30-6E83389F3258}" dt="2021-06-12T10:32:26.274" v="7975" actId="478"/>
          <ac:graphicFrameMkLst>
            <pc:docMk/>
            <pc:sldMk cId="1452703413" sldId="308"/>
            <ac:graphicFrameMk id="4" creationId="{45348898-3C2D-4ECF-BAB7-12E8D5F6CA56}"/>
          </ac:graphicFrameMkLst>
        </pc:graphicFrameChg>
        <pc:graphicFrameChg chg="add mod">
          <ac:chgData name="walduch@gmail.com" userId="c4c51a5c429a4122" providerId="LiveId" clId="{5919BD8E-F985-457D-AF30-6E83389F3258}" dt="2021-06-12T10:34:04.153" v="8098" actId="20577"/>
          <ac:graphicFrameMkLst>
            <pc:docMk/>
            <pc:sldMk cId="1452703413" sldId="308"/>
            <ac:graphicFrameMk id="6" creationId="{C75F2AF1-C98B-42F2-8F25-54A3F084EDBF}"/>
          </ac:graphicFrameMkLst>
        </pc:graphicFrameChg>
      </pc:sldChg>
      <pc:sldChg chg="addSp delSp modSp add mod">
        <pc:chgData name="walduch@gmail.com" userId="c4c51a5c429a4122" providerId="LiveId" clId="{5919BD8E-F985-457D-AF30-6E83389F3258}" dt="2021-06-12T11:00:44.934" v="8676" actId="196"/>
        <pc:sldMkLst>
          <pc:docMk/>
          <pc:sldMk cId="3864016494" sldId="309"/>
        </pc:sldMkLst>
        <pc:spChg chg="mod">
          <ac:chgData name="walduch@gmail.com" userId="c4c51a5c429a4122" providerId="LiveId" clId="{5919BD8E-F985-457D-AF30-6E83389F3258}" dt="2021-06-12T10:45:03.685" v="8140" actId="20577"/>
          <ac:spMkLst>
            <pc:docMk/>
            <pc:sldMk cId="3864016494" sldId="309"/>
            <ac:spMk id="2" creationId="{BDB3EE71-78A9-425E-B646-C7A888D59AFA}"/>
          </ac:spMkLst>
        </pc:spChg>
        <pc:spChg chg="add del mod">
          <ac:chgData name="walduch@gmail.com" userId="c4c51a5c429a4122" providerId="LiveId" clId="{5919BD8E-F985-457D-AF30-6E83389F3258}" dt="2021-06-12T10:44:46.202" v="8101" actId="478"/>
          <ac:spMkLst>
            <pc:docMk/>
            <pc:sldMk cId="3864016494" sldId="309"/>
            <ac:spMk id="4" creationId="{62D5A457-3766-4E73-8E34-021FAE351B01}"/>
          </ac:spMkLst>
        </pc:spChg>
        <pc:spChg chg="add mod">
          <ac:chgData name="walduch@gmail.com" userId="c4c51a5c429a4122" providerId="LiveId" clId="{5919BD8E-F985-457D-AF30-6E83389F3258}" dt="2021-06-12T10:56:52.178" v="8532" actId="1076"/>
          <ac:spMkLst>
            <pc:docMk/>
            <pc:sldMk cId="3864016494" sldId="309"/>
            <ac:spMk id="5" creationId="{A7349B32-D511-472E-8770-13AF9B021363}"/>
          </ac:spMkLst>
        </pc:spChg>
        <pc:spChg chg="add mod">
          <ac:chgData name="walduch@gmail.com" userId="c4c51a5c429a4122" providerId="LiveId" clId="{5919BD8E-F985-457D-AF30-6E83389F3258}" dt="2021-06-12T11:00:14.094" v="8670" actId="14100"/>
          <ac:spMkLst>
            <pc:docMk/>
            <pc:sldMk cId="3864016494" sldId="309"/>
            <ac:spMk id="7" creationId="{49FBA723-5E77-457A-8E94-017D5CD2391D}"/>
          </ac:spMkLst>
        </pc:spChg>
        <pc:spChg chg="add del mod">
          <ac:chgData name="walduch@gmail.com" userId="c4c51a5c429a4122" providerId="LiveId" clId="{5919BD8E-F985-457D-AF30-6E83389F3258}" dt="2021-06-12T10:54:55.897" v="8516" actId="478"/>
          <ac:spMkLst>
            <pc:docMk/>
            <pc:sldMk cId="3864016494" sldId="309"/>
            <ac:spMk id="8" creationId="{25B34E45-4730-41A7-8D28-A644D4A78D4F}"/>
          </ac:spMkLst>
        </pc:spChg>
        <pc:spChg chg="add del mod">
          <ac:chgData name="walduch@gmail.com" userId="c4c51a5c429a4122" providerId="LiveId" clId="{5919BD8E-F985-457D-AF30-6E83389F3258}" dt="2021-06-12T10:54:55.312" v="8515" actId="478"/>
          <ac:spMkLst>
            <pc:docMk/>
            <pc:sldMk cId="3864016494" sldId="309"/>
            <ac:spMk id="9" creationId="{51B41441-C198-4211-BFFD-FB7FA6E1DD12}"/>
          </ac:spMkLst>
        </pc:spChg>
        <pc:spChg chg="add mod">
          <ac:chgData name="walduch@gmail.com" userId="c4c51a5c429a4122" providerId="LiveId" clId="{5919BD8E-F985-457D-AF30-6E83389F3258}" dt="2021-06-12T10:55:41.778" v="8521" actId="14100"/>
          <ac:spMkLst>
            <pc:docMk/>
            <pc:sldMk cId="3864016494" sldId="309"/>
            <ac:spMk id="10" creationId="{A5E8382F-2AE9-4023-8718-155293357029}"/>
          </ac:spMkLst>
        </pc:spChg>
        <pc:spChg chg="add mod">
          <ac:chgData name="walduch@gmail.com" userId="c4c51a5c429a4122" providerId="LiveId" clId="{5919BD8E-F985-457D-AF30-6E83389F3258}" dt="2021-06-12T10:46:41.288" v="8211" actId="571"/>
          <ac:spMkLst>
            <pc:docMk/>
            <pc:sldMk cId="3864016494" sldId="309"/>
            <ac:spMk id="11" creationId="{D611C44B-C69D-4FFF-BBB1-C9AC053D06AE}"/>
          </ac:spMkLst>
        </pc:spChg>
        <pc:spChg chg="add mod">
          <ac:chgData name="walduch@gmail.com" userId="c4c51a5c429a4122" providerId="LiveId" clId="{5919BD8E-F985-457D-AF30-6E83389F3258}" dt="2021-06-12T10:46:41.288" v="8211" actId="571"/>
          <ac:spMkLst>
            <pc:docMk/>
            <pc:sldMk cId="3864016494" sldId="309"/>
            <ac:spMk id="12" creationId="{6B3509FD-4AAA-44DA-B43E-A46735F5D63A}"/>
          </ac:spMkLst>
        </pc:spChg>
        <pc:spChg chg="add mod">
          <ac:chgData name="walduch@gmail.com" userId="c4c51a5c429a4122" providerId="LiveId" clId="{5919BD8E-F985-457D-AF30-6E83389F3258}" dt="2021-06-12T10:55:41.778" v="8521" actId="14100"/>
          <ac:spMkLst>
            <pc:docMk/>
            <pc:sldMk cId="3864016494" sldId="309"/>
            <ac:spMk id="13" creationId="{AC9B90DA-8262-4F87-8093-70B22F4C9ECC}"/>
          </ac:spMkLst>
        </pc:spChg>
        <pc:spChg chg="add mod">
          <ac:chgData name="walduch@gmail.com" userId="c4c51a5c429a4122" providerId="LiveId" clId="{5919BD8E-F985-457D-AF30-6E83389F3258}" dt="2021-06-12T10:56:37.435" v="8530" actId="1076"/>
          <ac:spMkLst>
            <pc:docMk/>
            <pc:sldMk cId="3864016494" sldId="309"/>
            <ac:spMk id="14" creationId="{40862844-CABE-4404-B446-F16E62AA47BE}"/>
          </ac:spMkLst>
        </pc:spChg>
        <pc:spChg chg="add mod">
          <ac:chgData name="walduch@gmail.com" userId="c4c51a5c429a4122" providerId="LiveId" clId="{5919BD8E-F985-457D-AF30-6E83389F3258}" dt="2021-06-12T10:59:50.173" v="8666" actId="12789"/>
          <ac:spMkLst>
            <pc:docMk/>
            <pc:sldMk cId="3864016494" sldId="309"/>
            <ac:spMk id="15" creationId="{C3F3A644-1458-4239-8CDB-A31D87B2B87F}"/>
          </ac:spMkLst>
        </pc:spChg>
        <pc:spChg chg="add mod">
          <ac:chgData name="walduch@gmail.com" userId="c4c51a5c429a4122" providerId="LiveId" clId="{5919BD8E-F985-457D-AF30-6E83389F3258}" dt="2021-06-12T10:59:50.173" v="8666" actId="12789"/>
          <ac:spMkLst>
            <pc:docMk/>
            <pc:sldMk cId="3864016494" sldId="309"/>
            <ac:spMk id="16" creationId="{6A9B048C-3235-423C-8CAF-415AAF229D97}"/>
          </ac:spMkLst>
        </pc:spChg>
        <pc:spChg chg="add mod">
          <ac:chgData name="walduch@gmail.com" userId="c4c51a5c429a4122" providerId="LiveId" clId="{5919BD8E-F985-457D-AF30-6E83389F3258}" dt="2021-06-12T11:00:44.934" v="8676" actId="196"/>
          <ac:spMkLst>
            <pc:docMk/>
            <pc:sldMk cId="3864016494" sldId="309"/>
            <ac:spMk id="19" creationId="{FF81E880-BB7E-4E29-923D-FD6AE5899EE9}"/>
          </ac:spMkLst>
        </pc:spChg>
        <pc:spChg chg="add mod">
          <ac:chgData name="walduch@gmail.com" userId="c4c51a5c429a4122" providerId="LiveId" clId="{5919BD8E-F985-457D-AF30-6E83389F3258}" dt="2021-06-12T10:56:37.435" v="8530" actId="1076"/>
          <ac:spMkLst>
            <pc:docMk/>
            <pc:sldMk cId="3864016494" sldId="309"/>
            <ac:spMk id="20" creationId="{0A20BD05-5626-4058-89B0-362447287842}"/>
          </ac:spMkLst>
        </pc:spChg>
        <pc:spChg chg="add mod">
          <ac:chgData name="walduch@gmail.com" userId="c4c51a5c429a4122" providerId="LiveId" clId="{5919BD8E-F985-457D-AF30-6E83389F3258}" dt="2021-06-12T11:00:20.387" v="8672" actId="14100"/>
          <ac:spMkLst>
            <pc:docMk/>
            <pc:sldMk cId="3864016494" sldId="309"/>
            <ac:spMk id="21" creationId="{AC4E832D-4BC4-4462-BA99-F905048B1881}"/>
          </ac:spMkLst>
        </pc:spChg>
        <pc:spChg chg="add mod">
          <ac:chgData name="walduch@gmail.com" userId="c4c51a5c429a4122" providerId="LiveId" clId="{5919BD8E-F985-457D-AF30-6E83389F3258}" dt="2021-06-12T11:00:27.706" v="8675" actId="14100"/>
          <ac:spMkLst>
            <pc:docMk/>
            <pc:sldMk cId="3864016494" sldId="309"/>
            <ac:spMk id="22" creationId="{E68AB331-415A-4A4F-B48D-8984DEFD007C}"/>
          </ac:spMkLst>
        </pc:spChg>
        <pc:spChg chg="add mod">
          <ac:chgData name="walduch@gmail.com" userId="c4c51a5c429a4122" providerId="LiveId" clId="{5919BD8E-F985-457D-AF30-6E83389F3258}" dt="2021-06-12T10:55:41.778" v="8521" actId="14100"/>
          <ac:spMkLst>
            <pc:docMk/>
            <pc:sldMk cId="3864016494" sldId="309"/>
            <ac:spMk id="23" creationId="{BE02597F-3710-42E5-ADB8-4EC8394CC8F2}"/>
          </ac:spMkLst>
        </pc:spChg>
        <pc:spChg chg="add mod">
          <ac:chgData name="walduch@gmail.com" userId="c4c51a5c429a4122" providerId="LiveId" clId="{5919BD8E-F985-457D-AF30-6E83389F3258}" dt="2021-06-12T10:58:35.734" v="8585" actId="1037"/>
          <ac:spMkLst>
            <pc:docMk/>
            <pc:sldMk cId="3864016494" sldId="309"/>
            <ac:spMk id="24" creationId="{FEF65C2F-CCBB-404A-8B48-162F599F58B1}"/>
          </ac:spMkLst>
        </pc:spChg>
        <pc:spChg chg="add mod ord">
          <ac:chgData name="walduch@gmail.com" userId="c4c51a5c429a4122" providerId="LiveId" clId="{5919BD8E-F985-457D-AF30-6E83389F3258}" dt="2021-06-12T10:57:24.637" v="8539" actId="171"/>
          <ac:spMkLst>
            <pc:docMk/>
            <pc:sldMk cId="3864016494" sldId="309"/>
            <ac:spMk id="28" creationId="{F2584BC8-E8C2-4F64-9595-FAF361E715A0}"/>
          </ac:spMkLst>
        </pc:spChg>
        <pc:spChg chg="add mod">
          <ac:chgData name="walduch@gmail.com" userId="c4c51a5c429a4122" providerId="LiveId" clId="{5919BD8E-F985-457D-AF30-6E83389F3258}" dt="2021-06-12T10:57:28.262" v="8541" actId="571"/>
          <ac:spMkLst>
            <pc:docMk/>
            <pc:sldMk cId="3864016494" sldId="309"/>
            <ac:spMk id="29" creationId="{4301AC48-1E48-43AC-A7BD-95541AB5722E}"/>
          </ac:spMkLst>
        </pc:spChg>
        <pc:spChg chg="add mod">
          <ac:chgData name="walduch@gmail.com" userId="c4c51a5c429a4122" providerId="LiveId" clId="{5919BD8E-F985-457D-AF30-6E83389F3258}" dt="2021-06-12T10:57:28.262" v="8541" actId="571"/>
          <ac:spMkLst>
            <pc:docMk/>
            <pc:sldMk cId="3864016494" sldId="309"/>
            <ac:spMk id="30" creationId="{B837810D-4B15-4B4E-B863-DF8EF8188618}"/>
          </ac:spMkLst>
        </pc:spChg>
        <pc:spChg chg="add mod ord">
          <ac:chgData name="walduch@gmail.com" userId="c4c51a5c429a4122" providerId="LiveId" clId="{5919BD8E-F985-457D-AF30-6E83389F3258}" dt="2021-06-12T10:57:54.815" v="8547" actId="408"/>
          <ac:spMkLst>
            <pc:docMk/>
            <pc:sldMk cId="3864016494" sldId="309"/>
            <ac:spMk id="31" creationId="{92190A82-15AE-460B-B8C3-C53894DFF7B7}"/>
          </ac:spMkLst>
        </pc:spChg>
        <pc:spChg chg="add mod">
          <ac:chgData name="walduch@gmail.com" userId="c4c51a5c429a4122" providerId="LiveId" clId="{5919BD8E-F985-457D-AF30-6E83389F3258}" dt="2021-06-12T10:58:20.102" v="8550" actId="13822"/>
          <ac:spMkLst>
            <pc:docMk/>
            <pc:sldMk cId="3864016494" sldId="309"/>
            <ac:spMk id="32" creationId="{7ACC08AC-066A-4B6E-8834-D3DCCF4AFC4B}"/>
          </ac:spMkLst>
        </pc:spChg>
        <pc:spChg chg="add mod">
          <ac:chgData name="walduch@gmail.com" userId="c4c51a5c429a4122" providerId="LiveId" clId="{5919BD8E-F985-457D-AF30-6E83389F3258}" dt="2021-06-12T10:58:26.477" v="8551" actId="571"/>
          <ac:spMkLst>
            <pc:docMk/>
            <pc:sldMk cId="3864016494" sldId="309"/>
            <ac:spMk id="33" creationId="{DB85F6B4-61EA-4CF4-83F1-B6D60522E7A4}"/>
          </ac:spMkLst>
        </pc:spChg>
        <pc:spChg chg="add mod">
          <ac:chgData name="walduch@gmail.com" userId="c4c51a5c429a4122" providerId="LiveId" clId="{5919BD8E-F985-457D-AF30-6E83389F3258}" dt="2021-06-12T10:59:10.554" v="8615" actId="1076"/>
          <ac:spMkLst>
            <pc:docMk/>
            <pc:sldMk cId="3864016494" sldId="309"/>
            <ac:spMk id="34" creationId="{8F2ECAAF-4E17-475D-B2E0-A759666D1360}"/>
          </ac:spMkLst>
        </pc:spChg>
        <pc:spChg chg="add mod ord">
          <ac:chgData name="walduch@gmail.com" userId="c4c51a5c429a4122" providerId="LiveId" clId="{5919BD8E-F985-457D-AF30-6E83389F3258}" dt="2021-06-12T10:59:27.851" v="8621" actId="171"/>
          <ac:spMkLst>
            <pc:docMk/>
            <pc:sldMk cId="3864016494" sldId="309"/>
            <ac:spMk id="35" creationId="{1ED3A11D-A142-488E-8781-F83CE089F30F}"/>
          </ac:spMkLst>
        </pc:spChg>
        <pc:graphicFrameChg chg="del">
          <ac:chgData name="walduch@gmail.com" userId="c4c51a5c429a4122" providerId="LiveId" clId="{5919BD8E-F985-457D-AF30-6E83389F3258}" dt="2021-06-12T10:35:45.057" v="8100" actId="478"/>
          <ac:graphicFrameMkLst>
            <pc:docMk/>
            <pc:sldMk cId="3864016494" sldId="309"/>
            <ac:graphicFrameMk id="6" creationId="{C75F2AF1-C98B-42F2-8F25-54A3F084EDBF}"/>
          </ac:graphicFrameMkLst>
        </pc:graphicFrameChg>
        <pc:cxnChg chg="add mod">
          <ac:chgData name="walduch@gmail.com" userId="c4c51a5c429a4122" providerId="LiveId" clId="{5919BD8E-F985-457D-AF30-6E83389F3258}" dt="2021-06-12T10:59:59.991" v="8668" actId="14100"/>
          <ac:cxnSpMkLst>
            <pc:docMk/>
            <pc:sldMk cId="3864016494" sldId="309"/>
            <ac:cxnSpMk id="18" creationId="{5179FF7F-AC03-4484-87F4-722ACE4A9D07}"/>
          </ac:cxnSpMkLst>
        </pc:cxnChg>
      </pc:sldChg>
      <pc:sldChg chg="addSp delSp modSp add mod setBg">
        <pc:chgData name="walduch@gmail.com" userId="c4c51a5c429a4122" providerId="LiveId" clId="{5919BD8E-F985-457D-AF30-6E83389F3258}" dt="2021-06-13T11:12:37.443" v="8735" actId="26606"/>
        <pc:sldMkLst>
          <pc:docMk/>
          <pc:sldMk cId="3258427336" sldId="310"/>
        </pc:sldMkLst>
        <pc:graphicFrameChg chg="mod ord modGraphic">
          <ac:chgData name="walduch@gmail.com" userId="c4c51a5c429a4122" providerId="LiveId" clId="{5919BD8E-F985-457D-AF30-6E83389F3258}" dt="2021-06-13T11:12:37.443" v="8735" actId="26606"/>
          <ac:graphicFrameMkLst>
            <pc:docMk/>
            <pc:sldMk cId="3258427336" sldId="310"/>
            <ac:graphicFrameMk id="4" creationId="{6991EFCF-B18C-4ABD-A8D4-7A2AF9854A4A}"/>
          </ac:graphicFrameMkLst>
        </pc:graphicFrameChg>
        <pc:picChg chg="del">
          <ac:chgData name="walduch@gmail.com" userId="c4c51a5c429a4122" providerId="LiveId" clId="{5919BD8E-F985-457D-AF30-6E83389F3258}" dt="2021-06-13T11:12:33.005" v="8733" actId="478"/>
          <ac:picMkLst>
            <pc:docMk/>
            <pc:sldMk cId="3258427336" sldId="310"/>
            <ac:picMk id="5" creationId="{A9A40393-5B49-4371-A798-7FA65D2537D2}"/>
          </ac:picMkLst>
        </pc:picChg>
        <pc:picChg chg="add del">
          <ac:chgData name="walduch@gmail.com" userId="c4c51a5c429a4122" providerId="LiveId" clId="{5919BD8E-F985-457D-AF30-6E83389F3258}" dt="2021-06-13T11:12:31.771" v="8732"/>
          <ac:picMkLst>
            <pc:docMk/>
            <pc:sldMk cId="3258427336" sldId="310"/>
            <ac:picMk id="1026" creationId="{E1EBE190-E9F6-426B-9CF5-1391F86030E3}"/>
          </ac:picMkLst>
        </pc:picChg>
        <pc:picChg chg="add mod">
          <ac:chgData name="walduch@gmail.com" userId="c4c51a5c429a4122" providerId="LiveId" clId="{5919BD8E-F985-457D-AF30-6E83389F3258}" dt="2021-06-13T11:12:37.443" v="8735" actId="26606"/>
          <ac:picMkLst>
            <pc:docMk/>
            <pc:sldMk cId="3258427336" sldId="310"/>
            <ac:picMk id="1028" creationId="{B7A6B1E3-4DB8-49DF-9FD9-E9A3E963548D}"/>
          </ac:picMkLst>
        </pc:picChg>
      </pc:sldChg>
      <pc:sldChg chg="add del setBg">
        <pc:chgData name="walduch@gmail.com" userId="c4c51a5c429a4122" providerId="LiveId" clId="{5919BD8E-F985-457D-AF30-6E83389F3258}" dt="2021-06-13T11:13:44.152" v="8738" actId="47"/>
        <pc:sldMkLst>
          <pc:docMk/>
          <pc:sldMk cId="3108368352" sldId="311"/>
        </pc:sldMkLst>
      </pc:sldChg>
    </pc:docChg>
  </pc:docChgLst>
  <pc:docChgLst>
    <pc:chgData name="walduch@gmail.com" userId="c4c51a5c429a4122" providerId="LiveId" clId="{A1EBA7E1-19D5-48F1-95B8-276D51903696}"/>
    <pc:docChg chg="modSld">
      <pc:chgData name="walduch@gmail.com" userId="c4c51a5c429a4122" providerId="LiveId" clId="{A1EBA7E1-19D5-48F1-95B8-276D51903696}" dt="2021-06-14T15:30:00.951" v="68" actId="729"/>
      <pc:docMkLst>
        <pc:docMk/>
      </pc:docMkLst>
      <pc:sldChg chg="modSp mod">
        <pc:chgData name="walduch@gmail.com" userId="c4c51a5c429a4122" providerId="LiveId" clId="{A1EBA7E1-19D5-48F1-95B8-276D51903696}" dt="2021-06-14T09:09:26.671" v="31" actId="1037"/>
        <pc:sldMkLst>
          <pc:docMk/>
          <pc:sldMk cId="2547404602" sldId="258"/>
        </pc:sldMkLst>
        <pc:graphicFrameChg chg="mod modGraphic">
          <ac:chgData name="walduch@gmail.com" userId="c4c51a5c429a4122" providerId="LiveId" clId="{A1EBA7E1-19D5-48F1-95B8-276D51903696}" dt="2021-06-14T09:09:26.671" v="31" actId="1037"/>
          <ac:graphicFrameMkLst>
            <pc:docMk/>
            <pc:sldMk cId="2547404602" sldId="258"/>
            <ac:graphicFrameMk id="4" creationId="{548998E3-910B-42D0-AE73-50B4D16D56A5}"/>
          </ac:graphicFrameMkLst>
        </pc:graphicFrameChg>
      </pc:sldChg>
      <pc:sldChg chg="mod modShow">
        <pc:chgData name="walduch@gmail.com" userId="c4c51a5c429a4122" providerId="LiveId" clId="{A1EBA7E1-19D5-48F1-95B8-276D51903696}" dt="2021-06-14T15:30:00.951" v="68" actId="729"/>
        <pc:sldMkLst>
          <pc:docMk/>
          <pc:sldMk cId="512680655" sldId="274"/>
        </pc:sldMkLst>
      </pc:sldChg>
      <pc:sldChg chg="modSp mod">
        <pc:chgData name="walduch@gmail.com" userId="c4c51a5c429a4122" providerId="LiveId" clId="{A1EBA7E1-19D5-48F1-95B8-276D51903696}" dt="2021-06-14T09:30:13.364" v="58" actId="20577"/>
        <pc:sldMkLst>
          <pc:docMk/>
          <pc:sldMk cId="2871844448" sldId="275"/>
        </pc:sldMkLst>
        <pc:graphicFrameChg chg="mod modGraphic">
          <ac:chgData name="walduch@gmail.com" userId="c4c51a5c429a4122" providerId="LiveId" clId="{A1EBA7E1-19D5-48F1-95B8-276D51903696}" dt="2021-06-14T09:30:13.364" v="58" actId="20577"/>
          <ac:graphicFrameMkLst>
            <pc:docMk/>
            <pc:sldMk cId="2871844448" sldId="275"/>
            <ac:graphicFrameMk id="6" creationId="{03423830-F9C5-4D7F-BF15-A3FF8993E8D5}"/>
          </ac:graphicFrameMkLst>
        </pc:graphicFrameChg>
      </pc:sldChg>
      <pc:sldChg chg="modSp mod">
        <pc:chgData name="walduch@gmail.com" userId="c4c51a5c429a4122" providerId="LiveId" clId="{A1EBA7E1-19D5-48F1-95B8-276D51903696}" dt="2021-06-14T09:40:06.575" v="67" actId="404"/>
        <pc:sldMkLst>
          <pc:docMk/>
          <pc:sldMk cId="643654012" sldId="289"/>
        </pc:sldMkLst>
        <pc:spChg chg="mod">
          <ac:chgData name="walduch@gmail.com" userId="c4c51a5c429a4122" providerId="LiveId" clId="{A1EBA7E1-19D5-48F1-95B8-276D51903696}" dt="2021-06-14T09:40:06.575" v="67" actId="404"/>
          <ac:spMkLst>
            <pc:docMk/>
            <pc:sldMk cId="643654012" sldId="289"/>
            <ac:spMk id="21" creationId="{C3591F48-57E0-4134-A989-896E98FE48E3}"/>
          </ac:spMkLst>
        </pc:spChg>
      </pc:sldChg>
      <pc:sldChg chg="modNotesTx">
        <pc:chgData name="walduch@gmail.com" userId="c4c51a5c429a4122" providerId="LiveId" clId="{A1EBA7E1-19D5-48F1-95B8-276D51903696}" dt="2021-06-14T08:58:20.734" v="4" actId="20577"/>
        <pc:sldMkLst>
          <pc:docMk/>
          <pc:sldMk cId="2016194211" sldId="298"/>
        </pc:sldMkLst>
      </pc:sldChg>
      <pc:sldChg chg="modSp">
        <pc:chgData name="walduch@gmail.com" userId="c4c51a5c429a4122" providerId="LiveId" clId="{A1EBA7E1-19D5-48F1-95B8-276D51903696}" dt="2021-06-14T09:30:25.450" v="59"/>
        <pc:sldMkLst>
          <pc:docMk/>
          <pc:sldMk cId="4047528897" sldId="305"/>
        </pc:sldMkLst>
        <pc:graphicFrameChg chg="mod">
          <ac:chgData name="walduch@gmail.com" userId="c4c51a5c429a4122" providerId="LiveId" clId="{A1EBA7E1-19D5-48F1-95B8-276D51903696}" dt="2021-06-14T09:30:25.450" v="59"/>
          <ac:graphicFrameMkLst>
            <pc:docMk/>
            <pc:sldMk cId="4047528897" sldId="305"/>
            <ac:graphicFrameMk id="6" creationId="{03423830-F9C5-4D7F-BF15-A3FF8993E8D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5.sv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diagrams/_rels/data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svg"/><Relationship Id="rId1" Type="http://schemas.openxmlformats.org/officeDocument/2006/relationships/image" Target="../media/image45.png"/></Relationships>
</file>

<file path=ppt/diagrams/_rels/data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ata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svg"/><Relationship Id="rId1" Type="http://schemas.openxmlformats.org/officeDocument/2006/relationships/image" Target="../media/image86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5.sv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diagrams/_rels/drawing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svg"/><Relationship Id="rId1" Type="http://schemas.openxmlformats.org/officeDocument/2006/relationships/image" Target="../media/image45.png"/></Relationships>
</file>

<file path=ppt/diagrams/_rels/drawing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svg"/><Relationship Id="rId1" Type="http://schemas.openxmlformats.org/officeDocument/2006/relationships/image" Target="../media/image86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763D9-7101-4C05-8947-E221BE5263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597A09D-2B21-45B8-8E01-105A50F51041}">
      <dgm:prSet/>
      <dgm:spPr/>
      <dgm:t>
        <a:bodyPr/>
        <a:lstStyle/>
        <a:p>
          <a:pPr>
            <a:defRPr cap="all"/>
          </a:pPr>
          <a:r>
            <a:rPr lang="fr-FR"/>
            <a:t>Introduction</a:t>
          </a:r>
          <a:endParaRPr lang="en-US"/>
        </a:p>
      </dgm:t>
    </dgm:pt>
    <dgm:pt modelId="{CBBA5BAA-59C8-4B63-B2AB-B22275EF7CB9}" type="parTrans" cxnId="{08B4897A-04F8-4E54-A33E-9B35F9A1105E}">
      <dgm:prSet/>
      <dgm:spPr/>
      <dgm:t>
        <a:bodyPr/>
        <a:lstStyle/>
        <a:p>
          <a:endParaRPr lang="en-US"/>
        </a:p>
      </dgm:t>
    </dgm:pt>
    <dgm:pt modelId="{1DCC0365-0330-4D49-9D73-C4A42540A044}" type="sibTrans" cxnId="{08B4897A-04F8-4E54-A33E-9B35F9A1105E}">
      <dgm:prSet/>
      <dgm:spPr/>
      <dgm:t>
        <a:bodyPr/>
        <a:lstStyle/>
        <a:p>
          <a:endParaRPr lang="en-US"/>
        </a:p>
      </dgm:t>
    </dgm:pt>
    <dgm:pt modelId="{54A2878D-A657-4884-B533-9AEC99AE7B38}">
      <dgm:prSet/>
      <dgm:spPr/>
      <dgm:t>
        <a:bodyPr/>
        <a:lstStyle/>
        <a:p>
          <a:pPr>
            <a:defRPr cap="all"/>
          </a:pPr>
          <a:r>
            <a:rPr lang="fr-FR"/>
            <a:t>Analyse et Préparation des données</a:t>
          </a:r>
          <a:endParaRPr lang="en-US"/>
        </a:p>
      </dgm:t>
    </dgm:pt>
    <dgm:pt modelId="{863D0986-2ABA-4E39-ACA5-19F5E4C49EFB}" type="parTrans" cxnId="{DCF9B792-1FF9-42CD-A21E-CD63FF033921}">
      <dgm:prSet/>
      <dgm:spPr/>
      <dgm:t>
        <a:bodyPr/>
        <a:lstStyle/>
        <a:p>
          <a:endParaRPr lang="en-US"/>
        </a:p>
      </dgm:t>
    </dgm:pt>
    <dgm:pt modelId="{CBB16DCF-7489-4920-8413-F869876F247E}" type="sibTrans" cxnId="{DCF9B792-1FF9-42CD-A21E-CD63FF033921}">
      <dgm:prSet/>
      <dgm:spPr/>
      <dgm:t>
        <a:bodyPr/>
        <a:lstStyle/>
        <a:p>
          <a:endParaRPr lang="en-US"/>
        </a:p>
      </dgm:t>
    </dgm:pt>
    <dgm:pt modelId="{D0B65DE4-81B5-4D73-8653-334FCEA32AED}">
      <dgm:prSet/>
      <dgm:spPr/>
      <dgm:t>
        <a:bodyPr/>
        <a:lstStyle/>
        <a:p>
          <a:pPr>
            <a:defRPr cap="all"/>
          </a:pPr>
          <a:r>
            <a:rPr lang="fr-FR"/>
            <a:t>Sélection du modèle de Machine Learning</a:t>
          </a:r>
          <a:endParaRPr lang="en-US"/>
        </a:p>
      </dgm:t>
    </dgm:pt>
    <dgm:pt modelId="{572347C9-9A02-4967-A93D-80A3D70C88E3}" type="parTrans" cxnId="{62897EAA-93C3-45EC-8F02-9629728AD6D0}">
      <dgm:prSet/>
      <dgm:spPr/>
      <dgm:t>
        <a:bodyPr/>
        <a:lstStyle/>
        <a:p>
          <a:endParaRPr lang="en-US"/>
        </a:p>
      </dgm:t>
    </dgm:pt>
    <dgm:pt modelId="{92A49FB7-ABDA-4F6E-9630-915C4187FB01}" type="sibTrans" cxnId="{62897EAA-93C3-45EC-8F02-9629728AD6D0}">
      <dgm:prSet/>
      <dgm:spPr/>
      <dgm:t>
        <a:bodyPr/>
        <a:lstStyle/>
        <a:p>
          <a:endParaRPr lang="en-US"/>
        </a:p>
      </dgm:t>
    </dgm:pt>
    <dgm:pt modelId="{7BD974BF-F2EF-4A32-9855-8F54DF4C0BE8}">
      <dgm:prSet/>
      <dgm:spPr/>
      <dgm:t>
        <a:bodyPr/>
        <a:lstStyle/>
        <a:p>
          <a:pPr>
            <a:defRPr cap="all"/>
          </a:pPr>
          <a:r>
            <a:rPr lang="fr-FR" dirty="0"/>
            <a:t>Optimisation </a:t>
          </a:r>
          <a:br>
            <a:rPr lang="fr-FR" dirty="0"/>
          </a:br>
          <a:r>
            <a:rPr lang="fr-FR" dirty="0"/>
            <a:t>du seuil</a:t>
          </a:r>
          <a:endParaRPr lang="en-US" dirty="0"/>
        </a:p>
      </dgm:t>
    </dgm:pt>
    <dgm:pt modelId="{3634D0C7-9535-4F4C-9953-C3AC9A3376B7}" type="parTrans" cxnId="{AF52D920-841D-4A06-A536-14D95541583B}">
      <dgm:prSet/>
      <dgm:spPr/>
      <dgm:t>
        <a:bodyPr/>
        <a:lstStyle/>
        <a:p>
          <a:endParaRPr lang="en-US"/>
        </a:p>
      </dgm:t>
    </dgm:pt>
    <dgm:pt modelId="{34F4B05C-6E18-4844-B764-12A2A36942BC}" type="sibTrans" cxnId="{AF52D920-841D-4A06-A536-14D95541583B}">
      <dgm:prSet/>
      <dgm:spPr/>
      <dgm:t>
        <a:bodyPr/>
        <a:lstStyle/>
        <a:p>
          <a:endParaRPr lang="en-US"/>
        </a:p>
      </dgm:t>
    </dgm:pt>
    <dgm:pt modelId="{C949DE8A-7923-425A-BE70-3008898E1AC0}">
      <dgm:prSet/>
      <dgm:spPr/>
      <dgm:t>
        <a:bodyPr/>
        <a:lstStyle/>
        <a:p>
          <a:pPr>
            <a:defRPr cap="all"/>
          </a:pPr>
          <a:r>
            <a:rPr lang="fr-FR"/>
            <a:t>Présentation du Dashboard</a:t>
          </a:r>
          <a:endParaRPr lang="en-US"/>
        </a:p>
      </dgm:t>
    </dgm:pt>
    <dgm:pt modelId="{400E801B-12D7-4D11-AC92-424F91BD2270}" type="parTrans" cxnId="{5AF97B88-DE93-4802-B5AD-1D4585C070BB}">
      <dgm:prSet/>
      <dgm:spPr/>
      <dgm:t>
        <a:bodyPr/>
        <a:lstStyle/>
        <a:p>
          <a:endParaRPr lang="en-US"/>
        </a:p>
      </dgm:t>
    </dgm:pt>
    <dgm:pt modelId="{AFFC67D2-E8E7-4506-B9B3-ED86FEA5F74E}" type="sibTrans" cxnId="{5AF97B88-DE93-4802-B5AD-1D4585C070BB}">
      <dgm:prSet/>
      <dgm:spPr/>
      <dgm:t>
        <a:bodyPr/>
        <a:lstStyle/>
        <a:p>
          <a:endParaRPr lang="en-US"/>
        </a:p>
      </dgm:t>
    </dgm:pt>
    <dgm:pt modelId="{EFFBFF85-A9D1-4434-B95C-1ABFB7DC94FF}" type="pres">
      <dgm:prSet presAssocID="{220763D9-7101-4C05-8947-E221BE526314}" presName="root" presStyleCnt="0">
        <dgm:presLayoutVars>
          <dgm:dir/>
          <dgm:resizeHandles val="exact"/>
        </dgm:presLayoutVars>
      </dgm:prSet>
      <dgm:spPr/>
    </dgm:pt>
    <dgm:pt modelId="{8AA2A960-C21F-4F56-BE55-030B0C4FF6B2}" type="pres">
      <dgm:prSet presAssocID="{A597A09D-2B21-45B8-8E01-105A50F51041}" presName="compNode" presStyleCnt="0"/>
      <dgm:spPr/>
    </dgm:pt>
    <dgm:pt modelId="{001AAE76-39A9-41B0-8881-327E089A191F}" type="pres">
      <dgm:prSet presAssocID="{A597A09D-2B21-45B8-8E01-105A50F51041}" presName="iconBgRect" presStyleLbl="bgShp" presStyleIdx="0" presStyleCnt="5"/>
      <dgm:spPr/>
    </dgm:pt>
    <dgm:pt modelId="{A03C0C3E-A1DE-4B96-A5ED-97788ED7F325}" type="pres">
      <dgm:prSet presAssocID="{A597A09D-2B21-45B8-8E01-105A50F5104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avec un remplissage uni"/>
        </a:ext>
      </dgm:extLst>
    </dgm:pt>
    <dgm:pt modelId="{89C62529-3D0D-4844-8E78-29E5D7F80022}" type="pres">
      <dgm:prSet presAssocID="{A597A09D-2B21-45B8-8E01-105A50F51041}" presName="spaceRect" presStyleCnt="0"/>
      <dgm:spPr/>
    </dgm:pt>
    <dgm:pt modelId="{5CB67243-7163-4680-88F5-4CBE234BAB4B}" type="pres">
      <dgm:prSet presAssocID="{A597A09D-2B21-45B8-8E01-105A50F51041}" presName="textRect" presStyleLbl="revTx" presStyleIdx="0" presStyleCnt="5">
        <dgm:presLayoutVars>
          <dgm:chMax val="1"/>
          <dgm:chPref val="1"/>
        </dgm:presLayoutVars>
      </dgm:prSet>
      <dgm:spPr/>
    </dgm:pt>
    <dgm:pt modelId="{1CBFD6BE-3D55-424D-B4EC-ACA73811D60D}" type="pres">
      <dgm:prSet presAssocID="{1DCC0365-0330-4D49-9D73-C4A42540A044}" presName="sibTrans" presStyleCnt="0"/>
      <dgm:spPr/>
    </dgm:pt>
    <dgm:pt modelId="{DA8AB46B-06C3-44BB-A455-C54DB3C18699}" type="pres">
      <dgm:prSet presAssocID="{54A2878D-A657-4884-B533-9AEC99AE7B38}" presName="compNode" presStyleCnt="0"/>
      <dgm:spPr/>
    </dgm:pt>
    <dgm:pt modelId="{15F99D45-3D23-4361-A198-1A4EEA312A91}" type="pres">
      <dgm:prSet presAssocID="{54A2878D-A657-4884-B533-9AEC99AE7B38}" presName="iconBgRect" presStyleLbl="bgShp" presStyleIdx="1" presStyleCnt="5"/>
      <dgm:spPr/>
    </dgm:pt>
    <dgm:pt modelId="{2E192A24-A0CF-4C34-8863-578315AFE4A2}" type="pres">
      <dgm:prSet presAssocID="{54A2878D-A657-4884-B533-9AEC99AE7B3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B3B57E2-7CD4-46AB-920B-5487091E639A}" type="pres">
      <dgm:prSet presAssocID="{54A2878D-A657-4884-B533-9AEC99AE7B38}" presName="spaceRect" presStyleCnt="0"/>
      <dgm:spPr/>
    </dgm:pt>
    <dgm:pt modelId="{73BC5B21-1F73-475B-8F36-BCF0BE04A724}" type="pres">
      <dgm:prSet presAssocID="{54A2878D-A657-4884-B533-9AEC99AE7B38}" presName="textRect" presStyleLbl="revTx" presStyleIdx="1" presStyleCnt="5">
        <dgm:presLayoutVars>
          <dgm:chMax val="1"/>
          <dgm:chPref val="1"/>
        </dgm:presLayoutVars>
      </dgm:prSet>
      <dgm:spPr/>
    </dgm:pt>
    <dgm:pt modelId="{722A2FB7-2CB4-486E-A9A7-ABF5DAD76CC5}" type="pres">
      <dgm:prSet presAssocID="{CBB16DCF-7489-4920-8413-F869876F247E}" presName="sibTrans" presStyleCnt="0"/>
      <dgm:spPr/>
    </dgm:pt>
    <dgm:pt modelId="{72F67981-2BDF-4CE8-9828-3203DDCCBE24}" type="pres">
      <dgm:prSet presAssocID="{D0B65DE4-81B5-4D73-8653-334FCEA32AED}" presName="compNode" presStyleCnt="0"/>
      <dgm:spPr/>
    </dgm:pt>
    <dgm:pt modelId="{C53036FB-8403-4829-85E6-76BEFC5D58D1}" type="pres">
      <dgm:prSet presAssocID="{D0B65DE4-81B5-4D73-8653-334FCEA32AED}" presName="iconBgRect" presStyleLbl="bgShp" presStyleIdx="2" presStyleCnt="5"/>
      <dgm:spPr/>
    </dgm:pt>
    <dgm:pt modelId="{434BBEF6-0BEF-4648-B9B1-9C2394EAAD42}" type="pres">
      <dgm:prSet presAssocID="{D0B65DE4-81B5-4D73-8653-334FCEA32A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E1E29DB8-579D-45B5-8009-01F2441E4044}" type="pres">
      <dgm:prSet presAssocID="{D0B65DE4-81B5-4D73-8653-334FCEA32AED}" presName="spaceRect" presStyleCnt="0"/>
      <dgm:spPr/>
    </dgm:pt>
    <dgm:pt modelId="{2109F59B-070C-403F-BB12-6A22DA24993A}" type="pres">
      <dgm:prSet presAssocID="{D0B65DE4-81B5-4D73-8653-334FCEA32AED}" presName="textRect" presStyleLbl="revTx" presStyleIdx="2" presStyleCnt="5">
        <dgm:presLayoutVars>
          <dgm:chMax val="1"/>
          <dgm:chPref val="1"/>
        </dgm:presLayoutVars>
      </dgm:prSet>
      <dgm:spPr/>
    </dgm:pt>
    <dgm:pt modelId="{122B1636-9EA3-42AD-BD7A-E375CB49B3FC}" type="pres">
      <dgm:prSet presAssocID="{92A49FB7-ABDA-4F6E-9630-915C4187FB01}" presName="sibTrans" presStyleCnt="0"/>
      <dgm:spPr/>
    </dgm:pt>
    <dgm:pt modelId="{89CA1264-21B3-4913-9104-D63AC4928EDC}" type="pres">
      <dgm:prSet presAssocID="{7BD974BF-F2EF-4A32-9855-8F54DF4C0BE8}" presName="compNode" presStyleCnt="0"/>
      <dgm:spPr/>
    </dgm:pt>
    <dgm:pt modelId="{E0860DC4-0049-42B7-9B3D-A9086C5B55A0}" type="pres">
      <dgm:prSet presAssocID="{7BD974BF-F2EF-4A32-9855-8F54DF4C0BE8}" presName="iconBgRect" presStyleLbl="bgShp" presStyleIdx="3" presStyleCnt="5"/>
      <dgm:spPr/>
    </dgm:pt>
    <dgm:pt modelId="{1E71F812-04B0-4BCB-BAC9-75EC13CC90E3}" type="pres">
      <dgm:prSet presAssocID="{7BD974BF-F2EF-4A32-9855-8F54DF4C0BE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ECA6F67C-E606-4F95-817A-3465059ADB40}" type="pres">
      <dgm:prSet presAssocID="{7BD974BF-F2EF-4A32-9855-8F54DF4C0BE8}" presName="spaceRect" presStyleCnt="0"/>
      <dgm:spPr/>
    </dgm:pt>
    <dgm:pt modelId="{FAB05F1C-4491-4FAD-86B5-FB44A4E79203}" type="pres">
      <dgm:prSet presAssocID="{7BD974BF-F2EF-4A32-9855-8F54DF4C0BE8}" presName="textRect" presStyleLbl="revTx" presStyleIdx="3" presStyleCnt="5">
        <dgm:presLayoutVars>
          <dgm:chMax val="1"/>
          <dgm:chPref val="1"/>
        </dgm:presLayoutVars>
      </dgm:prSet>
      <dgm:spPr/>
    </dgm:pt>
    <dgm:pt modelId="{A6879B0B-B62B-4D6B-8851-3AD86C1073EA}" type="pres">
      <dgm:prSet presAssocID="{34F4B05C-6E18-4844-B764-12A2A36942BC}" presName="sibTrans" presStyleCnt="0"/>
      <dgm:spPr/>
    </dgm:pt>
    <dgm:pt modelId="{80A7631D-65A2-4CFA-8FB7-BEC4102B8548}" type="pres">
      <dgm:prSet presAssocID="{C949DE8A-7923-425A-BE70-3008898E1AC0}" presName="compNode" presStyleCnt="0"/>
      <dgm:spPr/>
    </dgm:pt>
    <dgm:pt modelId="{227D69FB-0C2F-4F47-8B06-0F560CD3C412}" type="pres">
      <dgm:prSet presAssocID="{C949DE8A-7923-425A-BE70-3008898E1AC0}" presName="iconBgRect" presStyleLbl="bgShp" presStyleIdx="4" presStyleCnt="5"/>
      <dgm:spPr/>
    </dgm:pt>
    <dgm:pt modelId="{C365D78D-530A-412E-B1A6-E3A35077D565}" type="pres">
      <dgm:prSet presAssocID="{C949DE8A-7923-425A-BE70-3008898E1AC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643B1226-4BF6-4DC9-82FE-DBBA13CC22C5}" type="pres">
      <dgm:prSet presAssocID="{C949DE8A-7923-425A-BE70-3008898E1AC0}" presName="spaceRect" presStyleCnt="0"/>
      <dgm:spPr/>
    </dgm:pt>
    <dgm:pt modelId="{36616B5E-51C4-4E06-A25B-869C5DAF22F5}" type="pres">
      <dgm:prSet presAssocID="{C949DE8A-7923-425A-BE70-3008898E1AC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52D920-841D-4A06-A536-14D95541583B}" srcId="{220763D9-7101-4C05-8947-E221BE526314}" destId="{7BD974BF-F2EF-4A32-9855-8F54DF4C0BE8}" srcOrd="3" destOrd="0" parTransId="{3634D0C7-9535-4F4C-9953-C3AC9A3376B7}" sibTransId="{34F4B05C-6E18-4844-B764-12A2A36942BC}"/>
    <dgm:cxn modelId="{AEF9B362-A486-49C6-958D-8CAB539B26D9}" type="presOf" srcId="{7BD974BF-F2EF-4A32-9855-8F54DF4C0BE8}" destId="{FAB05F1C-4491-4FAD-86B5-FB44A4E79203}" srcOrd="0" destOrd="0" presId="urn:microsoft.com/office/officeart/2018/5/layout/IconCircleLabelList"/>
    <dgm:cxn modelId="{133DEB72-5E44-4C53-897E-D86E519C1920}" type="presOf" srcId="{C949DE8A-7923-425A-BE70-3008898E1AC0}" destId="{36616B5E-51C4-4E06-A25B-869C5DAF22F5}" srcOrd="0" destOrd="0" presId="urn:microsoft.com/office/officeart/2018/5/layout/IconCircleLabelList"/>
    <dgm:cxn modelId="{08B4897A-04F8-4E54-A33E-9B35F9A1105E}" srcId="{220763D9-7101-4C05-8947-E221BE526314}" destId="{A597A09D-2B21-45B8-8E01-105A50F51041}" srcOrd="0" destOrd="0" parTransId="{CBBA5BAA-59C8-4B63-B2AB-B22275EF7CB9}" sibTransId="{1DCC0365-0330-4D49-9D73-C4A42540A044}"/>
    <dgm:cxn modelId="{5AF97B88-DE93-4802-B5AD-1D4585C070BB}" srcId="{220763D9-7101-4C05-8947-E221BE526314}" destId="{C949DE8A-7923-425A-BE70-3008898E1AC0}" srcOrd="4" destOrd="0" parTransId="{400E801B-12D7-4D11-AC92-424F91BD2270}" sibTransId="{AFFC67D2-E8E7-4506-B9B3-ED86FEA5F74E}"/>
    <dgm:cxn modelId="{DCF9B792-1FF9-42CD-A21E-CD63FF033921}" srcId="{220763D9-7101-4C05-8947-E221BE526314}" destId="{54A2878D-A657-4884-B533-9AEC99AE7B38}" srcOrd="1" destOrd="0" parTransId="{863D0986-2ABA-4E39-ACA5-19F5E4C49EFB}" sibTransId="{CBB16DCF-7489-4920-8413-F869876F247E}"/>
    <dgm:cxn modelId="{62897EAA-93C3-45EC-8F02-9629728AD6D0}" srcId="{220763D9-7101-4C05-8947-E221BE526314}" destId="{D0B65DE4-81B5-4D73-8653-334FCEA32AED}" srcOrd="2" destOrd="0" parTransId="{572347C9-9A02-4967-A93D-80A3D70C88E3}" sibTransId="{92A49FB7-ABDA-4F6E-9630-915C4187FB01}"/>
    <dgm:cxn modelId="{C13A75B9-01A9-476A-839E-0B2736F1DEBB}" type="presOf" srcId="{A597A09D-2B21-45B8-8E01-105A50F51041}" destId="{5CB67243-7163-4680-88F5-4CBE234BAB4B}" srcOrd="0" destOrd="0" presId="urn:microsoft.com/office/officeart/2018/5/layout/IconCircleLabelList"/>
    <dgm:cxn modelId="{75E171BF-883B-43A1-9E62-CE1E3A601E69}" type="presOf" srcId="{D0B65DE4-81B5-4D73-8653-334FCEA32AED}" destId="{2109F59B-070C-403F-BB12-6A22DA24993A}" srcOrd="0" destOrd="0" presId="urn:microsoft.com/office/officeart/2018/5/layout/IconCircleLabelList"/>
    <dgm:cxn modelId="{129D10D0-BC9E-483C-850A-F059260D0644}" type="presOf" srcId="{54A2878D-A657-4884-B533-9AEC99AE7B38}" destId="{73BC5B21-1F73-475B-8F36-BCF0BE04A724}" srcOrd="0" destOrd="0" presId="urn:microsoft.com/office/officeart/2018/5/layout/IconCircleLabelList"/>
    <dgm:cxn modelId="{CAB42EEB-9B01-4780-8013-BB112B253082}" type="presOf" srcId="{220763D9-7101-4C05-8947-E221BE526314}" destId="{EFFBFF85-A9D1-4434-B95C-1ABFB7DC94FF}" srcOrd="0" destOrd="0" presId="urn:microsoft.com/office/officeart/2018/5/layout/IconCircleLabelList"/>
    <dgm:cxn modelId="{9A8C2045-2C7E-4940-9676-6B161740A7D7}" type="presParOf" srcId="{EFFBFF85-A9D1-4434-B95C-1ABFB7DC94FF}" destId="{8AA2A960-C21F-4F56-BE55-030B0C4FF6B2}" srcOrd="0" destOrd="0" presId="urn:microsoft.com/office/officeart/2018/5/layout/IconCircleLabelList"/>
    <dgm:cxn modelId="{A159496F-70B9-412B-85DA-FD38D98B7787}" type="presParOf" srcId="{8AA2A960-C21F-4F56-BE55-030B0C4FF6B2}" destId="{001AAE76-39A9-41B0-8881-327E089A191F}" srcOrd="0" destOrd="0" presId="urn:microsoft.com/office/officeart/2018/5/layout/IconCircleLabelList"/>
    <dgm:cxn modelId="{F6FFBEA8-DDED-4463-95BD-2A1AF964E22C}" type="presParOf" srcId="{8AA2A960-C21F-4F56-BE55-030B0C4FF6B2}" destId="{A03C0C3E-A1DE-4B96-A5ED-97788ED7F325}" srcOrd="1" destOrd="0" presId="urn:microsoft.com/office/officeart/2018/5/layout/IconCircleLabelList"/>
    <dgm:cxn modelId="{7FD7ECF1-F533-42C4-8FA7-3612F5A69851}" type="presParOf" srcId="{8AA2A960-C21F-4F56-BE55-030B0C4FF6B2}" destId="{89C62529-3D0D-4844-8E78-29E5D7F80022}" srcOrd="2" destOrd="0" presId="urn:microsoft.com/office/officeart/2018/5/layout/IconCircleLabelList"/>
    <dgm:cxn modelId="{C30B3840-3A28-4FCB-A5BB-63EE05542AA6}" type="presParOf" srcId="{8AA2A960-C21F-4F56-BE55-030B0C4FF6B2}" destId="{5CB67243-7163-4680-88F5-4CBE234BAB4B}" srcOrd="3" destOrd="0" presId="urn:microsoft.com/office/officeart/2018/5/layout/IconCircleLabelList"/>
    <dgm:cxn modelId="{EF1009C3-FC01-4612-A4D4-1A83177B0097}" type="presParOf" srcId="{EFFBFF85-A9D1-4434-B95C-1ABFB7DC94FF}" destId="{1CBFD6BE-3D55-424D-B4EC-ACA73811D60D}" srcOrd="1" destOrd="0" presId="urn:microsoft.com/office/officeart/2018/5/layout/IconCircleLabelList"/>
    <dgm:cxn modelId="{B59052A0-9F7A-4AA5-BB11-751F648EB79C}" type="presParOf" srcId="{EFFBFF85-A9D1-4434-B95C-1ABFB7DC94FF}" destId="{DA8AB46B-06C3-44BB-A455-C54DB3C18699}" srcOrd="2" destOrd="0" presId="urn:microsoft.com/office/officeart/2018/5/layout/IconCircleLabelList"/>
    <dgm:cxn modelId="{F132247D-49BC-4C8A-9F0E-59F142DEB9F4}" type="presParOf" srcId="{DA8AB46B-06C3-44BB-A455-C54DB3C18699}" destId="{15F99D45-3D23-4361-A198-1A4EEA312A91}" srcOrd="0" destOrd="0" presId="urn:microsoft.com/office/officeart/2018/5/layout/IconCircleLabelList"/>
    <dgm:cxn modelId="{06DE2E11-19B8-4DED-9ACE-D7386D4CB10A}" type="presParOf" srcId="{DA8AB46B-06C3-44BB-A455-C54DB3C18699}" destId="{2E192A24-A0CF-4C34-8863-578315AFE4A2}" srcOrd="1" destOrd="0" presId="urn:microsoft.com/office/officeart/2018/5/layout/IconCircleLabelList"/>
    <dgm:cxn modelId="{7B7CF5FD-37F0-47B5-B1FA-77EBB4034E54}" type="presParOf" srcId="{DA8AB46B-06C3-44BB-A455-C54DB3C18699}" destId="{DB3B57E2-7CD4-46AB-920B-5487091E639A}" srcOrd="2" destOrd="0" presId="urn:microsoft.com/office/officeart/2018/5/layout/IconCircleLabelList"/>
    <dgm:cxn modelId="{34358084-65C6-44A8-B9E5-83EEAFA237A3}" type="presParOf" srcId="{DA8AB46B-06C3-44BB-A455-C54DB3C18699}" destId="{73BC5B21-1F73-475B-8F36-BCF0BE04A724}" srcOrd="3" destOrd="0" presId="urn:microsoft.com/office/officeart/2018/5/layout/IconCircleLabelList"/>
    <dgm:cxn modelId="{48D672D8-9133-4093-A13F-7261537ED5D7}" type="presParOf" srcId="{EFFBFF85-A9D1-4434-B95C-1ABFB7DC94FF}" destId="{722A2FB7-2CB4-486E-A9A7-ABF5DAD76CC5}" srcOrd="3" destOrd="0" presId="urn:microsoft.com/office/officeart/2018/5/layout/IconCircleLabelList"/>
    <dgm:cxn modelId="{29FD53BF-C759-441A-9B27-E9F1E20E66FB}" type="presParOf" srcId="{EFFBFF85-A9D1-4434-B95C-1ABFB7DC94FF}" destId="{72F67981-2BDF-4CE8-9828-3203DDCCBE24}" srcOrd="4" destOrd="0" presId="urn:microsoft.com/office/officeart/2018/5/layout/IconCircleLabelList"/>
    <dgm:cxn modelId="{5B3D00B0-6650-4F27-873D-883D5BF684D8}" type="presParOf" srcId="{72F67981-2BDF-4CE8-9828-3203DDCCBE24}" destId="{C53036FB-8403-4829-85E6-76BEFC5D58D1}" srcOrd="0" destOrd="0" presId="urn:microsoft.com/office/officeart/2018/5/layout/IconCircleLabelList"/>
    <dgm:cxn modelId="{A69435AA-F3C1-413E-9EFE-22E98468C536}" type="presParOf" srcId="{72F67981-2BDF-4CE8-9828-3203DDCCBE24}" destId="{434BBEF6-0BEF-4648-B9B1-9C2394EAAD42}" srcOrd="1" destOrd="0" presId="urn:microsoft.com/office/officeart/2018/5/layout/IconCircleLabelList"/>
    <dgm:cxn modelId="{D7484847-380E-4BCB-8A5E-7CD7C22B64E9}" type="presParOf" srcId="{72F67981-2BDF-4CE8-9828-3203DDCCBE24}" destId="{E1E29DB8-579D-45B5-8009-01F2441E4044}" srcOrd="2" destOrd="0" presId="urn:microsoft.com/office/officeart/2018/5/layout/IconCircleLabelList"/>
    <dgm:cxn modelId="{D018D874-A01E-4063-AC7F-AAB7DD2F19ED}" type="presParOf" srcId="{72F67981-2BDF-4CE8-9828-3203DDCCBE24}" destId="{2109F59B-070C-403F-BB12-6A22DA24993A}" srcOrd="3" destOrd="0" presId="urn:microsoft.com/office/officeart/2018/5/layout/IconCircleLabelList"/>
    <dgm:cxn modelId="{7E2A5E34-343D-4FF9-AF71-88C940D66719}" type="presParOf" srcId="{EFFBFF85-A9D1-4434-B95C-1ABFB7DC94FF}" destId="{122B1636-9EA3-42AD-BD7A-E375CB49B3FC}" srcOrd="5" destOrd="0" presId="urn:microsoft.com/office/officeart/2018/5/layout/IconCircleLabelList"/>
    <dgm:cxn modelId="{B2478A96-5D81-4ED7-A33E-2A8F58607ECA}" type="presParOf" srcId="{EFFBFF85-A9D1-4434-B95C-1ABFB7DC94FF}" destId="{89CA1264-21B3-4913-9104-D63AC4928EDC}" srcOrd="6" destOrd="0" presId="urn:microsoft.com/office/officeart/2018/5/layout/IconCircleLabelList"/>
    <dgm:cxn modelId="{7FC79718-B24A-47A7-AEC4-F47733F41916}" type="presParOf" srcId="{89CA1264-21B3-4913-9104-D63AC4928EDC}" destId="{E0860DC4-0049-42B7-9B3D-A9086C5B55A0}" srcOrd="0" destOrd="0" presId="urn:microsoft.com/office/officeart/2018/5/layout/IconCircleLabelList"/>
    <dgm:cxn modelId="{976369F1-8954-4BB2-B537-13E5960330A8}" type="presParOf" srcId="{89CA1264-21B3-4913-9104-D63AC4928EDC}" destId="{1E71F812-04B0-4BCB-BAC9-75EC13CC90E3}" srcOrd="1" destOrd="0" presId="urn:microsoft.com/office/officeart/2018/5/layout/IconCircleLabelList"/>
    <dgm:cxn modelId="{054E84A7-F907-4A30-872A-C99A03D38736}" type="presParOf" srcId="{89CA1264-21B3-4913-9104-D63AC4928EDC}" destId="{ECA6F67C-E606-4F95-817A-3465059ADB40}" srcOrd="2" destOrd="0" presId="urn:microsoft.com/office/officeart/2018/5/layout/IconCircleLabelList"/>
    <dgm:cxn modelId="{A20FCC45-DD05-4896-8B48-1FDCEAF2C633}" type="presParOf" srcId="{89CA1264-21B3-4913-9104-D63AC4928EDC}" destId="{FAB05F1C-4491-4FAD-86B5-FB44A4E79203}" srcOrd="3" destOrd="0" presId="urn:microsoft.com/office/officeart/2018/5/layout/IconCircleLabelList"/>
    <dgm:cxn modelId="{C0BCDDBB-0B51-4481-960E-5DDF75B1BD92}" type="presParOf" srcId="{EFFBFF85-A9D1-4434-B95C-1ABFB7DC94FF}" destId="{A6879B0B-B62B-4D6B-8851-3AD86C1073EA}" srcOrd="7" destOrd="0" presId="urn:microsoft.com/office/officeart/2018/5/layout/IconCircleLabelList"/>
    <dgm:cxn modelId="{837B125F-4EF1-4A9A-9B05-B137F1EB9FF2}" type="presParOf" srcId="{EFFBFF85-A9D1-4434-B95C-1ABFB7DC94FF}" destId="{80A7631D-65A2-4CFA-8FB7-BEC4102B8548}" srcOrd="8" destOrd="0" presId="urn:microsoft.com/office/officeart/2018/5/layout/IconCircleLabelList"/>
    <dgm:cxn modelId="{6955CA63-84AB-44AE-BA28-70878D9A3F9C}" type="presParOf" srcId="{80A7631D-65A2-4CFA-8FB7-BEC4102B8548}" destId="{227D69FB-0C2F-4F47-8B06-0F560CD3C412}" srcOrd="0" destOrd="0" presId="urn:microsoft.com/office/officeart/2018/5/layout/IconCircleLabelList"/>
    <dgm:cxn modelId="{410EB39B-7A66-4A5C-BD7D-B51E43BC4128}" type="presParOf" srcId="{80A7631D-65A2-4CFA-8FB7-BEC4102B8548}" destId="{C365D78D-530A-412E-B1A6-E3A35077D565}" srcOrd="1" destOrd="0" presId="urn:microsoft.com/office/officeart/2018/5/layout/IconCircleLabelList"/>
    <dgm:cxn modelId="{8DA5930C-3ABB-4EB2-92E1-842EC530301D}" type="presParOf" srcId="{80A7631D-65A2-4CFA-8FB7-BEC4102B8548}" destId="{643B1226-4BF6-4DC9-82FE-DBBA13CC22C5}" srcOrd="2" destOrd="0" presId="urn:microsoft.com/office/officeart/2018/5/layout/IconCircleLabelList"/>
    <dgm:cxn modelId="{CB89B25B-BC50-42B3-BA0E-77F6D9706AAE}" type="presParOf" srcId="{80A7631D-65A2-4CFA-8FB7-BEC4102B8548}" destId="{36616B5E-51C4-4E06-A25B-869C5DAF22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A2317D-0166-4C89-A890-128DF32D84FA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D90B750-46AD-4326-A0C7-76444BF14A94}">
      <dgm:prSet custT="1"/>
      <dgm:spPr/>
      <dgm:t>
        <a:bodyPr/>
        <a:lstStyle/>
        <a:p>
          <a:r>
            <a:rPr lang="fr-FR" sz="2400" dirty="0"/>
            <a:t>Test de l’ensemble des 8 algorithmes avec des hyperparamètres prédéfinis</a:t>
          </a:r>
        </a:p>
      </dgm:t>
    </dgm:pt>
    <dgm:pt modelId="{60866B04-557F-411D-9D34-4672B4707175}" type="parTrans" cxnId="{8E3A0DF2-FF70-4E4B-97EC-A73A4EBF0C7F}">
      <dgm:prSet/>
      <dgm:spPr/>
      <dgm:t>
        <a:bodyPr/>
        <a:lstStyle/>
        <a:p>
          <a:endParaRPr lang="fr-FR"/>
        </a:p>
      </dgm:t>
    </dgm:pt>
    <dgm:pt modelId="{F78FCB7C-4DF0-406F-B158-2649721ABC69}" type="sibTrans" cxnId="{8E3A0DF2-FF70-4E4B-97EC-A73A4EBF0C7F}">
      <dgm:prSet/>
      <dgm:spPr/>
      <dgm:t>
        <a:bodyPr/>
        <a:lstStyle/>
        <a:p>
          <a:endParaRPr lang="fr-FR"/>
        </a:p>
      </dgm:t>
    </dgm:pt>
    <dgm:pt modelId="{9C25BCAC-26AC-41BF-835E-DCB3F83B3BAE}">
      <dgm:prSet custT="1"/>
      <dgm:spPr/>
      <dgm:t>
        <a:bodyPr/>
        <a:lstStyle/>
        <a:p>
          <a:r>
            <a:rPr lang="fr-FR" sz="2400" dirty="0"/>
            <a:t>Test des 2 meilleurs algorithmes avec recherche des meilleurs hyperparamètres</a:t>
          </a:r>
        </a:p>
      </dgm:t>
    </dgm:pt>
    <dgm:pt modelId="{84B13DA8-ABA0-4C7C-8AA6-74F1F0A3EF98}" type="parTrans" cxnId="{C5554AD4-0588-49E9-A8E0-C43FBC9614D9}">
      <dgm:prSet/>
      <dgm:spPr/>
      <dgm:t>
        <a:bodyPr/>
        <a:lstStyle/>
        <a:p>
          <a:endParaRPr lang="fr-FR"/>
        </a:p>
      </dgm:t>
    </dgm:pt>
    <dgm:pt modelId="{C0781D57-67B2-407B-98A1-98C49FBACD51}" type="sibTrans" cxnId="{C5554AD4-0588-49E9-A8E0-C43FBC9614D9}">
      <dgm:prSet/>
      <dgm:spPr/>
      <dgm:t>
        <a:bodyPr/>
        <a:lstStyle/>
        <a:p>
          <a:endParaRPr lang="fr-FR"/>
        </a:p>
      </dgm:t>
    </dgm:pt>
    <dgm:pt modelId="{315B78BE-04B9-4CD2-8046-D1632102ADA9}" type="pres">
      <dgm:prSet presAssocID="{C3A2317D-0166-4C89-A890-128DF32D84FA}" presName="linearFlow" presStyleCnt="0">
        <dgm:presLayoutVars>
          <dgm:dir/>
          <dgm:resizeHandles val="exact"/>
        </dgm:presLayoutVars>
      </dgm:prSet>
      <dgm:spPr/>
    </dgm:pt>
    <dgm:pt modelId="{5A813ACB-FD94-44C0-B2E2-B94238F5D615}" type="pres">
      <dgm:prSet presAssocID="{7D90B750-46AD-4326-A0C7-76444BF14A94}" presName="composite" presStyleCnt="0"/>
      <dgm:spPr/>
    </dgm:pt>
    <dgm:pt modelId="{0E7ED743-295F-47F8-8AF2-8DA0F18472FB}" type="pres">
      <dgm:prSet presAssocID="{7D90B750-46AD-4326-A0C7-76444BF14A94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 1 avec un remplissage uni"/>
        </a:ext>
      </dgm:extLst>
    </dgm:pt>
    <dgm:pt modelId="{63AD83E0-E3B1-41A6-8EF7-A3C46E35A58F}" type="pres">
      <dgm:prSet presAssocID="{7D90B750-46AD-4326-A0C7-76444BF14A94}" presName="txShp" presStyleLbl="node1" presStyleIdx="0" presStyleCnt="2">
        <dgm:presLayoutVars>
          <dgm:bulletEnabled val="1"/>
        </dgm:presLayoutVars>
      </dgm:prSet>
      <dgm:spPr/>
    </dgm:pt>
    <dgm:pt modelId="{93C84339-4D8D-411C-B14A-DDD0BD510F16}" type="pres">
      <dgm:prSet presAssocID="{F78FCB7C-4DF0-406F-B158-2649721ABC69}" presName="spacing" presStyleCnt="0"/>
      <dgm:spPr/>
    </dgm:pt>
    <dgm:pt modelId="{E4032EC9-4919-4D3C-88A1-EF203B8A27F9}" type="pres">
      <dgm:prSet presAssocID="{9C25BCAC-26AC-41BF-835E-DCB3F83B3BAE}" presName="composite" presStyleCnt="0"/>
      <dgm:spPr/>
    </dgm:pt>
    <dgm:pt modelId="{FD07D33C-686C-4E12-99C9-B059D25F3D22}" type="pres">
      <dgm:prSet presAssocID="{9C25BCAC-26AC-41BF-835E-DCB3F83B3BAE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avec un remplissage uni"/>
        </a:ext>
      </dgm:extLst>
    </dgm:pt>
    <dgm:pt modelId="{E1BD544A-E496-4EFE-815D-E5ED2EBFEE7E}" type="pres">
      <dgm:prSet presAssocID="{9C25BCAC-26AC-41BF-835E-DCB3F83B3BAE}" presName="txShp" presStyleLbl="node1" presStyleIdx="1" presStyleCnt="2">
        <dgm:presLayoutVars>
          <dgm:bulletEnabled val="1"/>
        </dgm:presLayoutVars>
      </dgm:prSet>
      <dgm:spPr/>
    </dgm:pt>
  </dgm:ptLst>
  <dgm:cxnLst>
    <dgm:cxn modelId="{A4B6CD4E-F4D5-4D9E-8F8A-36AD63DB287F}" type="presOf" srcId="{9C25BCAC-26AC-41BF-835E-DCB3F83B3BAE}" destId="{E1BD544A-E496-4EFE-815D-E5ED2EBFEE7E}" srcOrd="0" destOrd="0" presId="urn:microsoft.com/office/officeart/2005/8/layout/vList3"/>
    <dgm:cxn modelId="{7BB8A657-1A5E-42AC-9BAC-76128FDD7896}" type="presOf" srcId="{C3A2317D-0166-4C89-A890-128DF32D84FA}" destId="{315B78BE-04B9-4CD2-8046-D1632102ADA9}" srcOrd="0" destOrd="0" presId="urn:microsoft.com/office/officeart/2005/8/layout/vList3"/>
    <dgm:cxn modelId="{B34E00BF-B2E7-43D8-896F-44D2CE02F0EB}" type="presOf" srcId="{7D90B750-46AD-4326-A0C7-76444BF14A94}" destId="{63AD83E0-E3B1-41A6-8EF7-A3C46E35A58F}" srcOrd="0" destOrd="0" presId="urn:microsoft.com/office/officeart/2005/8/layout/vList3"/>
    <dgm:cxn modelId="{C5554AD4-0588-49E9-A8E0-C43FBC9614D9}" srcId="{C3A2317D-0166-4C89-A890-128DF32D84FA}" destId="{9C25BCAC-26AC-41BF-835E-DCB3F83B3BAE}" srcOrd="1" destOrd="0" parTransId="{84B13DA8-ABA0-4C7C-8AA6-74F1F0A3EF98}" sibTransId="{C0781D57-67B2-407B-98A1-98C49FBACD51}"/>
    <dgm:cxn modelId="{8E3A0DF2-FF70-4E4B-97EC-A73A4EBF0C7F}" srcId="{C3A2317D-0166-4C89-A890-128DF32D84FA}" destId="{7D90B750-46AD-4326-A0C7-76444BF14A94}" srcOrd="0" destOrd="0" parTransId="{60866B04-557F-411D-9D34-4672B4707175}" sibTransId="{F78FCB7C-4DF0-406F-B158-2649721ABC69}"/>
    <dgm:cxn modelId="{800C27C3-C37B-4C47-A0E9-6323B545F0BB}" type="presParOf" srcId="{315B78BE-04B9-4CD2-8046-D1632102ADA9}" destId="{5A813ACB-FD94-44C0-B2E2-B94238F5D615}" srcOrd="0" destOrd="0" presId="urn:microsoft.com/office/officeart/2005/8/layout/vList3"/>
    <dgm:cxn modelId="{0E3B6919-02F0-48D0-B84F-8F1F065BBC89}" type="presParOf" srcId="{5A813ACB-FD94-44C0-B2E2-B94238F5D615}" destId="{0E7ED743-295F-47F8-8AF2-8DA0F18472FB}" srcOrd="0" destOrd="0" presId="urn:microsoft.com/office/officeart/2005/8/layout/vList3"/>
    <dgm:cxn modelId="{25B471B3-0131-482B-A434-5024023E6722}" type="presParOf" srcId="{5A813ACB-FD94-44C0-B2E2-B94238F5D615}" destId="{63AD83E0-E3B1-41A6-8EF7-A3C46E35A58F}" srcOrd="1" destOrd="0" presId="urn:microsoft.com/office/officeart/2005/8/layout/vList3"/>
    <dgm:cxn modelId="{D6162FFF-A78F-4FE6-B777-48A8FF4BF155}" type="presParOf" srcId="{315B78BE-04B9-4CD2-8046-D1632102ADA9}" destId="{93C84339-4D8D-411C-B14A-DDD0BD510F16}" srcOrd="1" destOrd="0" presId="urn:microsoft.com/office/officeart/2005/8/layout/vList3"/>
    <dgm:cxn modelId="{A78BF495-2659-460A-89E0-9E09EB0B99D5}" type="presParOf" srcId="{315B78BE-04B9-4CD2-8046-D1632102ADA9}" destId="{E4032EC9-4919-4D3C-88A1-EF203B8A27F9}" srcOrd="2" destOrd="0" presId="urn:microsoft.com/office/officeart/2005/8/layout/vList3"/>
    <dgm:cxn modelId="{E9C1B410-3807-4BF7-AD7A-27B84ABDD360}" type="presParOf" srcId="{E4032EC9-4919-4D3C-88A1-EF203B8A27F9}" destId="{FD07D33C-686C-4E12-99C9-B059D25F3D22}" srcOrd="0" destOrd="0" presId="urn:microsoft.com/office/officeart/2005/8/layout/vList3"/>
    <dgm:cxn modelId="{39B7C313-1031-464D-A435-D63F8660B591}" type="presParOf" srcId="{E4032EC9-4919-4D3C-88A1-EF203B8A27F9}" destId="{E1BD544A-E496-4EFE-815D-E5ED2EBFEE7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222F38-8576-4B9D-AF4D-16530915251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428047-B40E-4434-AD3B-B06F2AE0862B}">
      <dgm:prSet/>
      <dgm:spPr/>
      <dgm:t>
        <a:bodyPr/>
        <a:lstStyle/>
        <a:p>
          <a:r>
            <a:rPr lang="fr-FR"/>
            <a:t>Rapidité d'entrainement</a:t>
          </a:r>
        </a:p>
      </dgm:t>
    </dgm:pt>
    <dgm:pt modelId="{E193F7DF-EB7F-46D9-947B-1D1FC8F169D1}" type="parTrans" cxnId="{9FD91411-CF5B-452B-8186-3AA49EA4ED4C}">
      <dgm:prSet/>
      <dgm:spPr/>
      <dgm:t>
        <a:bodyPr/>
        <a:lstStyle/>
        <a:p>
          <a:endParaRPr lang="fr-FR"/>
        </a:p>
      </dgm:t>
    </dgm:pt>
    <dgm:pt modelId="{32D05649-2EAA-4D9D-9801-2E7FC1834252}" type="sibTrans" cxnId="{9FD91411-CF5B-452B-8186-3AA49EA4ED4C}">
      <dgm:prSet/>
      <dgm:spPr/>
      <dgm:t>
        <a:bodyPr/>
        <a:lstStyle/>
        <a:p>
          <a:endParaRPr lang="fr-FR"/>
        </a:p>
      </dgm:t>
    </dgm:pt>
    <dgm:pt modelId="{6B0CEDF3-25A0-4EA2-BA0C-B0FD10E49987}">
      <dgm:prSet/>
      <dgm:spPr/>
      <dgm:t>
        <a:bodyPr/>
        <a:lstStyle/>
        <a:p>
          <a:r>
            <a:rPr lang="fr-FR"/>
            <a:t>Rapidité d'exécution</a:t>
          </a:r>
        </a:p>
      </dgm:t>
    </dgm:pt>
    <dgm:pt modelId="{BDF0EF9A-011E-4D09-9104-FDCFEF08EA67}" type="parTrans" cxnId="{C6366043-6A1C-4E92-817C-57A2CE76B875}">
      <dgm:prSet/>
      <dgm:spPr/>
      <dgm:t>
        <a:bodyPr/>
        <a:lstStyle/>
        <a:p>
          <a:endParaRPr lang="fr-FR"/>
        </a:p>
      </dgm:t>
    </dgm:pt>
    <dgm:pt modelId="{3D9F169A-3471-45F5-BF31-9F5F79A3A1D8}" type="sibTrans" cxnId="{C6366043-6A1C-4E92-817C-57A2CE76B875}">
      <dgm:prSet/>
      <dgm:spPr/>
      <dgm:t>
        <a:bodyPr/>
        <a:lstStyle/>
        <a:p>
          <a:endParaRPr lang="fr-FR"/>
        </a:p>
      </dgm:t>
    </dgm:pt>
    <dgm:pt modelId="{00668353-19B8-4C9B-9DD4-E7268234A4AF}">
      <dgm:prSet/>
      <dgm:spPr/>
      <dgm:t>
        <a:bodyPr/>
        <a:lstStyle/>
        <a:p>
          <a:pPr>
            <a:buNone/>
          </a:pPr>
          <a:r>
            <a:rPr lang="fr-FR"/>
            <a:t>Score</a:t>
          </a:r>
        </a:p>
      </dgm:t>
    </dgm:pt>
    <dgm:pt modelId="{95155043-52D8-4DF3-8C25-5FABEF05CF83}" type="parTrans" cxnId="{A2D7A05C-C1C7-4F58-8E2C-EC420A7FBF9C}">
      <dgm:prSet/>
      <dgm:spPr/>
      <dgm:t>
        <a:bodyPr/>
        <a:lstStyle/>
        <a:p>
          <a:endParaRPr lang="fr-FR"/>
        </a:p>
      </dgm:t>
    </dgm:pt>
    <dgm:pt modelId="{68E82168-8770-4998-8092-F3624A6C7817}" type="sibTrans" cxnId="{A2D7A05C-C1C7-4F58-8E2C-EC420A7FBF9C}">
      <dgm:prSet/>
      <dgm:spPr/>
      <dgm:t>
        <a:bodyPr/>
        <a:lstStyle/>
        <a:p>
          <a:endParaRPr lang="fr-FR"/>
        </a:p>
      </dgm:t>
    </dgm:pt>
    <dgm:pt modelId="{5BA72464-1395-40DB-9364-1E223686592E}">
      <dgm:prSet/>
      <dgm:spPr/>
      <dgm:t>
        <a:bodyPr/>
        <a:lstStyle/>
        <a:p>
          <a:pPr>
            <a:buFontTx/>
            <a:buNone/>
          </a:pPr>
          <a:r>
            <a:rPr lang="fr-FR" dirty="0"/>
            <a:t>Score du train-set</a:t>
          </a:r>
        </a:p>
      </dgm:t>
    </dgm:pt>
    <dgm:pt modelId="{611A6C54-7B44-4F81-A564-4DBA4EFDC83C}" type="parTrans" cxnId="{9AD4F3FB-31D1-413A-B2AF-E56741232921}">
      <dgm:prSet/>
      <dgm:spPr/>
      <dgm:t>
        <a:bodyPr/>
        <a:lstStyle/>
        <a:p>
          <a:endParaRPr lang="fr-FR"/>
        </a:p>
      </dgm:t>
    </dgm:pt>
    <dgm:pt modelId="{BEF28284-C269-4B08-901C-08A1A19A533C}" type="sibTrans" cxnId="{9AD4F3FB-31D1-413A-B2AF-E56741232921}">
      <dgm:prSet/>
      <dgm:spPr/>
      <dgm:t>
        <a:bodyPr/>
        <a:lstStyle/>
        <a:p>
          <a:endParaRPr lang="fr-FR"/>
        </a:p>
      </dgm:t>
    </dgm:pt>
    <dgm:pt modelId="{12A75693-2B62-47C2-A2EB-7B57BE38C880}">
      <dgm:prSet/>
      <dgm:spPr/>
      <dgm:t>
        <a:bodyPr/>
        <a:lstStyle/>
        <a:p>
          <a:pPr>
            <a:buNone/>
          </a:pPr>
          <a:r>
            <a:rPr lang="fr-FR"/>
            <a:t>Stabilité</a:t>
          </a:r>
        </a:p>
      </dgm:t>
    </dgm:pt>
    <dgm:pt modelId="{B659F0E4-2EDB-4D75-88C9-B20FCE325E9E}" type="parTrans" cxnId="{D7DF4A39-51E1-4FE6-839C-CB25892B6E47}">
      <dgm:prSet/>
      <dgm:spPr/>
      <dgm:t>
        <a:bodyPr/>
        <a:lstStyle/>
        <a:p>
          <a:endParaRPr lang="fr-FR"/>
        </a:p>
      </dgm:t>
    </dgm:pt>
    <dgm:pt modelId="{8400D4E6-8438-4E31-9370-9C75768EE005}" type="sibTrans" cxnId="{D7DF4A39-51E1-4FE6-839C-CB25892B6E47}">
      <dgm:prSet/>
      <dgm:spPr/>
      <dgm:t>
        <a:bodyPr/>
        <a:lstStyle/>
        <a:p>
          <a:endParaRPr lang="fr-FR"/>
        </a:p>
      </dgm:t>
    </dgm:pt>
    <dgm:pt modelId="{AEACBB6E-9D00-4B62-9C9F-A8B1EEB06DED}">
      <dgm:prSet/>
      <dgm:spPr/>
      <dgm:t>
        <a:bodyPr/>
        <a:lstStyle/>
        <a:p>
          <a:pPr>
            <a:buFontTx/>
            <a:buNone/>
          </a:pPr>
          <a:r>
            <a:rPr lang="fr-FR" dirty="0"/>
            <a:t>Variation des </a:t>
          </a:r>
          <a:br>
            <a:rPr lang="fr-FR" dirty="0"/>
          </a:br>
          <a:r>
            <a:rPr lang="fr-FR" dirty="0"/>
            <a:t>scores par </a:t>
          </a:r>
          <a:r>
            <a:rPr lang="fr-FR" dirty="0" err="1"/>
            <a:t>fold</a:t>
          </a:r>
          <a:endParaRPr lang="fr-FR" dirty="0"/>
        </a:p>
      </dgm:t>
    </dgm:pt>
    <dgm:pt modelId="{666C85EC-4E77-4A1A-9B3F-B6E0CAC7A6A8}" type="parTrans" cxnId="{7BA83EF5-3235-4FDB-BFD0-7D735E3D338F}">
      <dgm:prSet/>
      <dgm:spPr/>
      <dgm:t>
        <a:bodyPr/>
        <a:lstStyle/>
        <a:p>
          <a:endParaRPr lang="fr-FR"/>
        </a:p>
      </dgm:t>
    </dgm:pt>
    <dgm:pt modelId="{C1F56EA0-D954-4EAB-8FF4-CE22B03C8B90}" type="sibTrans" cxnId="{7BA83EF5-3235-4FDB-BFD0-7D735E3D338F}">
      <dgm:prSet/>
      <dgm:spPr/>
      <dgm:t>
        <a:bodyPr/>
        <a:lstStyle/>
        <a:p>
          <a:endParaRPr lang="fr-FR"/>
        </a:p>
      </dgm:t>
    </dgm:pt>
    <dgm:pt modelId="{AB6858D8-72B3-43AB-84A8-54729283B175}">
      <dgm:prSet/>
      <dgm:spPr/>
      <dgm:t>
        <a:bodyPr/>
        <a:lstStyle/>
        <a:p>
          <a:pPr>
            <a:buFontTx/>
            <a:buNone/>
          </a:pPr>
          <a:r>
            <a:rPr lang="fr-FR" dirty="0"/>
            <a:t>Score du test-set</a:t>
          </a:r>
        </a:p>
      </dgm:t>
    </dgm:pt>
    <dgm:pt modelId="{17247FE8-53C3-470D-8C97-AEE0DFAE45F2}" type="parTrans" cxnId="{42812BED-31C5-43C9-80A4-1EC48E7AF079}">
      <dgm:prSet/>
      <dgm:spPr/>
      <dgm:t>
        <a:bodyPr/>
        <a:lstStyle/>
        <a:p>
          <a:endParaRPr lang="fr-FR"/>
        </a:p>
      </dgm:t>
    </dgm:pt>
    <dgm:pt modelId="{EBB2803D-67F8-495C-AAD5-9D85348F7741}" type="sibTrans" cxnId="{42812BED-31C5-43C9-80A4-1EC48E7AF079}">
      <dgm:prSet/>
      <dgm:spPr/>
      <dgm:t>
        <a:bodyPr/>
        <a:lstStyle/>
        <a:p>
          <a:endParaRPr lang="fr-FR"/>
        </a:p>
      </dgm:t>
    </dgm:pt>
    <dgm:pt modelId="{E6150972-A813-4580-8E7F-10A5B69C7089}" type="pres">
      <dgm:prSet presAssocID="{65222F38-8576-4B9D-AF4D-165309152514}" presName="matrix" presStyleCnt="0">
        <dgm:presLayoutVars>
          <dgm:chMax val="1"/>
          <dgm:dir/>
          <dgm:resizeHandles val="exact"/>
        </dgm:presLayoutVars>
      </dgm:prSet>
      <dgm:spPr/>
    </dgm:pt>
    <dgm:pt modelId="{436DFE98-BC6C-4E5B-B9AA-51D1561BE954}" type="pres">
      <dgm:prSet presAssocID="{65222F38-8576-4B9D-AF4D-165309152514}" presName="diamond" presStyleLbl="bgShp" presStyleIdx="0" presStyleCnt="1"/>
      <dgm:spPr/>
    </dgm:pt>
    <dgm:pt modelId="{1A0CCD6D-2D89-4877-BEE7-064AB8793AD8}" type="pres">
      <dgm:prSet presAssocID="{65222F38-8576-4B9D-AF4D-16530915251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D10639F-0093-42A7-9D16-A6568902B83D}" type="pres">
      <dgm:prSet presAssocID="{65222F38-8576-4B9D-AF4D-16530915251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26BA2A-3224-475C-8B20-D3519D7A5729}" type="pres">
      <dgm:prSet presAssocID="{65222F38-8576-4B9D-AF4D-16530915251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E01276-BE52-4505-B9FE-07CFE9AB4392}" type="pres">
      <dgm:prSet presAssocID="{65222F38-8576-4B9D-AF4D-16530915251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43710D-E6CE-4488-A3AC-FEF392C72798}" type="presOf" srcId="{6B0CEDF3-25A0-4EA2-BA0C-B0FD10E49987}" destId="{2D10639F-0093-42A7-9D16-A6568902B83D}" srcOrd="0" destOrd="0" presId="urn:microsoft.com/office/officeart/2005/8/layout/matrix3"/>
    <dgm:cxn modelId="{9FD91411-CF5B-452B-8186-3AA49EA4ED4C}" srcId="{65222F38-8576-4B9D-AF4D-165309152514}" destId="{09428047-B40E-4434-AD3B-B06F2AE0862B}" srcOrd="0" destOrd="0" parTransId="{E193F7DF-EB7F-46D9-947B-1D1FC8F169D1}" sibTransId="{32D05649-2EAA-4D9D-9801-2E7FC1834252}"/>
    <dgm:cxn modelId="{D14CD517-61B6-45E7-BB6F-E78D7D933569}" type="presOf" srcId="{00668353-19B8-4C9B-9DD4-E7268234A4AF}" destId="{DD26BA2A-3224-475C-8B20-D3519D7A5729}" srcOrd="0" destOrd="0" presId="urn:microsoft.com/office/officeart/2005/8/layout/matrix3"/>
    <dgm:cxn modelId="{B1B78B19-71BC-4A82-8114-BD2572E0BCB0}" type="presOf" srcId="{AEACBB6E-9D00-4B62-9C9F-A8B1EEB06DED}" destId="{D5E01276-BE52-4505-B9FE-07CFE9AB4392}" srcOrd="0" destOrd="1" presId="urn:microsoft.com/office/officeart/2005/8/layout/matrix3"/>
    <dgm:cxn modelId="{D7DF4A39-51E1-4FE6-839C-CB25892B6E47}" srcId="{65222F38-8576-4B9D-AF4D-165309152514}" destId="{12A75693-2B62-47C2-A2EB-7B57BE38C880}" srcOrd="3" destOrd="0" parTransId="{B659F0E4-2EDB-4D75-88C9-B20FCE325E9E}" sibTransId="{8400D4E6-8438-4E31-9370-9C75768EE005}"/>
    <dgm:cxn modelId="{A2D7A05C-C1C7-4F58-8E2C-EC420A7FBF9C}" srcId="{65222F38-8576-4B9D-AF4D-165309152514}" destId="{00668353-19B8-4C9B-9DD4-E7268234A4AF}" srcOrd="2" destOrd="0" parTransId="{95155043-52D8-4DF3-8C25-5FABEF05CF83}" sibTransId="{68E82168-8770-4998-8092-F3624A6C7817}"/>
    <dgm:cxn modelId="{5CEBDD5E-B3C0-4AFC-A196-71B2BC94AF55}" type="presOf" srcId="{09428047-B40E-4434-AD3B-B06F2AE0862B}" destId="{1A0CCD6D-2D89-4877-BEE7-064AB8793AD8}" srcOrd="0" destOrd="0" presId="urn:microsoft.com/office/officeart/2005/8/layout/matrix3"/>
    <dgm:cxn modelId="{C6366043-6A1C-4E92-817C-57A2CE76B875}" srcId="{65222F38-8576-4B9D-AF4D-165309152514}" destId="{6B0CEDF3-25A0-4EA2-BA0C-B0FD10E49987}" srcOrd="1" destOrd="0" parTransId="{BDF0EF9A-011E-4D09-9104-FDCFEF08EA67}" sibTransId="{3D9F169A-3471-45F5-BF31-9F5F79A3A1D8}"/>
    <dgm:cxn modelId="{6F347E66-EFFF-42AC-B90A-57A78A9916E0}" type="presOf" srcId="{65222F38-8576-4B9D-AF4D-165309152514}" destId="{E6150972-A813-4580-8E7F-10A5B69C7089}" srcOrd="0" destOrd="0" presId="urn:microsoft.com/office/officeart/2005/8/layout/matrix3"/>
    <dgm:cxn modelId="{92F50183-7E74-4CE5-BFCB-73BCD539572B}" type="presOf" srcId="{12A75693-2B62-47C2-A2EB-7B57BE38C880}" destId="{D5E01276-BE52-4505-B9FE-07CFE9AB4392}" srcOrd="0" destOrd="0" presId="urn:microsoft.com/office/officeart/2005/8/layout/matrix3"/>
    <dgm:cxn modelId="{E864EACF-A1D2-4511-BF09-3C839C67ABF6}" type="presOf" srcId="{AB6858D8-72B3-43AB-84A8-54729283B175}" destId="{DD26BA2A-3224-475C-8B20-D3519D7A5729}" srcOrd="0" destOrd="2" presId="urn:microsoft.com/office/officeart/2005/8/layout/matrix3"/>
    <dgm:cxn modelId="{42812BED-31C5-43C9-80A4-1EC48E7AF079}" srcId="{00668353-19B8-4C9B-9DD4-E7268234A4AF}" destId="{AB6858D8-72B3-43AB-84A8-54729283B175}" srcOrd="1" destOrd="0" parTransId="{17247FE8-53C3-470D-8C97-AEE0DFAE45F2}" sibTransId="{EBB2803D-67F8-495C-AAD5-9D85348F7741}"/>
    <dgm:cxn modelId="{7BA83EF5-3235-4FDB-BFD0-7D735E3D338F}" srcId="{12A75693-2B62-47C2-A2EB-7B57BE38C880}" destId="{AEACBB6E-9D00-4B62-9C9F-A8B1EEB06DED}" srcOrd="0" destOrd="0" parTransId="{666C85EC-4E77-4A1A-9B3F-B6E0CAC7A6A8}" sibTransId="{C1F56EA0-D954-4EAB-8FF4-CE22B03C8B90}"/>
    <dgm:cxn modelId="{9AD4F3FB-31D1-413A-B2AF-E56741232921}" srcId="{00668353-19B8-4C9B-9DD4-E7268234A4AF}" destId="{5BA72464-1395-40DB-9364-1E223686592E}" srcOrd="0" destOrd="0" parTransId="{611A6C54-7B44-4F81-A564-4DBA4EFDC83C}" sibTransId="{BEF28284-C269-4B08-901C-08A1A19A533C}"/>
    <dgm:cxn modelId="{C555BDFE-4473-41D7-B7CF-AFE74BA792D9}" type="presOf" srcId="{5BA72464-1395-40DB-9364-1E223686592E}" destId="{DD26BA2A-3224-475C-8B20-D3519D7A5729}" srcOrd="0" destOrd="1" presId="urn:microsoft.com/office/officeart/2005/8/layout/matrix3"/>
    <dgm:cxn modelId="{0CACF73B-3276-48AE-B640-7E3E5E9A0EE4}" type="presParOf" srcId="{E6150972-A813-4580-8E7F-10A5B69C7089}" destId="{436DFE98-BC6C-4E5B-B9AA-51D1561BE954}" srcOrd="0" destOrd="0" presId="urn:microsoft.com/office/officeart/2005/8/layout/matrix3"/>
    <dgm:cxn modelId="{AB3C0F88-A85D-4A8E-A982-63DA99374090}" type="presParOf" srcId="{E6150972-A813-4580-8E7F-10A5B69C7089}" destId="{1A0CCD6D-2D89-4877-BEE7-064AB8793AD8}" srcOrd="1" destOrd="0" presId="urn:microsoft.com/office/officeart/2005/8/layout/matrix3"/>
    <dgm:cxn modelId="{7C619924-2D77-4B1F-86F0-FB9BF96A2F81}" type="presParOf" srcId="{E6150972-A813-4580-8E7F-10A5B69C7089}" destId="{2D10639F-0093-42A7-9D16-A6568902B83D}" srcOrd="2" destOrd="0" presId="urn:microsoft.com/office/officeart/2005/8/layout/matrix3"/>
    <dgm:cxn modelId="{E5835AD2-38BA-4ECF-B7B7-B38C596A213E}" type="presParOf" srcId="{E6150972-A813-4580-8E7F-10A5B69C7089}" destId="{DD26BA2A-3224-475C-8B20-D3519D7A5729}" srcOrd="3" destOrd="0" presId="urn:microsoft.com/office/officeart/2005/8/layout/matrix3"/>
    <dgm:cxn modelId="{E95C7FC2-228D-43BC-8ED0-4E46F38D8430}" type="presParOf" srcId="{E6150972-A813-4580-8E7F-10A5B69C7089}" destId="{D5E01276-BE52-4505-B9FE-07CFE9AB439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F569052-658B-454E-B1FF-8BD25ECC4372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3C001DC0-AFBB-44B1-951A-0B253CA1A8D3}">
      <dgm:prSet/>
      <dgm:spPr/>
      <dgm:t>
        <a:bodyPr/>
        <a:lstStyle/>
        <a:p>
          <a:r>
            <a:rPr lang="fr-FR" dirty="0"/>
            <a:t>Les algorithmes sont testés entre eux sur </a:t>
          </a:r>
          <a:br>
            <a:rPr lang="fr-FR" dirty="0"/>
          </a:br>
          <a:r>
            <a:rPr lang="fr-FR" dirty="0"/>
            <a:t>le même jeu de donnée</a:t>
          </a:r>
        </a:p>
      </dgm:t>
    </dgm:pt>
    <dgm:pt modelId="{FA688FA2-980C-488D-90D5-000ABBA45903}" type="parTrans" cxnId="{7D6CB8F3-58CB-45B4-9681-8658925078E8}">
      <dgm:prSet/>
      <dgm:spPr/>
      <dgm:t>
        <a:bodyPr/>
        <a:lstStyle/>
        <a:p>
          <a:endParaRPr lang="fr-FR"/>
        </a:p>
      </dgm:t>
    </dgm:pt>
    <dgm:pt modelId="{C4EC0C00-E6D9-4CD2-9866-36756F41360A}" type="sibTrans" cxnId="{7D6CB8F3-58CB-45B4-9681-8658925078E8}">
      <dgm:prSet/>
      <dgm:spPr/>
      <dgm:t>
        <a:bodyPr/>
        <a:lstStyle/>
        <a:p>
          <a:endParaRPr lang="fr-FR"/>
        </a:p>
      </dgm:t>
    </dgm:pt>
    <dgm:pt modelId="{C4897BD4-C586-46AB-B88B-88DFFC6A2A11}" type="pres">
      <dgm:prSet presAssocID="{4F569052-658B-454E-B1FF-8BD25ECC4372}" presName="linearFlow" presStyleCnt="0">
        <dgm:presLayoutVars>
          <dgm:dir/>
          <dgm:resizeHandles val="exact"/>
        </dgm:presLayoutVars>
      </dgm:prSet>
      <dgm:spPr/>
    </dgm:pt>
    <dgm:pt modelId="{E7B656E3-D3B3-4243-8E8C-C9DE27C7A8A4}" type="pres">
      <dgm:prSet presAssocID="{3C001DC0-AFBB-44B1-951A-0B253CA1A8D3}" presName="comp" presStyleCnt="0"/>
      <dgm:spPr/>
    </dgm:pt>
    <dgm:pt modelId="{74E4077B-51CE-41B0-9DBD-A27A36591042}" type="pres">
      <dgm:prSet presAssocID="{3C001DC0-AFBB-44B1-951A-0B253CA1A8D3}" presName="rect2" presStyleLbl="node1" presStyleIdx="0" presStyleCnt="1">
        <dgm:presLayoutVars>
          <dgm:bulletEnabled val="1"/>
        </dgm:presLayoutVars>
      </dgm:prSet>
      <dgm:spPr/>
    </dgm:pt>
    <dgm:pt modelId="{1F571648-CF0D-43F5-8881-381BCE350A13}" type="pres">
      <dgm:prSet presAssocID="{3C001DC0-AFBB-44B1-951A-0B253CA1A8D3}" presName="rect1" presStyleLbl="ln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Avertissement contour"/>
        </a:ext>
      </dgm:extLst>
    </dgm:pt>
  </dgm:ptLst>
  <dgm:cxnLst>
    <dgm:cxn modelId="{6231F085-F218-400C-BBA5-83687491DA3F}" type="presOf" srcId="{4F569052-658B-454E-B1FF-8BD25ECC4372}" destId="{C4897BD4-C586-46AB-B88B-88DFFC6A2A11}" srcOrd="0" destOrd="0" presId="urn:microsoft.com/office/officeart/2008/layout/AlternatingPictureBlocks"/>
    <dgm:cxn modelId="{096B8188-D866-4973-9B34-76BA30CE55CD}" type="presOf" srcId="{3C001DC0-AFBB-44B1-951A-0B253CA1A8D3}" destId="{74E4077B-51CE-41B0-9DBD-A27A36591042}" srcOrd="0" destOrd="0" presId="urn:microsoft.com/office/officeart/2008/layout/AlternatingPictureBlocks"/>
    <dgm:cxn modelId="{7D6CB8F3-58CB-45B4-9681-8658925078E8}" srcId="{4F569052-658B-454E-B1FF-8BD25ECC4372}" destId="{3C001DC0-AFBB-44B1-951A-0B253CA1A8D3}" srcOrd="0" destOrd="0" parTransId="{FA688FA2-980C-488D-90D5-000ABBA45903}" sibTransId="{C4EC0C00-E6D9-4CD2-9866-36756F41360A}"/>
    <dgm:cxn modelId="{DD525ABC-18E0-484D-8EB9-EC227A4EFCD7}" type="presParOf" srcId="{C4897BD4-C586-46AB-B88B-88DFFC6A2A11}" destId="{E7B656E3-D3B3-4243-8E8C-C9DE27C7A8A4}" srcOrd="0" destOrd="0" presId="urn:microsoft.com/office/officeart/2008/layout/AlternatingPictureBlocks"/>
    <dgm:cxn modelId="{3146631B-E4D9-4AD8-801C-F2E07F4B9592}" type="presParOf" srcId="{E7B656E3-D3B3-4243-8E8C-C9DE27C7A8A4}" destId="{74E4077B-51CE-41B0-9DBD-A27A36591042}" srcOrd="0" destOrd="0" presId="urn:microsoft.com/office/officeart/2008/layout/AlternatingPictureBlocks"/>
    <dgm:cxn modelId="{1AA4A934-AFEF-4554-920B-09E779D16F8F}" type="presParOf" srcId="{E7B656E3-D3B3-4243-8E8C-C9DE27C7A8A4}" destId="{1F571648-CF0D-43F5-8881-381BCE350A1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3B07042-3373-4CF3-8F33-4F67AB572EE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8BBD37-39D2-4406-AA12-CC600C3772C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/>
            <a:t>Accuracy</a:t>
          </a:r>
        </a:p>
      </dgm:t>
    </dgm:pt>
    <dgm:pt modelId="{012D43C0-874D-4317-9735-0E2377228E11}" type="parTrans" cxnId="{FF4A6673-5298-41D3-A1E8-2738B704DE71}">
      <dgm:prSet/>
      <dgm:spPr/>
      <dgm:t>
        <a:bodyPr/>
        <a:lstStyle/>
        <a:p>
          <a:endParaRPr lang="fr-FR"/>
        </a:p>
      </dgm:t>
    </dgm:pt>
    <dgm:pt modelId="{9AC10C6B-2B76-4858-A115-3C47497322B8}" type="sibTrans" cxnId="{FF4A6673-5298-41D3-A1E8-2738B704DE71}">
      <dgm:prSet/>
      <dgm:spPr/>
      <dgm:t>
        <a:bodyPr/>
        <a:lstStyle/>
        <a:p>
          <a:endParaRPr lang="fr-FR"/>
        </a:p>
      </dgm:t>
    </dgm:pt>
    <dgm:pt modelId="{82DF3070-B1E7-4A47-84B4-3137D84F21B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/>
            <a:t>ROC AUC</a:t>
          </a:r>
        </a:p>
      </dgm:t>
    </dgm:pt>
    <dgm:pt modelId="{E2E5CE0E-F30A-445C-88A7-044B8583C28C}" type="parTrans" cxnId="{BA914CEF-FBA2-4766-BB13-B83F825A11DE}">
      <dgm:prSet/>
      <dgm:spPr/>
      <dgm:t>
        <a:bodyPr/>
        <a:lstStyle/>
        <a:p>
          <a:endParaRPr lang="fr-FR"/>
        </a:p>
      </dgm:t>
    </dgm:pt>
    <dgm:pt modelId="{81D71F78-E06B-4D79-B682-2F4E88BCAB86}" type="sibTrans" cxnId="{BA914CEF-FBA2-4766-BB13-B83F825A11DE}">
      <dgm:prSet/>
      <dgm:spPr/>
      <dgm:t>
        <a:bodyPr/>
        <a:lstStyle/>
        <a:p>
          <a:endParaRPr lang="fr-FR"/>
        </a:p>
      </dgm:t>
    </dgm:pt>
    <dgm:pt modelId="{FB581783-EC83-4C29-B9F0-3AD13C96F34D}" type="pres">
      <dgm:prSet presAssocID="{B3B07042-3373-4CF3-8F33-4F67AB572EEF}" presName="linearFlow" presStyleCnt="0">
        <dgm:presLayoutVars>
          <dgm:dir/>
          <dgm:resizeHandles val="exact"/>
        </dgm:presLayoutVars>
      </dgm:prSet>
      <dgm:spPr/>
    </dgm:pt>
    <dgm:pt modelId="{B081883B-0C90-427F-81F4-889DF2330B3B}" type="pres">
      <dgm:prSet presAssocID="{A58BBD37-39D2-4406-AA12-CC600C3772C1}" presName="composite" presStyleCnt="0"/>
      <dgm:spPr/>
    </dgm:pt>
    <dgm:pt modelId="{AA1DAAA3-6969-4765-AAE8-2A1248E19103}" type="pres">
      <dgm:prSet presAssocID="{A58BBD37-39D2-4406-AA12-CC600C3772C1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rmer avec un remplissage uni"/>
        </a:ext>
      </dgm:extLst>
    </dgm:pt>
    <dgm:pt modelId="{FA91638C-347F-4901-8FCB-17063A436D97}" type="pres">
      <dgm:prSet presAssocID="{A58BBD37-39D2-4406-AA12-CC600C3772C1}" presName="txShp" presStyleLbl="node1" presStyleIdx="0" presStyleCnt="2">
        <dgm:presLayoutVars>
          <dgm:bulletEnabled val="1"/>
        </dgm:presLayoutVars>
      </dgm:prSet>
      <dgm:spPr/>
    </dgm:pt>
    <dgm:pt modelId="{E260B5EB-5B29-40E6-9D49-ACBA2C427C7C}" type="pres">
      <dgm:prSet presAssocID="{9AC10C6B-2B76-4858-A115-3C47497322B8}" presName="spacing" presStyleCnt="0"/>
      <dgm:spPr/>
    </dgm:pt>
    <dgm:pt modelId="{1BB8AADB-8ABE-47C2-8DFC-C58FEABF2092}" type="pres">
      <dgm:prSet presAssocID="{82DF3070-B1E7-4A47-84B4-3137D84F21B8}" presName="composite" presStyleCnt="0"/>
      <dgm:spPr/>
    </dgm:pt>
    <dgm:pt modelId="{8DA8F8A1-C1FC-4A3B-BCD4-AE6079B33064}" type="pres">
      <dgm:prSet presAssocID="{82DF3070-B1E7-4A47-84B4-3137D84F21B8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 avec un remplissage uni"/>
        </a:ext>
      </dgm:extLst>
    </dgm:pt>
    <dgm:pt modelId="{65B6ABCD-849B-4BEC-BA53-122D56A1A17C}" type="pres">
      <dgm:prSet presAssocID="{82DF3070-B1E7-4A47-84B4-3137D84F21B8}" presName="txShp" presStyleLbl="node1" presStyleIdx="1" presStyleCnt="2">
        <dgm:presLayoutVars>
          <dgm:bulletEnabled val="1"/>
        </dgm:presLayoutVars>
      </dgm:prSet>
      <dgm:spPr/>
    </dgm:pt>
  </dgm:ptLst>
  <dgm:cxnLst>
    <dgm:cxn modelId="{2197A52E-A8EB-4CA0-B251-07FA60E59663}" type="presOf" srcId="{B3B07042-3373-4CF3-8F33-4F67AB572EEF}" destId="{FB581783-EC83-4C29-B9F0-3AD13C96F34D}" srcOrd="0" destOrd="0" presId="urn:microsoft.com/office/officeart/2005/8/layout/vList3"/>
    <dgm:cxn modelId="{54461C46-31CD-4081-9AC0-7E41627CD429}" type="presOf" srcId="{A58BBD37-39D2-4406-AA12-CC600C3772C1}" destId="{FA91638C-347F-4901-8FCB-17063A436D97}" srcOrd="0" destOrd="0" presId="urn:microsoft.com/office/officeart/2005/8/layout/vList3"/>
    <dgm:cxn modelId="{FF4A6673-5298-41D3-A1E8-2738B704DE71}" srcId="{B3B07042-3373-4CF3-8F33-4F67AB572EEF}" destId="{A58BBD37-39D2-4406-AA12-CC600C3772C1}" srcOrd="0" destOrd="0" parTransId="{012D43C0-874D-4317-9735-0E2377228E11}" sibTransId="{9AC10C6B-2B76-4858-A115-3C47497322B8}"/>
    <dgm:cxn modelId="{AFDAC8BD-7487-4B4F-8EE9-86212F800872}" type="presOf" srcId="{82DF3070-B1E7-4A47-84B4-3137D84F21B8}" destId="{65B6ABCD-849B-4BEC-BA53-122D56A1A17C}" srcOrd="0" destOrd="0" presId="urn:microsoft.com/office/officeart/2005/8/layout/vList3"/>
    <dgm:cxn modelId="{BA914CEF-FBA2-4766-BB13-B83F825A11DE}" srcId="{B3B07042-3373-4CF3-8F33-4F67AB572EEF}" destId="{82DF3070-B1E7-4A47-84B4-3137D84F21B8}" srcOrd="1" destOrd="0" parTransId="{E2E5CE0E-F30A-445C-88A7-044B8583C28C}" sibTransId="{81D71F78-E06B-4D79-B682-2F4E88BCAB86}"/>
    <dgm:cxn modelId="{7F853EDB-E19C-4639-9C26-405CB12ED9AE}" type="presParOf" srcId="{FB581783-EC83-4C29-B9F0-3AD13C96F34D}" destId="{B081883B-0C90-427F-81F4-889DF2330B3B}" srcOrd="0" destOrd="0" presId="urn:microsoft.com/office/officeart/2005/8/layout/vList3"/>
    <dgm:cxn modelId="{EFBECCAF-35B6-490A-B81A-6C95F3479435}" type="presParOf" srcId="{B081883B-0C90-427F-81F4-889DF2330B3B}" destId="{AA1DAAA3-6969-4765-AAE8-2A1248E19103}" srcOrd="0" destOrd="0" presId="urn:microsoft.com/office/officeart/2005/8/layout/vList3"/>
    <dgm:cxn modelId="{2D5D54E7-AA1B-4C27-B123-F93C4277E7A2}" type="presParOf" srcId="{B081883B-0C90-427F-81F4-889DF2330B3B}" destId="{FA91638C-347F-4901-8FCB-17063A436D97}" srcOrd="1" destOrd="0" presId="urn:microsoft.com/office/officeart/2005/8/layout/vList3"/>
    <dgm:cxn modelId="{584BE19A-6F2D-4072-BACB-806A18947BD9}" type="presParOf" srcId="{FB581783-EC83-4C29-B9F0-3AD13C96F34D}" destId="{E260B5EB-5B29-40E6-9D49-ACBA2C427C7C}" srcOrd="1" destOrd="0" presId="urn:microsoft.com/office/officeart/2005/8/layout/vList3"/>
    <dgm:cxn modelId="{47419926-5D95-4090-9F78-87848DD39064}" type="presParOf" srcId="{FB581783-EC83-4C29-B9F0-3AD13C96F34D}" destId="{1BB8AADB-8ABE-47C2-8DFC-C58FEABF2092}" srcOrd="2" destOrd="0" presId="urn:microsoft.com/office/officeart/2005/8/layout/vList3"/>
    <dgm:cxn modelId="{76FAE5BD-DFA6-4EA9-B9F1-488D74D682E9}" type="presParOf" srcId="{1BB8AADB-8ABE-47C2-8DFC-C58FEABF2092}" destId="{8DA8F8A1-C1FC-4A3B-BCD4-AE6079B33064}" srcOrd="0" destOrd="0" presId="urn:microsoft.com/office/officeart/2005/8/layout/vList3"/>
    <dgm:cxn modelId="{4B0BB414-E436-403A-B05D-A2CFB0AF1873}" type="presParOf" srcId="{1BB8AADB-8ABE-47C2-8DFC-C58FEABF2092}" destId="{65B6ABCD-849B-4BEC-BA53-122D56A1A1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D618E91-A00B-46F6-AF3D-C43488BDDF7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C374953-D573-4DA7-AD13-5915476C058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/>
            <a:t>Jeu de données déséquilibré</a:t>
          </a:r>
        </a:p>
      </dgm:t>
    </dgm:pt>
    <dgm:pt modelId="{2F61EB77-477D-4847-A551-F73325CCFC53}" type="parTrans" cxnId="{9CE54E44-07AF-44E8-B790-1A8D68256D92}">
      <dgm:prSet/>
      <dgm:spPr/>
      <dgm:t>
        <a:bodyPr/>
        <a:lstStyle/>
        <a:p>
          <a:endParaRPr lang="fr-FR"/>
        </a:p>
      </dgm:t>
    </dgm:pt>
    <dgm:pt modelId="{27A27342-ED33-4904-AF44-8A3233AB1F4D}" type="sibTrans" cxnId="{9CE54E44-07AF-44E8-B790-1A8D68256D92}">
      <dgm:prSet/>
      <dgm:spPr/>
      <dgm:t>
        <a:bodyPr/>
        <a:lstStyle/>
        <a:p>
          <a:endParaRPr lang="fr-FR"/>
        </a:p>
      </dgm:t>
    </dgm:pt>
    <dgm:pt modelId="{4D18DA0C-779A-4AB9-8531-0B7C272016F1}" type="pres">
      <dgm:prSet presAssocID="{2D618E91-A00B-46F6-AF3D-C43488BDDF76}" presName="linearFlow" presStyleCnt="0">
        <dgm:presLayoutVars>
          <dgm:dir/>
          <dgm:resizeHandles val="exact"/>
        </dgm:presLayoutVars>
      </dgm:prSet>
      <dgm:spPr/>
    </dgm:pt>
    <dgm:pt modelId="{D02D1B48-4AEE-46F5-A47E-0B6048F7DB6A}" type="pres">
      <dgm:prSet presAssocID="{9C374953-D573-4DA7-AD13-5915476C0587}" presName="composite" presStyleCnt="0"/>
      <dgm:spPr/>
    </dgm:pt>
    <dgm:pt modelId="{703642C5-80F7-488F-AD45-3735D68A13BE}" type="pres">
      <dgm:prSet presAssocID="{9C374953-D573-4DA7-AD13-5915476C058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 avec un remplissage uni"/>
        </a:ext>
      </dgm:extLst>
    </dgm:pt>
    <dgm:pt modelId="{BD6B3935-1E7E-43C5-80EB-221F5B3AAB0E}" type="pres">
      <dgm:prSet presAssocID="{9C374953-D573-4DA7-AD13-5915476C0587}" presName="txShp" presStyleLbl="node1" presStyleIdx="0" presStyleCnt="1" custScaleX="98138">
        <dgm:presLayoutVars>
          <dgm:bulletEnabled val="1"/>
        </dgm:presLayoutVars>
      </dgm:prSet>
      <dgm:spPr/>
    </dgm:pt>
  </dgm:ptLst>
  <dgm:cxnLst>
    <dgm:cxn modelId="{8A043B5D-5FAC-44E2-B826-E0942C43F427}" type="presOf" srcId="{2D618E91-A00B-46F6-AF3D-C43488BDDF76}" destId="{4D18DA0C-779A-4AB9-8531-0B7C272016F1}" srcOrd="0" destOrd="0" presId="urn:microsoft.com/office/officeart/2005/8/layout/vList3"/>
    <dgm:cxn modelId="{9CE54E44-07AF-44E8-B790-1A8D68256D92}" srcId="{2D618E91-A00B-46F6-AF3D-C43488BDDF76}" destId="{9C374953-D573-4DA7-AD13-5915476C0587}" srcOrd="0" destOrd="0" parTransId="{2F61EB77-477D-4847-A551-F73325CCFC53}" sibTransId="{27A27342-ED33-4904-AF44-8A3233AB1F4D}"/>
    <dgm:cxn modelId="{7BFDA64C-C6F1-4012-ADD5-3B7251DB63A1}" type="presOf" srcId="{9C374953-D573-4DA7-AD13-5915476C0587}" destId="{BD6B3935-1E7E-43C5-80EB-221F5B3AAB0E}" srcOrd="0" destOrd="0" presId="urn:microsoft.com/office/officeart/2005/8/layout/vList3"/>
    <dgm:cxn modelId="{BC0263D4-C1AF-46B5-A855-D33CAA9E0545}" type="presParOf" srcId="{4D18DA0C-779A-4AB9-8531-0B7C272016F1}" destId="{D02D1B48-4AEE-46F5-A47E-0B6048F7DB6A}" srcOrd="0" destOrd="0" presId="urn:microsoft.com/office/officeart/2005/8/layout/vList3"/>
    <dgm:cxn modelId="{50045573-726C-4881-8DE6-5B30F6A24AEB}" type="presParOf" srcId="{D02D1B48-4AEE-46F5-A47E-0B6048F7DB6A}" destId="{703642C5-80F7-488F-AD45-3735D68A13BE}" srcOrd="0" destOrd="0" presId="urn:microsoft.com/office/officeart/2005/8/layout/vList3"/>
    <dgm:cxn modelId="{E4F53402-D56F-400E-93DC-425A59A2E9A7}" type="presParOf" srcId="{D02D1B48-4AEE-46F5-A47E-0B6048F7DB6A}" destId="{BD6B3935-1E7E-43C5-80EB-221F5B3AAB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D99D933-AD94-4530-96E5-E5A28929474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FE979C-E65D-408B-AF85-95852FF4695B}">
      <dgm:prSet/>
      <dgm:spPr/>
      <dgm:t>
        <a:bodyPr/>
        <a:lstStyle/>
        <a:p>
          <a:r>
            <a:rPr lang="fr-FR"/>
            <a:t>ROC: Receiver Operating Characteristic</a:t>
          </a:r>
        </a:p>
      </dgm:t>
    </dgm:pt>
    <dgm:pt modelId="{44210C79-9915-4D7B-B056-F58A6CDE3EB6}" type="parTrans" cxnId="{AC13AAD2-3511-44C7-BB5F-446C4103F6ED}">
      <dgm:prSet/>
      <dgm:spPr/>
      <dgm:t>
        <a:bodyPr/>
        <a:lstStyle/>
        <a:p>
          <a:endParaRPr lang="fr-FR"/>
        </a:p>
      </dgm:t>
    </dgm:pt>
    <dgm:pt modelId="{71413F76-42FE-4488-9B8C-73102F54A52B}" type="sibTrans" cxnId="{AC13AAD2-3511-44C7-BB5F-446C4103F6ED}">
      <dgm:prSet/>
      <dgm:spPr/>
      <dgm:t>
        <a:bodyPr/>
        <a:lstStyle/>
        <a:p>
          <a:endParaRPr lang="fr-FR"/>
        </a:p>
      </dgm:t>
    </dgm:pt>
    <dgm:pt modelId="{55407129-2FE6-47E7-8AA2-1870F880B967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Bon indicateur pour les jeu de données déséquilibrés</a:t>
          </a:r>
        </a:p>
      </dgm:t>
    </dgm:pt>
    <dgm:pt modelId="{0C667EEF-35ED-4B7C-BF71-1C41AA3BCC7F}" type="parTrans" cxnId="{F2D918D4-C185-4609-A544-74FF24A12F65}">
      <dgm:prSet/>
      <dgm:spPr/>
      <dgm:t>
        <a:bodyPr/>
        <a:lstStyle/>
        <a:p>
          <a:endParaRPr lang="fr-FR"/>
        </a:p>
      </dgm:t>
    </dgm:pt>
    <dgm:pt modelId="{2754525C-5C98-472E-B9F5-A433B5F7A668}" type="sibTrans" cxnId="{F2D918D4-C185-4609-A544-74FF24A12F65}">
      <dgm:prSet/>
      <dgm:spPr/>
      <dgm:t>
        <a:bodyPr/>
        <a:lstStyle/>
        <a:p>
          <a:endParaRPr lang="fr-FR"/>
        </a:p>
      </dgm:t>
    </dgm:pt>
    <dgm:pt modelId="{CA561290-83DE-49D3-946C-EEC26ED0AEB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Mesure les performances d'un modèle de classification </a:t>
          </a:r>
          <a:br>
            <a:rPr lang="fr-FR" dirty="0"/>
          </a:br>
          <a:r>
            <a:rPr lang="fr-FR" dirty="0"/>
            <a:t>pour tous les seuils de classification</a:t>
          </a:r>
        </a:p>
      </dgm:t>
    </dgm:pt>
    <dgm:pt modelId="{D8745152-BC1A-427D-B687-E6B4BEF2BDC6}" type="parTrans" cxnId="{710D042F-A497-4941-9687-F74C08A4C392}">
      <dgm:prSet/>
      <dgm:spPr/>
      <dgm:t>
        <a:bodyPr/>
        <a:lstStyle/>
        <a:p>
          <a:endParaRPr lang="fr-FR"/>
        </a:p>
      </dgm:t>
    </dgm:pt>
    <dgm:pt modelId="{BA2914BA-B90F-4CF8-B833-8ABCE12BBF67}" type="sibTrans" cxnId="{710D042F-A497-4941-9687-F74C08A4C392}">
      <dgm:prSet/>
      <dgm:spPr/>
      <dgm:t>
        <a:bodyPr/>
        <a:lstStyle/>
        <a:p>
          <a:endParaRPr lang="fr-FR"/>
        </a:p>
      </dgm:t>
    </dgm:pt>
    <dgm:pt modelId="{8ADF5123-1546-43AA-A1BD-06ED8893E45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Trace le taux de vrais positifs en fonction du taux de faux positifs</a:t>
          </a:r>
        </a:p>
      </dgm:t>
    </dgm:pt>
    <dgm:pt modelId="{A92AACDC-F075-4638-B88A-BF29F1757964}" type="parTrans" cxnId="{139EB610-B7C5-45BD-8051-5EE7ADC2888D}">
      <dgm:prSet/>
      <dgm:spPr/>
      <dgm:t>
        <a:bodyPr/>
        <a:lstStyle/>
        <a:p>
          <a:endParaRPr lang="fr-FR"/>
        </a:p>
      </dgm:t>
    </dgm:pt>
    <dgm:pt modelId="{ADDB4B4C-87A5-4000-8DF8-C34FB6A7DFFF}" type="sibTrans" cxnId="{139EB610-B7C5-45BD-8051-5EE7ADC2888D}">
      <dgm:prSet/>
      <dgm:spPr/>
      <dgm:t>
        <a:bodyPr/>
        <a:lstStyle/>
        <a:p>
          <a:endParaRPr lang="fr-FR"/>
        </a:p>
      </dgm:t>
    </dgm:pt>
    <dgm:pt modelId="{2481E9E5-FA99-4E18-9069-820DC359E136}" type="pres">
      <dgm:prSet presAssocID="{1D99D933-AD94-4530-96E5-E5A28929474C}" presName="linear" presStyleCnt="0">
        <dgm:presLayoutVars>
          <dgm:dir/>
          <dgm:animLvl val="lvl"/>
          <dgm:resizeHandles val="exact"/>
        </dgm:presLayoutVars>
      </dgm:prSet>
      <dgm:spPr/>
    </dgm:pt>
    <dgm:pt modelId="{FF442152-C29C-4FE3-8E29-46D77CAD404E}" type="pres">
      <dgm:prSet presAssocID="{27FE979C-E65D-408B-AF85-95852FF4695B}" presName="parentLin" presStyleCnt="0"/>
      <dgm:spPr/>
    </dgm:pt>
    <dgm:pt modelId="{0C300CF5-75F5-4DC0-B50D-1CD4D3155F5B}" type="pres">
      <dgm:prSet presAssocID="{27FE979C-E65D-408B-AF85-95852FF4695B}" presName="parentLeftMargin" presStyleLbl="node1" presStyleIdx="0" presStyleCnt="1"/>
      <dgm:spPr/>
    </dgm:pt>
    <dgm:pt modelId="{60D5DDAF-590F-4621-A879-2DE02C90FEC6}" type="pres">
      <dgm:prSet presAssocID="{27FE979C-E65D-408B-AF85-95852FF469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15A7782-0500-47A4-9E05-4425960FCBA0}" type="pres">
      <dgm:prSet presAssocID="{27FE979C-E65D-408B-AF85-95852FF4695B}" presName="negativeSpace" presStyleCnt="0"/>
      <dgm:spPr/>
    </dgm:pt>
    <dgm:pt modelId="{19A2D2A6-ACCB-4EC6-BDB4-62BB31E94E56}" type="pres">
      <dgm:prSet presAssocID="{27FE979C-E65D-408B-AF85-95852FF4695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27F6E02-CFE6-4448-824C-276950201298}" type="presOf" srcId="{55407129-2FE6-47E7-8AA2-1870F880B967}" destId="{19A2D2A6-ACCB-4EC6-BDB4-62BB31E94E56}" srcOrd="0" destOrd="0" presId="urn:microsoft.com/office/officeart/2005/8/layout/list1"/>
    <dgm:cxn modelId="{5A919B06-67C2-4C99-8029-C230A62C4665}" type="presOf" srcId="{27FE979C-E65D-408B-AF85-95852FF4695B}" destId="{60D5DDAF-590F-4621-A879-2DE02C90FEC6}" srcOrd="1" destOrd="0" presId="urn:microsoft.com/office/officeart/2005/8/layout/list1"/>
    <dgm:cxn modelId="{85AE240E-BB00-4A89-AEC1-84E60FB0D667}" type="presOf" srcId="{8ADF5123-1546-43AA-A1BD-06ED8893E45B}" destId="{19A2D2A6-ACCB-4EC6-BDB4-62BB31E94E56}" srcOrd="0" destOrd="2" presId="urn:microsoft.com/office/officeart/2005/8/layout/list1"/>
    <dgm:cxn modelId="{139EB610-B7C5-45BD-8051-5EE7ADC2888D}" srcId="{27FE979C-E65D-408B-AF85-95852FF4695B}" destId="{8ADF5123-1546-43AA-A1BD-06ED8893E45B}" srcOrd="2" destOrd="0" parTransId="{A92AACDC-F075-4638-B88A-BF29F1757964}" sibTransId="{ADDB4B4C-87A5-4000-8DF8-C34FB6A7DFFF}"/>
    <dgm:cxn modelId="{710D042F-A497-4941-9687-F74C08A4C392}" srcId="{27FE979C-E65D-408B-AF85-95852FF4695B}" destId="{CA561290-83DE-49D3-946C-EEC26ED0AEB3}" srcOrd="1" destOrd="0" parTransId="{D8745152-BC1A-427D-B687-E6B4BEF2BDC6}" sibTransId="{BA2914BA-B90F-4CF8-B833-8ABCE12BBF67}"/>
    <dgm:cxn modelId="{3A8DA240-3613-4EAB-9FE3-CB866ABC97B6}" type="presOf" srcId="{CA561290-83DE-49D3-946C-EEC26ED0AEB3}" destId="{19A2D2A6-ACCB-4EC6-BDB4-62BB31E94E56}" srcOrd="0" destOrd="1" presId="urn:microsoft.com/office/officeart/2005/8/layout/list1"/>
    <dgm:cxn modelId="{F3C61560-6194-437F-99FC-1AA70CDDDE98}" type="presOf" srcId="{1D99D933-AD94-4530-96E5-E5A28929474C}" destId="{2481E9E5-FA99-4E18-9069-820DC359E136}" srcOrd="0" destOrd="0" presId="urn:microsoft.com/office/officeart/2005/8/layout/list1"/>
    <dgm:cxn modelId="{2145D6B1-5E78-44E8-9276-69F250CC6989}" type="presOf" srcId="{27FE979C-E65D-408B-AF85-95852FF4695B}" destId="{0C300CF5-75F5-4DC0-B50D-1CD4D3155F5B}" srcOrd="0" destOrd="0" presId="urn:microsoft.com/office/officeart/2005/8/layout/list1"/>
    <dgm:cxn modelId="{AC13AAD2-3511-44C7-BB5F-446C4103F6ED}" srcId="{1D99D933-AD94-4530-96E5-E5A28929474C}" destId="{27FE979C-E65D-408B-AF85-95852FF4695B}" srcOrd="0" destOrd="0" parTransId="{44210C79-9915-4D7B-B056-F58A6CDE3EB6}" sibTransId="{71413F76-42FE-4488-9B8C-73102F54A52B}"/>
    <dgm:cxn modelId="{F2D918D4-C185-4609-A544-74FF24A12F65}" srcId="{27FE979C-E65D-408B-AF85-95852FF4695B}" destId="{55407129-2FE6-47E7-8AA2-1870F880B967}" srcOrd="0" destOrd="0" parTransId="{0C667EEF-35ED-4B7C-BF71-1C41AA3BCC7F}" sibTransId="{2754525C-5C98-472E-B9F5-A433B5F7A668}"/>
    <dgm:cxn modelId="{4C9BF2F7-B047-49B1-A71B-C1689CF1924A}" type="presParOf" srcId="{2481E9E5-FA99-4E18-9069-820DC359E136}" destId="{FF442152-C29C-4FE3-8E29-46D77CAD404E}" srcOrd="0" destOrd="0" presId="urn:microsoft.com/office/officeart/2005/8/layout/list1"/>
    <dgm:cxn modelId="{A3A2D117-84CB-4C0D-8C00-3C72B934DE67}" type="presParOf" srcId="{FF442152-C29C-4FE3-8E29-46D77CAD404E}" destId="{0C300CF5-75F5-4DC0-B50D-1CD4D3155F5B}" srcOrd="0" destOrd="0" presId="urn:microsoft.com/office/officeart/2005/8/layout/list1"/>
    <dgm:cxn modelId="{F03BEF79-1270-4DB1-8441-0C8175762EA7}" type="presParOf" srcId="{FF442152-C29C-4FE3-8E29-46D77CAD404E}" destId="{60D5DDAF-590F-4621-A879-2DE02C90FEC6}" srcOrd="1" destOrd="0" presId="urn:microsoft.com/office/officeart/2005/8/layout/list1"/>
    <dgm:cxn modelId="{3F7BB9AE-570B-4CE9-BF89-6E7BC1B2F9BF}" type="presParOf" srcId="{2481E9E5-FA99-4E18-9069-820DC359E136}" destId="{815A7782-0500-47A4-9E05-4425960FCBA0}" srcOrd="1" destOrd="0" presId="urn:microsoft.com/office/officeart/2005/8/layout/list1"/>
    <dgm:cxn modelId="{281C9AAF-9021-4C9A-A2EF-05790F109037}" type="presParOf" srcId="{2481E9E5-FA99-4E18-9069-820DC359E136}" destId="{19A2D2A6-ACCB-4EC6-BDB4-62BB31E94E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5E51EB2-561C-4374-B589-6097577E16F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C171394-BCD8-4FEA-8725-3E31B114F939}">
      <dgm:prSet/>
      <dgm:spPr/>
      <dgm:t>
        <a:bodyPr/>
        <a:lstStyle/>
        <a:p>
          <a:pPr>
            <a:buNone/>
          </a:pPr>
          <a:r>
            <a:rPr lang="en-US"/>
            <a:t>AUC: Aire sous la courbe ROC</a:t>
          </a:r>
          <a:endParaRPr lang="fr-FR"/>
        </a:p>
      </dgm:t>
    </dgm:pt>
    <dgm:pt modelId="{EBCEA8EF-297D-4E00-9C29-E6897097639F}" type="parTrans" cxnId="{AEEE2FD7-44B7-4387-9238-0EBB13A50C7C}">
      <dgm:prSet/>
      <dgm:spPr/>
      <dgm:t>
        <a:bodyPr/>
        <a:lstStyle/>
        <a:p>
          <a:endParaRPr lang="fr-FR"/>
        </a:p>
      </dgm:t>
    </dgm:pt>
    <dgm:pt modelId="{84E8B4B7-16FD-4813-9985-11C494DEF3D5}" type="sibTrans" cxnId="{AEEE2FD7-44B7-4387-9238-0EBB13A50C7C}">
      <dgm:prSet/>
      <dgm:spPr/>
      <dgm:t>
        <a:bodyPr/>
        <a:lstStyle/>
        <a:p>
          <a:endParaRPr lang="fr-FR"/>
        </a:p>
      </dgm:t>
    </dgm:pt>
    <dgm:pt modelId="{1F9CE6C1-D273-4718-B175-8A0FFE783837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</a:t>
          </a:r>
          <a:r>
            <a:rPr lang="en-US" dirty="0" err="1"/>
            <a:t>Calcul</a:t>
          </a:r>
          <a:r>
            <a:rPr lang="en-US" dirty="0"/>
            <a:t> de </a:t>
          </a:r>
          <a:r>
            <a:rPr lang="en-US" dirty="0" err="1"/>
            <a:t>l’intégralité</a:t>
          </a:r>
          <a:r>
            <a:rPr lang="en-US" dirty="0"/>
            <a:t> de </a:t>
          </a:r>
          <a:r>
            <a:rPr lang="en-US" dirty="0" err="1"/>
            <a:t>l’aire</a:t>
          </a:r>
          <a:r>
            <a:rPr lang="en-US" dirty="0"/>
            <a:t> à deux dimensions sous </a:t>
          </a:r>
          <a:r>
            <a:rPr lang="en-US" dirty="0" err="1"/>
            <a:t>l’ensemble</a:t>
          </a:r>
          <a:r>
            <a:rPr lang="en-US" dirty="0"/>
            <a:t> de la </a:t>
          </a:r>
          <a:r>
            <a:rPr lang="en-US" dirty="0" err="1"/>
            <a:t>courbe</a:t>
          </a:r>
          <a:r>
            <a:rPr lang="en-US" dirty="0"/>
            <a:t> ROC</a:t>
          </a:r>
          <a:endParaRPr lang="fr-FR" dirty="0"/>
        </a:p>
      </dgm:t>
    </dgm:pt>
    <dgm:pt modelId="{9256BDB2-726D-44C4-8ACF-43BD17F75A2E}" type="parTrans" cxnId="{2829A730-321D-4A52-AC10-065D5614335A}">
      <dgm:prSet/>
      <dgm:spPr/>
      <dgm:t>
        <a:bodyPr/>
        <a:lstStyle/>
        <a:p>
          <a:endParaRPr lang="fr-FR"/>
        </a:p>
      </dgm:t>
    </dgm:pt>
    <dgm:pt modelId="{154CAA67-9EAF-4419-8E6C-C1AECD5F115E}" type="sibTrans" cxnId="{2829A730-321D-4A52-AC10-065D5614335A}">
      <dgm:prSet/>
      <dgm:spPr/>
      <dgm:t>
        <a:bodyPr/>
        <a:lstStyle/>
        <a:p>
          <a:endParaRPr lang="fr-FR"/>
        </a:p>
      </dgm:t>
    </dgm:pt>
    <dgm:pt modelId="{4C7EDE65-7FC1-4E2E-A75F-20E02E98C221}" type="pres">
      <dgm:prSet presAssocID="{F5E51EB2-561C-4374-B589-6097577E16FD}" presName="CompostProcess" presStyleCnt="0">
        <dgm:presLayoutVars>
          <dgm:dir/>
          <dgm:resizeHandles val="exact"/>
        </dgm:presLayoutVars>
      </dgm:prSet>
      <dgm:spPr/>
    </dgm:pt>
    <dgm:pt modelId="{2F187C60-029A-4029-ABE4-6AD77F71664F}" type="pres">
      <dgm:prSet presAssocID="{F5E51EB2-561C-4374-B589-6097577E16FD}" presName="arrow" presStyleLbl="bgShp" presStyleIdx="0" presStyleCnt="1"/>
      <dgm:spPr/>
    </dgm:pt>
    <dgm:pt modelId="{24A3FCCB-CE91-438D-BAA1-849730CC700E}" type="pres">
      <dgm:prSet presAssocID="{F5E51EB2-561C-4374-B589-6097577E16FD}" presName="linearProcess" presStyleCnt="0"/>
      <dgm:spPr/>
    </dgm:pt>
    <dgm:pt modelId="{FD2A306E-681E-4CD4-8EA9-DABBB54C364A}" type="pres">
      <dgm:prSet presAssocID="{AC171394-BCD8-4FEA-8725-3E31B114F939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2829A730-321D-4A52-AC10-065D5614335A}" srcId="{AC171394-BCD8-4FEA-8725-3E31B114F939}" destId="{1F9CE6C1-D273-4718-B175-8A0FFE783837}" srcOrd="0" destOrd="0" parTransId="{9256BDB2-726D-44C4-8ACF-43BD17F75A2E}" sibTransId="{154CAA67-9EAF-4419-8E6C-C1AECD5F115E}"/>
    <dgm:cxn modelId="{94BAD7C0-24C1-4DF6-8A0A-89A8B3325C70}" type="presOf" srcId="{1F9CE6C1-D273-4718-B175-8A0FFE783837}" destId="{FD2A306E-681E-4CD4-8EA9-DABBB54C364A}" srcOrd="0" destOrd="1" presId="urn:microsoft.com/office/officeart/2005/8/layout/hProcess9"/>
    <dgm:cxn modelId="{AEEE2FD7-44B7-4387-9238-0EBB13A50C7C}" srcId="{F5E51EB2-561C-4374-B589-6097577E16FD}" destId="{AC171394-BCD8-4FEA-8725-3E31B114F939}" srcOrd="0" destOrd="0" parTransId="{EBCEA8EF-297D-4E00-9C29-E6897097639F}" sibTransId="{84E8B4B7-16FD-4813-9985-11C494DEF3D5}"/>
    <dgm:cxn modelId="{215AD7E5-8A0C-4371-B374-CECB90D84935}" type="presOf" srcId="{F5E51EB2-561C-4374-B589-6097577E16FD}" destId="{4C7EDE65-7FC1-4E2E-A75F-20E02E98C221}" srcOrd="0" destOrd="0" presId="urn:microsoft.com/office/officeart/2005/8/layout/hProcess9"/>
    <dgm:cxn modelId="{A71088E6-A7A9-4530-8801-B0B8C96CA822}" type="presOf" srcId="{AC171394-BCD8-4FEA-8725-3E31B114F939}" destId="{FD2A306E-681E-4CD4-8EA9-DABBB54C364A}" srcOrd="0" destOrd="0" presId="urn:microsoft.com/office/officeart/2005/8/layout/hProcess9"/>
    <dgm:cxn modelId="{81F88125-5705-4B98-B197-F344DC1060AA}" type="presParOf" srcId="{4C7EDE65-7FC1-4E2E-A75F-20E02E98C221}" destId="{2F187C60-029A-4029-ABE4-6AD77F71664F}" srcOrd="0" destOrd="0" presId="urn:microsoft.com/office/officeart/2005/8/layout/hProcess9"/>
    <dgm:cxn modelId="{287F6F52-0505-4B6D-B2CD-1AFC5E5DEA9B}" type="presParOf" srcId="{4C7EDE65-7FC1-4E2E-A75F-20E02E98C221}" destId="{24A3FCCB-CE91-438D-BAA1-849730CC700E}" srcOrd="1" destOrd="0" presId="urn:microsoft.com/office/officeart/2005/8/layout/hProcess9"/>
    <dgm:cxn modelId="{96FD1B41-77DA-4E59-B651-1CFFB062C130}" type="presParOf" srcId="{24A3FCCB-CE91-438D-BAA1-849730CC700E}" destId="{FD2A306E-681E-4CD4-8EA9-DABBB54C364A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0468194-1EB8-46FB-B738-FD69A1CB826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C86CD99B-C41C-4373-9ADC-D998580B344A}">
      <dgm:prSet custT="1"/>
      <dgm:spPr/>
      <dgm:t>
        <a:bodyPr/>
        <a:lstStyle/>
        <a:p>
          <a:r>
            <a:rPr lang="fr-FR" sz="1050" dirty="0" err="1"/>
            <a:t>LGBMClassifier</a:t>
          </a:r>
          <a:endParaRPr lang="fr-FR" sz="1050" dirty="0"/>
        </a:p>
      </dgm:t>
    </dgm:pt>
    <dgm:pt modelId="{9AD10500-6ECC-4D34-A065-5F2687F96234}" type="parTrans" cxnId="{328032FC-61C2-4FB5-A7F1-83A2B68AA735}">
      <dgm:prSet/>
      <dgm:spPr/>
      <dgm:t>
        <a:bodyPr/>
        <a:lstStyle/>
        <a:p>
          <a:endParaRPr lang="fr-FR"/>
        </a:p>
      </dgm:t>
    </dgm:pt>
    <dgm:pt modelId="{E97A047D-F63B-45AD-9C9F-A3EC7A9181CA}" type="sibTrans" cxnId="{328032FC-61C2-4FB5-A7F1-83A2B68AA735}">
      <dgm:prSet/>
      <dgm:spPr/>
      <dgm:t>
        <a:bodyPr/>
        <a:lstStyle/>
        <a:p>
          <a:endParaRPr lang="fr-FR"/>
        </a:p>
      </dgm:t>
    </dgm:pt>
    <dgm:pt modelId="{43CA3F3E-1A96-4A52-B749-A735A1114CC1}">
      <dgm:prSet custT="1"/>
      <dgm:spPr/>
      <dgm:t>
        <a:bodyPr/>
        <a:lstStyle/>
        <a:p>
          <a:r>
            <a:rPr lang="fr-FR" sz="800" dirty="0" err="1"/>
            <a:t>CatBoostClassifier</a:t>
          </a:r>
          <a:endParaRPr lang="fr-FR" sz="700" dirty="0"/>
        </a:p>
      </dgm:t>
    </dgm:pt>
    <dgm:pt modelId="{B0EB509E-5669-424A-A38E-BB78430A9DEE}" type="parTrans" cxnId="{6BCADB40-BA55-465D-91AB-F2932B52982B}">
      <dgm:prSet/>
      <dgm:spPr/>
      <dgm:t>
        <a:bodyPr/>
        <a:lstStyle/>
        <a:p>
          <a:endParaRPr lang="fr-FR"/>
        </a:p>
      </dgm:t>
    </dgm:pt>
    <dgm:pt modelId="{D5A1EF19-D17E-4E72-8983-AABF4FDDA876}" type="sibTrans" cxnId="{6BCADB40-BA55-465D-91AB-F2932B52982B}">
      <dgm:prSet/>
      <dgm:spPr/>
      <dgm:t>
        <a:bodyPr/>
        <a:lstStyle/>
        <a:p>
          <a:endParaRPr lang="fr-FR"/>
        </a:p>
      </dgm:t>
    </dgm:pt>
    <dgm:pt modelId="{1160B50B-BF58-4C70-B2CF-1587A3F18479}">
      <dgm:prSet custT="1"/>
      <dgm:spPr/>
      <dgm:t>
        <a:bodyPr/>
        <a:lstStyle/>
        <a:p>
          <a:r>
            <a:rPr lang="fr-FR" sz="1200" dirty="0" err="1"/>
            <a:t>XGBoost</a:t>
          </a:r>
          <a:endParaRPr lang="fr-FR" sz="1100" dirty="0"/>
        </a:p>
      </dgm:t>
    </dgm:pt>
    <dgm:pt modelId="{E249ECF9-EA97-47C9-B796-2C0656F65226}" type="parTrans" cxnId="{F2484912-7CF9-4646-AC8C-8857F435BAA1}">
      <dgm:prSet/>
      <dgm:spPr/>
      <dgm:t>
        <a:bodyPr/>
        <a:lstStyle/>
        <a:p>
          <a:endParaRPr lang="fr-FR"/>
        </a:p>
      </dgm:t>
    </dgm:pt>
    <dgm:pt modelId="{5617F32B-692E-4352-BC5D-9599DE908E76}" type="sibTrans" cxnId="{F2484912-7CF9-4646-AC8C-8857F435BAA1}">
      <dgm:prSet/>
      <dgm:spPr/>
      <dgm:t>
        <a:bodyPr/>
        <a:lstStyle/>
        <a:p>
          <a:endParaRPr lang="fr-FR"/>
        </a:p>
      </dgm:t>
    </dgm:pt>
    <dgm:pt modelId="{228027BF-7BB6-4ACD-AD43-E0E232FF3E1D}" type="pres">
      <dgm:prSet presAssocID="{F0468194-1EB8-46FB-B738-FD69A1CB826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02F6D94-2084-48B5-A45F-626CEB119AE0}" type="pres">
      <dgm:prSet presAssocID="{F0468194-1EB8-46FB-B738-FD69A1CB8261}" presName="cycle" presStyleCnt="0"/>
      <dgm:spPr/>
    </dgm:pt>
    <dgm:pt modelId="{44FB6A1B-3B18-4619-AD34-25E4EEA11E51}" type="pres">
      <dgm:prSet presAssocID="{F0468194-1EB8-46FB-B738-FD69A1CB8261}" presName="centerShape" presStyleCnt="0"/>
      <dgm:spPr/>
    </dgm:pt>
    <dgm:pt modelId="{9D846146-E9C0-4240-BB3B-697F33BBBD3E}" type="pres">
      <dgm:prSet presAssocID="{F0468194-1EB8-46FB-B738-FD69A1CB8261}" presName="connSite" presStyleLbl="node1" presStyleIdx="0" presStyleCnt="4"/>
      <dgm:spPr/>
    </dgm:pt>
    <dgm:pt modelId="{8C4EB6BB-B66F-4D34-960A-407909F33FB7}" type="pres">
      <dgm:prSet presAssocID="{F0468194-1EB8-46FB-B738-FD69A1CB8261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 avec un remplissage uni"/>
        </a:ext>
      </dgm:extLst>
    </dgm:pt>
    <dgm:pt modelId="{5BF3B584-2E6E-4293-9CB0-BFFB50B37513}" type="pres">
      <dgm:prSet presAssocID="{9AD10500-6ECC-4D34-A065-5F2687F96234}" presName="Name25" presStyleLbl="parChTrans1D1" presStyleIdx="0" presStyleCnt="3"/>
      <dgm:spPr/>
    </dgm:pt>
    <dgm:pt modelId="{06039BBB-82E0-4A93-8C9A-D15A178810CC}" type="pres">
      <dgm:prSet presAssocID="{C86CD99B-C41C-4373-9ADC-D998580B344A}" presName="node" presStyleCnt="0"/>
      <dgm:spPr/>
    </dgm:pt>
    <dgm:pt modelId="{106F2B07-E28A-4939-A0C6-E20C996D45AE}" type="pres">
      <dgm:prSet presAssocID="{C86CD99B-C41C-4373-9ADC-D998580B344A}" presName="parentNode" presStyleLbl="node1" presStyleIdx="1" presStyleCnt="4" custScaleX="112909" custScaleY="111412">
        <dgm:presLayoutVars>
          <dgm:chMax val="1"/>
          <dgm:bulletEnabled val="1"/>
        </dgm:presLayoutVars>
      </dgm:prSet>
      <dgm:spPr/>
    </dgm:pt>
    <dgm:pt modelId="{0295AEC3-F5F3-4322-878A-4876E04C8FB6}" type="pres">
      <dgm:prSet presAssocID="{C86CD99B-C41C-4373-9ADC-D998580B344A}" presName="childNode" presStyleLbl="revTx" presStyleIdx="0" presStyleCnt="0">
        <dgm:presLayoutVars>
          <dgm:bulletEnabled val="1"/>
        </dgm:presLayoutVars>
      </dgm:prSet>
      <dgm:spPr/>
    </dgm:pt>
    <dgm:pt modelId="{7211C8BA-BE5C-4FCF-A55D-14889EB0CBE0}" type="pres">
      <dgm:prSet presAssocID="{B0EB509E-5669-424A-A38E-BB78430A9DEE}" presName="Name25" presStyleLbl="parChTrans1D1" presStyleIdx="1" presStyleCnt="3"/>
      <dgm:spPr/>
    </dgm:pt>
    <dgm:pt modelId="{9F87D496-6A97-465A-B78F-24A4AB90060D}" type="pres">
      <dgm:prSet presAssocID="{43CA3F3E-1A96-4A52-B749-A735A1114CC1}" presName="node" presStyleCnt="0"/>
      <dgm:spPr/>
    </dgm:pt>
    <dgm:pt modelId="{2CF28382-5BE8-4DC0-8390-7655E36A4F62}" type="pres">
      <dgm:prSet presAssocID="{43CA3F3E-1A96-4A52-B749-A735A1114CC1}" presName="parentNode" presStyleLbl="node1" presStyleIdx="2" presStyleCnt="4" custScaleX="112909" custScaleY="111412">
        <dgm:presLayoutVars>
          <dgm:chMax val="1"/>
          <dgm:bulletEnabled val="1"/>
        </dgm:presLayoutVars>
      </dgm:prSet>
      <dgm:spPr/>
    </dgm:pt>
    <dgm:pt modelId="{2E765062-4BAA-4493-8730-676571F9CD61}" type="pres">
      <dgm:prSet presAssocID="{43CA3F3E-1A96-4A52-B749-A735A1114CC1}" presName="childNode" presStyleLbl="revTx" presStyleIdx="0" presStyleCnt="0">
        <dgm:presLayoutVars>
          <dgm:bulletEnabled val="1"/>
        </dgm:presLayoutVars>
      </dgm:prSet>
      <dgm:spPr/>
    </dgm:pt>
    <dgm:pt modelId="{937D7927-254E-4325-A016-11BEFB7F6C4D}" type="pres">
      <dgm:prSet presAssocID="{E249ECF9-EA97-47C9-B796-2C0656F65226}" presName="Name25" presStyleLbl="parChTrans1D1" presStyleIdx="2" presStyleCnt="3"/>
      <dgm:spPr/>
    </dgm:pt>
    <dgm:pt modelId="{4B849C02-0C1E-41D7-80D4-05E75264A749}" type="pres">
      <dgm:prSet presAssocID="{1160B50B-BF58-4C70-B2CF-1587A3F18479}" presName="node" presStyleCnt="0"/>
      <dgm:spPr/>
    </dgm:pt>
    <dgm:pt modelId="{670B45A6-C80E-4ED3-A86E-F0AF36CDE459}" type="pres">
      <dgm:prSet presAssocID="{1160B50B-BF58-4C70-B2CF-1587A3F18479}" presName="parentNode" presStyleLbl="node1" presStyleIdx="3" presStyleCnt="4" custScaleX="112909" custScaleY="111412">
        <dgm:presLayoutVars>
          <dgm:chMax val="1"/>
          <dgm:bulletEnabled val="1"/>
        </dgm:presLayoutVars>
      </dgm:prSet>
      <dgm:spPr/>
    </dgm:pt>
    <dgm:pt modelId="{FA78159D-3F27-4C55-A20C-C49196BA1CA1}" type="pres">
      <dgm:prSet presAssocID="{1160B50B-BF58-4C70-B2CF-1587A3F18479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2484912-7CF9-4646-AC8C-8857F435BAA1}" srcId="{F0468194-1EB8-46FB-B738-FD69A1CB8261}" destId="{1160B50B-BF58-4C70-B2CF-1587A3F18479}" srcOrd="2" destOrd="0" parTransId="{E249ECF9-EA97-47C9-B796-2C0656F65226}" sibTransId="{5617F32B-692E-4352-BC5D-9599DE908E76}"/>
    <dgm:cxn modelId="{B4C22D16-CE30-4FF1-976F-05EC1E951707}" type="presOf" srcId="{F0468194-1EB8-46FB-B738-FD69A1CB8261}" destId="{228027BF-7BB6-4ACD-AD43-E0E232FF3E1D}" srcOrd="0" destOrd="0" presId="urn:microsoft.com/office/officeart/2005/8/layout/radial2"/>
    <dgm:cxn modelId="{999A9936-A1A4-465F-8DA9-C66980850C2F}" type="presOf" srcId="{C86CD99B-C41C-4373-9ADC-D998580B344A}" destId="{106F2B07-E28A-4939-A0C6-E20C996D45AE}" srcOrd="0" destOrd="0" presId="urn:microsoft.com/office/officeart/2005/8/layout/radial2"/>
    <dgm:cxn modelId="{6BCADB40-BA55-465D-91AB-F2932B52982B}" srcId="{F0468194-1EB8-46FB-B738-FD69A1CB8261}" destId="{43CA3F3E-1A96-4A52-B749-A735A1114CC1}" srcOrd="1" destOrd="0" parTransId="{B0EB509E-5669-424A-A38E-BB78430A9DEE}" sibTransId="{D5A1EF19-D17E-4E72-8983-AABF4FDDA876}"/>
    <dgm:cxn modelId="{92F6E76C-CE11-410E-946C-C72DFE568ED7}" type="presOf" srcId="{1160B50B-BF58-4C70-B2CF-1587A3F18479}" destId="{670B45A6-C80E-4ED3-A86E-F0AF36CDE459}" srcOrd="0" destOrd="0" presId="urn:microsoft.com/office/officeart/2005/8/layout/radial2"/>
    <dgm:cxn modelId="{D8FCF174-F772-4204-B9B9-4F3923C92A93}" type="presOf" srcId="{B0EB509E-5669-424A-A38E-BB78430A9DEE}" destId="{7211C8BA-BE5C-4FCF-A55D-14889EB0CBE0}" srcOrd="0" destOrd="0" presId="urn:microsoft.com/office/officeart/2005/8/layout/radial2"/>
    <dgm:cxn modelId="{B614B6A1-487B-416C-8A26-E2171CBD93A6}" type="presOf" srcId="{E249ECF9-EA97-47C9-B796-2C0656F65226}" destId="{937D7927-254E-4325-A016-11BEFB7F6C4D}" srcOrd="0" destOrd="0" presId="urn:microsoft.com/office/officeart/2005/8/layout/radial2"/>
    <dgm:cxn modelId="{F5F3E5F7-2047-4531-90FB-E70F21284DDA}" type="presOf" srcId="{9AD10500-6ECC-4D34-A065-5F2687F96234}" destId="{5BF3B584-2E6E-4293-9CB0-BFFB50B37513}" srcOrd="0" destOrd="0" presId="urn:microsoft.com/office/officeart/2005/8/layout/radial2"/>
    <dgm:cxn modelId="{328032FC-61C2-4FB5-A7F1-83A2B68AA735}" srcId="{F0468194-1EB8-46FB-B738-FD69A1CB8261}" destId="{C86CD99B-C41C-4373-9ADC-D998580B344A}" srcOrd="0" destOrd="0" parTransId="{9AD10500-6ECC-4D34-A065-5F2687F96234}" sibTransId="{E97A047D-F63B-45AD-9C9F-A3EC7A9181CA}"/>
    <dgm:cxn modelId="{E653D8FF-008F-447A-8F1F-46A3174294B4}" type="presOf" srcId="{43CA3F3E-1A96-4A52-B749-A735A1114CC1}" destId="{2CF28382-5BE8-4DC0-8390-7655E36A4F62}" srcOrd="0" destOrd="0" presId="urn:microsoft.com/office/officeart/2005/8/layout/radial2"/>
    <dgm:cxn modelId="{BBE1412B-78E6-4BCB-9BB5-EA50C632533F}" type="presParOf" srcId="{228027BF-7BB6-4ACD-AD43-E0E232FF3E1D}" destId="{D02F6D94-2084-48B5-A45F-626CEB119AE0}" srcOrd="0" destOrd="0" presId="urn:microsoft.com/office/officeart/2005/8/layout/radial2"/>
    <dgm:cxn modelId="{8612A144-E803-47FD-BBC0-0B566F72B322}" type="presParOf" srcId="{D02F6D94-2084-48B5-A45F-626CEB119AE0}" destId="{44FB6A1B-3B18-4619-AD34-25E4EEA11E51}" srcOrd="0" destOrd="0" presId="urn:microsoft.com/office/officeart/2005/8/layout/radial2"/>
    <dgm:cxn modelId="{A4B1065D-8F4C-4B0D-B8C2-1881BBF6DF7E}" type="presParOf" srcId="{44FB6A1B-3B18-4619-AD34-25E4EEA11E51}" destId="{9D846146-E9C0-4240-BB3B-697F33BBBD3E}" srcOrd="0" destOrd="0" presId="urn:microsoft.com/office/officeart/2005/8/layout/radial2"/>
    <dgm:cxn modelId="{9D760AAD-0F22-4DFA-8654-C7A5CBF0CD23}" type="presParOf" srcId="{44FB6A1B-3B18-4619-AD34-25E4EEA11E51}" destId="{8C4EB6BB-B66F-4D34-960A-407909F33FB7}" srcOrd="1" destOrd="0" presId="urn:microsoft.com/office/officeart/2005/8/layout/radial2"/>
    <dgm:cxn modelId="{20585C70-ED0D-4076-BA07-1F8D4462DFF9}" type="presParOf" srcId="{D02F6D94-2084-48B5-A45F-626CEB119AE0}" destId="{5BF3B584-2E6E-4293-9CB0-BFFB50B37513}" srcOrd="1" destOrd="0" presId="urn:microsoft.com/office/officeart/2005/8/layout/radial2"/>
    <dgm:cxn modelId="{CE2EFB30-1AA3-4A2B-8D9B-90BA25D2CCCE}" type="presParOf" srcId="{D02F6D94-2084-48B5-A45F-626CEB119AE0}" destId="{06039BBB-82E0-4A93-8C9A-D15A178810CC}" srcOrd="2" destOrd="0" presId="urn:microsoft.com/office/officeart/2005/8/layout/radial2"/>
    <dgm:cxn modelId="{130F54EE-9EB8-4780-969C-D6F16651486C}" type="presParOf" srcId="{06039BBB-82E0-4A93-8C9A-D15A178810CC}" destId="{106F2B07-E28A-4939-A0C6-E20C996D45AE}" srcOrd="0" destOrd="0" presId="urn:microsoft.com/office/officeart/2005/8/layout/radial2"/>
    <dgm:cxn modelId="{BD357017-6ED8-4DB9-BF5F-3EE52A3D00CB}" type="presParOf" srcId="{06039BBB-82E0-4A93-8C9A-D15A178810CC}" destId="{0295AEC3-F5F3-4322-878A-4876E04C8FB6}" srcOrd="1" destOrd="0" presId="urn:microsoft.com/office/officeart/2005/8/layout/radial2"/>
    <dgm:cxn modelId="{6564ADA9-BF22-4808-9AB0-27FA36448AD8}" type="presParOf" srcId="{D02F6D94-2084-48B5-A45F-626CEB119AE0}" destId="{7211C8BA-BE5C-4FCF-A55D-14889EB0CBE0}" srcOrd="3" destOrd="0" presId="urn:microsoft.com/office/officeart/2005/8/layout/radial2"/>
    <dgm:cxn modelId="{3353E56B-37AD-4BE6-9857-85169F1BA387}" type="presParOf" srcId="{D02F6D94-2084-48B5-A45F-626CEB119AE0}" destId="{9F87D496-6A97-465A-B78F-24A4AB90060D}" srcOrd="4" destOrd="0" presId="urn:microsoft.com/office/officeart/2005/8/layout/radial2"/>
    <dgm:cxn modelId="{87D29037-F2F4-45DA-AAFC-B659D7B7F5D1}" type="presParOf" srcId="{9F87D496-6A97-465A-B78F-24A4AB90060D}" destId="{2CF28382-5BE8-4DC0-8390-7655E36A4F62}" srcOrd="0" destOrd="0" presId="urn:microsoft.com/office/officeart/2005/8/layout/radial2"/>
    <dgm:cxn modelId="{9ED1E1AF-E288-404F-8A3F-9FE6ACAF3F78}" type="presParOf" srcId="{9F87D496-6A97-465A-B78F-24A4AB90060D}" destId="{2E765062-4BAA-4493-8730-676571F9CD61}" srcOrd="1" destOrd="0" presId="urn:microsoft.com/office/officeart/2005/8/layout/radial2"/>
    <dgm:cxn modelId="{95604B94-5E02-455D-9DFC-082BCB03B71D}" type="presParOf" srcId="{D02F6D94-2084-48B5-A45F-626CEB119AE0}" destId="{937D7927-254E-4325-A016-11BEFB7F6C4D}" srcOrd="5" destOrd="0" presId="urn:microsoft.com/office/officeart/2005/8/layout/radial2"/>
    <dgm:cxn modelId="{F94213D5-099A-4E7C-99D3-026D73C090E2}" type="presParOf" srcId="{D02F6D94-2084-48B5-A45F-626CEB119AE0}" destId="{4B849C02-0C1E-41D7-80D4-05E75264A749}" srcOrd="6" destOrd="0" presId="urn:microsoft.com/office/officeart/2005/8/layout/radial2"/>
    <dgm:cxn modelId="{55A49069-81EE-47BB-9D20-2AFE1FC31C32}" type="presParOf" srcId="{4B849C02-0C1E-41D7-80D4-05E75264A749}" destId="{670B45A6-C80E-4ED3-A86E-F0AF36CDE459}" srcOrd="0" destOrd="0" presId="urn:microsoft.com/office/officeart/2005/8/layout/radial2"/>
    <dgm:cxn modelId="{0FD7101D-2C82-4137-92C1-36D4343895A9}" type="presParOf" srcId="{4B849C02-0C1E-41D7-80D4-05E75264A749}" destId="{FA78159D-3F27-4C55-A20C-C49196BA1CA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C9AAB15-CAE7-466C-9DFE-AFCE648BC1A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719640-E2C3-45B9-922B-28F8686F98F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err="1"/>
            <a:t>LGBMClassifier</a:t>
          </a:r>
          <a:r>
            <a:rPr lang="fr-FR" dirty="0"/>
            <a:t> obtient les meilleurs scores et est le plus rapides à entrainer parmi les algorithmes ayant les meilleurs scores.</a:t>
          </a:r>
        </a:p>
      </dgm:t>
    </dgm:pt>
    <dgm:pt modelId="{3433C1F4-46D7-44F2-9168-2DD876998C32}" type="parTrans" cxnId="{72392713-B344-4084-BF4F-25DCF7751E64}">
      <dgm:prSet/>
      <dgm:spPr/>
      <dgm:t>
        <a:bodyPr/>
        <a:lstStyle/>
        <a:p>
          <a:endParaRPr lang="fr-FR"/>
        </a:p>
      </dgm:t>
    </dgm:pt>
    <dgm:pt modelId="{B1AFF603-D722-4AE4-85D6-66D8E3F6EBDB}" type="sibTrans" cxnId="{72392713-B344-4084-BF4F-25DCF7751E64}">
      <dgm:prSet/>
      <dgm:spPr/>
      <dgm:t>
        <a:bodyPr/>
        <a:lstStyle/>
        <a:p>
          <a:endParaRPr lang="fr-FR"/>
        </a:p>
      </dgm:t>
    </dgm:pt>
    <dgm:pt modelId="{3B3340A2-ABE4-4CC0-A6AF-F236528A754F}" type="pres">
      <dgm:prSet presAssocID="{AC9AAB15-CAE7-466C-9DFE-AFCE648BC1A5}" presName="linearFlow" presStyleCnt="0">
        <dgm:presLayoutVars>
          <dgm:dir/>
          <dgm:resizeHandles val="exact"/>
        </dgm:presLayoutVars>
      </dgm:prSet>
      <dgm:spPr/>
    </dgm:pt>
    <dgm:pt modelId="{ECE4E53A-25E0-408F-BB44-0779207A40A7}" type="pres">
      <dgm:prSet presAssocID="{4B719640-E2C3-45B9-922B-28F8686F98F5}" presName="composite" presStyleCnt="0"/>
      <dgm:spPr/>
    </dgm:pt>
    <dgm:pt modelId="{F80D7BE8-3F9D-4070-99F4-CBCFB3A336BD}" type="pres">
      <dgm:prSet presAssocID="{4B719640-E2C3-45B9-922B-28F8686F98F5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 avec un remplissage uni"/>
        </a:ext>
      </dgm:extLst>
    </dgm:pt>
    <dgm:pt modelId="{0AC315BE-4E41-4A37-8C5B-AC86E65324B0}" type="pres">
      <dgm:prSet presAssocID="{4B719640-E2C3-45B9-922B-28F8686F98F5}" presName="txShp" presStyleLbl="node1" presStyleIdx="0" presStyleCnt="1">
        <dgm:presLayoutVars>
          <dgm:bulletEnabled val="1"/>
        </dgm:presLayoutVars>
      </dgm:prSet>
      <dgm:spPr/>
    </dgm:pt>
  </dgm:ptLst>
  <dgm:cxnLst>
    <dgm:cxn modelId="{ADE60A0C-E646-44BE-B1DE-A53F3CB69A41}" type="presOf" srcId="{4B719640-E2C3-45B9-922B-28F8686F98F5}" destId="{0AC315BE-4E41-4A37-8C5B-AC86E65324B0}" srcOrd="0" destOrd="0" presId="urn:microsoft.com/office/officeart/2005/8/layout/vList3"/>
    <dgm:cxn modelId="{72392713-B344-4084-BF4F-25DCF7751E64}" srcId="{AC9AAB15-CAE7-466C-9DFE-AFCE648BC1A5}" destId="{4B719640-E2C3-45B9-922B-28F8686F98F5}" srcOrd="0" destOrd="0" parTransId="{3433C1F4-46D7-44F2-9168-2DD876998C32}" sibTransId="{B1AFF603-D722-4AE4-85D6-66D8E3F6EBDB}"/>
    <dgm:cxn modelId="{4A52F422-C424-49BD-959D-3FDFD315C228}" type="presOf" srcId="{AC9AAB15-CAE7-466C-9DFE-AFCE648BC1A5}" destId="{3B3340A2-ABE4-4CC0-A6AF-F236528A754F}" srcOrd="0" destOrd="0" presId="urn:microsoft.com/office/officeart/2005/8/layout/vList3"/>
    <dgm:cxn modelId="{9589142F-F9F0-44C8-A07B-239400E3E0F8}" type="presParOf" srcId="{3B3340A2-ABE4-4CC0-A6AF-F236528A754F}" destId="{ECE4E53A-25E0-408F-BB44-0779207A40A7}" srcOrd="0" destOrd="0" presId="urn:microsoft.com/office/officeart/2005/8/layout/vList3"/>
    <dgm:cxn modelId="{8068302B-AD24-4EA3-869A-05B3737397DC}" type="presParOf" srcId="{ECE4E53A-25E0-408F-BB44-0779207A40A7}" destId="{F80D7BE8-3F9D-4070-99F4-CBCFB3A336BD}" srcOrd="0" destOrd="0" presId="urn:microsoft.com/office/officeart/2005/8/layout/vList3"/>
    <dgm:cxn modelId="{75862B7F-E807-4EDC-B385-0C389CCEE24A}" type="presParOf" srcId="{ECE4E53A-25E0-408F-BB44-0779207A40A7}" destId="{0AC315BE-4E41-4A37-8C5B-AC86E65324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7679C1B-703C-4CA9-9C1B-B57D417790A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05EC296B-B7FB-4264-8850-ED57CE5C8D84}">
      <dgm:prSet/>
      <dgm:spPr/>
      <dgm:t>
        <a:bodyPr/>
        <a:lstStyle/>
        <a:p>
          <a:r>
            <a:rPr lang="fr-FR"/>
            <a:t>Notes sur les hyperparamètres de LGBMClassifier et CatBoostClassifier</a:t>
          </a:r>
        </a:p>
      </dgm:t>
    </dgm:pt>
    <dgm:pt modelId="{2DF3A6A5-E2BA-47C0-A28D-C68CEB518801}" type="parTrans" cxnId="{2BB90C26-B3EB-4BF8-A1BD-98228470D708}">
      <dgm:prSet/>
      <dgm:spPr/>
      <dgm:t>
        <a:bodyPr/>
        <a:lstStyle/>
        <a:p>
          <a:endParaRPr lang="fr-FR"/>
        </a:p>
      </dgm:t>
    </dgm:pt>
    <dgm:pt modelId="{CCFF50FB-2283-47B7-933D-2A3CFB7AA0BA}" type="sibTrans" cxnId="{2BB90C26-B3EB-4BF8-A1BD-98228470D708}">
      <dgm:prSet/>
      <dgm:spPr/>
      <dgm:t>
        <a:bodyPr/>
        <a:lstStyle/>
        <a:p>
          <a:endParaRPr lang="fr-FR"/>
        </a:p>
      </dgm:t>
    </dgm:pt>
    <dgm:pt modelId="{B56E48A7-962C-4B18-A4A5-A82639FD78E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Beaucoup d’hyperparamètres</a:t>
          </a:r>
        </a:p>
      </dgm:t>
    </dgm:pt>
    <dgm:pt modelId="{5A44936C-5932-4959-8D03-1135292EF867}" type="parTrans" cxnId="{CA5B64F7-D5AE-4823-93C0-A1A4214F093B}">
      <dgm:prSet/>
      <dgm:spPr/>
      <dgm:t>
        <a:bodyPr/>
        <a:lstStyle/>
        <a:p>
          <a:endParaRPr lang="fr-FR"/>
        </a:p>
      </dgm:t>
    </dgm:pt>
    <dgm:pt modelId="{DCDCC910-D70F-483E-A70C-084C92809380}" type="sibTrans" cxnId="{CA5B64F7-D5AE-4823-93C0-A1A4214F093B}">
      <dgm:prSet/>
      <dgm:spPr/>
      <dgm:t>
        <a:bodyPr/>
        <a:lstStyle/>
        <a:p>
          <a:endParaRPr lang="fr-FR"/>
        </a:p>
      </dgm:t>
    </dgm:pt>
    <dgm:pt modelId="{C8317613-228C-431B-8917-158313D3960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On se concentre sur les plus importants</a:t>
          </a:r>
        </a:p>
      </dgm:t>
    </dgm:pt>
    <dgm:pt modelId="{BF45750C-8DDD-4709-A645-9AC22CC1A7F3}" type="parTrans" cxnId="{23846E5D-A837-467D-9E0D-F92A78AF19B7}">
      <dgm:prSet/>
      <dgm:spPr/>
      <dgm:t>
        <a:bodyPr/>
        <a:lstStyle/>
        <a:p>
          <a:endParaRPr lang="fr-FR"/>
        </a:p>
      </dgm:t>
    </dgm:pt>
    <dgm:pt modelId="{C13F6E16-0832-4891-A791-97E6CCD8FC3B}" type="sibTrans" cxnId="{23846E5D-A837-467D-9E0D-F92A78AF19B7}">
      <dgm:prSet/>
      <dgm:spPr/>
      <dgm:t>
        <a:bodyPr/>
        <a:lstStyle/>
        <a:p>
          <a:endParaRPr lang="fr-FR"/>
        </a:p>
      </dgm:t>
    </dgm:pt>
    <dgm:pt modelId="{8EB396AB-D980-4D68-9923-148F3C056CAD}" type="pres">
      <dgm:prSet presAssocID="{77679C1B-703C-4CA9-9C1B-B57D417790A5}" presName="linear" presStyleCnt="0">
        <dgm:presLayoutVars>
          <dgm:dir/>
          <dgm:animLvl val="lvl"/>
          <dgm:resizeHandles val="exact"/>
        </dgm:presLayoutVars>
      </dgm:prSet>
      <dgm:spPr/>
    </dgm:pt>
    <dgm:pt modelId="{E71134B9-17A0-4C77-BB73-0EB127FB9C71}" type="pres">
      <dgm:prSet presAssocID="{05EC296B-B7FB-4264-8850-ED57CE5C8D84}" presName="parentLin" presStyleCnt="0"/>
      <dgm:spPr/>
    </dgm:pt>
    <dgm:pt modelId="{91BE4FCD-B1B6-486B-8EF7-3AE864820B40}" type="pres">
      <dgm:prSet presAssocID="{05EC296B-B7FB-4264-8850-ED57CE5C8D84}" presName="parentLeftMargin" presStyleLbl="node1" presStyleIdx="0" presStyleCnt="1"/>
      <dgm:spPr/>
    </dgm:pt>
    <dgm:pt modelId="{4463FF1C-D251-4417-A7E5-28F80E0617A5}" type="pres">
      <dgm:prSet presAssocID="{05EC296B-B7FB-4264-8850-ED57CE5C8D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B1236B7-98F3-4A50-9662-6738937A2F18}" type="pres">
      <dgm:prSet presAssocID="{05EC296B-B7FB-4264-8850-ED57CE5C8D84}" presName="negativeSpace" presStyleCnt="0"/>
      <dgm:spPr/>
    </dgm:pt>
    <dgm:pt modelId="{FD91DC9B-C5A4-4077-B2D9-BC971D4B39DE}" type="pres">
      <dgm:prSet presAssocID="{05EC296B-B7FB-4264-8850-ED57CE5C8D8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BB90C26-B3EB-4BF8-A1BD-98228470D708}" srcId="{77679C1B-703C-4CA9-9C1B-B57D417790A5}" destId="{05EC296B-B7FB-4264-8850-ED57CE5C8D84}" srcOrd="0" destOrd="0" parTransId="{2DF3A6A5-E2BA-47C0-A28D-C68CEB518801}" sibTransId="{CCFF50FB-2283-47B7-933D-2A3CFB7AA0BA}"/>
    <dgm:cxn modelId="{23846E5D-A837-467D-9E0D-F92A78AF19B7}" srcId="{05EC296B-B7FB-4264-8850-ED57CE5C8D84}" destId="{C8317613-228C-431B-8917-158313D39608}" srcOrd="1" destOrd="0" parTransId="{BF45750C-8DDD-4709-A645-9AC22CC1A7F3}" sibTransId="{C13F6E16-0832-4891-A791-97E6CCD8FC3B}"/>
    <dgm:cxn modelId="{F0B8F77A-DA8E-4E17-AC76-47766BD29EC9}" type="presOf" srcId="{05EC296B-B7FB-4264-8850-ED57CE5C8D84}" destId="{4463FF1C-D251-4417-A7E5-28F80E0617A5}" srcOrd="1" destOrd="0" presId="urn:microsoft.com/office/officeart/2005/8/layout/list1"/>
    <dgm:cxn modelId="{EDFDE67D-99B8-415C-A449-E2175A30CD6B}" type="presOf" srcId="{B56E48A7-962C-4B18-A4A5-A82639FD78EB}" destId="{FD91DC9B-C5A4-4077-B2D9-BC971D4B39DE}" srcOrd="0" destOrd="0" presId="urn:microsoft.com/office/officeart/2005/8/layout/list1"/>
    <dgm:cxn modelId="{CFE1DD8F-2F5D-4E4E-A960-C68E15D9B272}" type="presOf" srcId="{77679C1B-703C-4CA9-9C1B-B57D417790A5}" destId="{8EB396AB-D980-4D68-9923-148F3C056CAD}" srcOrd="0" destOrd="0" presId="urn:microsoft.com/office/officeart/2005/8/layout/list1"/>
    <dgm:cxn modelId="{BA468195-940B-4D3E-9121-1F3521478D8B}" type="presOf" srcId="{C8317613-228C-431B-8917-158313D39608}" destId="{FD91DC9B-C5A4-4077-B2D9-BC971D4B39DE}" srcOrd="0" destOrd="1" presId="urn:microsoft.com/office/officeart/2005/8/layout/list1"/>
    <dgm:cxn modelId="{CA5B64F7-D5AE-4823-93C0-A1A4214F093B}" srcId="{05EC296B-B7FB-4264-8850-ED57CE5C8D84}" destId="{B56E48A7-962C-4B18-A4A5-A82639FD78EB}" srcOrd="0" destOrd="0" parTransId="{5A44936C-5932-4959-8D03-1135292EF867}" sibTransId="{DCDCC910-D70F-483E-A70C-084C92809380}"/>
    <dgm:cxn modelId="{D46647FE-5D58-41CC-906B-CF7D6D512F17}" type="presOf" srcId="{05EC296B-B7FB-4264-8850-ED57CE5C8D84}" destId="{91BE4FCD-B1B6-486B-8EF7-3AE864820B40}" srcOrd="0" destOrd="0" presId="urn:microsoft.com/office/officeart/2005/8/layout/list1"/>
    <dgm:cxn modelId="{07494914-BD75-46C2-9876-F5078A7F2A6B}" type="presParOf" srcId="{8EB396AB-D980-4D68-9923-148F3C056CAD}" destId="{E71134B9-17A0-4C77-BB73-0EB127FB9C71}" srcOrd="0" destOrd="0" presId="urn:microsoft.com/office/officeart/2005/8/layout/list1"/>
    <dgm:cxn modelId="{B73A0A21-3ADD-4991-B426-47A98979808F}" type="presParOf" srcId="{E71134B9-17A0-4C77-BB73-0EB127FB9C71}" destId="{91BE4FCD-B1B6-486B-8EF7-3AE864820B40}" srcOrd="0" destOrd="0" presId="urn:microsoft.com/office/officeart/2005/8/layout/list1"/>
    <dgm:cxn modelId="{9C5F7ED2-260E-46F3-A8E0-81EABCDD679D}" type="presParOf" srcId="{E71134B9-17A0-4C77-BB73-0EB127FB9C71}" destId="{4463FF1C-D251-4417-A7E5-28F80E0617A5}" srcOrd="1" destOrd="0" presId="urn:microsoft.com/office/officeart/2005/8/layout/list1"/>
    <dgm:cxn modelId="{73262E98-8576-4B12-86E7-393E3E2160A2}" type="presParOf" srcId="{8EB396AB-D980-4D68-9923-148F3C056CAD}" destId="{EB1236B7-98F3-4A50-9662-6738937A2F18}" srcOrd="1" destOrd="0" presId="urn:microsoft.com/office/officeart/2005/8/layout/list1"/>
    <dgm:cxn modelId="{956108C2-7D9A-4038-85F1-1C231D20B577}" type="presParOf" srcId="{8EB396AB-D980-4D68-9923-148F3C056CAD}" destId="{FD91DC9B-C5A4-4077-B2D9-BC971D4B39D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3681C-919D-4479-BBB7-51B8F1FAD752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EDA27EC5-B8D7-44AD-99B1-D2D28D7D0546}">
      <dgm:prSet/>
      <dgm:spPr/>
      <dgm:t>
        <a:bodyPr/>
        <a:lstStyle/>
        <a:p>
          <a:r>
            <a:rPr lang="fr-FR" dirty="0"/>
            <a:t>Construire un modèle de </a:t>
          </a:r>
          <a:r>
            <a:rPr lang="fr-FR" dirty="0" err="1"/>
            <a:t>scoring</a:t>
          </a:r>
          <a:endParaRPr lang="fr-FR" dirty="0"/>
        </a:p>
      </dgm:t>
    </dgm:pt>
    <dgm:pt modelId="{1B20FABF-7E4C-4229-BEA1-85A48AA7A982}" type="parTrans" cxnId="{91A15130-1638-4935-8E55-A6527083EEF7}">
      <dgm:prSet/>
      <dgm:spPr/>
      <dgm:t>
        <a:bodyPr/>
        <a:lstStyle/>
        <a:p>
          <a:endParaRPr lang="fr-FR"/>
        </a:p>
      </dgm:t>
    </dgm:pt>
    <dgm:pt modelId="{66577B12-53AC-449F-AB8F-EEF0E5EFC3D2}" type="sibTrans" cxnId="{91A15130-1638-4935-8E55-A6527083EEF7}">
      <dgm:prSet/>
      <dgm:spPr/>
      <dgm:t>
        <a:bodyPr/>
        <a:lstStyle/>
        <a:p>
          <a:endParaRPr lang="fr-FR"/>
        </a:p>
      </dgm:t>
    </dgm:pt>
    <dgm:pt modelId="{EAB219E0-D86C-414D-BF0E-947DF0E1C9B8}">
      <dgm:prSet/>
      <dgm:spPr/>
      <dgm:t>
        <a:bodyPr/>
        <a:lstStyle/>
        <a:p>
          <a:r>
            <a:rPr lang="fr-FR" dirty="0"/>
            <a:t>Donnera une prédiction sur la probabilité de faillite d'un client</a:t>
          </a:r>
        </a:p>
      </dgm:t>
    </dgm:pt>
    <dgm:pt modelId="{38CAE563-22C0-41DB-8A25-35EC83B0D7BD}" type="parTrans" cxnId="{04C82939-79AE-4CC4-BB3E-9EF91E0E8455}">
      <dgm:prSet/>
      <dgm:spPr/>
      <dgm:t>
        <a:bodyPr/>
        <a:lstStyle/>
        <a:p>
          <a:endParaRPr lang="fr-FR"/>
        </a:p>
      </dgm:t>
    </dgm:pt>
    <dgm:pt modelId="{0E1A3927-14C5-4857-943C-EC40788890FB}" type="sibTrans" cxnId="{04C82939-79AE-4CC4-BB3E-9EF91E0E8455}">
      <dgm:prSet/>
      <dgm:spPr/>
      <dgm:t>
        <a:bodyPr/>
        <a:lstStyle/>
        <a:p>
          <a:endParaRPr lang="fr-FR"/>
        </a:p>
      </dgm:t>
    </dgm:pt>
    <dgm:pt modelId="{14283589-A951-4A81-B60E-19CC543931B5}">
      <dgm:prSet/>
      <dgm:spPr/>
      <dgm:t>
        <a:bodyPr/>
        <a:lstStyle/>
        <a:p>
          <a:r>
            <a:rPr lang="fr-FR" dirty="0"/>
            <a:t>Automatiquement</a:t>
          </a:r>
        </a:p>
      </dgm:t>
    </dgm:pt>
    <dgm:pt modelId="{40E77923-4E9D-4D02-B205-50BC0955A478}" type="parTrans" cxnId="{34521499-BCF7-4FD1-8C14-7E744D42C0C7}">
      <dgm:prSet/>
      <dgm:spPr/>
      <dgm:t>
        <a:bodyPr/>
        <a:lstStyle/>
        <a:p>
          <a:endParaRPr lang="fr-FR"/>
        </a:p>
      </dgm:t>
    </dgm:pt>
    <dgm:pt modelId="{CE21A887-56AE-405A-9F33-0E41563B9754}" type="sibTrans" cxnId="{34521499-BCF7-4FD1-8C14-7E744D42C0C7}">
      <dgm:prSet/>
      <dgm:spPr/>
      <dgm:t>
        <a:bodyPr/>
        <a:lstStyle/>
        <a:p>
          <a:endParaRPr lang="fr-FR"/>
        </a:p>
      </dgm:t>
    </dgm:pt>
    <dgm:pt modelId="{F6CD7242-28F7-4D2B-9EE1-5F5ACE733A44}">
      <dgm:prSet/>
      <dgm:spPr/>
      <dgm:t>
        <a:bodyPr/>
        <a:lstStyle/>
        <a:p>
          <a:r>
            <a:rPr lang="fr-FR"/>
            <a:t>Construire un dashboard interactif</a:t>
          </a:r>
        </a:p>
      </dgm:t>
    </dgm:pt>
    <dgm:pt modelId="{CF0A4A72-8900-4E44-95B8-CE078A8FC256}" type="parTrans" cxnId="{F2970561-9F9A-4ED5-937B-9C7FD384BFDA}">
      <dgm:prSet/>
      <dgm:spPr/>
      <dgm:t>
        <a:bodyPr/>
        <a:lstStyle/>
        <a:p>
          <a:endParaRPr lang="fr-FR"/>
        </a:p>
      </dgm:t>
    </dgm:pt>
    <dgm:pt modelId="{AFC4AAB9-D8EB-4F66-813D-71222ED2EA51}" type="sibTrans" cxnId="{F2970561-9F9A-4ED5-937B-9C7FD384BFDA}">
      <dgm:prSet/>
      <dgm:spPr/>
      <dgm:t>
        <a:bodyPr/>
        <a:lstStyle/>
        <a:p>
          <a:endParaRPr lang="fr-FR"/>
        </a:p>
      </dgm:t>
    </dgm:pt>
    <dgm:pt modelId="{DE0A14D0-5D1B-4B51-BFF0-474F599DE1E5}">
      <dgm:prSet/>
      <dgm:spPr/>
      <dgm:t>
        <a:bodyPr/>
        <a:lstStyle/>
        <a:p>
          <a:r>
            <a:rPr lang="fr-FR" dirty="0"/>
            <a:t>A destination des gestionnaires de la relation client</a:t>
          </a:r>
        </a:p>
      </dgm:t>
    </dgm:pt>
    <dgm:pt modelId="{AEC91DB6-3CD6-42F0-AAE4-564E04C61E18}" type="parTrans" cxnId="{3C33CC62-DB92-429C-A642-C95D27002DD1}">
      <dgm:prSet/>
      <dgm:spPr/>
      <dgm:t>
        <a:bodyPr/>
        <a:lstStyle/>
        <a:p>
          <a:endParaRPr lang="fr-FR"/>
        </a:p>
      </dgm:t>
    </dgm:pt>
    <dgm:pt modelId="{A9A0FF18-4CD8-444A-B62A-E9F4786F9D85}" type="sibTrans" cxnId="{3C33CC62-DB92-429C-A642-C95D27002DD1}">
      <dgm:prSet/>
      <dgm:spPr/>
      <dgm:t>
        <a:bodyPr/>
        <a:lstStyle/>
        <a:p>
          <a:endParaRPr lang="fr-FR"/>
        </a:p>
      </dgm:t>
    </dgm:pt>
    <dgm:pt modelId="{28113D57-D75B-47CF-AA7A-5C1B226B61B8}">
      <dgm:prSet/>
      <dgm:spPr/>
      <dgm:t>
        <a:bodyPr/>
        <a:lstStyle/>
        <a:p>
          <a:r>
            <a:rPr lang="fr-FR" dirty="0"/>
            <a:t>Permettant d'interpréter les prédictions faites par le modèle</a:t>
          </a:r>
        </a:p>
      </dgm:t>
    </dgm:pt>
    <dgm:pt modelId="{93141C26-9BA8-426E-87FA-D13F49A1EA19}" type="parTrans" cxnId="{968A48CC-0204-4257-B04A-E754F6CDC385}">
      <dgm:prSet/>
      <dgm:spPr/>
      <dgm:t>
        <a:bodyPr/>
        <a:lstStyle/>
        <a:p>
          <a:endParaRPr lang="fr-FR"/>
        </a:p>
      </dgm:t>
    </dgm:pt>
    <dgm:pt modelId="{33262B79-3C10-42A1-B176-B619B4D790A9}" type="sibTrans" cxnId="{968A48CC-0204-4257-B04A-E754F6CDC385}">
      <dgm:prSet/>
      <dgm:spPr/>
      <dgm:t>
        <a:bodyPr/>
        <a:lstStyle/>
        <a:p>
          <a:endParaRPr lang="fr-FR"/>
        </a:p>
      </dgm:t>
    </dgm:pt>
    <dgm:pt modelId="{515AC326-5921-44E5-A74A-E4EDD81A96CF}">
      <dgm:prSet/>
      <dgm:spPr/>
      <dgm:t>
        <a:bodyPr/>
        <a:lstStyle/>
        <a:p>
          <a:r>
            <a:rPr lang="fr-FR"/>
            <a:t>Permettant d’améliorer la connaissance client des chargés de relation client</a:t>
          </a:r>
        </a:p>
      </dgm:t>
    </dgm:pt>
    <dgm:pt modelId="{322F55E2-BC9A-448E-9C57-C841B27F714B}" type="parTrans" cxnId="{C3BD4716-9250-45D1-A0E1-D6AF5368BA21}">
      <dgm:prSet/>
      <dgm:spPr/>
      <dgm:t>
        <a:bodyPr/>
        <a:lstStyle/>
        <a:p>
          <a:endParaRPr lang="fr-FR"/>
        </a:p>
      </dgm:t>
    </dgm:pt>
    <dgm:pt modelId="{1937ED12-60D9-4F43-B5A9-290214AAC9E2}" type="sibTrans" cxnId="{C3BD4716-9250-45D1-A0E1-D6AF5368BA21}">
      <dgm:prSet/>
      <dgm:spPr/>
      <dgm:t>
        <a:bodyPr/>
        <a:lstStyle/>
        <a:p>
          <a:endParaRPr lang="fr-FR"/>
        </a:p>
      </dgm:t>
    </dgm:pt>
    <dgm:pt modelId="{0856CD7F-0EAB-441E-927C-5BA9B3172F38}" type="pres">
      <dgm:prSet presAssocID="{8193681C-919D-4479-BBB7-51B8F1FAD75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4C1519D-BCB1-4D5E-8463-5FB1C3683BD7}" type="pres">
      <dgm:prSet presAssocID="{EDA27EC5-B8D7-44AD-99B1-D2D28D7D0546}" presName="horFlow" presStyleCnt="0"/>
      <dgm:spPr/>
    </dgm:pt>
    <dgm:pt modelId="{B00BE66F-E810-4D20-961F-B96352999C58}" type="pres">
      <dgm:prSet presAssocID="{EDA27EC5-B8D7-44AD-99B1-D2D28D7D0546}" presName="bigChev" presStyleLbl="node1" presStyleIdx="0" presStyleCnt="2"/>
      <dgm:spPr/>
    </dgm:pt>
    <dgm:pt modelId="{6FC66F37-0717-4CA8-B086-1FDCF6796297}" type="pres">
      <dgm:prSet presAssocID="{38CAE563-22C0-41DB-8A25-35EC83B0D7BD}" presName="parTrans" presStyleCnt="0"/>
      <dgm:spPr/>
    </dgm:pt>
    <dgm:pt modelId="{CE4FC230-4BAE-4E6D-8EE4-9B4FF5EE9C9A}" type="pres">
      <dgm:prSet presAssocID="{EAB219E0-D86C-414D-BF0E-947DF0E1C9B8}" presName="node" presStyleLbl="alignAccFollowNode1" presStyleIdx="0" presStyleCnt="5">
        <dgm:presLayoutVars>
          <dgm:bulletEnabled val="1"/>
        </dgm:presLayoutVars>
      </dgm:prSet>
      <dgm:spPr/>
    </dgm:pt>
    <dgm:pt modelId="{30056380-AACB-4EB4-A3F5-79CD85334768}" type="pres">
      <dgm:prSet presAssocID="{0E1A3927-14C5-4857-943C-EC40788890FB}" presName="sibTrans" presStyleCnt="0"/>
      <dgm:spPr/>
    </dgm:pt>
    <dgm:pt modelId="{5A04ECBD-2268-4444-B69A-32D001956C27}" type="pres">
      <dgm:prSet presAssocID="{14283589-A951-4A81-B60E-19CC543931B5}" presName="node" presStyleLbl="alignAccFollowNode1" presStyleIdx="1" presStyleCnt="5">
        <dgm:presLayoutVars>
          <dgm:bulletEnabled val="1"/>
        </dgm:presLayoutVars>
      </dgm:prSet>
      <dgm:spPr/>
    </dgm:pt>
    <dgm:pt modelId="{6F7B326E-1747-4AD8-85ED-7B55D49B5F29}" type="pres">
      <dgm:prSet presAssocID="{EDA27EC5-B8D7-44AD-99B1-D2D28D7D0546}" presName="vSp" presStyleCnt="0"/>
      <dgm:spPr/>
    </dgm:pt>
    <dgm:pt modelId="{5C88EA30-A855-4D06-B29E-7C08A987801B}" type="pres">
      <dgm:prSet presAssocID="{F6CD7242-28F7-4D2B-9EE1-5F5ACE733A44}" presName="horFlow" presStyleCnt="0"/>
      <dgm:spPr/>
    </dgm:pt>
    <dgm:pt modelId="{E6D7F9E7-D64D-4F82-A220-752914114A23}" type="pres">
      <dgm:prSet presAssocID="{F6CD7242-28F7-4D2B-9EE1-5F5ACE733A44}" presName="bigChev" presStyleLbl="node1" presStyleIdx="1" presStyleCnt="2"/>
      <dgm:spPr/>
    </dgm:pt>
    <dgm:pt modelId="{FF7FAFBE-A08E-46CE-8FAA-8C6C19CCA74C}" type="pres">
      <dgm:prSet presAssocID="{AEC91DB6-3CD6-42F0-AAE4-564E04C61E18}" presName="parTrans" presStyleCnt="0"/>
      <dgm:spPr/>
    </dgm:pt>
    <dgm:pt modelId="{B7137A79-2EDF-45F8-83A6-DE539DD50FBA}" type="pres">
      <dgm:prSet presAssocID="{DE0A14D0-5D1B-4B51-BFF0-474F599DE1E5}" presName="node" presStyleLbl="alignAccFollowNode1" presStyleIdx="2" presStyleCnt="5">
        <dgm:presLayoutVars>
          <dgm:bulletEnabled val="1"/>
        </dgm:presLayoutVars>
      </dgm:prSet>
      <dgm:spPr/>
    </dgm:pt>
    <dgm:pt modelId="{301D6ACA-4358-49E8-983D-AF1D2B760249}" type="pres">
      <dgm:prSet presAssocID="{A9A0FF18-4CD8-444A-B62A-E9F4786F9D85}" presName="sibTrans" presStyleCnt="0"/>
      <dgm:spPr/>
    </dgm:pt>
    <dgm:pt modelId="{3D4E0C2F-F4FD-4156-9035-676274728E0E}" type="pres">
      <dgm:prSet presAssocID="{28113D57-D75B-47CF-AA7A-5C1B226B61B8}" presName="node" presStyleLbl="alignAccFollowNode1" presStyleIdx="3" presStyleCnt="5">
        <dgm:presLayoutVars>
          <dgm:bulletEnabled val="1"/>
        </dgm:presLayoutVars>
      </dgm:prSet>
      <dgm:spPr/>
    </dgm:pt>
    <dgm:pt modelId="{5F05AAF7-5F5A-4786-B8D6-4E697FAAEF5A}" type="pres">
      <dgm:prSet presAssocID="{33262B79-3C10-42A1-B176-B619B4D790A9}" presName="sibTrans" presStyleCnt="0"/>
      <dgm:spPr/>
    </dgm:pt>
    <dgm:pt modelId="{79C27309-1B8C-4717-93E5-13BD8B9A4289}" type="pres">
      <dgm:prSet presAssocID="{515AC326-5921-44E5-A74A-E4EDD81A96CF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55767D0B-9049-4310-9553-C1A171F125FE}" type="presOf" srcId="{14283589-A951-4A81-B60E-19CC543931B5}" destId="{5A04ECBD-2268-4444-B69A-32D001956C27}" srcOrd="0" destOrd="0" presId="urn:microsoft.com/office/officeart/2005/8/layout/lProcess3"/>
    <dgm:cxn modelId="{C3BD4716-9250-45D1-A0E1-D6AF5368BA21}" srcId="{F6CD7242-28F7-4D2B-9EE1-5F5ACE733A44}" destId="{515AC326-5921-44E5-A74A-E4EDD81A96CF}" srcOrd="2" destOrd="0" parTransId="{322F55E2-BC9A-448E-9C57-C841B27F714B}" sibTransId="{1937ED12-60D9-4F43-B5A9-290214AAC9E2}"/>
    <dgm:cxn modelId="{91A15130-1638-4935-8E55-A6527083EEF7}" srcId="{8193681C-919D-4479-BBB7-51B8F1FAD752}" destId="{EDA27EC5-B8D7-44AD-99B1-D2D28D7D0546}" srcOrd="0" destOrd="0" parTransId="{1B20FABF-7E4C-4229-BEA1-85A48AA7A982}" sibTransId="{66577B12-53AC-449F-AB8F-EEF0E5EFC3D2}"/>
    <dgm:cxn modelId="{04C82939-79AE-4CC4-BB3E-9EF91E0E8455}" srcId="{EDA27EC5-B8D7-44AD-99B1-D2D28D7D0546}" destId="{EAB219E0-D86C-414D-BF0E-947DF0E1C9B8}" srcOrd="0" destOrd="0" parTransId="{38CAE563-22C0-41DB-8A25-35EC83B0D7BD}" sibTransId="{0E1A3927-14C5-4857-943C-EC40788890FB}"/>
    <dgm:cxn modelId="{6EBF9F3B-2133-40BB-8703-87DAF4430D3D}" type="presOf" srcId="{F6CD7242-28F7-4D2B-9EE1-5F5ACE733A44}" destId="{E6D7F9E7-D64D-4F82-A220-752914114A23}" srcOrd="0" destOrd="0" presId="urn:microsoft.com/office/officeart/2005/8/layout/lProcess3"/>
    <dgm:cxn modelId="{F2970561-9F9A-4ED5-937B-9C7FD384BFDA}" srcId="{8193681C-919D-4479-BBB7-51B8F1FAD752}" destId="{F6CD7242-28F7-4D2B-9EE1-5F5ACE733A44}" srcOrd="1" destOrd="0" parTransId="{CF0A4A72-8900-4E44-95B8-CE078A8FC256}" sibTransId="{AFC4AAB9-D8EB-4F66-813D-71222ED2EA51}"/>
    <dgm:cxn modelId="{C40F8861-D597-45B1-9A2C-E5F2477B35E8}" type="presOf" srcId="{EAB219E0-D86C-414D-BF0E-947DF0E1C9B8}" destId="{CE4FC230-4BAE-4E6D-8EE4-9B4FF5EE9C9A}" srcOrd="0" destOrd="0" presId="urn:microsoft.com/office/officeart/2005/8/layout/lProcess3"/>
    <dgm:cxn modelId="{3C33CC62-DB92-429C-A642-C95D27002DD1}" srcId="{F6CD7242-28F7-4D2B-9EE1-5F5ACE733A44}" destId="{DE0A14D0-5D1B-4B51-BFF0-474F599DE1E5}" srcOrd="0" destOrd="0" parTransId="{AEC91DB6-3CD6-42F0-AAE4-564E04C61E18}" sibTransId="{A9A0FF18-4CD8-444A-B62A-E9F4786F9D85}"/>
    <dgm:cxn modelId="{42A9B869-921F-4170-A38D-6652A0ED7769}" type="presOf" srcId="{EDA27EC5-B8D7-44AD-99B1-D2D28D7D0546}" destId="{B00BE66F-E810-4D20-961F-B96352999C58}" srcOrd="0" destOrd="0" presId="urn:microsoft.com/office/officeart/2005/8/layout/lProcess3"/>
    <dgm:cxn modelId="{39A80858-01E4-49A1-AB2F-9F07F8E47C56}" type="presOf" srcId="{8193681C-919D-4479-BBB7-51B8F1FAD752}" destId="{0856CD7F-0EAB-441E-927C-5BA9B3172F38}" srcOrd="0" destOrd="0" presId="urn:microsoft.com/office/officeart/2005/8/layout/lProcess3"/>
    <dgm:cxn modelId="{CD2DAD8A-4AD6-434D-86B6-78BD8E3A989F}" type="presOf" srcId="{28113D57-D75B-47CF-AA7A-5C1B226B61B8}" destId="{3D4E0C2F-F4FD-4156-9035-676274728E0E}" srcOrd="0" destOrd="0" presId="urn:microsoft.com/office/officeart/2005/8/layout/lProcess3"/>
    <dgm:cxn modelId="{F753E795-0123-4639-9735-39F35A6FD627}" type="presOf" srcId="{515AC326-5921-44E5-A74A-E4EDD81A96CF}" destId="{79C27309-1B8C-4717-93E5-13BD8B9A4289}" srcOrd="0" destOrd="0" presId="urn:microsoft.com/office/officeart/2005/8/layout/lProcess3"/>
    <dgm:cxn modelId="{34521499-BCF7-4FD1-8C14-7E744D42C0C7}" srcId="{EDA27EC5-B8D7-44AD-99B1-D2D28D7D0546}" destId="{14283589-A951-4A81-B60E-19CC543931B5}" srcOrd="1" destOrd="0" parTransId="{40E77923-4E9D-4D02-B205-50BC0955A478}" sibTransId="{CE21A887-56AE-405A-9F33-0E41563B9754}"/>
    <dgm:cxn modelId="{968A48CC-0204-4257-B04A-E754F6CDC385}" srcId="{F6CD7242-28F7-4D2B-9EE1-5F5ACE733A44}" destId="{28113D57-D75B-47CF-AA7A-5C1B226B61B8}" srcOrd="1" destOrd="0" parTransId="{93141C26-9BA8-426E-87FA-D13F49A1EA19}" sibTransId="{33262B79-3C10-42A1-B176-B619B4D790A9}"/>
    <dgm:cxn modelId="{37BBE3D2-A044-4D6D-B844-9A93415CD727}" type="presOf" srcId="{DE0A14D0-5D1B-4B51-BFF0-474F599DE1E5}" destId="{B7137A79-2EDF-45F8-83A6-DE539DD50FBA}" srcOrd="0" destOrd="0" presId="urn:microsoft.com/office/officeart/2005/8/layout/lProcess3"/>
    <dgm:cxn modelId="{7CEAD9E6-90EA-4AA0-AA9B-4029D7B15574}" type="presParOf" srcId="{0856CD7F-0EAB-441E-927C-5BA9B3172F38}" destId="{D4C1519D-BCB1-4D5E-8463-5FB1C3683BD7}" srcOrd="0" destOrd="0" presId="urn:microsoft.com/office/officeart/2005/8/layout/lProcess3"/>
    <dgm:cxn modelId="{28D2D63F-9960-4439-B304-9008D2F5A3D8}" type="presParOf" srcId="{D4C1519D-BCB1-4D5E-8463-5FB1C3683BD7}" destId="{B00BE66F-E810-4D20-961F-B96352999C58}" srcOrd="0" destOrd="0" presId="urn:microsoft.com/office/officeart/2005/8/layout/lProcess3"/>
    <dgm:cxn modelId="{09D91A2F-A1D8-47CD-B6D0-E39D144F057B}" type="presParOf" srcId="{D4C1519D-BCB1-4D5E-8463-5FB1C3683BD7}" destId="{6FC66F37-0717-4CA8-B086-1FDCF6796297}" srcOrd="1" destOrd="0" presId="urn:microsoft.com/office/officeart/2005/8/layout/lProcess3"/>
    <dgm:cxn modelId="{3E10F94E-CCA6-4913-8BA8-981810EC939D}" type="presParOf" srcId="{D4C1519D-BCB1-4D5E-8463-5FB1C3683BD7}" destId="{CE4FC230-4BAE-4E6D-8EE4-9B4FF5EE9C9A}" srcOrd="2" destOrd="0" presId="urn:microsoft.com/office/officeart/2005/8/layout/lProcess3"/>
    <dgm:cxn modelId="{ACF6F2A9-732D-408F-A8A3-5B935CDDFE5D}" type="presParOf" srcId="{D4C1519D-BCB1-4D5E-8463-5FB1C3683BD7}" destId="{30056380-AACB-4EB4-A3F5-79CD85334768}" srcOrd="3" destOrd="0" presId="urn:microsoft.com/office/officeart/2005/8/layout/lProcess3"/>
    <dgm:cxn modelId="{5E42537F-4283-48A3-8DA3-2D0F2783F73C}" type="presParOf" srcId="{D4C1519D-BCB1-4D5E-8463-5FB1C3683BD7}" destId="{5A04ECBD-2268-4444-B69A-32D001956C27}" srcOrd="4" destOrd="0" presId="urn:microsoft.com/office/officeart/2005/8/layout/lProcess3"/>
    <dgm:cxn modelId="{DFDE5802-18E7-43F7-B345-3D690E00F832}" type="presParOf" srcId="{0856CD7F-0EAB-441E-927C-5BA9B3172F38}" destId="{6F7B326E-1747-4AD8-85ED-7B55D49B5F29}" srcOrd="1" destOrd="0" presId="urn:microsoft.com/office/officeart/2005/8/layout/lProcess3"/>
    <dgm:cxn modelId="{C0FA68CB-63D8-44D6-8869-3DF420B1B51B}" type="presParOf" srcId="{0856CD7F-0EAB-441E-927C-5BA9B3172F38}" destId="{5C88EA30-A855-4D06-B29E-7C08A987801B}" srcOrd="2" destOrd="0" presId="urn:microsoft.com/office/officeart/2005/8/layout/lProcess3"/>
    <dgm:cxn modelId="{9D44B866-28D7-4322-9496-D8DEEE580553}" type="presParOf" srcId="{5C88EA30-A855-4D06-B29E-7C08A987801B}" destId="{E6D7F9E7-D64D-4F82-A220-752914114A23}" srcOrd="0" destOrd="0" presId="urn:microsoft.com/office/officeart/2005/8/layout/lProcess3"/>
    <dgm:cxn modelId="{00502C3B-7D98-4954-B0A2-1A3E73D89A9D}" type="presParOf" srcId="{5C88EA30-A855-4D06-B29E-7C08A987801B}" destId="{FF7FAFBE-A08E-46CE-8FAA-8C6C19CCA74C}" srcOrd="1" destOrd="0" presId="urn:microsoft.com/office/officeart/2005/8/layout/lProcess3"/>
    <dgm:cxn modelId="{DE649EC4-026F-43C7-85B9-85F326FD728F}" type="presParOf" srcId="{5C88EA30-A855-4D06-B29E-7C08A987801B}" destId="{B7137A79-2EDF-45F8-83A6-DE539DD50FBA}" srcOrd="2" destOrd="0" presId="urn:microsoft.com/office/officeart/2005/8/layout/lProcess3"/>
    <dgm:cxn modelId="{937110AA-ABDC-475C-9EE1-70094031B5B5}" type="presParOf" srcId="{5C88EA30-A855-4D06-B29E-7C08A987801B}" destId="{301D6ACA-4358-49E8-983D-AF1D2B760249}" srcOrd="3" destOrd="0" presId="urn:microsoft.com/office/officeart/2005/8/layout/lProcess3"/>
    <dgm:cxn modelId="{EB0C40E7-BA59-402A-9CED-08DDBBEE3CA2}" type="presParOf" srcId="{5C88EA30-A855-4D06-B29E-7C08A987801B}" destId="{3D4E0C2F-F4FD-4156-9035-676274728E0E}" srcOrd="4" destOrd="0" presId="urn:microsoft.com/office/officeart/2005/8/layout/lProcess3"/>
    <dgm:cxn modelId="{2D291FB4-1D4E-4EFE-B79A-CEC660BD4055}" type="presParOf" srcId="{5C88EA30-A855-4D06-B29E-7C08A987801B}" destId="{5F05AAF7-5F5A-4786-B8D6-4E697FAAEF5A}" srcOrd="5" destOrd="0" presId="urn:microsoft.com/office/officeart/2005/8/layout/lProcess3"/>
    <dgm:cxn modelId="{D80C0512-C77F-4460-A6D5-D75566F9772E}" type="presParOf" srcId="{5C88EA30-A855-4D06-B29E-7C08A987801B}" destId="{79C27309-1B8C-4717-93E5-13BD8B9A428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9EF54E1-3501-4D08-AA1D-5505693AEBD2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2969A197-DACA-4AF4-9479-9F6A332A8C0C}">
      <dgm:prSet/>
      <dgm:spPr/>
      <dgm:t>
        <a:bodyPr/>
        <a:lstStyle/>
        <a:p>
          <a:r>
            <a:rPr lang="fr-FR"/>
            <a:t>LGBMClassifier</a:t>
          </a:r>
        </a:p>
      </dgm:t>
    </dgm:pt>
    <dgm:pt modelId="{B3E683B1-84FF-4AAC-8844-27B60632CAB1}" type="parTrans" cxnId="{AD246973-559E-44FB-A8AA-381A812DE924}">
      <dgm:prSet/>
      <dgm:spPr/>
      <dgm:t>
        <a:bodyPr/>
        <a:lstStyle/>
        <a:p>
          <a:endParaRPr lang="fr-FR"/>
        </a:p>
      </dgm:t>
    </dgm:pt>
    <dgm:pt modelId="{15E5E005-A079-4498-A083-157CFC4A62A1}" type="sibTrans" cxnId="{AD246973-559E-44FB-A8AA-381A812DE924}">
      <dgm:prSet/>
      <dgm:spPr/>
      <dgm:t>
        <a:bodyPr/>
        <a:lstStyle/>
        <a:p>
          <a:endParaRPr lang="fr-FR"/>
        </a:p>
      </dgm:t>
    </dgm:pt>
    <dgm:pt modelId="{F0A0FF83-6F29-4152-9438-AFADA6300FB4}">
      <dgm:prSet/>
      <dgm:spPr/>
      <dgm:t>
        <a:bodyPr/>
        <a:lstStyle/>
        <a:p>
          <a:r>
            <a:rPr lang="en-US" dirty="0" err="1"/>
            <a:t>learning_rate</a:t>
          </a:r>
          <a:endParaRPr lang="fr-FR" dirty="0"/>
        </a:p>
      </dgm:t>
    </dgm:pt>
    <dgm:pt modelId="{25097D49-557C-48E6-A1B7-6FD81A3B9549}" type="parTrans" cxnId="{23257747-CAF1-4ED8-B708-CD05299630EB}">
      <dgm:prSet/>
      <dgm:spPr/>
      <dgm:t>
        <a:bodyPr/>
        <a:lstStyle/>
        <a:p>
          <a:endParaRPr lang="fr-FR"/>
        </a:p>
      </dgm:t>
    </dgm:pt>
    <dgm:pt modelId="{C8610D1B-F2D5-476A-8C14-114B62973350}" type="sibTrans" cxnId="{23257747-CAF1-4ED8-B708-CD05299630EB}">
      <dgm:prSet/>
      <dgm:spPr/>
      <dgm:t>
        <a:bodyPr/>
        <a:lstStyle/>
        <a:p>
          <a:endParaRPr lang="fr-FR"/>
        </a:p>
      </dgm:t>
    </dgm:pt>
    <dgm:pt modelId="{80A6479D-6919-49D9-9870-6ABB701D43A0}">
      <dgm:prSet/>
      <dgm:spPr/>
      <dgm:t>
        <a:bodyPr/>
        <a:lstStyle/>
        <a:p>
          <a:r>
            <a:rPr lang="en-US" dirty="0" err="1"/>
            <a:t>max_depth</a:t>
          </a:r>
          <a:endParaRPr lang="fr-FR" dirty="0"/>
        </a:p>
      </dgm:t>
    </dgm:pt>
    <dgm:pt modelId="{4C379E48-2C28-4CCC-8F46-FCE56D7C7326}" type="parTrans" cxnId="{7D2204C9-C338-4FE1-A19D-A9BBC2E15C0B}">
      <dgm:prSet/>
      <dgm:spPr/>
      <dgm:t>
        <a:bodyPr/>
        <a:lstStyle/>
        <a:p>
          <a:endParaRPr lang="fr-FR"/>
        </a:p>
      </dgm:t>
    </dgm:pt>
    <dgm:pt modelId="{62437FB1-C223-478E-BD7E-B49A25DA5E63}" type="sibTrans" cxnId="{7D2204C9-C338-4FE1-A19D-A9BBC2E15C0B}">
      <dgm:prSet/>
      <dgm:spPr/>
      <dgm:t>
        <a:bodyPr/>
        <a:lstStyle/>
        <a:p>
          <a:endParaRPr lang="fr-FR"/>
        </a:p>
      </dgm:t>
    </dgm:pt>
    <dgm:pt modelId="{CCF824B8-65C5-42EE-A60F-534F03F528F9}">
      <dgm:prSet/>
      <dgm:spPr/>
      <dgm:t>
        <a:bodyPr/>
        <a:lstStyle/>
        <a:p>
          <a:r>
            <a:rPr lang="en-US"/>
            <a:t>num_leaves</a:t>
          </a:r>
          <a:endParaRPr lang="fr-FR"/>
        </a:p>
      </dgm:t>
    </dgm:pt>
    <dgm:pt modelId="{4085FDDD-CAB3-4FBD-A3A3-49A1C499728F}" type="parTrans" cxnId="{A5E51F88-A8F0-4B09-A962-CD1EDD049CF4}">
      <dgm:prSet/>
      <dgm:spPr/>
      <dgm:t>
        <a:bodyPr/>
        <a:lstStyle/>
        <a:p>
          <a:endParaRPr lang="fr-FR"/>
        </a:p>
      </dgm:t>
    </dgm:pt>
    <dgm:pt modelId="{CA4D17C1-9FE4-45D5-8777-2C0C8CAEB10D}" type="sibTrans" cxnId="{A5E51F88-A8F0-4B09-A962-CD1EDD049CF4}">
      <dgm:prSet/>
      <dgm:spPr/>
      <dgm:t>
        <a:bodyPr/>
        <a:lstStyle/>
        <a:p>
          <a:endParaRPr lang="fr-FR"/>
        </a:p>
      </dgm:t>
    </dgm:pt>
    <dgm:pt modelId="{2F9A85A0-2A7A-4225-9756-19B2C5C0A4BB}">
      <dgm:prSet/>
      <dgm:spPr/>
      <dgm:t>
        <a:bodyPr/>
        <a:lstStyle/>
        <a:p>
          <a:r>
            <a:rPr lang="fr-FR" dirty="0" err="1"/>
            <a:t>CatBoostClassifier</a:t>
          </a:r>
          <a:endParaRPr lang="fr-FR" dirty="0"/>
        </a:p>
      </dgm:t>
    </dgm:pt>
    <dgm:pt modelId="{A17A2F09-BD5D-4220-8416-A9A5732059A8}" type="parTrans" cxnId="{BA189A63-E525-49BC-93A1-714BE40F05E5}">
      <dgm:prSet/>
      <dgm:spPr/>
      <dgm:t>
        <a:bodyPr/>
        <a:lstStyle/>
        <a:p>
          <a:endParaRPr lang="fr-FR"/>
        </a:p>
      </dgm:t>
    </dgm:pt>
    <dgm:pt modelId="{C290BB67-B0F5-484E-9813-16F7F29CAA17}" type="sibTrans" cxnId="{BA189A63-E525-49BC-93A1-714BE40F05E5}">
      <dgm:prSet/>
      <dgm:spPr/>
      <dgm:t>
        <a:bodyPr/>
        <a:lstStyle/>
        <a:p>
          <a:endParaRPr lang="fr-FR"/>
        </a:p>
      </dgm:t>
    </dgm:pt>
    <dgm:pt modelId="{943473CB-BBBA-49B4-931E-6909A0961630}">
      <dgm:prSet/>
      <dgm:spPr/>
      <dgm:t>
        <a:bodyPr/>
        <a:lstStyle/>
        <a:p>
          <a:r>
            <a:rPr lang="en-US" dirty="0" err="1"/>
            <a:t>learning_rate</a:t>
          </a:r>
          <a:endParaRPr lang="fr-FR" dirty="0"/>
        </a:p>
      </dgm:t>
    </dgm:pt>
    <dgm:pt modelId="{9CA5B451-4B0E-41BC-BF23-2E9052C91781}" type="parTrans" cxnId="{7AB06488-84D2-4441-B133-3FADAC57B979}">
      <dgm:prSet/>
      <dgm:spPr/>
      <dgm:t>
        <a:bodyPr/>
        <a:lstStyle/>
        <a:p>
          <a:endParaRPr lang="fr-FR"/>
        </a:p>
      </dgm:t>
    </dgm:pt>
    <dgm:pt modelId="{3D570ADF-8A9C-4879-ACD9-36E80EDA76E0}" type="sibTrans" cxnId="{7AB06488-84D2-4441-B133-3FADAC57B979}">
      <dgm:prSet/>
      <dgm:spPr/>
      <dgm:t>
        <a:bodyPr/>
        <a:lstStyle/>
        <a:p>
          <a:endParaRPr lang="fr-FR"/>
        </a:p>
      </dgm:t>
    </dgm:pt>
    <dgm:pt modelId="{3904DBA9-1B5F-4AB3-AB4C-CA0668C25636}">
      <dgm:prSet/>
      <dgm:spPr/>
      <dgm:t>
        <a:bodyPr/>
        <a:lstStyle/>
        <a:p>
          <a:r>
            <a:rPr lang="en-US"/>
            <a:t>iterations</a:t>
          </a:r>
          <a:endParaRPr lang="fr-FR"/>
        </a:p>
      </dgm:t>
    </dgm:pt>
    <dgm:pt modelId="{8E920DAC-C57D-4DBA-A304-8E5AAB04FA04}" type="parTrans" cxnId="{96EEE744-914B-4F34-8388-4A3662B1F846}">
      <dgm:prSet/>
      <dgm:spPr/>
      <dgm:t>
        <a:bodyPr/>
        <a:lstStyle/>
        <a:p>
          <a:endParaRPr lang="fr-FR"/>
        </a:p>
      </dgm:t>
    </dgm:pt>
    <dgm:pt modelId="{5E187C07-D198-483F-9869-03C97D3911C4}" type="sibTrans" cxnId="{96EEE744-914B-4F34-8388-4A3662B1F846}">
      <dgm:prSet/>
      <dgm:spPr/>
      <dgm:t>
        <a:bodyPr/>
        <a:lstStyle/>
        <a:p>
          <a:endParaRPr lang="fr-FR"/>
        </a:p>
      </dgm:t>
    </dgm:pt>
    <dgm:pt modelId="{9D1DAA39-5144-4D54-8691-F282B9745E64}">
      <dgm:prSet/>
      <dgm:spPr/>
      <dgm:t>
        <a:bodyPr/>
        <a:lstStyle/>
        <a:p>
          <a:r>
            <a:rPr lang="en-US"/>
            <a:t>max</a:t>
          </a:r>
          <a:r>
            <a:rPr lang="en-US" dirty="0" err="1"/>
            <a:t>_depth</a:t>
          </a:r>
          <a:endParaRPr lang="fr-FR" dirty="0"/>
        </a:p>
      </dgm:t>
    </dgm:pt>
    <dgm:pt modelId="{80C3B992-AA9B-4883-813D-D88A34957398}" type="parTrans" cxnId="{1062E92D-84FD-45EE-B5E7-3941996FDFD0}">
      <dgm:prSet/>
      <dgm:spPr/>
      <dgm:t>
        <a:bodyPr/>
        <a:lstStyle/>
        <a:p>
          <a:endParaRPr lang="fr-FR"/>
        </a:p>
      </dgm:t>
    </dgm:pt>
    <dgm:pt modelId="{5ACA461B-679A-4066-9C4A-544CBC49BC4E}" type="sibTrans" cxnId="{1062E92D-84FD-45EE-B5E7-3941996FDFD0}">
      <dgm:prSet/>
      <dgm:spPr/>
      <dgm:t>
        <a:bodyPr/>
        <a:lstStyle/>
        <a:p>
          <a:endParaRPr lang="fr-FR"/>
        </a:p>
      </dgm:t>
    </dgm:pt>
    <dgm:pt modelId="{B60B95E6-5DE8-47D2-B755-A0CFA068D69B}" type="pres">
      <dgm:prSet presAssocID="{29EF54E1-3501-4D08-AA1D-5505693AEBD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3DCEC67-F0AF-44C1-9B0C-59A36F74A372}" type="pres">
      <dgm:prSet presAssocID="{2969A197-DACA-4AF4-9479-9F6A332A8C0C}" presName="horFlow" presStyleCnt="0"/>
      <dgm:spPr/>
    </dgm:pt>
    <dgm:pt modelId="{CD5B4E53-40E7-40E2-B8B5-6606A24CD2A8}" type="pres">
      <dgm:prSet presAssocID="{2969A197-DACA-4AF4-9479-9F6A332A8C0C}" presName="bigChev" presStyleLbl="node1" presStyleIdx="0" presStyleCnt="2"/>
      <dgm:spPr/>
    </dgm:pt>
    <dgm:pt modelId="{172CB192-DD6B-45AF-AA59-6E73F7814268}" type="pres">
      <dgm:prSet presAssocID="{25097D49-557C-48E6-A1B7-6FD81A3B9549}" presName="parTrans" presStyleCnt="0"/>
      <dgm:spPr/>
    </dgm:pt>
    <dgm:pt modelId="{03A56716-CF96-4B2D-B635-71BB4CDDF0B4}" type="pres">
      <dgm:prSet presAssocID="{F0A0FF83-6F29-4152-9438-AFADA6300FB4}" presName="node" presStyleLbl="alignAccFollowNode1" presStyleIdx="0" presStyleCnt="6">
        <dgm:presLayoutVars>
          <dgm:bulletEnabled val="1"/>
        </dgm:presLayoutVars>
      </dgm:prSet>
      <dgm:spPr/>
    </dgm:pt>
    <dgm:pt modelId="{29CFAA93-9D1A-4F39-BBDE-47D5C81AE637}" type="pres">
      <dgm:prSet presAssocID="{C8610D1B-F2D5-476A-8C14-114B62973350}" presName="sibTrans" presStyleCnt="0"/>
      <dgm:spPr/>
    </dgm:pt>
    <dgm:pt modelId="{F78DA7B3-2DA6-46F2-B03B-1497DEF887CB}" type="pres">
      <dgm:prSet presAssocID="{80A6479D-6919-49D9-9870-6ABB701D43A0}" presName="node" presStyleLbl="alignAccFollowNode1" presStyleIdx="1" presStyleCnt="6">
        <dgm:presLayoutVars>
          <dgm:bulletEnabled val="1"/>
        </dgm:presLayoutVars>
      </dgm:prSet>
      <dgm:spPr/>
    </dgm:pt>
    <dgm:pt modelId="{4BEDB8A4-370C-4D3C-B1C9-78F2D4B0772F}" type="pres">
      <dgm:prSet presAssocID="{62437FB1-C223-478E-BD7E-B49A25DA5E63}" presName="sibTrans" presStyleCnt="0"/>
      <dgm:spPr/>
    </dgm:pt>
    <dgm:pt modelId="{D069C05C-682C-40A2-8C0B-6E64A7B6DFA3}" type="pres">
      <dgm:prSet presAssocID="{CCF824B8-65C5-42EE-A60F-534F03F528F9}" presName="node" presStyleLbl="alignAccFollowNode1" presStyleIdx="2" presStyleCnt="6">
        <dgm:presLayoutVars>
          <dgm:bulletEnabled val="1"/>
        </dgm:presLayoutVars>
      </dgm:prSet>
      <dgm:spPr/>
    </dgm:pt>
    <dgm:pt modelId="{8422F64D-A43D-42AB-B1EC-590337B5A0B9}" type="pres">
      <dgm:prSet presAssocID="{2969A197-DACA-4AF4-9479-9F6A332A8C0C}" presName="vSp" presStyleCnt="0"/>
      <dgm:spPr/>
    </dgm:pt>
    <dgm:pt modelId="{54BDAB79-B9AA-476A-B1F3-17BA50A7664F}" type="pres">
      <dgm:prSet presAssocID="{2F9A85A0-2A7A-4225-9756-19B2C5C0A4BB}" presName="horFlow" presStyleCnt="0"/>
      <dgm:spPr/>
    </dgm:pt>
    <dgm:pt modelId="{717CFF68-236E-4B91-899D-D6B7744B7CE3}" type="pres">
      <dgm:prSet presAssocID="{2F9A85A0-2A7A-4225-9756-19B2C5C0A4BB}" presName="bigChev" presStyleLbl="node1" presStyleIdx="1" presStyleCnt="2"/>
      <dgm:spPr/>
    </dgm:pt>
    <dgm:pt modelId="{C70E1BE4-1E4B-4AAF-B4A2-97BCB0FE713F}" type="pres">
      <dgm:prSet presAssocID="{9CA5B451-4B0E-41BC-BF23-2E9052C91781}" presName="parTrans" presStyleCnt="0"/>
      <dgm:spPr/>
    </dgm:pt>
    <dgm:pt modelId="{96B88DF2-739B-4B0B-8C52-6D1654A42B45}" type="pres">
      <dgm:prSet presAssocID="{943473CB-BBBA-49B4-931E-6909A0961630}" presName="node" presStyleLbl="alignAccFollowNode1" presStyleIdx="3" presStyleCnt="6">
        <dgm:presLayoutVars>
          <dgm:bulletEnabled val="1"/>
        </dgm:presLayoutVars>
      </dgm:prSet>
      <dgm:spPr/>
    </dgm:pt>
    <dgm:pt modelId="{7F4968BB-3E10-4BC8-9212-963B501D74A1}" type="pres">
      <dgm:prSet presAssocID="{3D570ADF-8A9C-4879-ACD9-36E80EDA76E0}" presName="sibTrans" presStyleCnt="0"/>
      <dgm:spPr/>
    </dgm:pt>
    <dgm:pt modelId="{705BD51C-A376-4629-BA03-3D843E0093E9}" type="pres">
      <dgm:prSet presAssocID="{9D1DAA39-5144-4D54-8691-F282B9745E64}" presName="node" presStyleLbl="alignAccFollowNode1" presStyleIdx="4" presStyleCnt="6">
        <dgm:presLayoutVars>
          <dgm:bulletEnabled val="1"/>
        </dgm:presLayoutVars>
      </dgm:prSet>
      <dgm:spPr/>
    </dgm:pt>
    <dgm:pt modelId="{A9BCE805-4BBA-4841-BB25-1C9298A9BDEF}" type="pres">
      <dgm:prSet presAssocID="{5ACA461B-679A-4066-9C4A-544CBC49BC4E}" presName="sibTrans" presStyleCnt="0"/>
      <dgm:spPr/>
    </dgm:pt>
    <dgm:pt modelId="{EB7CCF70-97EC-42DC-98EC-4B334D4DFB10}" type="pres">
      <dgm:prSet presAssocID="{3904DBA9-1B5F-4AB3-AB4C-CA0668C25636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2D33B815-E85C-4CC9-96EC-75BC2EB6897D}" type="presOf" srcId="{2F9A85A0-2A7A-4225-9756-19B2C5C0A4BB}" destId="{717CFF68-236E-4B91-899D-D6B7744B7CE3}" srcOrd="0" destOrd="0" presId="urn:microsoft.com/office/officeart/2005/8/layout/lProcess3"/>
    <dgm:cxn modelId="{1062E92D-84FD-45EE-B5E7-3941996FDFD0}" srcId="{2F9A85A0-2A7A-4225-9756-19B2C5C0A4BB}" destId="{9D1DAA39-5144-4D54-8691-F282B9745E64}" srcOrd="1" destOrd="0" parTransId="{80C3B992-AA9B-4883-813D-D88A34957398}" sibTransId="{5ACA461B-679A-4066-9C4A-544CBC49BC4E}"/>
    <dgm:cxn modelId="{BA189A63-E525-49BC-93A1-714BE40F05E5}" srcId="{29EF54E1-3501-4D08-AA1D-5505693AEBD2}" destId="{2F9A85A0-2A7A-4225-9756-19B2C5C0A4BB}" srcOrd="1" destOrd="0" parTransId="{A17A2F09-BD5D-4220-8416-A9A5732059A8}" sibTransId="{C290BB67-B0F5-484E-9813-16F7F29CAA17}"/>
    <dgm:cxn modelId="{96EEE744-914B-4F34-8388-4A3662B1F846}" srcId="{2F9A85A0-2A7A-4225-9756-19B2C5C0A4BB}" destId="{3904DBA9-1B5F-4AB3-AB4C-CA0668C25636}" srcOrd="2" destOrd="0" parTransId="{8E920DAC-C57D-4DBA-A304-8E5AAB04FA04}" sibTransId="{5E187C07-D198-483F-9869-03C97D3911C4}"/>
    <dgm:cxn modelId="{23257747-CAF1-4ED8-B708-CD05299630EB}" srcId="{2969A197-DACA-4AF4-9479-9F6A332A8C0C}" destId="{F0A0FF83-6F29-4152-9438-AFADA6300FB4}" srcOrd="0" destOrd="0" parTransId="{25097D49-557C-48E6-A1B7-6FD81A3B9549}" sibTransId="{C8610D1B-F2D5-476A-8C14-114B62973350}"/>
    <dgm:cxn modelId="{AD246973-559E-44FB-A8AA-381A812DE924}" srcId="{29EF54E1-3501-4D08-AA1D-5505693AEBD2}" destId="{2969A197-DACA-4AF4-9479-9F6A332A8C0C}" srcOrd="0" destOrd="0" parTransId="{B3E683B1-84FF-4AAC-8844-27B60632CAB1}" sibTransId="{15E5E005-A079-4498-A083-157CFC4A62A1}"/>
    <dgm:cxn modelId="{C0297956-E18E-4C68-AD89-2400E8D61EAD}" type="presOf" srcId="{2969A197-DACA-4AF4-9479-9F6A332A8C0C}" destId="{CD5B4E53-40E7-40E2-B8B5-6606A24CD2A8}" srcOrd="0" destOrd="0" presId="urn:microsoft.com/office/officeart/2005/8/layout/lProcess3"/>
    <dgm:cxn modelId="{8C2EEA85-4BBF-4795-B3A2-E394AB63CA3C}" type="presOf" srcId="{80A6479D-6919-49D9-9870-6ABB701D43A0}" destId="{F78DA7B3-2DA6-46F2-B03B-1497DEF887CB}" srcOrd="0" destOrd="0" presId="urn:microsoft.com/office/officeart/2005/8/layout/lProcess3"/>
    <dgm:cxn modelId="{A5E51F88-A8F0-4B09-A962-CD1EDD049CF4}" srcId="{2969A197-DACA-4AF4-9479-9F6A332A8C0C}" destId="{CCF824B8-65C5-42EE-A60F-534F03F528F9}" srcOrd="2" destOrd="0" parTransId="{4085FDDD-CAB3-4FBD-A3A3-49A1C499728F}" sibTransId="{CA4D17C1-9FE4-45D5-8777-2C0C8CAEB10D}"/>
    <dgm:cxn modelId="{7AB06488-84D2-4441-B133-3FADAC57B979}" srcId="{2F9A85A0-2A7A-4225-9756-19B2C5C0A4BB}" destId="{943473CB-BBBA-49B4-931E-6909A0961630}" srcOrd="0" destOrd="0" parTransId="{9CA5B451-4B0E-41BC-BF23-2E9052C91781}" sibTransId="{3D570ADF-8A9C-4879-ACD9-36E80EDA76E0}"/>
    <dgm:cxn modelId="{A0E0CC9F-00B8-450C-8594-6F62380BE81E}" type="presOf" srcId="{3904DBA9-1B5F-4AB3-AB4C-CA0668C25636}" destId="{EB7CCF70-97EC-42DC-98EC-4B334D4DFB10}" srcOrd="0" destOrd="0" presId="urn:microsoft.com/office/officeart/2005/8/layout/lProcess3"/>
    <dgm:cxn modelId="{320C58A2-D6CE-4771-AACD-6A549C37AC0F}" type="presOf" srcId="{9D1DAA39-5144-4D54-8691-F282B9745E64}" destId="{705BD51C-A376-4629-BA03-3D843E0093E9}" srcOrd="0" destOrd="0" presId="urn:microsoft.com/office/officeart/2005/8/layout/lProcess3"/>
    <dgm:cxn modelId="{707E33A4-B0EF-4FF3-8BA7-825AD42A7E3D}" type="presOf" srcId="{943473CB-BBBA-49B4-931E-6909A0961630}" destId="{96B88DF2-739B-4B0B-8C52-6D1654A42B45}" srcOrd="0" destOrd="0" presId="urn:microsoft.com/office/officeart/2005/8/layout/lProcess3"/>
    <dgm:cxn modelId="{F25153AB-2EA4-4D07-9569-932D56CEBCE7}" type="presOf" srcId="{CCF824B8-65C5-42EE-A60F-534F03F528F9}" destId="{D069C05C-682C-40A2-8C0B-6E64A7B6DFA3}" srcOrd="0" destOrd="0" presId="urn:microsoft.com/office/officeart/2005/8/layout/lProcess3"/>
    <dgm:cxn modelId="{7D2204C9-C338-4FE1-A19D-A9BBC2E15C0B}" srcId="{2969A197-DACA-4AF4-9479-9F6A332A8C0C}" destId="{80A6479D-6919-49D9-9870-6ABB701D43A0}" srcOrd="1" destOrd="0" parTransId="{4C379E48-2C28-4CCC-8F46-FCE56D7C7326}" sibTransId="{62437FB1-C223-478E-BD7E-B49A25DA5E63}"/>
    <dgm:cxn modelId="{12DA07E0-72EA-4866-AE60-8AC33AA709CE}" type="presOf" srcId="{F0A0FF83-6F29-4152-9438-AFADA6300FB4}" destId="{03A56716-CF96-4B2D-B635-71BB4CDDF0B4}" srcOrd="0" destOrd="0" presId="urn:microsoft.com/office/officeart/2005/8/layout/lProcess3"/>
    <dgm:cxn modelId="{F3758CF6-1420-47B5-9BBE-6072379D0E45}" type="presOf" srcId="{29EF54E1-3501-4D08-AA1D-5505693AEBD2}" destId="{B60B95E6-5DE8-47D2-B755-A0CFA068D69B}" srcOrd="0" destOrd="0" presId="urn:microsoft.com/office/officeart/2005/8/layout/lProcess3"/>
    <dgm:cxn modelId="{2ADB9379-19E2-42B1-BCFC-0DEAD2C6E40D}" type="presParOf" srcId="{B60B95E6-5DE8-47D2-B755-A0CFA068D69B}" destId="{A3DCEC67-F0AF-44C1-9B0C-59A36F74A372}" srcOrd="0" destOrd="0" presId="urn:microsoft.com/office/officeart/2005/8/layout/lProcess3"/>
    <dgm:cxn modelId="{7B5079EE-BC5E-42BB-AD69-72BA59DB06B1}" type="presParOf" srcId="{A3DCEC67-F0AF-44C1-9B0C-59A36F74A372}" destId="{CD5B4E53-40E7-40E2-B8B5-6606A24CD2A8}" srcOrd="0" destOrd="0" presId="urn:microsoft.com/office/officeart/2005/8/layout/lProcess3"/>
    <dgm:cxn modelId="{5F7C1DDB-3DFF-44EC-8031-5E91ED11735F}" type="presParOf" srcId="{A3DCEC67-F0AF-44C1-9B0C-59A36F74A372}" destId="{172CB192-DD6B-45AF-AA59-6E73F7814268}" srcOrd="1" destOrd="0" presId="urn:microsoft.com/office/officeart/2005/8/layout/lProcess3"/>
    <dgm:cxn modelId="{2D90A05A-82A0-4AA2-B80E-2A6F086691B8}" type="presParOf" srcId="{A3DCEC67-F0AF-44C1-9B0C-59A36F74A372}" destId="{03A56716-CF96-4B2D-B635-71BB4CDDF0B4}" srcOrd="2" destOrd="0" presId="urn:microsoft.com/office/officeart/2005/8/layout/lProcess3"/>
    <dgm:cxn modelId="{27369469-FF87-464F-BEB7-34094EEF4E71}" type="presParOf" srcId="{A3DCEC67-F0AF-44C1-9B0C-59A36F74A372}" destId="{29CFAA93-9D1A-4F39-BBDE-47D5C81AE637}" srcOrd="3" destOrd="0" presId="urn:microsoft.com/office/officeart/2005/8/layout/lProcess3"/>
    <dgm:cxn modelId="{2E80B8F0-6208-4213-A3DD-FF1D439062D8}" type="presParOf" srcId="{A3DCEC67-F0AF-44C1-9B0C-59A36F74A372}" destId="{F78DA7B3-2DA6-46F2-B03B-1497DEF887CB}" srcOrd="4" destOrd="0" presId="urn:microsoft.com/office/officeart/2005/8/layout/lProcess3"/>
    <dgm:cxn modelId="{DA6BC61F-27E0-41DC-8477-2BB7D5A0AA94}" type="presParOf" srcId="{A3DCEC67-F0AF-44C1-9B0C-59A36F74A372}" destId="{4BEDB8A4-370C-4D3C-B1C9-78F2D4B0772F}" srcOrd="5" destOrd="0" presId="urn:microsoft.com/office/officeart/2005/8/layout/lProcess3"/>
    <dgm:cxn modelId="{2D2E1D6E-BB39-4487-A194-2EAA046CBF15}" type="presParOf" srcId="{A3DCEC67-F0AF-44C1-9B0C-59A36F74A372}" destId="{D069C05C-682C-40A2-8C0B-6E64A7B6DFA3}" srcOrd="6" destOrd="0" presId="urn:microsoft.com/office/officeart/2005/8/layout/lProcess3"/>
    <dgm:cxn modelId="{27BF86F8-330A-439D-A4E7-FA989DEF68BA}" type="presParOf" srcId="{B60B95E6-5DE8-47D2-B755-A0CFA068D69B}" destId="{8422F64D-A43D-42AB-B1EC-590337B5A0B9}" srcOrd="1" destOrd="0" presId="urn:microsoft.com/office/officeart/2005/8/layout/lProcess3"/>
    <dgm:cxn modelId="{21246FB8-B4A2-43A0-8741-FBE854AC4AC9}" type="presParOf" srcId="{B60B95E6-5DE8-47D2-B755-A0CFA068D69B}" destId="{54BDAB79-B9AA-476A-B1F3-17BA50A7664F}" srcOrd="2" destOrd="0" presId="urn:microsoft.com/office/officeart/2005/8/layout/lProcess3"/>
    <dgm:cxn modelId="{624F4446-50B0-4A49-A349-2548AAF09280}" type="presParOf" srcId="{54BDAB79-B9AA-476A-B1F3-17BA50A7664F}" destId="{717CFF68-236E-4B91-899D-D6B7744B7CE3}" srcOrd="0" destOrd="0" presId="urn:microsoft.com/office/officeart/2005/8/layout/lProcess3"/>
    <dgm:cxn modelId="{80B8BAC9-DE83-4C95-ACC6-D1E899A51AE5}" type="presParOf" srcId="{54BDAB79-B9AA-476A-B1F3-17BA50A7664F}" destId="{C70E1BE4-1E4B-4AAF-B4A2-97BCB0FE713F}" srcOrd="1" destOrd="0" presId="urn:microsoft.com/office/officeart/2005/8/layout/lProcess3"/>
    <dgm:cxn modelId="{DDDB2A49-AA6F-4698-B5CA-F3BA40991D7E}" type="presParOf" srcId="{54BDAB79-B9AA-476A-B1F3-17BA50A7664F}" destId="{96B88DF2-739B-4B0B-8C52-6D1654A42B45}" srcOrd="2" destOrd="0" presId="urn:microsoft.com/office/officeart/2005/8/layout/lProcess3"/>
    <dgm:cxn modelId="{43922285-793A-4423-B05D-661E6776F4B6}" type="presParOf" srcId="{54BDAB79-B9AA-476A-B1F3-17BA50A7664F}" destId="{7F4968BB-3E10-4BC8-9212-963B501D74A1}" srcOrd="3" destOrd="0" presId="urn:microsoft.com/office/officeart/2005/8/layout/lProcess3"/>
    <dgm:cxn modelId="{91B1AA93-735F-4414-ADD4-AD580A009406}" type="presParOf" srcId="{54BDAB79-B9AA-476A-B1F3-17BA50A7664F}" destId="{705BD51C-A376-4629-BA03-3D843E0093E9}" srcOrd="4" destOrd="0" presId="urn:microsoft.com/office/officeart/2005/8/layout/lProcess3"/>
    <dgm:cxn modelId="{FCDF8BF3-F1D2-4527-A2E8-33F9084EA17A}" type="presParOf" srcId="{54BDAB79-B9AA-476A-B1F3-17BA50A7664F}" destId="{A9BCE805-4BBA-4841-BB25-1C9298A9BDEF}" srcOrd="5" destOrd="0" presId="urn:microsoft.com/office/officeart/2005/8/layout/lProcess3"/>
    <dgm:cxn modelId="{2DF80DB9-DA48-4737-B5B6-FC6C163E0BF1}" type="presParOf" srcId="{54BDAB79-B9AA-476A-B1F3-17BA50A7664F}" destId="{EB7CCF70-97EC-42DC-98EC-4B334D4DFB10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52E12B5-8F10-4CED-854D-C317B423B2FD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fr-FR"/>
        </a:p>
      </dgm:t>
    </dgm:pt>
    <dgm:pt modelId="{F676EA3F-EF98-4D48-B010-A084BEB11843}">
      <dgm:prSet/>
      <dgm:spPr/>
      <dgm:t>
        <a:bodyPr/>
        <a:lstStyle/>
        <a:p>
          <a:r>
            <a:rPr lang="fr-FR"/>
            <a:t>LGBM est le plus performant</a:t>
          </a:r>
        </a:p>
      </dgm:t>
    </dgm:pt>
    <dgm:pt modelId="{32DC9574-8F47-4B7E-BA38-AFCE5511F11B}" type="parTrans" cxnId="{AF286142-E8F8-4CFB-BF26-93D7FC9D3F65}">
      <dgm:prSet/>
      <dgm:spPr/>
      <dgm:t>
        <a:bodyPr/>
        <a:lstStyle/>
        <a:p>
          <a:endParaRPr lang="fr-FR"/>
        </a:p>
      </dgm:t>
    </dgm:pt>
    <dgm:pt modelId="{D4A57B25-50C7-44CF-A52D-69C09EBF0F71}" type="sibTrans" cxnId="{AF286142-E8F8-4CFB-BF26-93D7FC9D3F65}">
      <dgm:prSet/>
      <dgm:spPr/>
      <dgm:t>
        <a:bodyPr/>
        <a:lstStyle/>
        <a:p>
          <a:endParaRPr lang="fr-FR"/>
        </a:p>
      </dgm:t>
    </dgm:pt>
    <dgm:pt modelId="{65A44555-F362-4298-9BD3-373204C1AED2}">
      <dgm:prSet/>
      <dgm:spPr/>
      <dgm:t>
        <a:bodyPr/>
        <a:lstStyle/>
        <a:p>
          <a:r>
            <a:rPr lang="fr-FR"/>
            <a:t>Meilleur score</a:t>
          </a:r>
        </a:p>
      </dgm:t>
    </dgm:pt>
    <dgm:pt modelId="{0AFE3FED-DC96-4CA6-B646-13B7D66CB3AE}" type="parTrans" cxnId="{C1F7234A-1260-4823-B32A-929E09A1DCAC}">
      <dgm:prSet/>
      <dgm:spPr/>
      <dgm:t>
        <a:bodyPr/>
        <a:lstStyle/>
        <a:p>
          <a:endParaRPr lang="fr-FR"/>
        </a:p>
      </dgm:t>
    </dgm:pt>
    <dgm:pt modelId="{30C4C7AC-09AA-4EBE-A787-005FC45A40C8}" type="sibTrans" cxnId="{C1F7234A-1260-4823-B32A-929E09A1DCAC}">
      <dgm:prSet/>
      <dgm:spPr/>
      <dgm:t>
        <a:bodyPr/>
        <a:lstStyle/>
        <a:p>
          <a:endParaRPr lang="fr-FR"/>
        </a:p>
      </dgm:t>
    </dgm:pt>
    <dgm:pt modelId="{3B38B5FD-3172-43E6-8289-0526E8FE1145}">
      <dgm:prSet/>
      <dgm:spPr/>
      <dgm:t>
        <a:bodyPr/>
        <a:lstStyle/>
        <a:p>
          <a:r>
            <a:rPr lang="fr-FR"/>
            <a:t>Meilleur temps d’entraînement</a:t>
          </a:r>
        </a:p>
      </dgm:t>
    </dgm:pt>
    <dgm:pt modelId="{ACB4EB75-D102-4211-8BA2-478880A7BA5C}" type="parTrans" cxnId="{D85088E3-5884-4ABC-91CC-CE43F71E69F0}">
      <dgm:prSet/>
      <dgm:spPr/>
      <dgm:t>
        <a:bodyPr/>
        <a:lstStyle/>
        <a:p>
          <a:endParaRPr lang="fr-FR"/>
        </a:p>
      </dgm:t>
    </dgm:pt>
    <dgm:pt modelId="{E58F7A03-9E4E-494F-AEE7-775A2F51C5CF}" type="sibTrans" cxnId="{D85088E3-5884-4ABC-91CC-CE43F71E69F0}">
      <dgm:prSet/>
      <dgm:spPr/>
      <dgm:t>
        <a:bodyPr/>
        <a:lstStyle/>
        <a:p>
          <a:endParaRPr lang="fr-FR"/>
        </a:p>
      </dgm:t>
    </dgm:pt>
    <dgm:pt modelId="{32B6E7DC-952F-4018-AD92-B186AAED0324}" type="pres">
      <dgm:prSet presAssocID="{C52E12B5-8F10-4CED-854D-C317B423B2F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C6CF71-B4A0-4C84-A65A-D5928189845E}" type="pres">
      <dgm:prSet presAssocID="{F676EA3F-EF98-4D48-B010-A084BEB11843}" presName="hierRoot1" presStyleCnt="0">
        <dgm:presLayoutVars>
          <dgm:hierBranch val="init"/>
        </dgm:presLayoutVars>
      </dgm:prSet>
      <dgm:spPr/>
    </dgm:pt>
    <dgm:pt modelId="{F0B7E56B-ECFB-4A38-BB42-0EE891D61A7A}" type="pres">
      <dgm:prSet presAssocID="{F676EA3F-EF98-4D48-B010-A084BEB11843}" presName="rootComposite1" presStyleCnt="0"/>
      <dgm:spPr/>
    </dgm:pt>
    <dgm:pt modelId="{DD7F93AA-A953-46C3-B3A5-C49A3F5A6DB3}" type="pres">
      <dgm:prSet presAssocID="{F676EA3F-EF98-4D48-B010-A084BEB11843}" presName="rootText1" presStyleLbl="alignAcc1" presStyleIdx="0" presStyleCnt="0">
        <dgm:presLayoutVars>
          <dgm:chPref val="3"/>
        </dgm:presLayoutVars>
      </dgm:prSet>
      <dgm:spPr/>
    </dgm:pt>
    <dgm:pt modelId="{906800F7-5D32-4D8A-9F7E-7239C1FAF3B2}" type="pres">
      <dgm:prSet presAssocID="{F676EA3F-EF98-4D48-B010-A084BEB11843}" presName="topArc1" presStyleLbl="parChTrans1D1" presStyleIdx="0" presStyleCnt="6"/>
      <dgm:spPr/>
    </dgm:pt>
    <dgm:pt modelId="{E74FE944-35F6-47B5-B5DC-181D776043B1}" type="pres">
      <dgm:prSet presAssocID="{F676EA3F-EF98-4D48-B010-A084BEB11843}" presName="bottomArc1" presStyleLbl="parChTrans1D1" presStyleIdx="1" presStyleCnt="6"/>
      <dgm:spPr/>
    </dgm:pt>
    <dgm:pt modelId="{87D0D173-EB57-4C82-9006-591FC80186C3}" type="pres">
      <dgm:prSet presAssocID="{F676EA3F-EF98-4D48-B010-A084BEB11843}" presName="topConnNode1" presStyleLbl="node1" presStyleIdx="0" presStyleCnt="0"/>
      <dgm:spPr/>
    </dgm:pt>
    <dgm:pt modelId="{D1B317EE-8309-4ECE-A716-3D34094A427C}" type="pres">
      <dgm:prSet presAssocID="{F676EA3F-EF98-4D48-B010-A084BEB11843}" presName="hierChild2" presStyleCnt="0"/>
      <dgm:spPr/>
    </dgm:pt>
    <dgm:pt modelId="{44818EAA-5D8B-4917-9AD4-58337077F44B}" type="pres">
      <dgm:prSet presAssocID="{0AFE3FED-DC96-4CA6-B646-13B7D66CB3AE}" presName="Name28" presStyleLbl="parChTrans1D2" presStyleIdx="0" presStyleCnt="2"/>
      <dgm:spPr/>
    </dgm:pt>
    <dgm:pt modelId="{21487395-8FEC-4483-BD8D-2C169C732889}" type="pres">
      <dgm:prSet presAssocID="{65A44555-F362-4298-9BD3-373204C1AED2}" presName="hierRoot2" presStyleCnt="0">
        <dgm:presLayoutVars>
          <dgm:hierBranch val="init"/>
        </dgm:presLayoutVars>
      </dgm:prSet>
      <dgm:spPr/>
    </dgm:pt>
    <dgm:pt modelId="{55F84B18-8034-4220-B0FD-603530437591}" type="pres">
      <dgm:prSet presAssocID="{65A44555-F362-4298-9BD3-373204C1AED2}" presName="rootComposite2" presStyleCnt="0"/>
      <dgm:spPr/>
    </dgm:pt>
    <dgm:pt modelId="{D3D49562-7088-4C50-B922-96680CAD05D1}" type="pres">
      <dgm:prSet presAssocID="{65A44555-F362-4298-9BD3-373204C1AED2}" presName="rootText2" presStyleLbl="alignAcc1" presStyleIdx="0" presStyleCnt="0">
        <dgm:presLayoutVars>
          <dgm:chPref val="3"/>
        </dgm:presLayoutVars>
      </dgm:prSet>
      <dgm:spPr/>
    </dgm:pt>
    <dgm:pt modelId="{F3399EA1-E125-402E-9F57-7A87BD1CAEB9}" type="pres">
      <dgm:prSet presAssocID="{65A44555-F362-4298-9BD3-373204C1AED2}" presName="topArc2" presStyleLbl="parChTrans1D1" presStyleIdx="2" presStyleCnt="6"/>
      <dgm:spPr/>
    </dgm:pt>
    <dgm:pt modelId="{52DCA42F-DF56-40E6-81B5-490707E0DF7C}" type="pres">
      <dgm:prSet presAssocID="{65A44555-F362-4298-9BD3-373204C1AED2}" presName="bottomArc2" presStyleLbl="parChTrans1D1" presStyleIdx="3" presStyleCnt="6"/>
      <dgm:spPr/>
    </dgm:pt>
    <dgm:pt modelId="{C1A8745F-A397-4041-B75C-8F6800946C8D}" type="pres">
      <dgm:prSet presAssocID="{65A44555-F362-4298-9BD3-373204C1AED2}" presName="topConnNode2" presStyleLbl="node2" presStyleIdx="0" presStyleCnt="0"/>
      <dgm:spPr/>
    </dgm:pt>
    <dgm:pt modelId="{29D4C184-9247-4FE9-99C3-0B72148128F4}" type="pres">
      <dgm:prSet presAssocID="{65A44555-F362-4298-9BD3-373204C1AED2}" presName="hierChild4" presStyleCnt="0"/>
      <dgm:spPr/>
    </dgm:pt>
    <dgm:pt modelId="{4D0CA790-AB2E-4D8D-B1C0-A9EF2C08E173}" type="pres">
      <dgm:prSet presAssocID="{65A44555-F362-4298-9BD3-373204C1AED2}" presName="hierChild5" presStyleCnt="0"/>
      <dgm:spPr/>
    </dgm:pt>
    <dgm:pt modelId="{1F464429-522B-4BE5-83F9-9A38DCB4BF98}" type="pres">
      <dgm:prSet presAssocID="{ACB4EB75-D102-4211-8BA2-478880A7BA5C}" presName="Name28" presStyleLbl="parChTrans1D2" presStyleIdx="1" presStyleCnt="2"/>
      <dgm:spPr/>
    </dgm:pt>
    <dgm:pt modelId="{F112DC32-9856-446E-94A0-6F8D70ABA68A}" type="pres">
      <dgm:prSet presAssocID="{3B38B5FD-3172-43E6-8289-0526E8FE1145}" presName="hierRoot2" presStyleCnt="0">
        <dgm:presLayoutVars>
          <dgm:hierBranch val="init"/>
        </dgm:presLayoutVars>
      </dgm:prSet>
      <dgm:spPr/>
    </dgm:pt>
    <dgm:pt modelId="{EF79627C-87E0-4688-907F-401A8AFA75B3}" type="pres">
      <dgm:prSet presAssocID="{3B38B5FD-3172-43E6-8289-0526E8FE1145}" presName="rootComposite2" presStyleCnt="0"/>
      <dgm:spPr/>
    </dgm:pt>
    <dgm:pt modelId="{34344BAD-21C0-4FF8-9A94-D560A307FE30}" type="pres">
      <dgm:prSet presAssocID="{3B38B5FD-3172-43E6-8289-0526E8FE1145}" presName="rootText2" presStyleLbl="alignAcc1" presStyleIdx="0" presStyleCnt="0">
        <dgm:presLayoutVars>
          <dgm:chPref val="3"/>
        </dgm:presLayoutVars>
      </dgm:prSet>
      <dgm:spPr/>
    </dgm:pt>
    <dgm:pt modelId="{72E1CAEB-6286-4E59-9F29-17DF872EA0E2}" type="pres">
      <dgm:prSet presAssocID="{3B38B5FD-3172-43E6-8289-0526E8FE1145}" presName="topArc2" presStyleLbl="parChTrans1D1" presStyleIdx="4" presStyleCnt="6"/>
      <dgm:spPr/>
    </dgm:pt>
    <dgm:pt modelId="{EF8086FF-4B2D-49A6-8C7B-88B3C33A242F}" type="pres">
      <dgm:prSet presAssocID="{3B38B5FD-3172-43E6-8289-0526E8FE1145}" presName="bottomArc2" presStyleLbl="parChTrans1D1" presStyleIdx="5" presStyleCnt="6"/>
      <dgm:spPr/>
    </dgm:pt>
    <dgm:pt modelId="{02DEAD21-1D01-4043-B37C-BD30FC458C0A}" type="pres">
      <dgm:prSet presAssocID="{3B38B5FD-3172-43E6-8289-0526E8FE1145}" presName="topConnNode2" presStyleLbl="node2" presStyleIdx="0" presStyleCnt="0"/>
      <dgm:spPr/>
    </dgm:pt>
    <dgm:pt modelId="{80A92C70-E28B-45F4-A417-3D3CED7C7FF8}" type="pres">
      <dgm:prSet presAssocID="{3B38B5FD-3172-43E6-8289-0526E8FE1145}" presName="hierChild4" presStyleCnt="0"/>
      <dgm:spPr/>
    </dgm:pt>
    <dgm:pt modelId="{F91D8D0A-2703-4D61-AD24-B97EF287ADE1}" type="pres">
      <dgm:prSet presAssocID="{3B38B5FD-3172-43E6-8289-0526E8FE1145}" presName="hierChild5" presStyleCnt="0"/>
      <dgm:spPr/>
    </dgm:pt>
    <dgm:pt modelId="{5B4A0A20-E953-40DD-9573-B822A45BA881}" type="pres">
      <dgm:prSet presAssocID="{F676EA3F-EF98-4D48-B010-A084BEB11843}" presName="hierChild3" presStyleCnt="0"/>
      <dgm:spPr/>
    </dgm:pt>
  </dgm:ptLst>
  <dgm:cxnLst>
    <dgm:cxn modelId="{E78AAD1C-766F-4FB8-91AC-AE870B0770EE}" type="presOf" srcId="{F676EA3F-EF98-4D48-B010-A084BEB11843}" destId="{87D0D173-EB57-4C82-9006-591FC80186C3}" srcOrd="1" destOrd="0" presId="urn:microsoft.com/office/officeart/2008/layout/HalfCircleOrganizationChart"/>
    <dgm:cxn modelId="{6C94AB39-61D4-483C-A4C4-8F8EDA5511EC}" type="presOf" srcId="{65A44555-F362-4298-9BD3-373204C1AED2}" destId="{C1A8745F-A397-4041-B75C-8F6800946C8D}" srcOrd="1" destOrd="0" presId="urn:microsoft.com/office/officeart/2008/layout/HalfCircleOrganizationChart"/>
    <dgm:cxn modelId="{AF286142-E8F8-4CFB-BF26-93D7FC9D3F65}" srcId="{C52E12B5-8F10-4CED-854D-C317B423B2FD}" destId="{F676EA3F-EF98-4D48-B010-A084BEB11843}" srcOrd="0" destOrd="0" parTransId="{32DC9574-8F47-4B7E-BA38-AFCE5511F11B}" sibTransId="{D4A57B25-50C7-44CF-A52D-69C09EBF0F71}"/>
    <dgm:cxn modelId="{C1F7234A-1260-4823-B32A-929E09A1DCAC}" srcId="{F676EA3F-EF98-4D48-B010-A084BEB11843}" destId="{65A44555-F362-4298-9BD3-373204C1AED2}" srcOrd="0" destOrd="0" parTransId="{0AFE3FED-DC96-4CA6-B646-13B7D66CB3AE}" sibTransId="{30C4C7AC-09AA-4EBE-A787-005FC45A40C8}"/>
    <dgm:cxn modelId="{16A92252-C1A5-4B50-9535-C1DD6A7020A8}" type="presOf" srcId="{C52E12B5-8F10-4CED-854D-C317B423B2FD}" destId="{32B6E7DC-952F-4018-AD92-B186AAED0324}" srcOrd="0" destOrd="0" presId="urn:microsoft.com/office/officeart/2008/layout/HalfCircleOrganizationChart"/>
    <dgm:cxn modelId="{8D9DE252-62D8-46BF-BEAA-F024E954C41A}" type="presOf" srcId="{3B38B5FD-3172-43E6-8289-0526E8FE1145}" destId="{02DEAD21-1D01-4043-B37C-BD30FC458C0A}" srcOrd="1" destOrd="0" presId="urn:microsoft.com/office/officeart/2008/layout/HalfCircleOrganizationChart"/>
    <dgm:cxn modelId="{8A90E578-8D68-4BAE-8085-037091574931}" type="presOf" srcId="{3B38B5FD-3172-43E6-8289-0526E8FE1145}" destId="{34344BAD-21C0-4FF8-9A94-D560A307FE30}" srcOrd="0" destOrd="0" presId="urn:microsoft.com/office/officeart/2008/layout/HalfCircleOrganizationChart"/>
    <dgm:cxn modelId="{C0E08A7B-3BC8-407A-850F-D7FB50B03463}" type="presOf" srcId="{0AFE3FED-DC96-4CA6-B646-13B7D66CB3AE}" destId="{44818EAA-5D8B-4917-9AD4-58337077F44B}" srcOrd="0" destOrd="0" presId="urn:microsoft.com/office/officeart/2008/layout/HalfCircleOrganizationChart"/>
    <dgm:cxn modelId="{B41E8690-2D25-4F5D-9B2C-D8D14357DE26}" type="presOf" srcId="{65A44555-F362-4298-9BD3-373204C1AED2}" destId="{D3D49562-7088-4C50-B922-96680CAD05D1}" srcOrd="0" destOrd="0" presId="urn:microsoft.com/office/officeart/2008/layout/HalfCircleOrganizationChart"/>
    <dgm:cxn modelId="{200A04BE-9F95-42AE-86A9-FB708A63DBF5}" type="presOf" srcId="{F676EA3F-EF98-4D48-B010-A084BEB11843}" destId="{DD7F93AA-A953-46C3-B3A5-C49A3F5A6DB3}" srcOrd="0" destOrd="0" presId="urn:microsoft.com/office/officeart/2008/layout/HalfCircleOrganizationChart"/>
    <dgm:cxn modelId="{9622E5E2-A096-47EF-A115-7AA2F724BCF6}" type="presOf" srcId="{ACB4EB75-D102-4211-8BA2-478880A7BA5C}" destId="{1F464429-522B-4BE5-83F9-9A38DCB4BF98}" srcOrd="0" destOrd="0" presId="urn:microsoft.com/office/officeart/2008/layout/HalfCircleOrganizationChart"/>
    <dgm:cxn modelId="{D85088E3-5884-4ABC-91CC-CE43F71E69F0}" srcId="{F676EA3F-EF98-4D48-B010-A084BEB11843}" destId="{3B38B5FD-3172-43E6-8289-0526E8FE1145}" srcOrd="1" destOrd="0" parTransId="{ACB4EB75-D102-4211-8BA2-478880A7BA5C}" sibTransId="{E58F7A03-9E4E-494F-AEE7-775A2F51C5CF}"/>
    <dgm:cxn modelId="{E7427AFF-BE7C-421F-9779-163E2AAF2252}" type="presParOf" srcId="{32B6E7DC-952F-4018-AD92-B186AAED0324}" destId="{7AC6CF71-B4A0-4C84-A65A-D5928189845E}" srcOrd="0" destOrd="0" presId="urn:microsoft.com/office/officeart/2008/layout/HalfCircleOrganizationChart"/>
    <dgm:cxn modelId="{F0E1EDB4-7837-4F4E-BF6A-79539080D79F}" type="presParOf" srcId="{7AC6CF71-B4A0-4C84-A65A-D5928189845E}" destId="{F0B7E56B-ECFB-4A38-BB42-0EE891D61A7A}" srcOrd="0" destOrd="0" presId="urn:microsoft.com/office/officeart/2008/layout/HalfCircleOrganizationChart"/>
    <dgm:cxn modelId="{46795100-7302-4C9A-B22A-EED6C19691B4}" type="presParOf" srcId="{F0B7E56B-ECFB-4A38-BB42-0EE891D61A7A}" destId="{DD7F93AA-A953-46C3-B3A5-C49A3F5A6DB3}" srcOrd="0" destOrd="0" presId="urn:microsoft.com/office/officeart/2008/layout/HalfCircleOrganizationChart"/>
    <dgm:cxn modelId="{82E80846-F60F-40F1-910C-5773A308A574}" type="presParOf" srcId="{F0B7E56B-ECFB-4A38-BB42-0EE891D61A7A}" destId="{906800F7-5D32-4D8A-9F7E-7239C1FAF3B2}" srcOrd="1" destOrd="0" presId="urn:microsoft.com/office/officeart/2008/layout/HalfCircleOrganizationChart"/>
    <dgm:cxn modelId="{9F1247E3-7359-4CC8-9E67-328AF1311512}" type="presParOf" srcId="{F0B7E56B-ECFB-4A38-BB42-0EE891D61A7A}" destId="{E74FE944-35F6-47B5-B5DC-181D776043B1}" srcOrd="2" destOrd="0" presId="urn:microsoft.com/office/officeart/2008/layout/HalfCircleOrganizationChart"/>
    <dgm:cxn modelId="{FD23A49D-F39B-4AA7-8FFD-DBDEFC2AEC01}" type="presParOf" srcId="{F0B7E56B-ECFB-4A38-BB42-0EE891D61A7A}" destId="{87D0D173-EB57-4C82-9006-591FC80186C3}" srcOrd="3" destOrd="0" presId="urn:microsoft.com/office/officeart/2008/layout/HalfCircleOrganizationChart"/>
    <dgm:cxn modelId="{51403A6B-052E-43DC-9D51-DBB89D62EFE0}" type="presParOf" srcId="{7AC6CF71-B4A0-4C84-A65A-D5928189845E}" destId="{D1B317EE-8309-4ECE-A716-3D34094A427C}" srcOrd="1" destOrd="0" presId="urn:microsoft.com/office/officeart/2008/layout/HalfCircleOrganizationChart"/>
    <dgm:cxn modelId="{582A4AF7-9DD3-4000-AE62-E5FB06369D12}" type="presParOf" srcId="{D1B317EE-8309-4ECE-A716-3D34094A427C}" destId="{44818EAA-5D8B-4917-9AD4-58337077F44B}" srcOrd="0" destOrd="0" presId="urn:microsoft.com/office/officeart/2008/layout/HalfCircleOrganizationChart"/>
    <dgm:cxn modelId="{B15680E7-AE14-47D4-8CFE-741B9F06BE58}" type="presParOf" srcId="{D1B317EE-8309-4ECE-A716-3D34094A427C}" destId="{21487395-8FEC-4483-BD8D-2C169C732889}" srcOrd="1" destOrd="0" presId="urn:microsoft.com/office/officeart/2008/layout/HalfCircleOrganizationChart"/>
    <dgm:cxn modelId="{1EDD0BFC-E22A-45C0-8D21-B5D9A9B53F1D}" type="presParOf" srcId="{21487395-8FEC-4483-BD8D-2C169C732889}" destId="{55F84B18-8034-4220-B0FD-603530437591}" srcOrd="0" destOrd="0" presId="urn:microsoft.com/office/officeart/2008/layout/HalfCircleOrganizationChart"/>
    <dgm:cxn modelId="{5AE40029-B32D-4B38-A728-F5251C2E2D90}" type="presParOf" srcId="{55F84B18-8034-4220-B0FD-603530437591}" destId="{D3D49562-7088-4C50-B922-96680CAD05D1}" srcOrd="0" destOrd="0" presId="urn:microsoft.com/office/officeart/2008/layout/HalfCircleOrganizationChart"/>
    <dgm:cxn modelId="{4B1C04DB-75BF-42E2-A16C-4E6E624C6413}" type="presParOf" srcId="{55F84B18-8034-4220-B0FD-603530437591}" destId="{F3399EA1-E125-402E-9F57-7A87BD1CAEB9}" srcOrd="1" destOrd="0" presId="urn:microsoft.com/office/officeart/2008/layout/HalfCircleOrganizationChart"/>
    <dgm:cxn modelId="{15BA1D86-EDE6-43A0-B684-AC15AA2C5A13}" type="presParOf" srcId="{55F84B18-8034-4220-B0FD-603530437591}" destId="{52DCA42F-DF56-40E6-81B5-490707E0DF7C}" srcOrd="2" destOrd="0" presId="urn:microsoft.com/office/officeart/2008/layout/HalfCircleOrganizationChart"/>
    <dgm:cxn modelId="{C26011E9-2A18-43B1-8DDE-A21B82A33E54}" type="presParOf" srcId="{55F84B18-8034-4220-B0FD-603530437591}" destId="{C1A8745F-A397-4041-B75C-8F6800946C8D}" srcOrd="3" destOrd="0" presId="urn:microsoft.com/office/officeart/2008/layout/HalfCircleOrganizationChart"/>
    <dgm:cxn modelId="{0FBDBD03-5631-4B62-9F09-965C8C7AD541}" type="presParOf" srcId="{21487395-8FEC-4483-BD8D-2C169C732889}" destId="{29D4C184-9247-4FE9-99C3-0B72148128F4}" srcOrd="1" destOrd="0" presId="urn:microsoft.com/office/officeart/2008/layout/HalfCircleOrganizationChart"/>
    <dgm:cxn modelId="{1956F8BF-A140-48D9-A6B8-9FE727E85DAB}" type="presParOf" srcId="{21487395-8FEC-4483-BD8D-2C169C732889}" destId="{4D0CA790-AB2E-4D8D-B1C0-A9EF2C08E173}" srcOrd="2" destOrd="0" presId="urn:microsoft.com/office/officeart/2008/layout/HalfCircleOrganizationChart"/>
    <dgm:cxn modelId="{E2D1491B-E7A7-43A3-9851-D97D24AA8AA2}" type="presParOf" srcId="{D1B317EE-8309-4ECE-A716-3D34094A427C}" destId="{1F464429-522B-4BE5-83F9-9A38DCB4BF98}" srcOrd="2" destOrd="0" presId="urn:microsoft.com/office/officeart/2008/layout/HalfCircleOrganizationChart"/>
    <dgm:cxn modelId="{DAA3E41C-41B6-43C7-99F7-2F9EB5400FBF}" type="presParOf" srcId="{D1B317EE-8309-4ECE-A716-3D34094A427C}" destId="{F112DC32-9856-446E-94A0-6F8D70ABA68A}" srcOrd="3" destOrd="0" presId="urn:microsoft.com/office/officeart/2008/layout/HalfCircleOrganizationChart"/>
    <dgm:cxn modelId="{8345E811-7C81-4B86-BF6A-41F84D03117F}" type="presParOf" srcId="{F112DC32-9856-446E-94A0-6F8D70ABA68A}" destId="{EF79627C-87E0-4688-907F-401A8AFA75B3}" srcOrd="0" destOrd="0" presId="urn:microsoft.com/office/officeart/2008/layout/HalfCircleOrganizationChart"/>
    <dgm:cxn modelId="{4C8F839F-0EDF-4A80-80C3-87FC42FFCB98}" type="presParOf" srcId="{EF79627C-87E0-4688-907F-401A8AFA75B3}" destId="{34344BAD-21C0-4FF8-9A94-D560A307FE30}" srcOrd="0" destOrd="0" presId="urn:microsoft.com/office/officeart/2008/layout/HalfCircleOrganizationChart"/>
    <dgm:cxn modelId="{70ECC6C9-45E5-45B1-A5AD-5D473465C996}" type="presParOf" srcId="{EF79627C-87E0-4688-907F-401A8AFA75B3}" destId="{72E1CAEB-6286-4E59-9F29-17DF872EA0E2}" srcOrd="1" destOrd="0" presId="urn:microsoft.com/office/officeart/2008/layout/HalfCircleOrganizationChart"/>
    <dgm:cxn modelId="{A1F1BC8A-7A6B-48AC-AD2B-E4929A86118A}" type="presParOf" srcId="{EF79627C-87E0-4688-907F-401A8AFA75B3}" destId="{EF8086FF-4B2D-49A6-8C7B-88B3C33A242F}" srcOrd="2" destOrd="0" presId="urn:microsoft.com/office/officeart/2008/layout/HalfCircleOrganizationChart"/>
    <dgm:cxn modelId="{E49A2C21-1F48-40DF-AA3E-5C1E2EBBF58F}" type="presParOf" srcId="{EF79627C-87E0-4688-907F-401A8AFA75B3}" destId="{02DEAD21-1D01-4043-B37C-BD30FC458C0A}" srcOrd="3" destOrd="0" presId="urn:microsoft.com/office/officeart/2008/layout/HalfCircleOrganizationChart"/>
    <dgm:cxn modelId="{ED6D9E0A-9DB2-476B-8CC7-BBDDEE399683}" type="presParOf" srcId="{F112DC32-9856-446E-94A0-6F8D70ABA68A}" destId="{80A92C70-E28B-45F4-A417-3D3CED7C7FF8}" srcOrd="1" destOrd="0" presId="urn:microsoft.com/office/officeart/2008/layout/HalfCircleOrganizationChart"/>
    <dgm:cxn modelId="{649B105B-6740-455D-9696-A2C4DC354DDC}" type="presParOf" srcId="{F112DC32-9856-446E-94A0-6F8D70ABA68A}" destId="{F91D8D0A-2703-4D61-AD24-B97EF287ADE1}" srcOrd="2" destOrd="0" presId="urn:microsoft.com/office/officeart/2008/layout/HalfCircleOrganizationChart"/>
    <dgm:cxn modelId="{0F2DE62A-8BFB-43E5-81F4-6F5BAF9CEC11}" type="presParOf" srcId="{7AC6CF71-B4A0-4C84-A65A-D5928189845E}" destId="{5B4A0A20-E953-40DD-9573-B822A45BA88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96F8246-95BB-48BD-B9FA-D4F9D72727D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fr-FR"/>
        </a:p>
      </dgm:t>
    </dgm:pt>
    <dgm:pt modelId="{D5F1A010-1536-4A32-9FFF-B478718D368E}">
      <dgm:prSet/>
      <dgm:spPr/>
      <dgm:t>
        <a:bodyPr/>
        <a:lstStyle/>
        <a:p>
          <a:r>
            <a:rPr lang="fr-FR"/>
            <a:t>LGBM est le plus performant</a:t>
          </a:r>
        </a:p>
      </dgm:t>
    </dgm:pt>
    <dgm:pt modelId="{69ADCCA1-A663-42E1-B091-27E9FFA38B00}" type="parTrans" cxnId="{5CBF8161-314E-490E-8A4C-D9805B3E1A5D}">
      <dgm:prSet/>
      <dgm:spPr/>
      <dgm:t>
        <a:bodyPr/>
        <a:lstStyle/>
        <a:p>
          <a:endParaRPr lang="fr-FR"/>
        </a:p>
      </dgm:t>
    </dgm:pt>
    <dgm:pt modelId="{B84EC8D4-2622-480F-9A1D-82F0D527624E}" type="sibTrans" cxnId="{5CBF8161-314E-490E-8A4C-D9805B3E1A5D}">
      <dgm:prSet/>
      <dgm:spPr/>
      <dgm:t>
        <a:bodyPr/>
        <a:lstStyle/>
        <a:p>
          <a:endParaRPr lang="fr-FR"/>
        </a:p>
      </dgm:t>
    </dgm:pt>
    <dgm:pt modelId="{CFEFEFFE-C775-4DFD-B3D9-FF52F2B9ACC3}">
      <dgm:prSet/>
      <dgm:spPr/>
      <dgm:t>
        <a:bodyPr/>
        <a:lstStyle/>
        <a:p>
          <a:r>
            <a:rPr lang="fr-FR"/>
            <a:t>Meilleur score</a:t>
          </a:r>
        </a:p>
      </dgm:t>
    </dgm:pt>
    <dgm:pt modelId="{22EE0CAC-AF41-41EE-987C-4204106DC782}" type="parTrans" cxnId="{B85256C1-6416-4FBB-9A4D-FA3D3FF5A83E}">
      <dgm:prSet/>
      <dgm:spPr/>
      <dgm:t>
        <a:bodyPr/>
        <a:lstStyle/>
        <a:p>
          <a:endParaRPr lang="fr-FR"/>
        </a:p>
      </dgm:t>
    </dgm:pt>
    <dgm:pt modelId="{2762150E-BD1A-4B7B-8C8D-A13EA334E943}" type="sibTrans" cxnId="{B85256C1-6416-4FBB-9A4D-FA3D3FF5A83E}">
      <dgm:prSet/>
      <dgm:spPr/>
      <dgm:t>
        <a:bodyPr/>
        <a:lstStyle/>
        <a:p>
          <a:endParaRPr lang="fr-FR"/>
        </a:p>
      </dgm:t>
    </dgm:pt>
    <dgm:pt modelId="{2B465D10-C09F-47EB-8B5A-769CDD92029F}">
      <dgm:prSet/>
      <dgm:spPr/>
      <dgm:t>
        <a:bodyPr/>
        <a:lstStyle/>
        <a:p>
          <a:r>
            <a:rPr lang="fr-FR"/>
            <a:t>Meilleur temps d’entraînement</a:t>
          </a:r>
        </a:p>
      </dgm:t>
    </dgm:pt>
    <dgm:pt modelId="{6D8220E2-C521-4151-8177-F39984284741}" type="parTrans" cxnId="{D831B2DD-A154-494E-A507-81325F04FF94}">
      <dgm:prSet/>
      <dgm:spPr/>
      <dgm:t>
        <a:bodyPr/>
        <a:lstStyle/>
        <a:p>
          <a:endParaRPr lang="fr-FR"/>
        </a:p>
      </dgm:t>
    </dgm:pt>
    <dgm:pt modelId="{065D236D-0B3D-4163-8024-D181008F3C15}" type="sibTrans" cxnId="{D831B2DD-A154-494E-A507-81325F04FF94}">
      <dgm:prSet/>
      <dgm:spPr/>
      <dgm:t>
        <a:bodyPr/>
        <a:lstStyle/>
        <a:p>
          <a:endParaRPr lang="fr-FR"/>
        </a:p>
      </dgm:t>
    </dgm:pt>
    <dgm:pt modelId="{9D0003EE-FF7A-468A-BFE6-867356048544}">
      <dgm:prSet/>
      <dgm:spPr/>
      <dgm:t>
        <a:bodyPr/>
        <a:lstStyle/>
        <a:p>
          <a:r>
            <a:rPr lang="fr-FR"/>
            <a:t>Plus stable</a:t>
          </a:r>
        </a:p>
      </dgm:t>
    </dgm:pt>
    <dgm:pt modelId="{B7E3A141-066C-43EC-8B07-BC16BBCC5483}" type="parTrans" cxnId="{64B247B3-C5A4-400B-8CB2-E093B9DA4596}">
      <dgm:prSet/>
      <dgm:spPr/>
      <dgm:t>
        <a:bodyPr/>
        <a:lstStyle/>
        <a:p>
          <a:endParaRPr lang="fr-FR"/>
        </a:p>
      </dgm:t>
    </dgm:pt>
    <dgm:pt modelId="{7AD0422F-5981-4D69-B447-87EC96831726}" type="sibTrans" cxnId="{64B247B3-C5A4-400B-8CB2-E093B9DA4596}">
      <dgm:prSet/>
      <dgm:spPr/>
      <dgm:t>
        <a:bodyPr/>
        <a:lstStyle/>
        <a:p>
          <a:endParaRPr lang="fr-FR"/>
        </a:p>
      </dgm:t>
    </dgm:pt>
    <dgm:pt modelId="{68484B28-9721-4413-B39B-09438A46A7B8}" type="pres">
      <dgm:prSet presAssocID="{A96F8246-95BB-48BD-B9FA-D4F9D72727D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BAECA9-293E-41F2-A2FC-E21BB1BEE483}" type="pres">
      <dgm:prSet presAssocID="{D5F1A010-1536-4A32-9FFF-B478718D368E}" presName="hierRoot1" presStyleCnt="0">
        <dgm:presLayoutVars>
          <dgm:hierBranch val="init"/>
        </dgm:presLayoutVars>
      </dgm:prSet>
      <dgm:spPr/>
    </dgm:pt>
    <dgm:pt modelId="{48DE7745-5AD1-4C63-B6DC-9F881D7D6529}" type="pres">
      <dgm:prSet presAssocID="{D5F1A010-1536-4A32-9FFF-B478718D368E}" presName="rootComposite1" presStyleCnt="0"/>
      <dgm:spPr/>
    </dgm:pt>
    <dgm:pt modelId="{45B6D77C-11A9-4953-AE39-06442AC63A0A}" type="pres">
      <dgm:prSet presAssocID="{D5F1A010-1536-4A32-9FFF-B478718D368E}" presName="rootText1" presStyleLbl="alignAcc1" presStyleIdx="0" presStyleCnt="0">
        <dgm:presLayoutVars>
          <dgm:chPref val="3"/>
        </dgm:presLayoutVars>
      </dgm:prSet>
      <dgm:spPr/>
    </dgm:pt>
    <dgm:pt modelId="{47B23AB2-CCB4-4FCD-B886-356CA0624AE7}" type="pres">
      <dgm:prSet presAssocID="{D5F1A010-1536-4A32-9FFF-B478718D368E}" presName="topArc1" presStyleLbl="parChTrans1D1" presStyleIdx="0" presStyleCnt="8"/>
      <dgm:spPr/>
    </dgm:pt>
    <dgm:pt modelId="{BA7040D9-0393-4B1D-9DA8-3D133C144C17}" type="pres">
      <dgm:prSet presAssocID="{D5F1A010-1536-4A32-9FFF-B478718D368E}" presName="bottomArc1" presStyleLbl="parChTrans1D1" presStyleIdx="1" presStyleCnt="8"/>
      <dgm:spPr/>
    </dgm:pt>
    <dgm:pt modelId="{FD3FF3E3-12E2-42D9-964B-810D24625904}" type="pres">
      <dgm:prSet presAssocID="{D5F1A010-1536-4A32-9FFF-B478718D368E}" presName="topConnNode1" presStyleLbl="node1" presStyleIdx="0" presStyleCnt="0"/>
      <dgm:spPr/>
    </dgm:pt>
    <dgm:pt modelId="{41EBED13-39A7-4BB0-98C3-5BB9CA01B1DE}" type="pres">
      <dgm:prSet presAssocID="{D5F1A010-1536-4A32-9FFF-B478718D368E}" presName="hierChild2" presStyleCnt="0"/>
      <dgm:spPr/>
    </dgm:pt>
    <dgm:pt modelId="{6146495E-B43E-492E-AAA9-C888AC2C0272}" type="pres">
      <dgm:prSet presAssocID="{22EE0CAC-AF41-41EE-987C-4204106DC782}" presName="Name28" presStyleLbl="parChTrans1D2" presStyleIdx="0" presStyleCnt="3"/>
      <dgm:spPr/>
    </dgm:pt>
    <dgm:pt modelId="{E0D61BDD-AA2D-42D8-A8E6-74481AC242FF}" type="pres">
      <dgm:prSet presAssocID="{CFEFEFFE-C775-4DFD-B3D9-FF52F2B9ACC3}" presName="hierRoot2" presStyleCnt="0">
        <dgm:presLayoutVars>
          <dgm:hierBranch val="init"/>
        </dgm:presLayoutVars>
      </dgm:prSet>
      <dgm:spPr/>
    </dgm:pt>
    <dgm:pt modelId="{7119D87F-CCF2-4289-B2C1-78E81D0543BC}" type="pres">
      <dgm:prSet presAssocID="{CFEFEFFE-C775-4DFD-B3D9-FF52F2B9ACC3}" presName="rootComposite2" presStyleCnt="0"/>
      <dgm:spPr/>
    </dgm:pt>
    <dgm:pt modelId="{E642D1C3-2471-4A39-B8A2-4FAE2B099E3A}" type="pres">
      <dgm:prSet presAssocID="{CFEFEFFE-C775-4DFD-B3D9-FF52F2B9ACC3}" presName="rootText2" presStyleLbl="alignAcc1" presStyleIdx="0" presStyleCnt="0">
        <dgm:presLayoutVars>
          <dgm:chPref val="3"/>
        </dgm:presLayoutVars>
      </dgm:prSet>
      <dgm:spPr/>
    </dgm:pt>
    <dgm:pt modelId="{5F9648A8-C023-4CF8-B74D-8D2B0A22F7A7}" type="pres">
      <dgm:prSet presAssocID="{CFEFEFFE-C775-4DFD-B3D9-FF52F2B9ACC3}" presName="topArc2" presStyleLbl="parChTrans1D1" presStyleIdx="2" presStyleCnt="8"/>
      <dgm:spPr/>
    </dgm:pt>
    <dgm:pt modelId="{AD32F890-4C5D-434D-859F-07BB9836D2D1}" type="pres">
      <dgm:prSet presAssocID="{CFEFEFFE-C775-4DFD-B3D9-FF52F2B9ACC3}" presName="bottomArc2" presStyleLbl="parChTrans1D1" presStyleIdx="3" presStyleCnt="8"/>
      <dgm:spPr/>
    </dgm:pt>
    <dgm:pt modelId="{10328332-106B-4315-805A-C9990797046E}" type="pres">
      <dgm:prSet presAssocID="{CFEFEFFE-C775-4DFD-B3D9-FF52F2B9ACC3}" presName="topConnNode2" presStyleLbl="node2" presStyleIdx="0" presStyleCnt="0"/>
      <dgm:spPr/>
    </dgm:pt>
    <dgm:pt modelId="{95E73922-1AA2-4F30-81CE-34BB0A3064FF}" type="pres">
      <dgm:prSet presAssocID="{CFEFEFFE-C775-4DFD-B3D9-FF52F2B9ACC3}" presName="hierChild4" presStyleCnt="0"/>
      <dgm:spPr/>
    </dgm:pt>
    <dgm:pt modelId="{36389EC7-21E7-4525-8946-1DFB10A8A3E4}" type="pres">
      <dgm:prSet presAssocID="{CFEFEFFE-C775-4DFD-B3D9-FF52F2B9ACC3}" presName="hierChild5" presStyleCnt="0"/>
      <dgm:spPr/>
    </dgm:pt>
    <dgm:pt modelId="{8284A3C3-50CA-4D1A-B2B9-250CB710E642}" type="pres">
      <dgm:prSet presAssocID="{6D8220E2-C521-4151-8177-F39984284741}" presName="Name28" presStyleLbl="parChTrans1D2" presStyleIdx="1" presStyleCnt="3"/>
      <dgm:spPr/>
    </dgm:pt>
    <dgm:pt modelId="{EC085000-0EFD-4D06-9B0F-98604B429032}" type="pres">
      <dgm:prSet presAssocID="{2B465D10-C09F-47EB-8B5A-769CDD92029F}" presName="hierRoot2" presStyleCnt="0">
        <dgm:presLayoutVars>
          <dgm:hierBranch val="init"/>
        </dgm:presLayoutVars>
      </dgm:prSet>
      <dgm:spPr/>
    </dgm:pt>
    <dgm:pt modelId="{00C3BB76-408D-473A-A7EC-46A40D5E415D}" type="pres">
      <dgm:prSet presAssocID="{2B465D10-C09F-47EB-8B5A-769CDD92029F}" presName="rootComposite2" presStyleCnt="0"/>
      <dgm:spPr/>
    </dgm:pt>
    <dgm:pt modelId="{1FB7790E-5133-4A74-9438-D7223F754F98}" type="pres">
      <dgm:prSet presAssocID="{2B465D10-C09F-47EB-8B5A-769CDD92029F}" presName="rootText2" presStyleLbl="alignAcc1" presStyleIdx="0" presStyleCnt="0">
        <dgm:presLayoutVars>
          <dgm:chPref val="3"/>
        </dgm:presLayoutVars>
      </dgm:prSet>
      <dgm:spPr/>
    </dgm:pt>
    <dgm:pt modelId="{0F9ABFD5-15C7-422B-B72C-1FD3BDD2D842}" type="pres">
      <dgm:prSet presAssocID="{2B465D10-C09F-47EB-8B5A-769CDD92029F}" presName="topArc2" presStyleLbl="parChTrans1D1" presStyleIdx="4" presStyleCnt="8"/>
      <dgm:spPr/>
    </dgm:pt>
    <dgm:pt modelId="{483156BD-ACBF-4649-85E5-F5C5282C9223}" type="pres">
      <dgm:prSet presAssocID="{2B465D10-C09F-47EB-8B5A-769CDD92029F}" presName="bottomArc2" presStyleLbl="parChTrans1D1" presStyleIdx="5" presStyleCnt="8"/>
      <dgm:spPr/>
    </dgm:pt>
    <dgm:pt modelId="{FA43BBDC-5362-4D36-BE9F-DF07BE6C1C5D}" type="pres">
      <dgm:prSet presAssocID="{2B465D10-C09F-47EB-8B5A-769CDD92029F}" presName="topConnNode2" presStyleLbl="node2" presStyleIdx="0" presStyleCnt="0"/>
      <dgm:spPr/>
    </dgm:pt>
    <dgm:pt modelId="{E1E0AE73-9774-4740-ABCA-B951ACCECA4A}" type="pres">
      <dgm:prSet presAssocID="{2B465D10-C09F-47EB-8B5A-769CDD92029F}" presName="hierChild4" presStyleCnt="0"/>
      <dgm:spPr/>
    </dgm:pt>
    <dgm:pt modelId="{6BB6BE3A-A12F-477F-AC7D-43A8F5AD8D19}" type="pres">
      <dgm:prSet presAssocID="{2B465D10-C09F-47EB-8B5A-769CDD92029F}" presName="hierChild5" presStyleCnt="0"/>
      <dgm:spPr/>
    </dgm:pt>
    <dgm:pt modelId="{FF39B41C-C9DE-4E8E-AC95-CC652B6E819A}" type="pres">
      <dgm:prSet presAssocID="{B7E3A141-066C-43EC-8B07-BC16BBCC5483}" presName="Name28" presStyleLbl="parChTrans1D2" presStyleIdx="2" presStyleCnt="3"/>
      <dgm:spPr/>
    </dgm:pt>
    <dgm:pt modelId="{1C0254D7-A940-4B15-B6FC-8991BDC7B5AC}" type="pres">
      <dgm:prSet presAssocID="{9D0003EE-FF7A-468A-BFE6-867356048544}" presName="hierRoot2" presStyleCnt="0">
        <dgm:presLayoutVars>
          <dgm:hierBranch val="init"/>
        </dgm:presLayoutVars>
      </dgm:prSet>
      <dgm:spPr/>
    </dgm:pt>
    <dgm:pt modelId="{D15BB676-67B4-440E-89F3-30911F8E321C}" type="pres">
      <dgm:prSet presAssocID="{9D0003EE-FF7A-468A-BFE6-867356048544}" presName="rootComposite2" presStyleCnt="0"/>
      <dgm:spPr/>
    </dgm:pt>
    <dgm:pt modelId="{1BA67A31-DCC3-469C-AAAD-2A45B2718F01}" type="pres">
      <dgm:prSet presAssocID="{9D0003EE-FF7A-468A-BFE6-867356048544}" presName="rootText2" presStyleLbl="alignAcc1" presStyleIdx="0" presStyleCnt="0">
        <dgm:presLayoutVars>
          <dgm:chPref val="3"/>
        </dgm:presLayoutVars>
      </dgm:prSet>
      <dgm:spPr/>
    </dgm:pt>
    <dgm:pt modelId="{43819D46-405E-43DD-98BC-DA1282E761E3}" type="pres">
      <dgm:prSet presAssocID="{9D0003EE-FF7A-468A-BFE6-867356048544}" presName="topArc2" presStyleLbl="parChTrans1D1" presStyleIdx="6" presStyleCnt="8"/>
      <dgm:spPr/>
    </dgm:pt>
    <dgm:pt modelId="{3828FDD6-07E7-4329-8A2B-43D792497DA4}" type="pres">
      <dgm:prSet presAssocID="{9D0003EE-FF7A-468A-BFE6-867356048544}" presName="bottomArc2" presStyleLbl="parChTrans1D1" presStyleIdx="7" presStyleCnt="8"/>
      <dgm:spPr/>
    </dgm:pt>
    <dgm:pt modelId="{AECA91EE-2F8D-4FEA-A5D9-497C1A9FBBE2}" type="pres">
      <dgm:prSet presAssocID="{9D0003EE-FF7A-468A-BFE6-867356048544}" presName="topConnNode2" presStyleLbl="node2" presStyleIdx="0" presStyleCnt="0"/>
      <dgm:spPr/>
    </dgm:pt>
    <dgm:pt modelId="{D31828BD-22A6-4C98-B4F8-5E898F25DCEA}" type="pres">
      <dgm:prSet presAssocID="{9D0003EE-FF7A-468A-BFE6-867356048544}" presName="hierChild4" presStyleCnt="0"/>
      <dgm:spPr/>
    </dgm:pt>
    <dgm:pt modelId="{1448A8C6-2334-4AD7-9FD2-5268707C6CEE}" type="pres">
      <dgm:prSet presAssocID="{9D0003EE-FF7A-468A-BFE6-867356048544}" presName="hierChild5" presStyleCnt="0"/>
      <dgm:spPr/>
    </dgm:pt>
    <dgm:pt modelId="{EC45777F-6643-4AAF-AA47-7AB4ABFCDD9D}" type="pres">
      <dgm:prSet presAssocID="{D5F1A010-1536-4A32-9FFF-B478718D368E}" presName="hierChild3" presStyleCnt="0"/>
      <dgm:spPr/>
    </dgm:pt>
  </dgm:ptLst>
  <dgm:cxnLst>
    <dgm:cxn modelId="{7D1D1F02-053A-4505-ADF1-AE2640AFFF47}" type="presOf" srcId="{22EE0CAC-AF41-41EE-987C-4204106DC782}" destId="{6146495E-B43E-492E-AAA9-C888AC2C0272}" srcOrd="0" destOrd="0" presId="urn:microsoft.com/office/officeart/2008/layout/HalfCircleOrganizationChart"/>
    <dgm:cxn modelId="{1E0A071C-2666-48E1-8489-EBBE1B187025}" type="presOf" srcId="{9D0003EE-FF7A-468A-BFE6-867356048544}" destId="{1BA67A31-DCC3-469C-AAAD-2A45B2718F01}" srcOrd="0" destOrd="0" presId="urn:microsoft.com/office/officeart/2008/layout/HalfCircleOrganizationChart"/>
    <dgm:cxn modelId="{387E9632-5FBD-4DD3-BD02-9C93BFEF4C3C}" type="presOf" srcId="{2B465D10-C09F-47EB-8B5A-769CDD92029F}" destId="{FA43BBDC-5362-4D36-BE9F-DF07BE6C1C5D}" srcOrd="1" destOrd="0" presId="urn:microsoft.com/office/officeart/2008/layout/HalfCircleOrganizationChart"/>
    <dgm:cxn modelId="{C156BE60-3637-4991-A1E1-6A481234AC53}" type="presOf" srcId="{B7E3A141-066C-43EC-8B07-BC16BBCC5483}" destId="{FF39B41C-C9DE-4E8E-AC95-CC652B6E819A}" srcOrd="0" destOrd="0" presId="urn:microsoft.com/office/officeart/2008/layout/HalfCircleOrganizationChart"/>
    <dgm:cxn modelId="{26BC4241-49C9-4D49-9F3A-4D840B68201F}" type="presOf" srcId="{CFEFEFFE-C775-4DFD-B3D9-FF52F2B9ACC3}" destId="{E642D1C3-2471-4A39-B8A2-4FAE2B099E3A}" srcOrd="0" destOrd="0" presId="urn:microsoft.com/office/officeart/2008/layout/HalfCircleOrganizationChart"/>
    <dgm:cxn modelId="{5CBF8161-314E-490E-8A4C-D9805B3E1A5D}" srcId="{A96F8246-95BB-48BD-B9FA-D4F9D72727D6}" destId="{D5F1A010-1536-4A32-9FFF-B478718D368E}" srcOrd="0" destOrd="0" parTransId="{69ADCCA1-A663-42E1-B091-27E9FFA38B00}" sibTransId="{B84EC8D4-2622-480F-9A1D-82F0D527624E}"/>
    <dgm:cxn modelId="{4B9EC473-B9BE-4919-B172-ECB46C60B41B}" type="presOf" srcId="{6D8220E2-C521-4151-8177-F39984284741}" destId="{8284A3C3-50CA-4D1A-B2B9-250CB710E642}" srcOrd="0" destOrd="0" presId="urn:microsoft.com/office/officeart/2008/layout/HalfCircleOrganizationChart"/>
    <dgm:cxn modelId="{5B77B675-F065-42F1-A089-B67EE18B5870}" type="presOf" srcId="{CFEFEFFE-C775-4DFD-B3D9-FF52F2B9ACC3}" destId="{10328332-106B-4315-805A-C9990797046E}" srcOrd="1" destOrd="0" presId="urn:microsoft.com/office/officeart/2008/layout/HalfCircleOrganizationChart"/>
    <dgm:cxn modelId="{64B247B3-C5A4-400B-8CB2-E093B9DA4596}" srcId="{D5F1A010-1536-4A32-9FFF-B478718D368E}" destId="{9D0003EE-FF7A-468A-BFE6-867356048544}" srcOrd="2" destOrd="0" parTransId="{B7E3A141-066C-43EC-8B07-BC16BBCC5483}" sibTransId="{7AD0422F-5981-4D69-B447-87EC96831726}"/>
    <dgm:cxn modelId="{7AFEE5B3-7993-4099-8AE1-ECEC0D15F07D}" type="presOf" srcId="{9D0003EE-FF7A-468A-BFE6-867356048544}" destId="{AECA91EE-2F8D-4FEA-A5D9-497C1A9FBBE2}" srcOrd="1" destOrd="0" presId="urn:microsoft.com/office/officeart/2008/layout/HalfCircleOrganizationChart"/>
    <dgm:cxn modelId="{B1424EB9-1CC4-454E-A1B8-CC3F2A1B6467}" type="presOf" srcId="{A96F8246-95BB-48BD-B9FA-D4F9D72727D6}" destId="{68484B28-9721-4413-B39B-09438A46A7B8}" srcOrd="0" destOrd="0" presId="urn:microsoft.com/office/officeart/2008/layout/HalfCircleOrganizationChart"/>
    <dgm:cxn modelId="{B85256C1-6416-4FBB-9A4D-FA3D3FF5A83E}" srcId="{D5F1A010-1536-4A32-9FFF-B478718D368E}" destId="{CFEFEFFE-C775-4DFD-B3D9-FF52F2B9ACC3}" srcOrd="0" destOrd="0" parTransId="{22EE0CAC-AF41-41EE-987C-4204106DC782}" sibTransId="{2762150E-BD1A-4B7B-8C8D-A13EA334E943}"/>
    <dgm:cxn modelId="{DD1FA2C1-DB0C-46A8-A288-E75E7EB8E6F1}" type="presOf" srcId="{D5F1A010-1536-4A32-9FFF-B478718D368E}" destId="{45B6D77C-11A9-4953-AE39-06442AC63A0A}" srcOrd="0" destOrd="0" presId="urn:microsoft.com/office/officeart/2008/layout/HalfCircleOrganizationChart"/>
    <dgm:cxn modelId="{E334D5D8-FA64-4AD8-8A7E-04B8CADF63CD}" type="presOf" srcId="{2B465D10-C09F-47EB-8B5A-769CDD92029F}" destId="{1FB7790E-5133-4A74-9438-D7223F754F98}" srcOrd="0" destOrd="0" presId="urn:microsoft.com/office/officeart/2008/layout/HalfCircleOrganizationChart"/>
    <dgm:cxn modelId="{D831B2DD-A154-494E-A507-81325F04FF94}" srcId="{D5F1A010-1536-4A32-9FFF-B478718D368E}" destId="{2B465D10-C09F-47EB-8B5A-769CDD92029F}" srcOrd="1" destOrd="0" parTransId="{6D8220E2-C521-4151-8177-F39984284741}" sibTransId="{065D236D-0B3D-4163-8024-D181008F3C15}"/>
    <dgm:cxn modelId="{AB25F7F9-EF63-48E6-920F-79CA8AE4A097}" type="presOf" srcId="{D5F1A010-1536-4A32-9FFF-B478718D368E}" destId="{FD3FF3E3-12E2-42D9-964B-810D24625904}" srcOrd="1" destOrd="0" presId="urn:microsoft.com/office/officeart/2008/layout/HalfCircleOrganizationChart"/>
    <dgm:cxn modelId="{22CC237D-7D0E-4D95-9C77-9B163CF3C86E}" type="presParOf" srcId="{68484B28-9721-4413-B39B-09438A46A7B8}" destId="{0DBAECA9-293E-41F2-A2FC-E21BB1BEE483}" srcOrd="0" destOrd="0" presId="urn:microsoft.com/office/officeart/2008/layout/HalfCircleOrganizationChart"/>
    <dgm:cxn modelId="{F0E67E96-C721-43AF-80D8-2CCB0CF7BA40}" type="presParOf" srcId="{0DBAECA9-293E-41F2-A2FC-E21BB1BEE483}" destId="{48DE7745-5AD1-4C63-B6DC-9F881D7D6529}" srcOrd="0" destOrd="0" presId="urn:microsoft.com/office/officeart/2008/layout/HalfCircleOrganizationChart"/>
    <dgm:cxn modelId="{18E2D547-2F82-43BF-BA80-19F986CB8B3A}" type="presParOf" srcId="{48DE7745-5AD1-4C63-B6DC-9F881D7D6529}" destId="{45B6D77C-11A9-4953-AE39-06442AC63A0A}" srcOrd="0" destOrd="0" presId="urn:microsoft.com/office/officeart/2008/layout/HalfCircleOrganizationChart"/>
    <dgm:cxn modelId="{B9C7C397-EE84-4A40-B583-E6595787CB6A}" type="presParOf" srcId="{48DE7745-5AD1-4C63-B6DC-9F881D7D6529}" destId="{47B23AB2-CCB4-4FCD-B886-356CA0624AE7}" srcOrd="1" destOrd="0" presId="urn:microsoft.com/office/officeart/2008/layout/HalfCircleOrganizationChart"/>
    <dgm:cxn modelId="{6CF81528-BD38-479C-8BEE-EFB7E1C887CA}" type="presParOf" srcId="{48DE7745-5AD1-4C63-B6DC-9F881D7D6529}" destId="{BA7040D9-0393-4B1D-9DA8-3D133C144C17}" srcOrd="2" destOrd="0" presId="urn:microsoft.com/office/officeart/2008/layout/HalfCircleOrganizationChart"/>
    <dgm:cxn modelId="{DE2C9502-22A5-46FB-898E-D95A3AEA0153}" type="presParOf" srcId="{48DE7745-5AD1-4C63-B6DC-9F881D7D6529}" destId="{FD3FF3E3-12E2-42D9-964B-810D24625904}" srcOrd="3" destOrd="0" presId="urn:microsoft.com/office/officeart/2008/layout/HalfCircleOrganizationChart"/>
    <dgm:cxn modelId="{D7A4B6EB-FFCB-4E9F-8AF2-D3860C237046}" type="presParOf" srcId="{0DBAECA9-293E-41F2-A2FC-E21BB1BEE483}" destId="{41EBED13-39A7-4BB0-98C3-5BB9CA01B1DE}" srcOrd="1" destOrd="0" presId="urn:microsoft.com/office/officeart/2008/layout/HalfCircleOrganizationChart"/>
    <dgm:cxn modelId="{9C2E3532-C2F3-4536-8EEF-78D6957B2B55}" type="presParOf" srcId="{41EBED13-39A7-4BB0-98C3-5BB9CA01B1DE}" destId="{6146495E-B43E-492E-AAA9-C888AC2C0272}" srcOrd="0" destOrd="0" presId="urn:microsoft.com/office/officeart/2008/layout/HalfCircleOrganizationChart"/>
    <dgm:cxn modelId="{DDBEBA21-EEB2-45F5-AEAF-AFCB4CBE7A66}" type="presParOf" srcId="{41EBED13-39A7-4BB0-98C3-5BB9CA01B1DE}" destId="{E0D61BDD-AA2D-42D8-A8E6-74481AC242FF}" srcOrd="1" destOrd="0" presId="urn:microsoft.com/office/officeart/2008/layout/HalfCircleOrganizationChart"/>
    <dgm:cxn modelId="{A6859975-2A43-4BF8-A818-A0DD8D484780}" type="presParOf" srcId="{E0D61BDD-AA2D-42D8-A8E6-74481AC242FF}" destId="{7119D87F-CCF2-4289-B2C1-78E81D0543BC}" srcOrd="0" destOrd="0" presId="urn:microsoft.com/office/officeart/2008/layout/HalfCircleOrganizationChart"/>
    <dgm:cxn modelId="{98D1A1AD-9DDB-42C0-8373-AE3545DC0893}" type="presParOf" srcId="{7119D87F-CCF2-4289-B2C1-78E81D0543BC}" destId="{E642D1C3-2471-4A39-B8A2-4FAE2B099E3A}" srcOrd="0" destOrd="0" presId="urn:microsoft.com/office/officeart/2008/layout/HalfCircleOrganizationChart"/>
    <dgm:cxn modelId="{D8D47C54-496A-40FE-9C9E-9F4FCE821FF1}" type="presParOf" srcId="{7119D87F-CCF2-4289-B2C1-78E81D0543BC}" destId="{5F9648A8-C023-4CF8-B74D-8D2B0A22F7A7}" srcOrd="1" destOrd="0" presId="urn:microsoft.com/office/officeart/2008/layout/HalfCircleOrganizationChart"/>
    <dgm:cxn modelId="{45DDB755-1CFA-4333-994F-2B1F703C11FF}" type="presParOf" srcId="{7119D87F-CCF2-4289-B2C1-78E81D0543BC}" destId="{AD32F890-4C5D-434D-859F-07BB9836D2D1}" srcOrd="2" destOrd="0" presId="urn:microsoft.com/office/officeart/2008/layout/HalfCircleOrganizationChart"/>
    <dgm:cxn modelId="{A20CE669-2AB9-4590-A3CE-7FB94F18152E}" type="presParOf" srcId="{7119D87F-CCF2-4289-B2C1-78E81D0543BC}" destId="{10328332-106B-4315-805A-C9990797046E}" srcOrd="3" destOrd="0" presId="urn:microsoft.com/office/officeart/2008/layout/HalfCircleOrganizationChart"/>
    <dgm:cxn modelId="{F88AB99C-94C8-4217-9A98-ED7304666ACC}" type="presParOf" srcId="{E0D61BDD-AA2D-42D8-A8E6-74481AC242FF}" destId="{95E73922-1AA2-4F30-81CE-34BB0A3064FF}" srcOrd="1" destOrd="0" presId="urn:microsoft.com/office/officeart/2008/layout/HalfCircleOrganizationChart"/>
    <dgm:cxn modelId="{3A4B9F15-A467-4472-B4C4-30DF544D193A}" type="presParOf" srcId="{E0D61BDD-AA2D-42D8-A8E6-74481AC242FF}" destId="{36389EC7-21E7-4525-8946-1DFB10A8A3E4}" srcOrd="2" destOrd="0" presId="urn:microsoft.com/office/officeart/2008/layout/HalfCircleOrganizationChart"/>
    <dgm:cxn modelId="{78C2E5D2-EAA2-441A-866D-BCAA78CA15A4}" type="presParOf" srcId="{41EBED13-39A7-4BB0-98C3-5BB9CA01B1DE}" destId="{8284A3C3-50CA-4D1A-B2B9-250CB710E642}" srcOrd="2" destOrd="0" presId="urn:microsoft.com/office/officeart/2008/layout/HalfCircleOrganizationChart"/>
    <dgm:cxn modelId="{BAB4AD7F-9755-4413-A7BF-74E960123822}" type="presParOf" srcId="{41EBED13-39A7-4BB0-98C3-5BB9CA01B1DE}" destId="{EC085000-0EFD-4D06-9B0F-98604B429032}" srcOrd="3" destOrd="0" presId="urn:microsoft.com/office/officeart/2008/layout/HalfCircleOrganizationChart"/>
    <dgm:cxn modelId="{88160A9D-C0C4-464C-9DF6-56FFDEE824EC}" type="presParOf" srcId="{EC085000-0EFD-4D06-9B0F-98604B429032}" destId="{00C3BB76-408D-473A-A7EC-46A40D5E415D}" srcOrd="0" destOrd="0" presId="urn:microsoft.com/office/officeart/2008/layout/HalfCircleOrganizationChart"/>
    <dgm:cxn modelId="{50C8ABF7-4D21-40E1-8E9A-3473A97D22FF}" type="presParOf" srcId="{00C3BB76-408D-473A-A7EC-46A40D5E415D}" destId="{1FB7790E-5133-4A74-9438-D7223F754F98}" srcOrd="0" destOrd="0" presId="urn:microsoft.com/office/officeart/2008/layout/HalfCircleOrganizationChart"/>
    <dgm:cxn modelId="{23DE9B95-9002-4B07-A359-6C6B6FA11679}" type="presParOf" srcId="{00C3BB76-408D-473A-A7EC-46A40D5E415D}" destId="{0F9ABFD5-15C7-422B-B72C-1FD3BDD2D842}" srcOrd="1" destOrd="0" presId="urn:microsoft.com/office/officeart/2008/layout/HalfCircleOrganizationChart"/>
    <dgm:cxn modelId="{8F0291F9-9419-4C1C-B513-E91A0727F03B}" type="presParOf" srcId="{00C3BB76-408D-473A-A7EC-46A40D5E415D}" destId="{483156BD-ACBF-4649-85E5-F5C5282C9223}" srcOrd="2" destOrd="0" presId="urn:microsoft.com/office/officeart/2008/layout/HalfCircleOrganizationChart"/>
    <dgm:cxn modelId="{9FE91F61-6585-48F5-9A2C-950007D43046}" type="presParOf" srcId="{00C3BB76-408D-473A-A7EC-46A40D5E415D}" destId="{FA43BBDC-5362-4D36-BE9F-DF07BE6C1C5D}" srcOrd="3" destOrd="0" presId="urn:microsoft.com/office/officeart/2008/layout/HalfCircleOrganizationChart"/>
    <dgm:cxn modelId="{A4112C2B-8D0A-4E09-8ED1-09CC183B59E3}" type="presParOf" srcId="{EC085000-0EFD-4D06-9B0F-98604B429032}" destId="{E1E0AE73-9774-4740-ABCA-B951ACCECA4A}" srcOrd="1" destOrd="0" presId="urn:microsoft.com/office/officeart/2008/layout/HalfCircleOrganizationChart"/>
    <dgm:cxn modelId="{7D94EBA4-D804-4F18-98B5-F13441135839}" type="presParOf" srcId="{EC085000-0EFD-4D06-9B0F-98604B429032}" destId="{6BB6BE3A-A12F-477F-AC7D-43A8F5AD8D19}" srcOrd="2" destOrd="0" presId="urn:microsoft.com/office/officeart/2008/layout/HalfCircleOrganizationChart"/>
    <dgm:cxn modelId="{455AB186-F0B9-49F3-9F78-7E9C25B67125}" type="presParOf" srcId="{41EBED13-39A7-4BB0-98C3-5BB9CA01B1DE}" destId="{FF39B41C-C9DE-4E8E-AC95-CC652B6E819A}" srcOrd="4" destOrd="0" presId="urn:microsoft.com/office/officeart/2008/layout/HalfCircleOrganizationChart"/>
    <dgm:cxn modelId="{4F863C80-F4C8-46FD-AFA3-FFD16FC7DC00}" type="presParOf" srcId="{41EBED13-39A7-4BB0-98C3-5BB9CA01B1DE}" destId="{1C0254D7-A940-4B15-B6FC-8991BDC7B5AC}" srcOrd="5" destOrd="0" presId="urn:microsoft.com/office/officeart/2008/layout/HalfCircleOrganizationChart"/>
    <dgm:cxn modelId="{3520E2B4-3284-4902-9B1C-FD011A3A2B2C}" type="presParOf" srcId="{1C0254D7-A940-4B15-B6FC-8991BDC7B5AC}" destId="{D15BB676-67B4-440E-89F3-30911F8E321C}" srcOrd="0" destOrd="0" presId="urn:microsoft.com/office/officeart/2008/layout/HalfCircleOrganizationChart"/>
    <dgm:cxn modelId="{884A49FE-C809-4F71-948F-946B372617B6}" type="presParOf" srcId="{D15BB676-67B4-440E-89F3-30911F8E321C}" destId="{1BA67A31-DCC3-469C-AAAD-2A45B2718F01}" srcOrd="0" destOrd="0" presId="urn:microsoft.com/office/officeart/2008/layout/HalfCircleOrganizationChart"/>
    <dgm:cxn modelId="{614B6661-4F57-408F-9FC4-807C0D804D25}" type="presParOf" srcId="{D15BB676-67B4-440E-89F3-30911F8E321C}" destId="{43819D46-405E-43DD-98BC-DA1282E761E3}" srcOrd="1" destOrd="0" presId="urn:microsoft.com/office/officeart/2008/layout/HalfCircleOrganizationChart"/>
    <dgm:cxn modelId="{03A80D35-96C8-47DB-982D-D08488C05975}" type="presParOf" srcId="{D15BB676-67B4-440E-89F3-30911F8E321C}" destId="{3828FDD6-07E7-4329-8A2B-43D792497DA4}" srcOrd="2" destOrd="0" presId="urn:microsoft.com/office/officeart/2008/layout/HalfCircleOrganizationChart"/>
    <dgm:cxn modelId="{8A06A9D5-153E-4231-9911-E369B4901244}" type="presParOf" srcId="{D15BB676-67B4-440E-89F3-30911F8E321C}" destId="{AECA91EE-2F8D-4FEA-A5D9-497C1A9FBBE2}" srcOrd="3" destOrd="0" presId="urn:microsoft.com/office/officeart/2008/layout/HalfCircleOrganizationChart"/>
    <dgm:cxn modelId="{48605805-F69C-4F46-945B-DFA53D3A3715}" type="presParOf" srcId="{1C0254D7-A940-4B15-B6FC-8991BDC7B5AC}" destId="{D31828BD-22A6-4C98-B4F8-5E898F25DCEA}" srcOrd="1" destOrd="0" presId="urn:microsoft.com/office/officeart/2008/layout/HalfCircleOrganizationChart"/>
    <dgm:cxn modelId="{DFAB29B8-12A3-4233-83B0-B1019395CCF0}" type="presParOf" srcId="{1C0254D7-A940-4B15-B6FC-8991BDC7B5AC}" destId="{1448A8C6-2334-4AD7-9FD2-5268707C6CEE}" srcOrd="2" destOrd="0" presId="urn:microsoft.com/office/officeart/2008/layout/HalfCircleOrganizationChart"/>
    <dgm:cxn modelId="{A8DAB131-9BEC-4CA2-9546-0BEC4EAC3D77}" type="presParOf" srcId="{0DBAECA9-293E-41F2-A2FC-E21BB1BEE483}" destId="{EC45777F-6643-4AAF-AA47-7AB4ABFCDD9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EE15A21-CD3D-4851-93D9-F0690783DBF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fr-FR"/>
        </a:p>
      </dgm:t>
    </dgm:pt>
    <dgm:pt modelId="{BA20B10E-2D0B-4F65-8F94-460BFE4B493C}">
      <dgm:prSet/>
      <dgm:spPr/>
      <dgm:t>
        <a:bodyPr/>
        <a:lstStyle/>
        <a:p>
          <a:r>
            <a:rPr lang="fr-FR"/>
            <a:t>LGBM est le plus performant</a:t>
          </a:r>
        </a:p>
      </dgm:t>
    </dgm:pt>
    <dgm:pt modelId="{793BF1C9-2E56-46CB-AA7C-64938B174446}" type="parTrans" cxnId="{599383E8-301C-4084-A4D4-8D59A24D8A4E}">
      <dgm:prSet/>
      <dgm:spPr/>
      <dgm:t>
        <a:bodyPr/>
        <a:lstStyle/>
        <a:p>
          <a:endParaRPr lang="fr-FR"/>
        </a:p>
      </dgm:t>
    </dgm:pt>
    <dgm:pt modelId="{CB5F69C2-8295-43BD-8817-4DA2037C44A3}" type="sibTrans" cxnId="{599383E8-301C-4084-A4D4-8D59A24D8A4E}">
      <dgm:prSet/>
      <dgm:spPr/>
      <dgm:t>
        <a:bodyPr/>
        <a:lstStyle/>
        <a:p>
          <a:endParaRPr lang="fr-FR"/>
        </a:p>
      </dgm:t>
    </dgm:pt>
    <dgm:pt modelId="{78358428-EE88-44F1-836A-35119564A59F}">
      <dgm:prSet/>
      <dgm:spPr/>
      <dgm:t>
        <a:bodyPr/>
        <a:lstStyle/>
        <a:p>
          <a:r>
            <a:rPr lang="fr-FR"/>
            <a:t>Meilleur score</a:t>
          </a:r>
        </a:p>
      </dgm:t>
    </dgm:pt>
    <dgm:pt modelId="{3862C7CD-6020-4EC2-A59A-C66B18ACAF0B}" type="parTrans" cxnId="{B5C4C197-8058-4CAB-B448-DEF5049E996D}">
      <dgm:prSet/>
      <dgm:spPr/>
      <dgm:t>
        <a:bodyPr/>
        <a:lstStyle/>
        <a:p>
          <a:endParaRPr lang="fr-FR"/>
        </a:p>
      </dgm:t>
    </dgm:pt>
    <dgm:pt modelId="{21950443-D3AE-40C5-B28C-0707591C2C80}" type="sibTrans" cxnId="{B5C4C197-8058-4CAB-B448-DEF5049E996D}">
      <dgm:prSet/>
      <dgm:spPr/>
      <dgm:t>
        <a:bodyPr/>
        <a:lstStyle/>
        <a:p>
          <a:endParaRPr lang="fr-FR"/>
        </a:p>
      </dgm:t>
    </dgm:pt>
    <dgm:pt modelId="{B58537DF-BB8D-459F-BEAC-E44CB8B095A8}">
      <dgm:prSet/>
      <dgm:spPr/>
      <dgm:t>
        <a:bodyPr/>
        <a:lstStyle/>
        <a:p>
          <a:r>
            <a:rPr lang="fr-FR"/>
            <a:t>Meilleur temps d’entraînement</a:t>
          </a:r>
        </a:p>
      </dgm:t>
    </dgm:pt>
    <dgm:pt modelId="{DB929E96-5B31-492E-A3F2-3C6E2FCC32F7}" type="parTrans" cxnId="{7850F8D7-D0BB-4C53-8096-B71EE5596DB7}">
      <dgm:prSet/>
      <dgm:spPr/>
      <dgm:t>
        <a:bodyPr/>
        <a:lstStyle/>
        <a:p>
          <a:endParaRPr lang="fr-FR"/>
        </a:p>
      </dgm:t>
    </dgm:pt>
    <dgm:pt modelId="{29524E28-2ED9-4519-AA6E-C01721834FC4}" type="sibTrans" cxnId="{7850F8D7-D0BB-4C53-8096-B71EE5596DB7}">
      <dgm:prSet/>
      <dgm:spPr/>
      <dgm:t>
        <a:bodyPr/>
        <a:lstStyle/>
        <a:p>
          <a:endParaRPr lang="fr-FR"/>
        </a:p>
      </dgm:t>
    </dgm:pt>
    <dgm:pt modelId="{902576BD-C610-4CBE-B767-9BE70503383F}">
      <dgm:prSet/>
      <dgm:spPr/>
      <dgm:t>
        <a:bodyPr/>
        <a:lstStyle/>
        <a:p>
          <a:r>
            <a:rPr lang="fr-FR"/>
            <a:t>Plus stable</a:t>
          </a:r>
        </a:p>
      </dgm:t>
    </dgm:pt>
    <dgm:pt modelId="{6BA82203-B49E-4593-890A-D28DC269F750}" type="parTrans" cxnId="{8CB6F151-4F29-4688-AED4-AACBE00AD345}">
      <dgm:prSet/>
      <dgm:spPr/>
      <dgm:t>
        <a:bodyPr/>
        <a:lstStyle/>
        <a:p>
          <a:endParaRPr lang="fr-FR"/>
        </a:p>
      </dgm:t>
    </dgm:pt>
    <dgm:pt modelId="{7CB54CE6-31B5-4FBB-900F-6156338E76E7}" type="sibTrans" cxnId="{8CB6F151-4F29-4688-AED4-AACBE00AD345}">
      <dgm:prSet/>
      <dgm:spPr/>
      <dgm:t>
        <a:bodyPr/>
        <a:lstStyle/>
        <a:p>
          <a:endParaRPr lang="fr-FR"/>
        </a:p>
      </dgm:t>
    </dgm:pt>
    <dgm:pt modelId="{79733FD3-FB3C-4C27-8A2D-7AA81D87FEA6}" type="pres">
      <dgm:prSet presAssocID="{FEE15A21-CD3D-4851-93D9-F0690783DBF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254C4B-D7D0-47F6-9485-A29BCFB26DEC}" type="pres">
      <dgm:prSet presAssocID="{BA20B10E-2D0B-4F65-8F94-460BFE4B493C}" presName="hierRoot1" presStyleCnt="0">
        <dgm:presLayoutVars>
          <dgm:hierBranch val="init"/>
        </dgm:presLayoutVars>
      </dgm:prSet>
      <dgm:spPr/>
    </dgm:pt>
    <dgm:pt modelId="{019E04FE-82C2-4A98-964A-532EB6F978D4}" type="pres">
      <dgm:prSet presAssocID="{BA20B10E-2D0B-4F65-8F94-460BFE4B493C}" presName="rootComposite1" presStyleCnt="0"/>
      <dgm:spPr/>
    </dgm:pt>
    <dgm:pt modelId="{A41AA7C6-EFF3-4DD8-9A10-DB067E481CC1}" type="pres">
      <dgm:prSet presAssocID="{BA20B10E-2D0B-4F65-8F94-460BFE4B493C}" presName="rootText1" presStyleLbl="alignAcc1" presStyleIdx="0" presStyleCnt="0">
        <dgm:presLayoutVars>
          <dgm:chPref val="3"/>
        </dgm:presLayoutVars>
      </dgm:prSet>
      <dgm:spPr/>
    </dgm:pt>
    <dgm:pt modelId="{0014578B-F6BF-4654-BED4-14FBD718382B}" type="pres">
      <dgm:prSet presAssocID="{BA20B10E-2D0B-4F65-8F94-460BFE4B493C}" presName="topArc1" presStyleLbl="parChTrans1D1" presStyleIdx="0" presStyleCnt="8"/>
      <dgm:spPr/>
    </dgm:pt>
    <dgm:pt modelId="{82C603A6-8178-4A7E-BA68-94DCD07F1988}" type="pres">
      <dgm:prSet presAssocID="{BA20B10E-2D0B-4F65-8F94-460BFE4B493C}" presName="bottomArc1" presStyleLbl="parChTrans1D1" presStyleIdx="1" presStyleCnt="8"/>
      <dgm:spPr/>
    </dgm:pt>
    <dgm:pt modelId="{A6A96378-98C7-4656-BBB4-E878728ACCD8}" type="pres">
      <dgm:prSet presAssocID="{BA20B10E-2D0B-4F65-8F94-460BFE4B493C}" presName="topConnNode1" presStyleLbl="node1" presStyleIdx="0" presStyleCnt="0"/>
      <dgm:spPr/>
    </dgm:pt>
    <dgm:pt modelId="{E0827EB1-A869-47A1-AF2C-2C874579FD63}" type="pres">
      <dgm:prSet presAssocID="{BA20B10E-2D0B-4F65-8F94-460BFE4B493C}" presName="hierChild2" presStyleCnt="0"/>
      <dgm:spPr/>
    </dgm:pt>
    <dgm:pt modelId="{D8CCE885-DD89-4B82-86F2-FF94E075C7DF}" type="pres">
      <dgm:prSet presAssocID="{3862C7CD-6020-4EC2-A59A-C66B18ACAF0B}" presName="Name28" presStyleLbl="parChTrans1D2" presStyleIdx="0" presStyleCnt="3"/>
      <dgm:spPr/>
    </dgm:pt>
    <dgm:pt modelId="{A98F4A6B-324B-4FA5-B36A-9C3D45D91CD8}" type="pres">
      <dgm:prSet presAssocID="{78358428-EE88-44F1-836A-35119564A59F}" presName="hierRoot2" presStyleCnt="0">
        <dgm:presLayoutVars>
          <dgm:hierBranch val="init"/>
        </dgm:presLayoutVars>
      </dgm:prSet>
      <dgm:spPr/>
    </dgm:pt>
    <dgm:pt modelId="{303AAE32-292F-4412-A914-BD8CC08A85C3}" type="pres">
      <dgm:prSet presAssocID="{78358428-EE88-44F1-836A-35119564A59F}" presName="rootComposite2" presStyleCnt="0"/>
      <dgm:spPr/>
    </dgm:pt>
    <dgm:pt modelId="{F47D6B6E-0D43-4D02-9B45-5934CC95C896}" type="pres">
      <dgm:prSet presAssocID="{78358428-EE88-44F1-836A-35119564A59F}" presName="rootText2" presStyleLbl="alignAcc1" presStyleIdx="0" presStyleCnt="0">
        <dgm:presLayoutVars>
          <dgm:chPref val="3"/>
        </dgm:presLayoutVars>
      </dgm:prSet>
      <dgm:spPr/>
    </dgm:pt>
    <dgm:pt modelId="{F5C5675E-C542-4BA8-8D28-F1FCD6313E50}" type="pres">
      <dgm:prSet presAssocID="{78358428-EE88-44F1-836A-35119564A59F}" presName="topArc2" presStyleLbl="parChTrans1D1" presStyleIdx="2" presStyleCnt="8"/>
      <dgm:spPr/>
    </dgm:pt>
    <dgm:pt modelId="{303824A0-0CA4-4965-A2C5-BDFF6F5C2F0D}" type="pres">
      <dgm:prSet presAssocID="{78358428-EE88-44F1-836A-35119564A59F}" presName="bottomArc2" presStyleLbl="parChTrans1D1" presStyleIdx="3" presStyleCnt="8"/>
      <dgm:spPr/>
    </dgm:pt>
    <dgm:pt modelId="{A02F5AD1-8093-4DB4-820A-E654DC85C186}" type="pres">
      <dgm:prSet presAssocID="{78358428-EE88-44F1-836A-35119564A59F}" presName="topConnNode2" presStyleLbl="node2" presStyleIdx="0" presStyleCnt="0"/>
      <dgm:spPr/>
    </dgm:pt>
    <dgm:pt modelId="{DEC55B77-FF93-4F47-A441-4A253BDC525C}" type="pres">
      <dgm:prSet presAssocID="{78358428-EE88-44F1-836A-35119564A59F}" presName="hierChild4" presStyleCnt="0"/>
      <dgm:spPr/>
    </dgm:pt>
    <dgm:pt modelId="{B3AC7B13-02CD-45F0-8380-F1F2E4E14C0E}" type="pres">
      <dgm:prSet presAssocID="{78358428-EE88-44F1-836A-35119564A59F}" presName="hierChild5" presStyleCnt="0"/>
      <dgm:spPr/>
    </dgm:pt>
    <dgm:pt modelId="{B285501B-D2B7-4863-AFB5-8BAD125827D6}" type="pres">
      <dgm:prSet presAssocID="{DB929E96-5B31-492E-A3F2-3C6E2FCC32F7}" presName="Name28" presStyleLbl="parChTrans1D2" presStyleIdx="1" presStyleCnt="3"/>
      <dgm:spPr/>
    </dgm:pt>
    <dgm:pt modelId="{C9A4864B-4164-4B08-B913-BB099C42E6B5}" type="pres">
      <dgm:prSet presAssocID="{B58537DF-BB8D-459F-BEAC-E44CB8B095A8}" presName="hierRoot2" presStyleCnt="0">
        <dgm:presLayoutVars>
          <dgm:hierBranch val="init"/>
        </dgm:presLayoutVars>
      </dgm:prSet>
      <dgm:spPr/>
    </dgm:pt>
    <dgm:pt modelId="{AAB87FA0-9283-4779-B8BA-EFAB71EAF10B}" type="pres">
      <dgm:prSet presAssocID="{B58537DF-BB8D-459F-BEAC-E44CB8B095A8}" presName="rootComposite2" presStyleCnt="0"/>
      <dgm:spPr/>
    </dgm:pt>
    <dgm:pt modelId="{556B6DCB-ACA5-4532-8675-12EABA803098}" type="pres">
      <dgm:prSet presAssocID="{B58537DF-BB8D-459F-BEAC-E44CB8B095A8}" presName="rootText2" presStyleLbl="alignAcc1" presStyleIdx="0" presStyleCnt="0">
        <dgm:presLayoutVars>
          <dgm:chPref val="3"/>
        </dgm:presLayoutVars>
      </dgm:prSet>
      <dgm:spPr/>
    </dgm:pt>
    <dgm:pt modelId="{3E9C843C-D725-4B3D-B65D-366C900FBE5E}" type="pres">
      <dgm:prSet presAssocID="{B58537DF-BB8D-459F-BEAC-E44CB8B095A8}" presName="topArc2" presStyleLbl="parChTrans1D1" presStyleIdx="4" presStyleCnt="8"/>
      <dgm:spPr/>
    </dgm:pt>
    <dgm:pt modelId="{986938AD-771F-4D0B-A029-5D26CAD84B95}" type="pres">
      <dgm:prSet presAssocID="{B58537DF-BB8D-459F-BEAC-E44CB8B095A8}" presName="bottomArc2" presStyleLbl="parChTrans1D1" presStyleIdx="5" presStyleCnt="8"/>
      <dgm:spPr/>
    </dgm:pt>
    <dgm:pt modelId="{9E13C33A-E34A-456A-AC08-27F533B4D1D8}" type="pres">
      <dgm:prSet presAssocID="{B58537DF-BB8D-459F-BEAC-E44CB8B095A8}" presName="topConnNode2" presStyleLbl="node2" presStyleIdx="0" presStyleCnt="0"/>
      <dgm:spPr/>
    </dgm:pt>
    <dgm:pt modelId="{177AFEE7-BC5F-453F-BB16-D092B23BE3F4}" type="pres">
      <dgm:prSet presAssocID="{B58537DF-BB8D-459F-BEAC-E44CB8B095A8}" presName="hierChild4" presStyleCnt="0"/>
      <dgm:spPr/>
    </dgm:pt>
    <dgm:pt modelId="{B41D4F41-4CDF-4CB6-B181-9AF0000F7526}" type="pres">
      <dgm:prSet presAssocID="{B58537DF-BB8D-459F-BEAC-E44CB8B095A8}" presName="hierChild5" presStyleCnt="0"/>
      <dgm:spPr/>
    </dgm:pt>
    <dgm:pt modelId="{8D7D9AB5-F550-45D0-AB5C-3870E0D5AB9D}" type="pres">
      <dgm:prSet presAssocID="{6BA82203-B49E-4593-890A-D28DC269F750}" presName="Name28" presStyleLbl="parChTrans1D2" presStyleIdx="2" presStyleCnt="3"/>
      <dgm:spPr/>
    </dgm:pt>
    <dgm:pt modelId="{272DC5CE-83D5-4707-B800-2B4B0FF61C50}" type="pres">
      <dgm:prSet presAssocID="{902576BD-C610-4CBE-B767-9BE70503383F}" presName="hierRoot2" presStyleCnt="0">
        <dgm:presLayoutVars>
          <dgm:hierBranch val="init"/>
        </dgm:presLayoutVars>
      </dgm:prSet>
      <dgm:spPr/>
    </dgm:pt>
    <dgm:pt modelId="{14AE1023-D21F-4017-BBBB-11E1E758E7ED}" type="pres">
      <dgm:prSet presAssocID="{902576BD-C610-4CBE-B767-9BE70503383F}" presName="rootComposite2" presStyleCnt="0"/>
      <dgm:spPr/>
    </dgm:pt>
    <dgm:pt modelId="{8B5A14C7-D725-471F-A6C4-4B2EEC254FD9}" type="pres">
      <dgm:prSet presAssocID="{902576BD-C610-4CBE-B767-9BE70503383F}" presName="rootText2" presStyleLbl="alignAcc1" presStyleIdx="0" presStyleCnt="0">
        <dgm:presLayoutVars>
          <dgm:chPref val="3"/>
        </dgm:presLayoutVars>
      </dgm:prSet>
      <dgm:spPr/>
    </dgm:pt>
    <dgm:pt modelId="{1EC80976-D52D-412B-B8B5-B5F73DD02245}" type="pres">
      <dgm:prSet presAssocID="{902576BD-C610-4CBE-B767-9BE70503383F}" presName="topArc2" presStyleLbl="parChTrans1D1" presStyleIdx="6" presStyleCnt="8"/>
      <dgm:spPr/>
    </dgm:pt>
    <dgm:pt modelId="{42F4037D-3B86-402C-871F-DCA02703D87E}" type="pres">
      <dgm:prSet presAssocID="{902576BD-C610-4CBE-B767-9BE70503383F}" presName="bottomArc2" presStyleLbl="parChTrans1D1" presStyleIdx="7" presStyleCnt="8"/>
      <dgm:spPr/>
    </dgm:pt>
    <dgm:pt modelId="{84CFBA92-B9D3-45E7-A6FD-884817B4018A}" type="pres">
      <dgm:prSet presAssocID="{902576BD-C610-4CBE-B767-9BE70503383F}" presName="topConnNode2" presStyleLbl="node2" presStyleIdx="0" presStyleCnt="0"/>
      <dgm:spPr/>
    </dgm:pt>
    <dgm:pt modelId="{E895312D-6776-44A9-B028-1A4FDD20A3A1}" type="pres">
      <dgm:prSet presAssocID="{902576BD-C610-4CBE-B767-9BE70503383F}" presName="hierChild4" presStyleCnt="0"/>
      <dgm:spPr/>
    </dgm:pt>
    <dgm:pt modelId="{2E8F672E-44CE-44F9-BBE9-9DD8D20D6B61}" type="pres">
      <dgm:prSet presAssocID="{902576BD-C610-4CBE-B767-9BE70503383F}" presName="hierChild5" presStyleCnt="0"/>
      <dgm:spPr/>
    </dgm:pt>
    <dgm:pt modelId="{55F6A354-0234-4CC7-AAFF-EAFA8C9F73D5}" type="pres">
      <dgm:prSet presAssocID="{BA20B10E-2D0B-4F65-8F94-460BFE4B493C}" presName="hierChild3" presStyleCnt="0"/>
      <dgm:spPr/>
    </dgm:pt>
  </dgm:ptLst>
  <dgm:cxnLst>
    <dgm:cxn modelId="{CCF2772A-E7EE-47F4-9E28-D0ABFD745B79}" type="presOf" srcId="{902576BD-C610-4CBE-B767-9BE70503383F}" destId="{8B5A14C7-D725-471F-A6C4-4B2EEC254FD9}" srcOrd="0" destOrd="0" presId="urn:microsoft.com/office/officeart/2008/layout/HalfCircleOrganizationChart"/>
    <dgm:cxn modelId="{58535138-9841-47CC-890C-731015AF7FB1}" type="presOf" srcId="{FEE15A21-CD3D-4851-93D9-F0690783DBF6}" destId="{79733FD3-FB3C-4C27-8A2D-7AA81D87FEA6}" srcOrd="0" destOrd="0" presId="urn:microsoft.com/office/officeart/2008/layout/HalfCircleOrganizationChart"/>
    <dgm:cxn modelId="{517E2F42-404F-4ADA-B1BF-E7C6CD0AD179}" type="presOf" srcId="{BA20B10E-2D0B-4F65-8F94-460BFE4B493C}" destId="{A41AA7C6-EFF3-4DD8-9A10-DB067E481CC1}" srcOrd="0" destOrd="0" presId="urn:microsoft.com/office/officeart/2008/layout/HalfCircleOrganizationChart"/>
    <dgm:cxn modelId="{FBC69262-1098-42BA-8C6E-370151676773}" type="presOf" srcId="{B58537DF-BB8D-459F-BEAC-E44CB8B095A8}" destId="{556B6DCB-ACA5-4532-8675-12EABA803098}" srcOrd="0" destOrd="0" presId="urn:microsoft.com/office/officeart/2008/layout/HalfCircleOrganizationChart"/>
    <dgm:cxn modelId="{3D8F7A43-7BF2-4DD0-B7C3-B365F8FC14AC}" type="presOf" srcId="{902576BD-C610-4CBE-B767-9BE70503383F}" destId="{84CFBA92-B9D3-45E7-A6FD-884817B4018A}" srcOrd="1" destOrd="0" presId="urn:microsoft.com/office/officeart/2008/layout/HalfCircleOrganizationChart"/>
    <dgm:cxn modelId="{7985716C-8F95-4AC0-924F-83B252BC4AC4}" type="presOf" srcId="{B58537DF-BB8D-459F-BEAC-E44CB8B095A8}" destId="{9E13C33A-E34A-456A-AC08-27F533B4D1D8}" srcOrd="1" destOrd="0" presId="urn:microsoft.com/office/officeart/2008/layout/HalfCircleOrganizationChart"/>
    <dgm:cxn modelId="{8CB6F151-4F29-4688-AED4-AACBE00AD345}" srcId="{BA20B10E-2D0B-4F65-8F94-460BFE4B493C}" destId="{902576BD-C610-4CBE-B767-9BE70503383F}" srcOrd="2" destOrd="0" parTransId="{6BA82203-B49E-4593-890A-D28DC269F750}" sibTransId="{7CB54CE6-31B5-4FBB-900F-6156338E76E7}"/>
    <dgm:cxn modelId="{1144A073-3A1C-4E0C-A98A-7653449A177F}" type="presOf" srcId="{78358428-EE88-44F1-836A-35119564A59F}" destId="{A02F5AD1-8093-4DB4-820A-E654DC85C186}" srcOrd="1" destOrd="0" presId="urn:microsoft.com/office/officeart/2008/layout/HalfCircleOrganizationChart"/>
    <dgm:cxn modelId="{9EB75C56-7415-4D75-8542-152FFC3BBEF3}" type="presOf" srcId="{BA20B10E-2D0B-4F65-8F94-460BFE4B493C}" destId="{A6A96378-98C7-4656-BBB4-E878728ACCD8}" srcOrd="1" destOrd="0" presId="urn:microsoft.com/office/officeart/2008/layout/HalfCircleOrganizationChart"/>
    <dgm:cxn modelId="{3CA46857-9D8B-4EB5-9E46-9828C811FBFC}" type="presOf" srcId="{78358428-EE88-44F1-836A-35119564A59F}" destId="{F47D6B6E-0D43-4D02-9B45-5934CC95C896}" srcOrd="0" destOrd="0" presId="urn:microsoft.com/office/officeart/2008/layout/HalfCircleOrganizationChart"/>
    <dgm:cxn modelId="{17E8C082-35FB-4E58-8EE9-9687B86DB193}" type="presOf" srcId="{DB929E96-5B31-492E-A3F2-3C6E2FCC32F7}" destId="{B285501B-D2B7-4863-AFB5-8BAD125827D6}" srcOrd="0" destOrd="0" presId="urn:microsoft.com/office/officeart/2008/layout/HalfCircleOrganizationChart"/>
    <dgm:cxn modelId="{B5C4C197-8058-4CAB-B448-DEF5049E996D}" srcId="{BA20B10E-2D0B-4F65-8F94-460BFE4B493C}" destId="{78358428-EE88-44F1-836A-35119564A59F}" srcOrd="0" destOrd="0" parTransId="{3862C7CD-6020-4EC2-A59A-C66B18ACAF0B}" sibTransId="{21950443-D3AE-40C5-B28C-0707591C2C80}"/>
    <dgm:cxn modelId="{8948B1C1-92CE-4499-9835-292CA7FCB473}" type="presOf" srcId="{6BA82203-B49E-4593-890A-D28DC269F750}" destId="{8D7D9AB5-F550-45D0-AB5C-3870E0D5AB9D}" srcOrd="0" destOrd="0" presId="urn:microsoft.com/office/officeart/2008/layout/HalfCircleOrganizationChart"/>
    <dgm:cxn modelId="{6EF477C7-47B0-4683-9881-DCF9FFA72F2F}" type="presOf" srcId="{3862C7CD-6020-4EC2-A59A-C66B18ACAF0B}" destId="{D8CCE885-DD89-4B82-86F2-FF94E075C7DF}" srcOrd="0" destOrd="0" presId="urn:microsoft.com/office/officeart/2008/layout/HalfCircleOrganizationChart"/>
    <dgm:cxn modelId="{7850F8D7-D0BB-4C53-8096-B71EE5596DB7}" srcId="{BA20B10E-2D0B-4F65-8F94-460BFE4B493C}" destId="{B58537DF-BB8D-459F-BEAC-E44CB8B095A8}" srcOrd="1" destOrd="0" parTransId="{DB929E96-5B31-492E-A3F2-3C6E2FCC32F7}" sibTransId="{29524E28-2ED9-4519-AA6E-C01721834FC4}"/>
    <dgm:cxn modelId="{599383E8-301C-4084-A4D4-8D59A24D8A4E}" srcId="{FEE15A21-CD3D-4851-93D9-F0690783DBF6}" destId="{BA20B10E-2D0B-4F65-8F94-460BFE4B493C}" srcOrd="0" destOrd="0" parTransId="{793BF1C9-2E56-46CB-AA7C-64938B174446}" sibTransId="{CB5F69C2-8295-43BD-8817-4DA2037C44A3}"/>
    <dgm:cxn modelId="{07E3F18C-7CC5-4B1B-86AB-46C4B836E5B2}" type="presParOf" srcId="{79733FD3-FB3C-4C27-8A2D-7AA81D87FEA6}" destId="{A0254C4B-D7D0-47F6-9485-A29BCFB26DEC}" srcOrd="0" destOrd="0" presId="urn:microsoft.com/office/officeart/2008/layout/HalfCircleOrganizationChart"/>
    <dgm:cxn modelId="{CD3F62EE-1ABD-4D6B-9BBF-8E8051814152}" type="presParOf" srcId="{A0254C4B-D7D0-47F6-9485-A29BCFB26DEC}" destId="{019E04FE-82C2-4A98-964A-532EB6F978D4}" srcOrd="0" destOrd="0" presId="urn:microsoft.com/office/officeart/2008/layout/HalfCircleOrganizationChart"/>
    <dgm:cxn modelId="{B823E291-69A2-46FD-910C-FA91E3E9FCA2}" type="presParOf" srcId="{019E04FE-82C2-4A98-964A-532EB6F978D4}" destId="{A41AA7C6-EFF3-4DD8-9A10-DB067E481CC1}" srcOrd="0" destOrd="0" presId="urn:microsoft.com/office/officeart/2008/layout/HalfCircleOrganizationChart"/>
    <dgm:cxn modelId="{A257B31A-12FA-4A90-B815-6FB9F2F881BE}" type="presParOf" srcId="{019E04FE-82C2-4A98-964A-532EB6F978D4}" destId="{0014578B-F6BF-4654-BED4-14FBD718382B}" srcOrd="1" destOrd="0" presId="urn:microsoft.com/office/officeart/2008/layout/HalfCircleOrganizationChart"/>
    <dgm:cxn modelId="{BFB52F93-1827-4A36-A8B9-ABD4B736EA13}" type="presParOf" srcId="{019E04FE-82C2-4A98-964A-532EB6F978D4}" destId="{82C603A6-8178-4A7E-BA68-94DCD07F1988}" srcOrd="2" destOrd="0" presId="urn:microsoft.com/office/officeart/2008/layout/HalfCircleOrganizationChart"/>
    <dgm:cxn modelId="{78FEF383-C6DD-41DE-913D-43FF82EEF822}" type="presParOf" srcId="{019E04FE-82C2-4A98-964A-532EB6F978D4}" destId="{A6A96378-98C7-4656-BBB4-E878728ACCD8}" srcOrd="3" destOrd="0" presId="urn:microsoft.com/office/officeart/2008/layout/HalfCircleOrganizationChart"/>
    <dgm:cxn modelId="{C16E16DA-A2CF-4367-9605-806DADDB583C}" type="presParOf" srcId="{A0254C4B-D7D0-47F6-9485-A29BCFB26DEC}" destId="{E0827EB1-A869-47A1-AF2C-2C874579FD63}" srcOrd="1" destOrd="0" presId="urn:microsoft.com/office/officeart/2008/layout/HalfCircleOrganizationChart"/>
    <dgm:cxn modelId="{A334E089-50FD-4AA0-9F55-88F2C24427E9}" type="presParOf" srcId="{E0827EB1-A869-47A1-AF2C-2C874579FD63}" destId="{D8CCE885-DD89-4B82-86F2-FF94E075C7DF}" srcOrd="0" destOrd="0" presId="urn:microsoft.com/office/officeart/2008/layout/HalfCircleOrganizationChart"/>
    <dgm:cxn modelId="{0A4CAA1C-5AA6-40F6-A91D-06EF649FAC07}" type="presParOf" srcId="{E0827EB1-A869-47A1-AF2C-2C874579FD63}" destId="{A98F4A6B-324B-4FA5-B36A-9C3D45D91CD8}" srcOrd="1" destOrd="0" presId="urn:microsoft.com/office/officeart/2008/layout/HalfCircleOrganizationChart"/>
    <dgm:cxn modelId="{C542B05F-E694-49CB-A5EC-485BFC16C98B}" type="presParOf" srcId="{A98F4A6B-324B-4FA5-B36A-9C3D45D91CD8}" destId="{303AAE32-292F-4412-A914-BD8CC08A85C3}" srcOrd="0" destOrd="0" presId="urn:microsoft.com/office/officeart/2008/layout/HalfCircleOrganizationChart"/>
    <dgm:cxn modelId="{CAE108D1-3E4E-4D7A-90BE-994A62AA1877}" type="presParOf" srcId="{303AAE32-292F-4412-A914-BD8CC08A85C3}" destId="{F47D6B6E-0D43-4D02-9B45-5934CC95C896}" srcOrd="0" destOrd="0" presId="urn:microsoft.com/office/officeart/2008/layout/HalfCircleOrganizationChart"/>
    <dgm:cxn modelId="{922C7E98-CDDF-4160-977C-0FFA453CD123}" type="presParOf" srcId="{303AAE32-292F-4412-A914-BD8CC08A85C3}" destId="{F5C5675E-C542-4BA8-8D28-F1FCD6313E50}" srcOrd="1" destOrd="0" presId="urn:microsoft.com/office/officeart/2008/layout/HalfCircleOrganizationChart"/>
    <dgm:cxn modelId="{7AD536B8-996E-44DB-905B-E9977A76E5EE}" type="presParOf" srcId="{303AAE32-292F-4412-A914-BD8CC08A85C3}" destId="{303824A0-0CA4-4965-A2C5-BDFF6F5C2F0D}" srcOrd="2" destOrd="0" presId="urn:microsoft.com/office/officeart/2008/layout/HalfCircleOrganizationChart"/>
    <dgm:cxn modelId="{3C1EEB16-8101-40F8-8E2F-40472F650D44}" type="presParOf" srcId="{303AAE32-292F-4412-A914-BD8CC08A85C3}" destId="{A02F5AD1-8093-4DB4-820A-E654DC85C186}" srcOrd="3" destOrd="0" presId="urn:microsoft.com/office/officeart/2008/layout/HalfCircleOrganizationChart"/>
    <dgm:cxn modelId="{2E357E23-640D-4AB9-A7AB-EB582F279780}" type="presParOf" srcId="{A98F4A6B-324B-4FA5-B36A-9C3D45D91CD8}" destId="{DEC55B77-FF93-4F47-A441-4A253BDC525C}" srcOrd="1" destOrd="0" presId="urn:microsoft.com/office/officeart/2008/layout/HalfCircleOrganizationChart"/>
    <dgm:cxn modelId="{27A18044-742D-49D8-BAB2-FA88AE7D84B8}" type="presParOf" srcId="{A98F4A6B-324B-4FA5-B36A-9C3D45D91CD8}" destId="{B3AC7B13-02CD-45F0-8380-F1F2E4E14C0E}" srcOrd="2" destOrd="0" presId="urn:microsoft.com/office/officeart/2008/layout/HalfCircleOrganizationChart"/>
    <dgm:cxn modelId="{603BD2C8-60E0-4A98-9C66-DA9A538BBC4C}" type="presParOf" srcId="{E0827EB1-A869-47A1-AF2C-2C874579FD63}" destId="{B285501B-D2B7-4863-AFB5-8BAD125827D6}" srcOrd="2" destOrd="0" presId="urn:microsoft.com/office/officeart/2008/layout/HalfCircleOrganizationChart"/>
    <dgm:cxn modelId="{495B5516-7D62-4BF7-B585-6C4D9AC587A5}" type="presParOf" srcId="{E0827EB1-A869-47A1-AF2C-2C874579FD63}" destId="{C9A4864B-4164-4B08-B913-BB099C42E6B5}" srcOrd="3" destOrd="0" presId="urn:microsoft.com/office/officeart/2008/layout/HalfCircleOrganizationChart"/>
    <dgm:cxn modelId="{3A5880B5-4471-4774-B2B8-67C2712F041A}" type="presParOf" srcId="{C9A4864B-4164-4B08-B913-BB099C42E6B5}" destId="{AAB87FA0-9283-4779-B8BA-EFAB71EAF10B}" srcOrd="0" destOrd="0" presId="urn:microsoft.com/office/officeart/2008/layout/HalfCircleOrganizationChart"/>
    <dgm:cxn modelId="{6E699AC3-B039-4D72-94C9-8C0894089C7B}" type="presParOf" srcId="{AAB87FA0-9283-4779-B8BA-EFAB71EAF10B}" destId="{556B6DCB-ACA5-4532-8675-12EABA803098}" srcOrd="0" destOrd="0" presId="urn:microsoft.com/office/officeart/2008/layout/HalfCircleOrganizationChart"/>
    <dgm:cxn modelId="{EC24F47A-FE21-4795-8D9D-8B80DD78AE29}" type="presParOf" srcId="{AAB87FA0-9283-4779-B8BA-EFAB71EAF10B}" destId="{3E9C843C-D725-4B3D-B65D-366C900FBE5E}" srcOrd="1" destOrd="0" presId="urn:microsoft.com/office/officeart/2008/layout/HalfCircleOrganizationChart"/>
    <dgm:cxn modelId="{E7907C3B-94F7-4141-838E-25D46D6EA101}" type="presParOf" srcId="{AAB87FA0-9283-4779-B8BA-EFAB71EAF10B}" destId="{986938AD-771F-4D0B-A029-5D26CAD84B95}" srcOrd="2" destOrd="0" presId="urn:microsoft.com/office/officeart/2008/layout/HalfCircleOrganizationChart"/>
    <dgm:cxn modelId="{538B2FB4-6FC3-4F0E-A3EC-5FA7E9F6A9C5}" type="presParOf" srcId="{AAB87FA0-9283-4779-B8BA-EFAB71EAF10B}" destId="{9E13C33A-E34A-456A-AC08-27F533B4D1D8}" srcOrd="3" destOrd="0" presId="urn:microsoft.com/office/officeart/2008/layout/HalfCircleOrganizationChart"/>
    <dgm:cxn modelId="{5A3EB684-CEBD-42A1-B8FF-2182FAE3BC27}" type="presParOf" srcId="{C9A4864B-4164-4B08-B913-BB099C42E6B5}" destId="{177AFEE7-BC5F-453F-BB16-D092B23BE3F4}" srcOrd="1" destOrd="0" presId="urn:microsoft.com/office/officeart/2008/layout/HalfCircleOrganizationChart"/>
    <dgm:cxn modelId="{089A8104-9C8B-44A0-815F-8692DB9230E8}" type="presParOf" srcId="{C9A4864B-4164-4B08-B913-BB099C42E6B5}" destId="{B41D4F41-4CDF-4CB6-B181-9AF0000F7526}" srcOrd="2" destOrd="0" presId="urn:microsoft.com/office/officeart/2008/layout/HalfCircleOrganizationChart"/>
    <dgm:cxn modelId="{1B1B1C68-F606-4D78-AB6E-CFCBDCF214DA}" type="presParOf" srcId="{E0827EB1-A869-47A1-AF2C-2C874579FD63}" destId="{8D7D9AB5-F550-45D0-AB5C-3870E0D5AB9D}" srcOrd="4" destOrd="0" presId="urn:microsoft.com/office/officeart/2008/layout/HalfCircleOrganizationChart"/>
    <dgm:cxn modelId="{1304EC8F-9E2C-41BA-A9AB-FD5FCCD70655}" type="presParOf" srcId="{E0827EB1-A869-47A1-AF2C-2C874579FD63}" destId="{272DC5CE-83D5-4707-B800-2B4B0FF61C50}" srcOrd="5" destOrd="0" presId="urn:microsoft.com/office/officeart/2008/layout/HalfCircleOrganizationChart"/>
    <dgm:cxn modelId="{1761D6D9-4DCC-4EDE-A902-66AEE9D05AED}" type="presParOf" srcId="{272DC5CE-83D5-4707-B800-2B4B0FF61C50}" destId="{14AE1023-D21F-4017-BBBB-11E1E758E7ED}" srcOrd="0" destOrd="0" presId="urn:microsoft.com/office/officeart/2008/layout/HalfCircleOrganizationChart"/>
    <dgm:cxn modelId="{33D4FB97-5AE4-4128-8FB6-7FB5CF1A0643}" type="presParOf" srcId="{14AE1023-D21F-4017-BBBB-11E1E758E7ED}" destId="{8B5A14C7-D725-471F-A6C4-4B2EEC254FD9}" srcOrd="0" destOrd="0" presId="urn:microsoft.com/office/officeart/2008/layout/HalfCircleOrganizationChart"/>
    <dgm:cxn modelId="{F6BC62CC-C6F8-4B09-8C3C-6D2DE6C1FC1F}" type="presParOf" srcId="{14AE1023-D21F-4017-BBBB-11E1E758E7ED}" destId="{1EC80976-D52D-412B-B8B5-B5F73DD02245}" srcOrd="1" destOrd="0" presId="urn:microsoft.com/office/officeart/2008/layout/HalfCircleOrganizationChart"/>
    <dgm:cxn modelId="{D118506E-E330-4D11-9181-FBA1770E9B79}" type="presParOf" srcId="{14AE1023-D21F-4017-BBBB-11E1E758E7ED}" destId="{42F4037D-3B86-402C-871F-DCA02703D87E}" srcOrd="2" destOrd="0" presId="urn:microsoft.com/office/officeart/2008/layout/HalfCircleOrganizationChart"/>
    <dgm:cxn modelId="{A6BCDEA4-F496-4BA7-939F-68D7B98D5D5B}" type="presParOf" srcId="{14AE1023-D21F-4017-BBBB-11E1E758E7ED}" destId="{84CFBA92-B9D3-45E7-A6FD-884817B4018A}" srcOrd="3" destOrd="0" presId="urn:microsoft.com/office/officeart/2008/layout/HalfCircleOrganizationChart"/>
    <dgm:cxn modelId="{F5124F46-E5BF-4021-8F19-2AAB06794C8D}" type="presParOf" srcId="{272DC5CE-83D5-4707-B800-2B4B0FF61C50}" destId="{E895312D-6776-44A9-B028-1A4FDD20A3A1}" srcOrd="1" destOrd="0" presId="urn:microsoft.com/office/officeart/2008/layout/HalfCircleOrganizationChart"/>
    <dgm:cxn modelId="{F012709C-EFD3-4262-861B-FC8A03820E51}" type="presParOf" srcId="{272DC5CE-83D5-4707-B800-2B4B0FF61C50}" destId="{2E8F672E-44CE-44F9-BBE9-9DD8D20D6B61}" srcOrd="2" destOrd="0" presId="urn:microsoft.com/office/officeart/2008/layout/HalfCircleOrganizationChart"/>
    <dgm:cxn modelId="{8102654E-8722-4C9C-9A86-CC38539B4BA2}" type="presParOf" srcId="{A0254C4B-D7D0-47F6-9485-A29BCFB26DEC}" destId="{55F6A354-0234-4CC7-AAFF-EAFA8C9F73D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8C7E4C4-2191-4A5A-9E71-F4AF333B399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E8608246-9EE4-48AE-8B58-7CF2582DC1E7}">
      <dgm:prSet/>
      <dgm:spPr/>
      <dgm:t>
        <a:bodyPr/>
        <a:lstStyle/>
        <a:p>
          <a:r>
            <a:rPr lang="fr-FR" dirty="0"/>
            <a:t>Pouvoir prendre une décision finale après avoir calculé une probabilité</a:t>
          </a:r>
        </a:p>
      </dgm:t>
    </dgm:pt>
    <dgm:pt modelId="{BFC417AD-9860-426A-8C33-87F679A242F7}" type="parTrans" cxnId="{06A92C02-2877-45C6-B3CB-74920F677CA5}">
      <dgm:prSet/>
      <dgm:spPr/>
      <dgm:t>
        <a:bodyPr/>
        <a:lstStyle/>
        <a:p>
          <a:endParaRPr lang="fr-FR"/>
        </a:p>
      </dgm:t>
    </dgm:pt>
    <dgm:pt modelId="{D5F53511-A056-453E-AEF3-FF8E93BB3A7A}" type="sibTrans" cxnId="{06A92C02-2877-45C6-B3CB-74920F677CA5}">
      <dgm:prSet/>
      <dgm:spPr/>
      <dgm:t>
        <a:bodyPr/>
        <a:lstStyle/>
        <a:p>
          <a:endParaRPr lang="fr-FR"/>
        </a:p>
      </dgm:t>
    </dgm:pt>
    <dgm:pt modelId="{B2F454B8-8856-4B2A-A124-94F85EB5B5CE}">
      <dgm:prSet/>
      <dgm:spPr/>
      <dgm:t>
        <a:bodyPr/>
        <a:lstStyle/>
        <a:p>
          <a:r>
            <a:rPr lang="fr-FR"/>
            <a:t>Définir ce que l’on cherche a optimiser</a:t>
          </a:r>
        </a:p>
      </dgm:t>
    </dgm:pt>
    <dgm:pt modelId="{90C8617C-16AC-4430-B955-08AD17E3FF42}" type="parTrans" cxnId="{65A9FFFF-3696-41A5-AF0D-6851B2186A09}">
      <dgm:prSet/>
      <dgm:spPr/>
      <dgm:t>
        <a:bodyPr/>
        <a:lstStyle/>
        <a:p>
          <a:endParaRPr lang="fr-FR"/>
        </a:p>
      </dgm:t>
    </dgm:pt>
    <dgm:pt modelId="{4ED89F2B-011D-4476-817F-C35C6EBD1758}" type="sibTrans" cxnId="{65A9FFFF-3696-41A5-AF0D-6851B2186A09}">
      <dgm:prSet/>
      <dgm:spPr/>
      <dgm:t>
        <a:bodyPr/>
        <a:lstStyle/>
        <a:p>
          <a:endParaRPr lang="fr-FR"/>
        </a:p>
      </dgm:t>
    </dgm:pt>
    <dgm:pt modelId="{78732AC0-4324-4B5C-8AC7-A9707B2CE4F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Minimiser les pertes financière de l’entreprise</a:t>
          </a:r>
        </a:p>
      </dgm:t>
    </dgm:pt>
    <dgm:pt modelId="{0B31D791-1F02-4B01-BDF4-706A068D765A}" type="parTrans" cxnId="{F5A82BBD-85BE-44C3-8F6B-90DD43649B0C}">
      <dgm:prSet/>
      <dgm:spPr/>
      <dgm:t>
        <a:bodyPr/>
        <a:lstStyle/>
        <a:p>
          <a:endParaRPr lang="fr-FR"/>
        </a:p>
      </dgm:t>
    </dgm:pt>
    <dgm:pt modelId="{43907C77-B4F6-4B15-AA2F-C5EBC8D34D5C}" type="sibTrans" cxnId="{F5A82BBD-85BE-44C3-8F6B-90DD43649B0C}">
      <dgm:prSet/>
      <dgm:spPr/>
      <dgm:t>
        <a:bodyPr/>
        <a:lstStyle/>
        <a:p>
          <a:endParaRPr lang="fr-FR"/>
        </a:p>
      </dgm:t>
    </dgm:pt>
    <dgm:pt modelId="{A4871963-049E-4104-8E6A-D333735CEC8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Classe 0 / Classe 1</a:t>
          </a:r>
        </a:p>
      </dgm:t>
    </dgm:pt>
    <dgm:pt modelId="{28F0B913-7E3E-411F-93F0-78EDA00BEC33}" type="parTrans" cxnId="{E8E76331-3224-437A-B6CB-B5E50228D011}">
      <dgm:prSet/>
      <dgm:spPr/>
      <dgm:t>
        <a:bodyPr/>
        <a:lstStyle/>
        <a:p>
          <a:endParaRPr lang="fr-FR"/>
        </a:p>
      </dgm:t>
    </dgm:pt>
    <dgm:pt modelId="{C26B896B-C543-45BB-A52D-11B6E4BCD264}" type="sibTrans" cxnId="{E8E76331-3224-437A-B6CB-B5E50228D011}">
      <dgm:prSet/>
      <dgm:spPr/>
      <dgm:t>
        <a:bodyPr/>
        <a:lstStyle/>
        <a:p>
          <a:endParaRPr lang="fr-FR"/>
        </a:p>
      </dgm:t>
    </dgm:pt>
    <dgm:pt modelId="{75C92416-1BF3-4231-8755-DC695D327A93}" type="pres">
      <dgm:prSet presAssocID="{D8C7E4C4-2191-4A5A-9E71-F4AF333B3992}" presName="linear" presStyleCnt="0">
        <dgm:presLayoutVars>
          <dgm:dir/>
          <dgm:animLvl val="lvl"/>
          <dgm:resizeHandles val="exact"/>
        </dgm:presLayoutVars>
      </dgm:prSet>
      <dgm:spPr/>
    </dgm:pt>
    <dgm:pt modelId="{5B55A4B5-7C73-4FBD-9CE2-A369BAD42505}" type="pres">
      <dgm:prSet presAssocID="{E8608246-9EE4-48AE-8B58-7CF2582DC1E7}" presName="parentLin" presStyleCnt="0"/>
      <dgm:spPr/>
    </dgm:pt>
    <dgm:pt modelId="{414EDE77-9A67-4888-8013-8CDE88C8DA45}" type="pres">
      <dgm:prSet presAssocID="{E8608246-9EE4-48AE-8B58-7CF2582DC1E7}" presName="parentLeftMargin" presStyleLbl="node1" presStyleIdx="0" presStyleCnt="2"/>
      <dgm:spPr/>
    </dgm:pt>
    <dgm:pt modelId="{2F074747-D8E1-4D9A-850D-3F3EF3B6A212}" type="pres">
      <dgm:prSet presAssocID="{E8608246-9EE4-48AE-8B58-7CF2582DC1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041217-B906-4241-8DF8-4702EEADC62F}" type="pres">
      <dgm:prSet presAssocID="{E8608246-9EE4-48AE-8B58-7CF2582DC1E7}" presName="negativeSpace" presStyleCnt="0"/>
      <dgm:spPr/>
    </dgm:pt>
    <dgm:pt modelId="{C48CE81D-DEC3-4E91-9F6D-2B5690CAC894}" type="pres">
      <dgm:prSet presAssocID="{E8608246-9EE4-48AE-8B58-7CF2582DC1E7}" presName="childText" presStyleLbl="conFgAcc1" presStyleIdx="0" presStyleCnt="2">
        <dgm:presLayoutVars>
          <dgm:bulletEnabled val="1"/>
        </dgm:presLayoutVars>
      </dgm:prSet>
      <dgm:spPr/>
    </dgm:pt>
    <dgm:pt modelId="{CBEA622D-0502-4802-B85C-EEF0FDEF3FC9}" type="pres">
      <dgm:prSet presAssocID="{D5F53511-A056-453E-AEF3-FF8E93BB3A7A}" presName="spaceBetweenRectangles" presStyleCnt="0"/>
      <dgm:spPr/>
    </dgm:pt>
    <dgm:pt modelId="{DF28E2D1-8E84-4835-98EB-5A1FD1565B52}" type="pres">
      <dgm:prSet presAssocID="{B2F454B8-8856-4B2A-A124-94F85EB5B5CE}" presName="parentLin" presStyleCnt="0"/>
      <dgm:spPr/>
    </dgm:pt>
    <dgm:pt modelId="{2066C948-DBAE-48EF-84D2-423B97856FB9}" type="pres">
      <dgm:prSet presAssocID="{B2F454B8-8856-4B2A-A124-94F85EB5B5CE}" presName="parentLeftMargin" presStyleLbl="node1" presStyleIdx="0" presStyleCnt="2"/>
      <dgm:spPr/>
    </dgm:pt>
    <dgm:pt modelId="{55C31E59-5D89-47FF-9383-AEA3A3590B2D}" type="pres">
      <dgm:prSet presAssocID="{B2F454B8-8856-4B2A-A124-94F85EB5B5C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6D3EDE-39F8-4456-8E8A-5301DF3C61C7}" type="pres">
      <dgm:prSet presAssocID="{B2F454B8-8856-4B2A-A124-94F85EB5B5CE}" presName="negativeSpace" presStyleCnt="0"/>
      <dgm:spPr/>
    </dgm:pt>
    <dgm:pt modelId="{AE1A5DE7-D0D2-46D7-B13B-8105FCA04875}" type="pres">
      <dgm:prSet presAssocID="{B2F454B8-8856-4B2A-A124-94F85EB5B5C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6A92C02-2877-45C6-B3CB-74920F677CA5}" srcId="{D8C7E4C4-2191-4A5A-9E71-F4AF333B3992}" destId="{E8608246-9EE4-48AE-8B58-7CF2582DC1E7}" srcOrd="0" destOrd="0" parTransId="{BFC417AD-9860-426A-8C33-87F679A242F7}" sibTransId="{D5F53511-A056-453E-AEF3-FF8E93BB3A7A}"/>
    <dgm:cxn modelId="{F526F305-6AAF-4FDE-A0D2-FEE778903D84}" type="presOf" srcId="{B2F454B8-8856-4B2A-A124-94F85EB5B5CE}" destId="{2066C948-DBAE-48EF-84D2-423B97856FB9}" srcOrd="0" destOrd="0" presId="urn:microsoft.com/office/officeart/2005/8/layout/list1"/>
    <dgm:cxn modelId="{E8E76331-3224-437A-B6CB-B5E50228D011}" srcId="{E8608246-9EE4-48AE-8B58-7CF2582DC1E7}" destId="{A4871963-049E-4104-8E6A-D333735CEC84}" srcOrd="0" destOrd="0" parTransId="{28F0B913-7E3E-411F-93F0-78EDA00BEC33}" sibTransId="{C26B896B-C543-45BB-A52D-11B6E4BCD264}"/>
    <dgm:cxn modelId="{4481C74F-E0D7-4C85-B037-B9657618EF11}" type="presOf" srcId="{A4871963-049E-4104-8E6A-D333735CEC84}" destId="{C48CE81D-DEC3-4E91-9F6D-2B5690CAC894}" srcOrd="0" destOrd="0" presId="urn:microsoft.com/office/officeart/2005/8/layout/list1"/>
    <dgm:cxn modelId="{E80CCAA1-7CDD-4511-8741-7A07A4E502A8}" type="presOf" srcId="{B2F454B8-8856-4B2A-A124-94F85EB5B5CE}" destId="{55C31E59-5D89-47FF-9383-AEA3A3590B2D}" srcOrd="1" destOrd="0" presId="urn:microsoft.com/office/officeart/2005/8/layout/list1"/>
    <dgm:cxn modelId="{62F42CB3-D26C-4DF3-B319-AF4B94D9D315}" type="presOf" srcId="{D8C7E4C4-2191-4A5A-9E71-F4AF333B3992}" destId="{75C92416-1BF3-4231-8755-DC695D327A93}" srcOrd="0" destOrd="0" presId="urn:microsoft.com/office/officeart/2005/8/layout/list1"/>
    <dgm:cxn modelId="{F5A82BBD-85BE-44C3-8F6B-90DD43649B0C}" srcId="{B2F454B8-8856-4B2A-A124-94F85EB5B5CE}" destId="{78732AC0-4324-4B5C-8AC7-A9707B2CE4F8}" srcOrd="0" destOrd="0" parTransId="{0B31D791-1F02-4B01-BDF4-706A068D765A}" sibTransId="{43907C77-B4F6-4B15-AA2F-C5EBC8D34D5C}"/>
    <dgm:cxn modelId="{93A4B4C2-A885-4A87-B4F0-7B1FB17955B2}" type="presOf" srcId="{E8608246-9EE4-48AE-8B58-7CF2582DC1E7}" destId="{414EDE77-9A67-4888-8013-8CDE88C8DA45}" srcOrd="0" destOrd="0" presId="urn:microsoft.com/office/officeart/2005/8/layout/list1"/>
    <dgm:cxn modelId="{155BC8C5-D517-4692-953A-40D638A09300}" type="presOf" srcId="{78732AC0-4324-4B5C-8AC7-A9707B2CE4F8}" destId="{AE1A5DE7-D0D2-46D7-B13B-8105FCA04875}" srcOrd="0" destOrd="0" presId="urn:microsoft.com/office/officeart/2005/8/layout/list1"/>
    <dgm:cxn modelId="{07092DE5-BAD1-457E-9A21-2FC0B7145A45}" type="presOf" srcId="{E8608246-9EE4-48AE-8B58-7CF2582DC1E7}" destId="{2F074747-D8E1-4D9A-850D-3F3EF3B6A212}" srcOrd="1" destOrd="0" presId="urn:microsoft.com/office/officeart/2005/8/layout/list1"/>
    <dgm:cxn modelId="{65A9FFFF-3696-41A5-AF0D-6851B2186A09}" srcId="{D8C7E4C4-2191-4A5A-9E71-F4AF333B3992}" destId="{B2F454B8-8856-4B2A-A124-94F85EB5B5CE}" srcOrd="1" destOrd="0" parTransId="{90C8617C-16AC-4430-B955-08AD17E3FF42}" sibTransId="{4ED89F2B-011D-4476-817F-C35C6EBD1758}"/>
    <dgm:cxn modelId="{879F6072-7405-4396-950B-852DF969EA7E}" type="presParOf" srcId="{75C92416-1BF3-4231-8755-DC695D327A93}" destId="{5B55A4B5-7C73-4FBD-9CE2-A369BAD42505}" srcOrd="0" destOrd="0" presId="urn:microsoft.com/office/officeart/2005/8/layout/list1"/>
    <dgm:cxn modelId="{54352513-DA6B-4D75-B995-323E11B0E463}" type="presParOf" srcId="{5B55A4B5-7C73-4FBD-9CE2-A369BAD42505}" destId="{414EDE77-9A67-4888-8013-8CDE88C8DA45}" srcOrd="0" destOrd="0" presId="urn:microsoft.com/office/officeart/2005/8/layout/list1"/>
    <dgm:cxn modelId="{2EF6D512-6303-41A9-BE22-5ED2CB34CD1C}" type="presParOf" srcId="{5B55A4B5-7C73-4FBD-9CE2-A369BAD42505}" destId="{2F074747-D8E1-4D9A-850D-3F3EF3B6A212}" srcOrd="1" destOrd="0" presId="urn:microsoft.com/office/officeart/2005/8/layout/list1"/>
    <dgm:cxn modelId="{D1D5B02B-1146-4304-A28D-B3330B693530}" type="presParOf" srcId="{75C92416-1BF3-4231-8755-DC695D327A93}" destId="{C9041217-B906-4241-8DF8-4702EEADC62F}" srcOrd="1" destOrd="0" presId="urn:microsoft.com/office/officeart/2005/8/layout/list1"/>
    <dgm:cxn modelId="{89D4F5D1-AE32-4792-8E78-2EA6DC8BF772}" type="presParOf" srcId="{75C92416-1BF3-4231-8755-DC695D327A93}" destId="{C48CE81D-DEC3-4E91-9F6D-2B5690CAC894}" srcOrd="2" destOrd="0" presId="urn:microsoft.com/office/officeart/2005/8/layout/list1"/>
    <dgm:cxn modelId="{64D0F9BA-5A28-473A-AAB2-0220C3818BDC}" type="presParOf" srcId="{75C92416-1BF3-4231-8755-DC695D327A93}" destId="{CBEA622D-0502-4802-B85C-EEF0FDEF3FC9}" srcOrd="3" destOrd="0" presId="urn:microsoft.com/office/officeart/2005/8/layout/list1"/>
    <dgm:cxn modelId="{4E510469-5354-4C23-A9AD-124C1C397BE6}" type="presParOf" srcId="{75C92416-1BF3-4231-8755-DC695D327A93}" destId="{DF28E2D1-8E84-4835-98EB-5A1FD1565B52}" srcOrd="4" destOrd="0" presId="urn:microsoft.com/office/officeart/2005/8/layout/list1"/>
    <dgm:cxn modelId="{C2B8D982-8B2A-453E-8533-3C6D1BF466FC}" type="presParOf" srcId="{DF28E2D1-8E84-4835-98EB-5A1FD1565B52}" destId="{2066C948-DBAE-48EF-84D2-423B97856FB9}" srcOrd="0" destOrd="0" presId="urn:microsoft.com/office/officeart/2005/8/layout/list1"/>
    <dgm:cxn modelId="{DDB6BEF2-B552-462E-8688-9301BEC72A14}" type="presParOf" srcId="{DF28E2D1-8E84-4835-98EB-5A1FD1565B52}" destId="{55C31E59-5D89-47FF-9383-AEA3A3590B2D}" srcOrd="1" destOrd="0" presId="urn:microsoft.com/office/officeart/2005/8/layout/list1"/>
    <dgm:cxn modelId="{99846D88-7C5B-4A94-B396-3263CDF8A80F}" type="presParOf" srcId="{75C92416-1BF3-4231-8755-DC695D327A93}" destId="{866D3EDE-39F8-4456-8E8A-5301DF3C61C7}" srcOrd="5" destOrd="0" presId="urn:microsoft.com/office/officeart/2005/8/layout/list1"/>
    <dgm:cxn modelId="{3970D132-E406-436C-AC04-03906AAB64E3}" type="presParOf" srcId="{75C92416-1BF3-4231-8755-DC695D327A93}" destId="{AE1A5DE7-D0D2-46D7-B13B-8105FCA048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4DBCF1E-8596-4EE8-9FEB-0F9B6BF5D63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360CEC-7BB1-4926-8D05-6160A6411895}">
      <dgm:prSet/>
      <dgm:spPr/>
      <dgm:t>
        <a:bodyPr/>
        <a:lstStyle/>
        <a:p>
          <a:r>
            <a:rPr lang="fr-FR"/>
            <a:t>Par défaut, le seuil est fixé à 0,5</a:t>
          </a:r>
        </a:p>
      </dgm:t>
    </dgm:pt>
    <dgm:pt modelId="{539452DA-1923-4CC8-B915-1E57211F5C22}" type="parTrans" cxnId="{A1FB63C5-C1A3-44F1-9FBB-EBC7481DFD5F}">
      <dgm:prSet/>
      <dgm:spPr/>
      <dgm:t>
        <a:bodyPr/>
        <a:lstStyle/>
        <a:p>
          <a:endParaRPr lang="fr-FR"/>
        </a:p>
      </dgm:t>
    </dgm:pt>
    <dgm:pt modelId="{8E71E438-3958-410D-9B12-5423C93A1528}" type="sibTrans" cxnId="{A1FB63C5-C1A3-44F1-9FBB-EBC7481DFD5F}">
      <dgm:prSet/>
      <dgm:spPr/>
      <dgm:t>
        <a:bodyPr/>
        <a:lstStyle/>
        <a:p>
          <a:endParaRPr lang="fr-FR"/>
        </a:p>
      </dgm:t>
    </dgm:pt>
    <dgm:pt modelId="{D19FDDF9-AC59-4AF0-B966-C63B23CB9399}" type="pres">
      <dgm:prSet presAssocID="{64DBCF1E-8596-4EE8-9FEB-0F9B6BF5D635}" presName="linearFlow" presStyleCnt="0">
        <dgm:presLayoutVars>
          <dgm:dir/>
          <dgm:resizeHandles val="exact"/>
        </dgm:presLayoutVars>
      </dgm:prSet>
      <dgm:spPr/>
    </dgm:pt>
    <dgm:pt modelId="{EEE2D689-02D8-47C0-9250-E25AE5629576}" type="pres">
      <dgm:prSet presAssocID="{52360CEC-7BB1-4926-8D05-6160A6411895}" presName="composite" presStyleCnt="0"/>
      <dgm:spPr/>
    </dgm:pt>
    <dgm:pt modelId="{61196905-A4ED-4C30-B95A-AD80DBE90D1C}" type="pres">
      <dgm:prSet presAssocID="{52360CEC-7BB1-4926-8D05-6160A6411895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nt d’exclamation avec un remplissage uni"/>
        </a:ext>
      </dgm:extLst>
    </dgm:pt>
    <dgm:pt modelId="{7ED1DEBE-8326-4C23-B81B-B8653308890E}" type="pres">
      <dgm:prSet presAssocID="{52360CEC-7BB1-4926-8D05-6160A6411895}" presName="txShp" presStyleLbl="node1" presStyleIdx="0" presStyleCnt="1">
        <dgm:presLayoutVars>
          <dgm:bulletEnabled val="1"/>
        </dgm:presLayoutVars>
      </dgm:prSet>
      <dgm:spPr/>
    </dgm:pt>
  </dgm:ptLst>
  <dgm:cxnLst>
    <dgm:cxn modelId="{58282329-E793-474C-BE3E-635ACEF1F4A0}" type="presOf" srcId="{64DBCF1E-8596-4EE8-9FEB-0F9B6BF5D635}" destId="{D19FDDF9-AC59-4AF0-B966-C63B23CB9399}" srcOrd="0" destOrd="0" presId="urn:microsoft.com/office/officeart/2005/8/layout/vList3"/>
    <dgm:cxn modelId="{74091B6D-1812-4B38-80DB-FDE6C61CF999}" type="presOf" srcId="{52360CEC-7BB1-4926-8D05-6160A6411895}" destId="{7ED1DEBE-8326-4C23-B81B-B8653308890E}" srcOrd="0" destOrd="0" presId="urn:microsoft.com/office/officeart/2005/8/layout/vList3"/>
    <dgm:cxn modelId="{A1FB63C5-C1A3-44F1-9FBB-EBC7481DFD5F}" srcId="{64DBCF1E-8596-4EE8-9FEB-0F9B6BF5D635}" destId="{52360CEC-7BB1-4926-8D05-6160A6411895}" srcOrd="0" destOrd="0" parTransId="{539452DA-1923-4CC8-B915-1E57211F5C22}" sibTransId="{8E71E438-3958-410D-9B12-5423C93A1528}"/>
    <dgm:cxn modelId="{0B1C94F6-1213-4C99-BDFB-92D77371602A}" type="presParOf" srcId="{D19FDDF9-AC59-4AF0-B966-C63B23CB9399}" destId="{EEE2D689-02D8-47C0-9250-E25AE5629576}" srcOrd="0" destOrd="0" presId="urn:microsoft.com/office/officeart/2005/8/layout/vList3"/>
    <dgm:cxn modelId="{A4003C4D-5641-40A0-812A-9FA79DF03716}" type="presParOf" srcId="{EEE2D689-02D8-47C0-9250-E25AE5629576}" destId="{61196905-A4ED-4C30-B95A-AD80DBE90D1C}" srcOrd="0" destOrd="0" presId="urn:microsoft.com/office/officeart/2005/8/layout/vList3"/>
    <dgm:cxn modelId="{AA1865A3-116F-45AD-9C91-5CAA231FF45E}" type="presParOf" srcId="{EEE2D689-02D8-47C0-9250-E25AE5629576}" destId="{7ED1DEBE-8326-4C23-B81B-B865330889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E471A8D-E1A5-42D5-9093-368D5186D4F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10BAC16-25E8-47C5-990F-20B9302F1BC0}">
      <dgm:prSet/>
      <dgm:spPr/>
      <dgm:t>
        <a:bodyPr/>
        <a:lstStyle/>
        <a:p>
          <a:r>
            <a:rPr lang="fr-FR"/>
            <a:t>2 coûts à optimiser</a:t>
          </a:r>
        </a:p>
      </dgm:t>
    </dgm:pt>
    <dgm:pt modelId="{AD4C11A7-BA5C-4843-9C11-F8F7C6593B02}" type="parTrans" cxnId="{26C873C4-88B4-42C0-B84B-6CC4DCE4F6A9}">
      <dgm:prSet/>
      <dgm:spPr/>
      <dgm:t>
        <a:bodyPr/>
        <a:lstStyle/>
        <a:p>
          <a:endParaRPr lang="fr-FR"/>
        </a:p>
      </dgm:t>
    </dgm:pt>
    <dgm:pt modelId="{3E3921EA-9047-4F4F-8A24-450F428B4DB6}" type="sibTrans" cxnId="{26C873C4-88B4-42C0-B84B-6CC4DCE4F6A9}">
      <dgm:prSet/>
      <dgm:spPr/>
      <dgm:t>
        <a:bodyPr/>
        <a:lstStyle/>
        <a:p>
          <a:endParaRPr lang="fr-FR"/>
        </a:p>
      </dgm:t>
    </dgm:pt>
    <dgm:pt modelId="{0E8360AD-96A4-4A1F-B717-E45D828A1F89}">
      <dgm:prSet/>
      <dgm:spPr/>
      <dgm:t>
        <a:bodyPr/>
        <a:lstStyle/>
        <a:p>
          <a:r>
            <a:rPr lang="fr-FR" dirty="0"/>
            <a:t>Prêter le moins possible à des « mauvais clients »</a:t>
          </a:r>
        </a:p>
      </dgm:t>
    </dgm:pt>
    <dgm:pt modelId="{2813ED80-96C9-4535-A447-B3BA0F8391BD}" type="parTrans" cxnId="{9141D8F9-9EA1-4B04-BD2B-B8C85528738C}">
      <dgm:prSet/>
      <dgm:spPr/>
      <dgm:t>
        <a:bodyPr/>
        <a:lstStyle/>
        <a:p>
          <a:endParaRPr lang="fr-FR"/>
        </a:p>
      </dgm:t>
    </dgm:pt>
    <dgm:pt modelId="{F3149B69-2144-4FA3-8B48-4FAC2EF10B2D}" type="sibTrans" cxnId="{9141D8F9-9EA1-4B04-BD2B-B8C85528738C}">
      <dgm:prSet/>
      <dgm:spPr/>
      <dgm:t>
        <a:bodyPr/>
        <a:lstStyle/>
        <a:p>
          <a:endParaRPr lang="fr-FR"/>
        </a:p>
      </dgm:t>
    </dgm:pt>
    <dgm:pt modelId="{C301BEEA-C1CA-43C7-9448-20A9FDF6D7AE}">
      <dgm:prSet/>
      <dgm:spPr/>
      <dgm:t>
        <a:bodyPr/>
        <a:lstStyle/>
        <a:p>
          <a:r>
            <a:rPr lang="fr-FR" dirty="0"/>
            <a:t>Prêter le plus possible aux « bon clients »</a:t>
          </a:r>
        </a:p>
      </dgm:t>
    </dgm:pt>
    <dgm:pt modelId="{1A363DBE-F05C-446D-9F18-279368E7BBCE}" type="parTrans" cxnId="{A9EE27E8-5DEC-4C22-BD74-EABB9D28EA49}">
      <dgm:prSet/>
      <dgm:spPr/>
      <dgm:t>
        <a:bodyPr/>
        <a:lstStyle/>
        <a:p>
          <a:endParaRPr lang="fr-FR"/>
        </a:p>
      </dgm:t>
    </dgm:pt>
    <dgm:pt modelId="{0CCC8624-7F29-4C5F-AB81-33CCC76BD28F}" type="sibTrans" cxnId="{A9EE27E8-5DEC-4C22-BD74-EABB9D28EA49}">
      <dgm:prSet/>
      <dgm:spPr/>
      <dgm:t>
        <a:bodyPr/>
        <a:lstStyle/>
        <a:p>
          <a:endParaRPr lang="fr-FR"/>
        </a:p>
      </dgm:t>
    </dgm:pt>
    <dgm:pt modelId="{DD6989A6-2870-4B1F-8C77-3B3E7503C25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 FN (Faux Négatif: Faux Bon Client)</a:t>
          </a:r>
        </a:p>
      </dgm:t>
    </dgm:pt>
    <dgm:pt modelId="{DA95EF04-E3B6-483C-BFEE-3DD6C48AF8A3}" type="parTrans" cxnId="{4BD45B4E-769D-4404-B717-D8E789DE308F}">
      <dgm:prSet/>
      <dgm:spPr/>
      <dgm:t>
        <a:bodyPr/>
        <a:lstStyle/>
        <a:p>
          <a:endParaRPr lang="fr-FR"/>
        </a:p>
      </dgm:t>
    </dgm:pt>
    <dgm:pt modelId="{F203E310-999D-4BFE-BC79-DDA0527B420F}" type="sibTrans" cxnId="{4BD45B4E-769D-4404-B717-D8E789DE308F}">
      <dgm:prSet/>
      <dgm:spPr/>
      <dgm:t>
        <a:bodyPr/>
        <a:lstStyle/>
        <a:p>
          <a:endParaRPr lang="fr-FR"/>
        </a:p>
      </dgm:t>
    </dgm:pt>
    <dgm:pt modelId="{5CB23ED1-7910-4142-AE4A-AF9DED544F7E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FP (Faux Positif: Faux Mauvais Client)</a:t>
          </a:r>
        </a:p>
      </dgm:t>
    </dgm:pt>
    <dgm:pt modelId="{EECC2AB5-1CCC-4FFE-8EC1-43BB9DB442CD}" type="parTrans" cxnId="{C250CC85-B67C-4CE2-8DD2-ED38ABE97FBF}">
      <dgm:prSet/>
      <dgm:spPr/>
      <dgm:t>
        <a:bodyPr/>
        <a:lstStyle/>
        <a:p>
          <a:endParaRPr lang="fr-FR"/>
        </a:p>
      </dgm:t>
    </dgm:pt>
    <dgm:pt modelId="{E413D04B-CC5E-4EEE-840C-9548599382F0}" type="sibTrans" cxnId="{C250CC85-B67C-4CE2-8DD2-ED38ABE97FBF}">
      <dgm:prSet/>
      <dgm:spPr/>
      <dgm:t>
        <a:bodyPr/>
        <a:lstStyle/>
        <a:p>
          <a:endParaRPr lang="fr-FR"/>
        </a:p>
      </dgm:t>
    </dgm:pt>
    <dgm:pt modelId="{B404DD7F-5DDA-4647-B509-679D983F0177}" type="pres">
      <dgm:prSet presAssocID="{BE471A8D-E1A5-42D5-9093-368D5186D4FD}" presName="linearFlow" presStyleCnt="0">
        <dgm:presLayoutVars>
          <dgm:dir/>
          <dgm:animLvl val="lvl"/>
          <dgm:resizeHandles val="exact"/>
        </dgm:presLayoutVars>
      </dgm:prSet>
      <dgm:spPr/>
    </dgm:pt>
    <dgm:pt modelId="{40360F46-95DF-42B0-BC70-570A8E625C5E}" type="pres">
      <dgm:prSet presAssocID="{110BAC16-25E8-47C5-990F-20B9302F1BC0}" presName="composite" presStyleCnt="0"/>
      <dgm:spPr/>
    </dgm:pt>
    <dgm:pt modelId="{485CD233-D695-4EC1-9E4C-BAFDB4E7ECEC}" type="pres">
      <dgm:prSet presAssocID="{110BAC16-25E8-47C5-990F-20B9302F1BC0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A90CAF42-BE3F-4D23-85F7-4521D0B63A44}" type="pres">
      <dgm:prSet presAssocID="{110BAC16-25E8-47C5-990F-20B9302F1BC0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0C9811B-70DF-4FED-8734-31BFD34434D2}" type="presOf" srcId="{C301BEEA-C1CA-43C7-9448-20A9FDF6D7AE}" destId="{A90CAF42-BE3F-4D23-85F7-4521D0B63A44}" srcOrd="0" destOrd="2" presId="urn:microsoft.com/office/officeart/2005/8/layout/chevron2"/>
    <dgm:cxn modelId="{1AB8923A-A7CB-4E8E-B614-93BA6FF37ACB}" type="presOf" srcId="{0E8360AD-96A4-4A1F-B717-E45D828A1F89}" destId="{A90CAF42-BE3F-4D23-85F7-4521D0B63A44}" srcOrd="0" destOrd="0" presId="urn:microsoft.com/office/officeart/2005/8/layout/chevron2"/>
    <dgm:cxn modelId="{38620044-B131-444A-AF92-6B0CA356649C}" type="presOf" srcId="{DD6989A6-2870-4B1F-8C77-3B3E7503C25B}" destId="{A90CAF42-BE3F-4D23-85F7-4521D0B63A44}" srcOrd="0" destOrd="1" presId="urn:microsoft.com/office/officeart/2005/8/layout/chevron2"/>
    <dgm:cxn modelId="{4BD45B4E-769D-4404-B717-D8E789DE308F}" srcId="{0E8360AD-96A4-4A1F-B717-E45D828A1F89}" destId="{DD6989A6-2870-4B1F-8C77-3B3E7503C25B}" srcOrd="0" destOrd="0" parTransId="{DA95EF04-E3B6-483C-BFEE-3DD6C48AF8A3}" sibTransId="{F203E310-999D-4BFE-BC79-DDA0527B420F}"/>
    <dgm:cxn modelId="{833FAD7A-818A-4E0F-A8CC-F5A9BE3A7424}" type="presOf" srcId="{110BAC16-25E8-47C5-990F-20B9302F1BC0}" destId="{485CD233-D695-4EC1-9E4C-BAFDB4E7ECEC}" srcOrd="0" destOrd="0" presId="urn:microsoft.com/office/officeart/2005/8/layout/chevron2"/>
    <dgm:cxn modelId="{C4D60585-FA43-473C-AC33-142841438407}" type="presOf" srcId="{5CB23ED1-7910-4142-AE4A-AF9DED544F7E}" destId="{A90CAF42-BE3F-4D23-85F7-4521D0B63A44}" srcOrd="0" destOrd="3" presId="urn:microsoft.com/office/officeart/2005/8/layout/chevron2"/>
    <dgm:cxn modelId="{C250CC85-B67C-4CE2-8DD2-ED38ABE97FBF}" srcId="{C301BEEA-C1CA-43C7-9448-20A9FDF6D7AE}" destId="{5CB23ED1-7910-4142-AE4A-AF9DED544F7E}" srcOrd="0" destOrd="0" parTransId="{EECC2AB5-1CCC-4FFE-8EC1-43BB9DB442CD}" sibTransId="{E413D04B-CC5E-4EEE-840C-9548599382F0}"/>
    <dgm:cxn modelId="{26C873C4-88B4-42C0-B84B-6CC4DCE4F6A9}" srcId="{BE471A8D-E1A5-42D5-9093-368D5186D4FD}" destId="{110BAC16-25E8-47C5-990F-20B9302F1BC0}" srcOrd="0" destOrd="0" parTransId="{AD4C11A7-BA5C-4843-9C11-F8F7C6593B02}" sibTransId="{3E3921EA-9047-4F4F-8A24-450F428B4DB6}"/>
    <dgm:cxn modelId="{A9EE27E8-5DEC-4C22-BD74-EABB9D28EA49}" srcId="{110BAC16-25E8-47C5-990F-20B9302F1BC0}" destId="{C301BEEA-C1CA-43C7-9448-20A9FDF6D7AE}" srcOrd="1" destOrd="0" parTransId="{1A363DBE-F05C-446D-9F18-279368E7BBCE}" sibTransId="{0CCC8624-7F29-4C5F-AB81-33CCC76BD28F}"/>
    <dgm:cxn modelId="{9141D8F9-9EA1-4B04-BD2B-B8C85528738C}" srcId="{110BAC16-25E8-47C5-990F-20B9302F1BC0}" destId="{0E8360AD-96A4-4A1F-B717-E45D828A1F89}" srcOrd="0" destOrd="0" parTransId="{2813ED80-96C9-4535-A447-B3BA0F8391BD}" sibTransId="{F3149B69-2144-4FA3-8B48-4FAC2EF10B2D}"/>
    <dgm:cxn modelId="{A1025EFA-AC41-44BC-9FFC-2E2D687C5F7F}" type="presOf" srcId="{BE471A8D-E1A5-42D5-9093-368D5186D4FD}" destId="{B404DD7F-5DDA-4647-B509-679D983F0177}" srcOrd="0" destOrd="0" presId="urn:microsoft.com/office/officeart/2005/8/layout/chevron2"/>
    <dgm:cxn modelId="{724494B4-F952-43D1-8992-16A9C5149489}" type="presParOf" srcId="{B404DD7F-5DDA-4647-B509-679D983F0177}" destId="{40360F46-95DF-42B0-BC70-570A8E625C5E}" srcOrd="0" destOrd="0" presId="urn:microsoft.com/office/officeart/2005/8/layout/chevron2"/>
    <dgm:cxn modelId="{27D863C1-C77C-4BB3-813A-0615938CA9F9}" type="presParOf" srcId="{40360F46-95DF-42B0-BC70-570A8E625C5E}" destId="{485CD233-D695-4EC1-9E4C-BAFDB4E7ECEC}" srcOrd="0" destOrd="0" presId="urn:microsoft.com/office/officeart/2005/8/layout/chevron2"/>
    <dgm:cxn modelId="{7F47706B-0C0F-423A-9C56-2682C37A2FFE}" type="presParOf" srcId="{40360F46-95DF-42B0-BC70-570A8E625C5E}" destId="{A90CAF42-BE3F-4D23-85F7-4521D0B63A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C1ABF2C-9666-4DDD-AF80-956145C7229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FE935045-F082-4010-919F-0362D8C3977D}">
      <dgm:prSet/>
      <dgm:spPr/>
      <dgm:t>
        <a:bodyPr/>
        <a:lstStyle/>
        <a:p>
          <a:r>
            <a:rPr lang="fr-FR"/>
            <a:t>Hypothèse: Capital de départ = </a:t>
          </a:r>
          <a:r>
            <a:rPr lang="fr-FR" b="1"/>
            <a:t>100</a:t>
          </a:r>
          <a:endParaRPr lang="fr-FR"/>
        </a:p>
      </dgm:t>
    </dgm:pt>
    <dgm:pt modelId="{535144A3-AA84-4259-A932-42A8B4044527}" type="parTrans" cxnId="{387FDE85-C793-4F06-BE37-F3FC745BACA5}">
      <dgm:prSet/>
      <dgm:spPr/>
      <dgm:t>
        <a:bodyPr/>
        <a:lstStyle/>
        <a:p>
          <a:endParaRPr lang="fr-FR"/>
        </a:p>
      </dgm:t>
    </dgm:pt>
    <dgm:pt modelId="{5718A5ED-3B7D-4BD8-A46A-4D174D7F36B0}" type="sibTrans" cxnId="{387FDE85-C793-4F06-BE37-F3FC745BACA5}">
      <dgm:prSet/>
      <dgm:spPr/>
      <dgm:t>
        <a:bodyPr/>
        <a:lstStyle/>
        <a:p>
          <a:endParaRPr lang="fr-FR"/>
        </a:p>
      </dgm:t>
    </dgm:pt>
    <dgm:pt modelId="{9AEDA4C6-DBD7-47D6-9B7B-A36EDC79E229}" type="pres">
      <dgm:prSet presAssocID="{6C1ABF2C-9666-4DDD-AF80-956145C72296}" presName="linear" presStyleCnt="0">
        <dgm:presLayoutVars>
          <dgm:animLvl val="lvl"/>
          <dgm:resizeHandles val="exact"/>
        </dgm:presLayoutVars>
      </dgm:prSet>
      <dgm:spPr/>
    </dgm:pt>
    <dgm:pt modelId="{CE52C703-F1B4-457C-88EE-8DD94DA4AADD}" type="pres">
      <dgm:prSet presAssocID="{FE935045-F082-4010-919F-0362D8C3977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87FDE85-C793-4F06-BE37-F3FC745BACA5}" srcId="{6C1ABF2C-9666-4DDD-AF80-956145C72296}" destId="{FE935045-F082-4010-919F-0362D8C3977D}" srcOrd="0" destOrd="0" parTransId="{535144A3-AA84-4259-A932-42A8B4044527}" sibTransId="{5718A5ED-3B7D-4BD8-A46A-4D174D7F36B0}"/>
    <dgm:cxn modelId="{6D129997-6D71-4B7B-916B-83FABE57BEA6}" type="presOf" srcId="{FE935045-F082-4010-919F-0362D8C3977D}" destId="{CE52C703-F1B4-457C-88EE-8DD94DA4AADD}" srcOrd="0" destOrd="0" presId="urn:microsoft.com/office/officeart/2005/8/layout/vList2"/>
    <dgm:cxn modelId="{4D6720B8-342D-4A04-8CF8-2095F7A32395}" type="presOf" srcId="{6C1ABF2C-9666-4DDD-AF80-956145C72296}" destId="{9AEDA4C6-DBD7-47D6-9B7B-A36EDC79E229}" srcOrd="0" destOrd="0" presId="urn:microsoft.com/office/officeart/2005/8/layout/vList2"/>
    <dgm:cxn modelId="{29056FDB-56A6-4A71-B55D-A152DFC2FD13}" type="presParOf" srcId="{9AEDA4C6-DBD7-47D6-9B7B-A36EDC79E229}" destId="{CE52C703-F1B4-457C-88EE-8DD94DA4AA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ABA7EAD-445C-4823-9033-9273D37ED587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9E476D6-CAEB-428F-85A9-F2351662BE95}">
      <dgm:prSet/>
      <dgm:spPr/>
      <dgm:t>
        <a:bodyPr/>
        <a:lstStyle/>
        <a:p>
          <a:r>
            <a:rPr lang="fr-FR" dirty="0"/>
            <a:t>Prêt à un FN</a:t>
          </a:r>
        </a:p>
        <a:p>
          <a:r>
            <a:rPr lang="fr-FR" dirty="0"/>
            <a:t>Perte de 50% du capital en moyenne</a:t>
          </a:r>
        </a:p>
        <a:p>
          <a:r>
            <a:rPr lang="fr-FR" dirty="0">
              <a:highlight>
                <a:srgbClr val="FF0000"/>
              </a:highlight>
            </a:rPr>
            <a:t>Perte de </a:t>
          </a:r>
          <a:r>
            <a:rPr lang="fr-FR" b="1" dirty="0">
              <a:highlight>
                <a:srgbClr val="FF0000"/>
              </a:highlight>
            </a:rPr>
            <a:t>50</a:t>
          </a:r>
          <a:endParaRPr lang="fr-FR" dirty="0">
            <a:highlight>
              <a:srgbClr val="FF0000"/>
            </a:highlight>
          </a:endParaRPr>
        </a:p>
      </dgm:t>
    </dgm:pt>
    <dgm:pt modelId="{D51A1B69-3D4A-4218-B54E-2105F858496F}" type="parTrans" cxnId="{4E8EB4B2-03DC-4315-B99F-CE740DAF7F2D}">
      <dgm:prSet/>
      <dgm:spPr/>
      <dgm:t>
        <a:bodyPr/>
        <a:lstStyle/>
        <a:p>
          <a:endParaRPr lang="fr-FR"/>
        </a:p>
      </dgm:t>
    </dgm:pt>
    <dgm:pt modelId="{2057A589-0B76-4EE0-8D5F-5E68F28798F7}" type="sibTrans" cxnId="{4E8EB4B2-03DC-4315-B99F-CE740DAF7F2D}">
      <dgm:prSet/>
      <dgm:spPr/>
      <dgm:t>
        <a:bodyPr/>
        <a:lstStyle/>
        <a:p>
          <a:endParaRPr lang="fr-FR"/>
        </a:p>
      </dgm:t>
    </dgm:pt>
    <dgm:pt modelId="{A29430B0-182F-4BAE-9D57-89ADF5357203}">
      <dgm:prSet custT="1"/>
      <dgm:spPr>
        <a:solidFill>
          <a:schemeClr val="accent3"/>
        </a:solidFill>
      </dgm:spPr>
      <dgm:t>
        <a:bodyPr/>
        <a:lstStyle/>
        <a:p>
          <a:pPr algn="ctr"/>
          <a:r>
            <a:rPr lang="fr-FR" sz="2000" dirty="0"/>
            <a:t>Non prêt à un FP</a:t>
          </a:r>
        </a:p>
        <a:p>
          <a:pPr algn="ctr"/>
          <a:r>
            <a:rPr lang="fr-FR" sz="1600" dirty="0"/>
            <a:t>Manque à gagner de 1%/an </a:t>
          </a:r>
          <a:br>
            <a:rPr lang="fr-FR" sz="1600" dirty="0"/>
          </a:br>
          <a:r>
            <a:rPr lang="fr-FR" sz="1600" dirty="0"/>
            <a:t>(sur 10ans en moyenne)</a:t>
          </a:r>
        </a:p>
        <a:p>
          <a:pPr algn="ctr"/>
          <a:r>
            <a:rPr lang="fr-FR" sz="1400" dirty="0"/>
            <a:t>capital va de 100 à 0 soit 50 en moyenne</a:t>
          </a:r>
        </a:p>
        <a:p>
          <a:pPr algn="ctr"/>
          <a:r>
            <a:rPr lang="fr-FR" sz="1400" dirty="0"/>
            <a:t>10% de 50 </a:t>
          </a:r>
          <a:r>
            <a:rPr lang="fr-FR" sz="1400" dirty="0">
              <a:sym typeface="Wingdings" panose="05000000000000000000" pitchFamily="2" charset="2"/>
            </a:rPr>
            <a:t></a:t>
          </a:r>
          <a:r>
            <a:rPr lang="fr-FR" sz="1400" dirty="0"/>
            <a:t> </a:t>
          </a:r>
          <a:r>
            <a:rPr lang="fr-FR" sz="1400" dirty="0">
              <a:highlight>
                <a:srgbClr val="FF0000"/>
              </a:highlight>
            </a:rPr>
            <a:t>Manque à gagner de </a:t>
          </a:r>
          <a:r>
            <a:rPr lang="fr-FR" sz="1400" b="1" dirty="0">
              <a:highlight>
                <a:srgbClr val="FF0000"/>
              </a:highlight>
            </a:rPr>
            <a:t>5</a:t>
          </a:r>
          <a:endParaRPr lang="fr-FR" sz="1000" dirty="0">
            <a:highlight>
              <a:srgbClr val="FF0000"/>
            </a:highlight>
          </a:endParaRPr>
        </a:p>
      </dgm:t>
    </dgm:pt>
    <dgm:pt modelId="{8ABD4B15-06CA-4F91-B910-CB3E8A592F1D}" type="parTrans" cxnId="{1C94F87E-082D-4C12-B1B1-F3DF8CD79246}">
      <dgm:prSet/>
      <dgm:spPr/>
      <dgm:t>
        <a:bodyPr/>
        <a:lstStyle/>
        <a:p>
          <a:endParaRPr lang="fr-FR"/>
        </a:p>
      </dgm:t>
    </dgm:pt>
    <dgm:pt modelId="{25E6E0D1-17BF-4246-9754-0C1C2F9AB0B7}" type="sibTrans" cxnId="{1C94F87E-082D-4C12-B1B1-F3DF8CD79246}">
      <dgm:prSet/>
      <dgm:spPr/>
      <dgm:t>
        <a:bodyPr/>
        <a:lstStyle/>
        <a:p>
          <a:endParaRPr lang="fr-FR"/>
        </a:p>
      </dgm:t>
    </dgm:pt>
    <dgm:pt modelId="{4BD5A082-8290-45BC-9681-F9AD560307B2}" type="pres">
      <dgm:prSet presAssocID="{2ABA7EAD-445C-4823-9033-9273D37ED587}" presName="Name0" presStyleCnt="0">
        <dgm:presLayoutVars>
          <dgm:dir/>
          <dgm:resizeHandles val="exact"/>
        </dgm:presLayoutVars>
      </dgm:prSet>
      <dgm:spPr/>
    </dgm:pt>
    <dgm:pt modelId="{7FA658AF-5434-43A4-B0D4-313DB06722EE}" type="pres">
      <dgm:prSet presAssocID="{09E476D6-CAEB-428F-85A9-F2351662BE95}" presName="node" presStyleLbl="node1" presStyleIdx="0" presStyleCnt="2">
        <dgm:presLayoutVars>
          <dgm:bulletEnabled val="1"/>
        </dgm:presLayoutVars>
      </dgm:prSet>
      <dgm:spPr/>
    </dgm:pt>
    <dgm:pt modelId="{2B6F2E2E-754D-42AE-A3C9-BF3D85CB55DD}" type="pres">
      <dgm:prSet presAssocID="{2057A589-0B76-4EE0-8D5F-5E68F28798F7}" presName="sibTrans" presStyleCnt="0"/>
      <dgm:spPr/>
    </dgm:pt>
    <dgm:pt modelId="{819FA9C5-EAB4-411C-BFB4-030F36287E52}" type="pres">
      <dgm:prSet presAssocID="{A29430B0-182F-4BAE-9D57-89ADF5357203}" presName="node" presStyleLbl="node1" presStyleIdx="1" presStyleCnt="2">
        <dgm:presLayoutVars>
          <dgm:bulletEnabled val="1"/>
        </dgm:presLayoutVars>
      </dgm:prSet>
      <dgm:spPr/>
    </dgm:pt>
  </dgm:ptLst>
  <dgm:cxnLst>
    <dgm:cxn modelId="{80B0101A-E594-4BA6-BEF9-E0B876A1222F}" type="presOf" srcId="{A29430B0-182F-4BAE-9D57-89ADF5357203}" destId="{819FA9C5-EAB4-411C-BFB4-030F36287E52}" srcOrd="0" destOrd="0" presId="urn:microsoft.com/office/officeart/2005/8/layout/hList6"/>
    <dgm:cxn modelId="{5C12B05D-FE2F-4DD6-AA73-7394A51B8C99}" type="presOf" srcId="{2ABA7EAD-445C-4823-9033-9273D37ED587}" destId="{4BD5A082-8290-45BC-9681-F9AD560307B2}" srcOrd="0" destOrd="0" presId="urn:microsoft.com/office/officeart/2005/8/layout/hList6"/>
    <dgm:cxn modelId="{1C94F87E-082D-4C12-B1B1-F3DF8CD79246}" srcId="{2ABA7EAD-445C-4823-9033-9273D37ED587}" destId="{A29430B0-182F-4BAE-9D57-89ADF5357203}" srcOrd="1" destOrd="0" parTransId="{8ABD4B15-06CA-4F91-B910-CB3E8A592F1D}" sibTransId="{25E6E0D1-17BF-4246-9754-0C1C2F9AB0B7}"/>
    <dgm:cxn modelId="{4E8EB4B2-03DC-4315-B99F-CE740DAF7F2D}" srcId="{2ABA7EAD-445C-4823-9033-9273D37ED587}" destId="{09E476D6-CAEB-428F-85A9-F2351662BE95}" srcOrd="0" destOrd="0" parTransId="{D51A1B69-3D4A-4218-B54E-2105F858496F}" sibTransId="{2057A589-0B76-4EE0-8D5F-5E68F28798F7}"/>
    <dgm:cxn modelId="{EBF08DBC-2DF5-4182-A07F-E7336143157C}" type="presOf" srcId="{09E476D6-CAEB-428F-85A9-F2351662BE95}" destId="{7FA658AF-5434-43A4-B0D4-313DB06722EE}" srcOrd="0" destOrd="0" presId="urn:microsoft.com/office/officeart/2005/8/layout/hList6"/>
    <dgm:cxn modelId="{435DDB50-BAA8-454C-89E3-E53CC734AD0A}" type="presParOf" srcId="{4BD5A082-8290-45BC-9681-F9AD560307B2}" destId="{7FA658AF-5434-43A4-B0D4-313DB06722EE}" srcOrd="0" destOrd="0" presId="urn:microsoft.com/office/officeart/2005/8/layout/hList6"/>
    <dgm:cxn modelId="{25DBF188-FCCE-4838-B813-68A0DE0ECCE9}" type="presParOf" srcId="{4BD5A082-8290-45BC-9681-F9AD560307B2}" destId="{2B6F2E2E-754D-42AE-A3C9-BF3D85CB55DD}" srcOrd="1" destOrd="0" presId="urn:microsoft.com/office/officeart/2005/8/layout/hList6"/>
    <dgm:cxn modelId="{E74C1731-C70C-449B-B5E5-AB6F5C8CCBEF}" type="presParOf" srcId="{4BD5A082-8290-45BC-9681-F9AD560307B2}" destId="{819FA9C5-EAB4-411C-BFB4-030F36287E52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C8CAAAD-6A69-467C-87B9-C73FABB523BE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51E2E61-3A0B-4599-9299-A748E7013F66}">
      <dgm:prSet custT="1"/>
      <dgm:spPr/>
      <dgm:t>
        <a:bodyPr/>
        <a:lstStyle/>
        <a:p>
          <a:r>
            <a:rPr lang="fr-FR" sz="1400" dirty="0"/>
            <a:t>Rapport de coût entre </a:t>
          </a:r>
          <a:br>
            <a:rPr lang="fr-FR" sz="1400" dirty="0"/>
          </a:br>
          <a:r>
            <a:rPr lang="fr-FR" sz="1400" dirty="0"/>
            <a:t>FN et FP</a:t>
          </a:r>
        </a:p>
      </dgm:t>
    </dgm:pt>
    <dgm:pt modelId="{843ED2E7-A2E6-4AE1-8D69-7DEA6C3AA321}" type="parTrans" cxnId="{FC680544-2EB3-40EA-ADAF-56AAF83CACB3}">
      <dgm:prSet/>
      <dgm:spPr/>
      <dgm:t>
        <a:bodyPr/>
        <a:lstStyle/>
        <a:p>
          <a:endParaRPr lang="fr-FR"/>
        </a:p>
      </dgm:t>
    </dgm:pt>
    <dgm:pt modelId="{44BEE766-E80F-49AA-B738-19B14D4D201F}" type="sibTrans" cxnId="{FC680544-2EB3-40EA-ADAF-56AAF83CACB3}">
      <dgm:prSet/>
      <dgm:spPr/>
      <dgm:t>
        <a:bodyPr/>
        <a:lstStyle/>
        <a:p>
          <a:endParaRPr lang="fr-FR"/>
        </a:p>
      </dgm:t>
    </dgm:pt>
    <dgm:pt modelId="{3C1F6BC7-AE84-4EDB-A904-BEB7A1229504}">
      <dgm:prSet custT="1"/>
      <dgm:spPr/>
      <dgm:t>
        <a:bodyPr/>
        <a:lstStyle/>
        <a:p>
          <a:r>
            <a:rPr lang="fr-FR" sz="1400" dirty="0"/>
            <a:t>1 FN coûte 10 fois plus </a:t>
          </a:r>
          <a:br>
            <a:rPr lang="fr-FR" sz="1400" dirty="0"/>
          </a:br>
          <a:r>
            <a:rPr lang="fr-FR" sz="1400" dirty="0"/>
            <a:t>chère qu’1 FP</a:t>
          </a:r>
        </a:p>
      </dgm:t>
    </dgm:pt>
    <dgm:pt modelId="{ED3895D9-6C62-4CE1-8A24-5EDF9D6B81EA}" type="parTrans" cxnId="{DA7DACB1-CF28-4057-9829-ACEDE5E15AD7}">
      <dgm:prSet/>
      <dgm:spPr/>
      <dgm:t>
        <a:bodyPr/>
        <a:lstStyle/>
        <a:p>
          <a:endParaRPr lang="fr-FR"/>
        </a:p>
      </dgm:t>
    </dgm:pt>
    <dgm:pt modelId="{7893AC58-2497-454B-B45B-0A49BC8F46FB}" type="sibTrans" cxnId="{DA7DACB1-CF28-4057-9829-ACEDE5E15AD7}">
      <dgm:prSet/>
      <dgm:spPr/>
      <dgm:t>
        <a:bodyPr/>
        <a:lstStyle/>
        <a:p>
          <a:endParaRPr lang="fr-FR"/>
        </a:p>
      </dgm:t>
    </dgm:pt>
    <dgm:pt modelId="{B4C80137-924E-4742-8211-6C76630CA328}">
      <dgm:prSet custT="1"/>
      <dgm:spPr/>
      <dgm:t>
        <a:bodyPr/>
        <a:lstStyle/>
        <a:p>
          <a:r>
            <a:rPr lang="fr-FR" sz="2000" dirty="0"/>
            <a:t>1xFN=10xFP</a:t>
          </a:r>
        </a:p>
      </dgm:t>
    </dgm:pt>
    <dgm:pt modelId="{C2FCA43B-471F-4793-8179-20695F192ED8}" type="parTrans" cxnId="{158F6482-AC2F-4394-A645-769BA6AB0FE9}">
      <dgm:prSet/>
      <dgm:spPr/>
      <dgm:t>
        <a:bodyPr/>
        <a:lstStyle/>
        <a:p>
          <a:endParaRPr lang="fr-FR"/>
        </a:p>
      </dgm:t>
    </dgm:pt>
    <dgm:pt modelId="{4A2602D0-492D-4862-8225-6A439A571748}" type="sibTrans" cxnId="{158F6482-AC2F-4394-A645-769BA6AB0FE9}">
      <dgm:prSet/>
      <dgm:spPr/>
      <dgm:t>
        <a:bodyPr/>
        <a:lstStyle/>
        <a:p>
          <a:endParaRPr lang="fr-FR"/>
        </a:p>
      </dgm:t>
    </dgm:pt>
    <dgm:pt modelId="{C4D6A0F9-C198-4393-B66F-58EA47FD0EBC}" type="pres">
      <dgm:prSet presAssocID="{CC8CAAAD-6A69-467C-87B9-C73FABB523BE}" presName="linearFlow" presStyleCnt="0">
        <dgm:presLayoutVars>
          <dgm:dir/>
          <dgm:resizeHandles val="exact"/>
        </dgm:presLayoutVars>
      </dgm:prSet>
      <dgm:spPr/>
    </dgm:pt>
    <dgm:pt modelId="{DCDA7962-0B56-4DFF-BFE4-02847637AC69}" type="pres">
      <dgm:prSet presAssocID="{951E2E61-3A0B-4599-9299-A748E7013F66}" presName="comp" presStyleCnt="0"/>
      <dgm:spPr/>
    </dgm:pt>
    <dgm:pt modelId="{2147E99D-5A1E-4C2F-AB10-AB5158501612}" type="pres">
      <dgm:prSet presAssocID="{951E2E61-3A0B-4599-9299-A748E7013F66}" presName="rect2" presStyleLbl="node1" presStyleIdx="0" presStyleCnt="3">
        <dgm:presLayoutVars>
          <dgm:bulletEnabled val="1"/>
        </dgm:presLayoutVars>
      </dgm:prSet>
      <dgm:spPr/>
    </dgm:pt>
    <dgm:pt modelId="{58188881-600A-4AAC-9C3F-C008B90917F9}" type="pres">
      <dgm:prSet presAssocID="{951E2E61-3A0B-4599-9299-A748E7013F66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Euro avec un remplissage uni"/>
        </a:ext>
      </dgm:extLst>
    </dgm:pt>
    <dgm:pt modelId="{82709856-195C-4DA0-AD27-F8197A78F2F7}" type="pres">
      <dgm:prSet presAssocID="{44BEE766-E80F-49AA-B738-19B14D4D201F}" presName="sibTrans" presStyleCnt="0"/>
      <dgm:spPr/>
    </dgm:pt>
    <dgm:pt modelId="{D75A0F9B-04D6-483D-8ACB-269766495D4A}" type="pres">
      <dgm:prSet presAssocID="{3C1F6BC7-AE84-4EDB-A904-BEB7A1229504}" presName="comp" presStyleCnt="0"/>
      <dgm:spPr/>
    </dgm:pt>
    <dgm:pt modelId="{0CBBB4C1-9442-4896-9F92-55E78F931812}" type="pres">
      <dgm:prSet presAssocID="{3C1F6BC7-AE84-4EDB-A904-BEB7A1229504}" presName="rect2" presStyleLbl="node1" presStyleIdx="1" presStyleCnt="3">
        <dgm:presLayoutVars>
          <dgm:bulletEnabled val="1"/>
        </dgm:presLayoutVars>
      </dgm:prSet>
      <dgm:spPr/>
    </dgm:pt>
    <dgm:pt modelId="{3C97A695-BA35-4A11-9906-B21D25403B10}" type="pres">
      <dgm:prSet presAssocID="{3C1F6BC7-AE84-4EDB-A904-BEB7A1229504}" presName="rect1" presStyleLbl="ln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Pièces contour"/>
        </a:ext>
      </dgm:extLst>
    </dgm:pt>
    <dgm:pt modelId="{46C45E35-EF85-4760-9284-25A81238EAE2}" type="pres">
      <dgm:prSet presAssocID="{7893AC58-2497-454B-B45B-0A49BC8F46FB}" presName="sibTrans" presStyleCnt="0"/>
      <dgm:spPr/>
    </dgm:pt>
    <dgm:pt modelId="{3441CE60-11B8-432F-8DA7-B3576B76F2DA}" type="pres">
      <dgm:prSet presAssocID="{B4C80137-924E-4742-8211-6C76630CA328}" presName="comp" presStyleCnt="0"/>
      <dgm:spPr/>
    </dgm:pt>
    <dgm:pt modelId="{338054F5-FACE-4368-99EF-E765D7B7DC2E}" type="pres">
      <dgm:prSet presAssocID="{B4C80137-924E-4742-8211-6C76630CA328}" presName="rect2" presStyleLbl="node1" presStyleIdx="2" presStyleCnt="3">
        <dgm:presLayoutVars>
          <dgm:bulletEnabled val="1"/>
        </dgm:presLayoutVars>
      </dgm:prSet>
      <dgm:spPr/>
    </dgm:pt>
    <dgm:pt modelId="{7D1BBBA3-39DD-4A4F-BA24-63DF2FE45538}" type="pres">
      <dgm:prSet presAssocID="{B4C80137-924E-4742-8211-6C76630CA328}" presName="rect1" presStyleLbl="ln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Tirelire contour"/>
        </a:ext>
      </dgm:extLst>
    </dgm:pt>
  </dgm:ptLst>
  <dgm:cxnLst>
    <dgm:cxn modelId="{DC9EB803-3297-4358-A396-4976D9D3338F}" type="presOf" srcId="{B4C80137-924E-4742-8211-6C76630CA328}" destId="{338054F5-FACE-4368-99EF-E765D7B7DC2E}" srcOrd="0" destOrd="0" presId="urn:microsoft.com/office/officeart/2008/layout/AlternatingPictureBlocks"/>
    <dgm:cxn modelId="{0D5D8A14-C203-422A-92C3-9F003E74AE0C}" type="presOf" srcId="{951E2E61-3A0B-4599-9299-A748E7013F66}" destId="{2147E99D-5A1E-4C2F-AB10-AB5158501612}" srcOrd="0" destOrd="0" presId="urn:microsoft.com/office/officeart/2008/layout/AlternatingPictureBlocks"/>
    <dgm:cxn modelId="{FC680544-2EB3-40EA-ADAF-56AAF83CACB3}" srcId="{CC8CAAAD-6A69-467C-87B9-C73FABB523BE}" destId="{951E2E61-3A0B-4599-9299-A748E7013F66}" srcOrd="0" destOrd="0" parTransId="{843ED2E7-A2E6-4AE1-8D69-7DEA6C3AA321}" sibTransId="{44BEE766-E80F-49AA-B738-19B14D4D201F}"/>
    <dgm:cxn modelId="{85167A7F-C7C4-4284-BF6D-6109AE8771D4}" type="presOf" srcId="{3C1F6BC7-AE84-4EDB-A904-BEB7A1229504}" destId="{0CBBB4C1-9442-4896-9F92-55E78F931812}" srcOrd="0" destOrd="0" presId="urn:microsoft.com/office/officeart/2008/layout/AlternatingPictureBlocks"/>
    <dgm:cxn modelId="{158F6482-AC2F-4394-A645-769BA6AB0FE9}" srcId="{CC8CAAAD-6A69-467C-87B9-C73FABB523BE}" destId="{B4C80137-924E-4742-8211-6C76630CA328}" srcOrd="2" destOrd="0" parTransId="{C2FCA43B-471F-4793-8179-20695F192ED8}" sibTransId="{4A2602D0-492D-4862-8225-6A439A571748}"/>
    <dgm:cxn modelId="{B8B7B2A2-AB45-452C-B8D2-27FF3D6028FF}" type="presOf" srcId="{CC8CAAAD-6A69-467C-87B9-C73FABB523BE}" destId="{C4D6A0F9-C198-4393-B66F-58EA47FD0EBC}" srcOrd="0" destOrd="0" presId="urn:microsoft.com/office/officeart/2008/layout/AlternatingPictureBlocks"/>
    <dgm:cxn modelId="{DA7DACB1-CF28-4057-9829-ACEDE5E15AD7}" srcId="{CC8CAAAD-6A69-467C-87B9-C73FABB523BE}" destId="{3C1F6BC7-AE84-4EDB-A904-BEB7A1229504}" srcOrd="1" destOrd="0" parTransId="{ED3895D9-6C62-4CE1-8A24-5EDF9D6B81EA}" sibTransId="{7893AC58-2497-454B-B45B-0A49BC8F46FB}"/>
    <dgm:cxn modelId="{FAACA1CC-AC11-4726-8EA7-5C154AA1C2AB}" type="presParOf" srcId="{C4D6A0F9-C198-4393-B66F-58EA47FD0EBC}" destId="{DCDA7962-0B56-4DFF-BFE4-02847637AC69}" srcOrd="0" destOrd="0" presId="urn:microsoft.com/office/officeart/2008/layout/AlternatingPictureBlocks"/>
    <dgm:cxn modelId="{FEED187F-842D-43D2-8A73-C8E8ABCF1B22}" type="presParOf" srcId="{DCDA7962-0B56-4DFF-BFE4-02847637AC69}" destId="{2147E99D-5A1E-4C2F-AB10-AB5158501612}" srcOrd="0" destOrd="0" presId="urn:microsoft.com/office/officeart/2008/layout/AlternatingPictureBlocks"/>
    <dgm:cxn modelId="{D67934B4-21DD-4F74-87A3-63DB3BBDBF00}" type="presParOf" srcId="{DCDA7962-0B56-4DFF-BFE4-02847637AC69}" destId="{58188881-600A-4AAC-9C3F-C008B90917F9}" srcOrd="1" destOrd="0" presId="urn:microsoft.com/office/officeart/2008/layout/AlternatingPictureBlocks"/>
    <dgm:cxn modelId="{37597364-81B7-4A05-B36A-1256B8AC4BE4}" type="presParOf" srcId="{C4D6A0F9-C198-4393-B66F-58EA47FD0EBC}" destId="{82709856-195C-4DA0-AD27-F8197A78F2F7}" srcOrd="1" destOrd="0" presId="urn:microsoft.com/office/officeart/2008/layout/AlternatingPictureBlocks"/>
    <dgm:cxn modelId="{FA26FA5F-A592-4777-A490-9407C34826B8}" type="presParOf" srcId="{C4D6A0F9-C198-4393-B66F-58EA47FD0EBC}" destId="{D75A0F9B-04D6-483D-8ACB-269766495D4A}" srcOrd="2" destOrd="0" presId="urn:microsoft.com/office/officeart/2008/layout/AlternatingPictureBlocks"/>
    <dgm:cxn modelId="{3F86FB1A-49A4-4296-8D37-E909CCDB8666}" type="presParOf" srcId="{D75A0F9B-04D6-483D-8ACB-269766495D4A}" destId="{0CBBB4C1-9442-4896-9F92-55E78F931812}" srcOrd="0" destOrd="0" presId="urn:microsoft.com/office/officeart/2008/layout/AlternatingPictureBlocks"/>
    <dgm:cxn modelId="{79002495-0531-4056-B22F-33C4229342F0}" type="presParOf" srcId="{D75A0F9B-04D6-483D-8ACB-269766495D4A}" destId="{3C97A695-BA35-4A11-9906-B21D25403B10}" srcOrd="1" destOrd="0" presId="urn:microsoft.com/office/officeart/2008/layout/AlternatingPictureBlocks"/>
    <dgm:cxn modelId="{FB322EAF-2E3F-44ED-B7B8-84EF7C00DB65}" type="presParOf" srcId="{C4D6A0F9-C198-4393-B66F-58EA47FD0EBC}" destId="{46C45E35-EF85-4760-9284-25A81238EAE2}" srcOrd="3" destOrd="0" presId="urn:microsoft.com/office/officeart/2008/layout/AlternatingPictureBlocks"/>
    <dgm:cxn modelId="{1ED063CF-E6EA-475F-B14C-705E0F610B3D}" type="presParOf" srcId="{C4D6A0F9-C198-4393-B66F-58EA47FD0EBC}" destId="{3441CE60-11B8-432F-8DA7-B3576B76F2DA}" srcOrd="4" destOrd="0" presId="urn:microsoft.com/office/officeart/2008/layout/AlternatingPictureBlocks"/>
    <dgm:cxn modelId="{544EFDD8-BCD8-4215-8931-AA71AE45270D}" type="presParOf" srcId="{3441CE60-11B8-432F-8DA7-B3576B76F2DA}" destId="{338054F5-FACE-4368-99EF-E765D7B7DC2E}" srcOrd="0" destOrd="0" presId="urn:microsoft.com/office/officeart/2008/layout/AlternatingPictureBlocks"/>
    <dgm:cxn modelId="{914584F6-AD27-4306-BE2C-E4148876DA5F}" type="presParOf" srcId="{3441CE60-11B8-432F-8DA7-B3576B76F2DA}" destId="{7D1BBBA3-39DD-4A4F-BA24-63DF2FE45538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1FC20C-D6EC-43C9-A1EF-8FB6DFE4D1F4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84081F1-FD38-4BB0-8B78-BD81F47BDBA2}">
      <dgm:prSet custT="1"/>
      <dgm:spPr/>
      <dgm:t>
        <a:bodyPr/>
        <a:lstStyle/>
        <a:p>
          <a:pPr algn="ctr"/>
          <a:r>
            <a:rPr lang="fr-FR" sz="2400" dirty="0"/>
            <a:t>Prêt à dépenser</a:t>
          </a:r>
        </a:p>
      </dgm:t>
    </dgm:pt>
    <dgm:pt modelId="{A693227C-BA86-4F3B-A0D0-40ADDDA6034B}" type="parTrans" cxnId="{E6766936-F474-4430-9C5A-6D2BF01A6DAB}">
      <dgm:prSet/>
      <dgm:spPr/>
      <dgm:t>
        <a:bodyPr/>
        <a:lstStyle/>
        <a:p>
          <a:endParaRPr lang="fr-FR"/>
        </a:p>
      </dgm:t>
    </dgm:pt>
    <dgm:pt modelId="{DAC14D12-9621-4BE7-89E8-1A25D374D214}" type="sibTrans" cxnId="{E6766936-F474-4430-9C5A-6D2BF01A6DAB}">
      <dgm:prSet/>
      <dgm:spPr/>
      <dgm:t>
        <a:bodyPr/>
        <a:lstStyle/>
        <a:p>
          <a:endParaRPr lang="fr-FR"/>
        </a:p>
      </dgm:t>
    </dgm:pt>
    <dgm:pt modelId="{8645BB56-F0DC-456D-8DA8-0647ABF4A107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algn="ctr">
            <a:buFontTx/>
            <a:buNone/>
          </a:pPr>
          <a:r>
            <a:rPr lang="fr-FR" sz="1400" dirty="0"/>
            <a:t>Propose des crédits à la consommation pour des personnes </a:t>
          </a:r>
          <a:br>
            <a:rPr lang="fr-FR" sz="1400" dirty="0"/>
          </a:br>
          <a:r>
            <a:rPr lang="fr-FR" sz="1400" dirty="0"/>
            <a:t>ayant peu ou pas du tout d'historique de prêt</a:t>
          </a:r>
        </a:p>
      </dgm:t>
    </dgm:pt>
    <dgm:pt modelId="{70AD7DA3-C54C-427E-AED2-545EC0D27D2C}" type="parTrans" cxnId="{D5A73C30-5266-44FB-A85B-79CA93D22C74}">
      <dgm:prSet/>
      <dgm:spPr/>
      <dgm:t>
        <a:bodyPr/>
        <a:lstStyle/>
        <a:p>
          <a:endParaRPr lang="fr-FR"/>
        </a:p>
      </dgm:t>
    </dgm:pt>
    <dgm:pt modelId="{1CA4CFF4-5C5C-4A7F-B59C-6E65FB00BB20}" type="sibTrans" cxnId="{D5A73C30-5266-44FB-A85B-79CA93D22C74}">
      <dgm:prSet/>
      <dgm:spPr/>
      <dgm:t>
        <a:bodyPr/>
        <a:lstStyle/>
        <a:p>
          <a:endParaRPr lang="fr-FR"/>
        </a:p>
      </dgm:t>
    </dgm:pt>
    <dgm:pt modelId="{AD291A37-0475-484F-A971-3852E1A9315B}" type="pres">
      <dgm:prSet presAssocID="{201FC20C-D6EC-43C9-A1EF-8FB6DFE4D1F4}" presName="linearFlow" presStyleCnt="0">
        <dgm:presLayoutVars>
          <dgm:dir/>
          <dgm:resizeHandles val="exact"/>
        </dgm:presLayoutVars>
      </dgm:prSet>
      <dgm:spPr/>
    </dgm:pt>
    <dgm:pt modelId="{0F3CF748-07B5-4136-899D-3A92D3CEA0E9}" type="pres">
      <dgm:prSet presAssocID="{884081F1-FD38-4BB0-8B78-BD81F47BDBA2}" presName="composite" presStyleCnt="0"/>
      <dgm:spPr/>
    </dgm:pt>
    <dgm:pt modelId="{FADBDB3F-6905-4D11-80FE-F9001D764612}" type="pres">
      <dgm:prSet presAssocID="{884081F1-FD38-4BB0-8B78-BD81F47BDBA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solidFill>
            <a:schemeClr val="tx1">
              <a:lumMod val="75000"/>
              <a:lumOff val="25000"/>
            </a:schemeClr>
          </a:solidFill>
        </a:ln>
      </dgm:spPr>
    </dgm:pt>
    <dgm:pt modelId="{AD4C9483-C2FF-4B72-AA1A-78F0E1B23969}" type="pres">
      <dgm:prSet presAssocID="{884081F1-FD38-4BB0-8B78-BD81F47BDBA2}" presName="txShp" presStyleLbl="node1" presStyleIdx="0" presStyleCnt="1" custScaleY="59797">
        <dgm:presLayoutVars>
          <dgm:bulletEnabled val="1"/>
        </dgm:presLayoutVars>
      </dgm:prSet>
      <dgm:spPr/>
    </dgm:pt>
  </dgm:ptLst>
  <dgm:cxnLst>
    <dgm:cxn modelId="{D5A73C30-5266-44FB-A85B-79CA93D22C74}" srcId="{884081F1-FD38-4BB0-8B78-BD81F47BDBA2}" destId="{8645BB56-F0DC-456D-8DA8-0647ABF4A107}" srcOrd="0" destOrd="0" parTransId="{70AD7DA3-C54C-427E-AED2-545EC0D27D2C}" sibTransId="{1CA4CFF4-5C5C-4A7F-B59C-6E65FB00BB20}"/>
    <dgm:cxn modelId="{E6766936-F474-4430-9C5A-6D2BF01A6DAB}" srcId="{201FC20C-D6EC-43C9-A1EF-8FB6DFE4D1F4}" destId="{884081F1-FD38-4BB0-8B78-BD81F47BDBA2}" srcOrd="0" destOrd="0" parTransId="{A693227C-BA86-4F3B-A0D0-40ADDDA6034B}" sibTransId="{DAC14D12-9621-4BE7-89E8-1A25D374D214}"/>
    <dgm:cxn modelId="{4DE8A149-6C72-44E7-86D9-A9618323C824}" type="presOf" srcId="{884081F1-FD38-4BB0-8B78-BD81F47BDBA2}" destId="{AD4C9483-C2FF-4B72-AA1A-78F0E1B23969}" srcOrd="0" destOrd="0" presId="urn:microsoft.com/office/officeart/2005/8/layout/vList3"/>
    <dgm:cxn modelId="{D71F9A7D-BF22-4E32-97BC-FBAC0DBA5F8D}" type="presOf" srcId="{201FC20C-D6EC-43C9-A1EF-8FB6DFE4D1F4}" destId="{AD291A37-0475-484F-A971-3852E1A9315B}" srcOrd="0" destOrd="0" presId="urn:microsoft.com/office/officeart/2005/8/layout/vList3"/>
    <dgm:cxn modelId="{7447A4A9-DCBA-4BED-A6EA-E844C8E711DE}" type="presOf" srcId="{8645BB56-F0DC-456D-8DA8-0647ABF4A107}" destId="{AD4C9483-C2FF-4B72-AA1A-78F0E1B23969}" srcOrd="0" destOrd="1" presId="urn:microsoft.com/office/officeart/2005/8/layout/vList3"/>
    <dgm:cxn modelId="{4EEE5F56-1A9C-4673-9A62-344C709ECFEB}" type="presParOf" srcId="{AD291A37-0475-484F-A971-3852E1A9315B}" destId="{0F3CF748-07B5-4136-899D-3A92D3CEA0E9}" srcOrd="0" destOrd="0" presId="urn:microsoft.com/office/officeart/2005/8/layout/vList3"/>
    <dgm:cxn modelId="{C40627CC-F222-4A04-89F5-63C8D159DC15}" type="presParOf" srcId="{0F3CF748-07B5-4136-899D-3A92D3CEA0E9}" destId="{FADBDB3F-6905-4D11-80FE-F9001D764612}" srcOrd="0" destOrd="0" presId="urn:microsoft.com/office/officeart/2005/8/layout/vList3"/>
    <dgm:cxn modelId="{F1A65920-80C2-4C94-91DA-C23BDECBD63C}" type="presParOf" srcId="{0F3CF748-07B5-4136-899D-3A92D3CEA0E9}" destId="{AD4C9483-C2FF-4B72-AA1A-78F0E1B2396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6AE6930-F756-4BD8-884D-F20177B9E9D5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1D6EBAA4-D65E-492D-8BD5-0911A5C6BB88}">
      <dgm:prSet/>
      <dgm:spPr/>
      <dgm:t>
        <a:bodyPr/>
        <a:lstStyle/>
        <a:p>
          <a:r>
            <a:rPr lang="fr-FR"/>
            <a:t>Optimiser la matrice de confusion en optimisant la somme de ces 2 coûts</a:t>
          </a:r>
        </a:p>
      </dgm:t>
    </dgm:pt>
    <dgm:pt modelId="{5D6ED712-BB6C-4309-ADFA-8F0C9F8E2213}" type="parTrans" cxnId="{59A0EC35-D961-483C-8D6F-B0EB6BEF85AF}">
      <dgm:prSet/>
      <dgm:spPr/>
      <dgm:t>
        <a:bodyPr/>
        <a:lstStyle/>
        <a:p>
          <a:endParaRPr lang="fr-FR"/>
        </a:p>
      </dgm:t>
    </dgm:pt>
    <dgm:pt modelId="{883EA00E-1511-4425-84F6-00931B5DA060}" type="sibTrans" cxnId="{59A0EC35-D961-483C-8D6F-B0EB6BEF85AF}">
      <dgm:prSet/>
      <dgm:spPr/>
      <dgm:t>
        <a:bodyPr/>
        <a:lstStyle/>
        <a:p>
          <a:endParaRPr lang="fr-FR"/>
        </a:p>
      </dgm:t>
    </dgm:pt>
    <dgm:pt modelId="{3544C530-BEB7-4876-A6E3-EDB794C35FEE}">
      <dgm:prSet/>
      <dgm:spPr/>
      <dgm:t>
        <a:bodyPr/>
        <a:lstStyle/>
        <a:p>
          <a:pPr>
            <a:buNone/>
          </a:pPr>
          <a:r>
            <a:rPr lang="fr-FR"/>
            <a:t>Résoudre la formule: Min(10*fn+fp)</a:t>
          </a:r>
        </a:p>
      </dgm:t>
    </dgm:pt>
    <dgm:pt modelId="{7F280116-C69D-4A77-A984-5A0EE8EC9F03}" type="parTrans" cxnId="{F0DC397F-CA49-47F9-BC34-D50613E99FB2}">
      <dgm:prSet/>
      <dgm:spPr/>
      <dgm:t>
        <a:bodyPr/>
        <a:lstStyle/>
        <a:p>
          <a:endParaRPr lang="fr-FR"/>
        </a:p>
      </dgm:t>
    </dgm:pt>
    <dgm:pt modelId="{38FB0477-90C2-4F9C-98DB-169F79962C34}" type="sibTrans" cxnId="{F0DC397F-CA49-47F9-BC34-D50613E99FB2}">
      <dgm:prSet/>
      <dgm:spPr/>
      <dgm:t>
        <a:bodyPr/>
        <a:lstStyle/>
        <a:p>
          <a:endParaRPr lang="fr-FR"/>
        </a:p>
      </dgm:t>
    </dgm:pt>
    <dgm:pt modelId="{381224CC-8212-43CB-9F2C-8197957AA13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 dirty="0"/>
            <a:t>Tester tous les seuils et calculer cette fonction</a:t>
          </a:r>
          <a:endParaRPr lang="fr-FR" dirty="0"/>
        </a:p>
      </dgm:t>
    </dgm:pt>
    <dgm:pt modelId="{3CEFA10C-BA69-4174-B386-F2C9B0674694}" type="parTrans" cxnId="{C33A0DAB-C656-4A18-8913-1EE6B5ADEFBD}">
      <dgm:prSet/>
      <dgm:spPr/>
      <dgm:t>
        <a:bodyPr/>
        <a:lstStyle/>
        <a:p>
          <a:endParaRPr lang="fr-FR"/>
        </a:p>
      </dgm:t>
    </dgm:pt>
    <dgm:pt modelId="{8945983F-E90D-4895-96CE-3ACCFEC4337B}" type="sibTrans" cxnId="{C33A0DAB-C656-4A18-8913-1EE6B5ADEFBD}">
      <dgm:prSet/>
      <dgm:spPr/>
      <dgm:t>
        <a:bodyPr/>
        <a:lstStyle/>
        <a:p>
          <a:endParaRPr lang="fr-FR"/>
        </a:p>
      </dgm:t>
    </dgm:pt>
    <dgm:pt modelId="{003DBC9E-86C9-452C-978A-86C13702BFE8}" type="pres">
      <dgm:prSet presAssocID="{46AE6930-F756-4BD8-884D-F20177B9E9D5}" presName="linearFlow" presStyleCnt="0">
        <dgm:presLayoutVars>
          <dgm:dir/>
          <dgm:resizeHandles val="exact"/>
        </dgm:presLayoutVars>
      </dgm:prSet>
      <dgm:spPr/>
    </dgm:pt>
    <dgm:pt modelId="{1B15E216-6B9C-42D2-B8C5-FC51BAAC976D}" type="pres">
      <dgm:prSet presAssocID="{1D6EBAA4-D65E-492D-8BD5-0911A5C6BB88}" presName="composite" presStyleCnt="0"/>
      <dgm:spPr/>
    </dgm:pt>
    <dgm:pt modelId="{11D6920C-DBB7-4B25-806D-FF83640FAB6F}" type="pres">
      <dgm:prSet presAssocID="{1D6EBAA4-D65E-492D-8BD5-0911A5C6BB88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tribution normale avec un remplissage uni"/>
        </a:ext>
      </dgm:extLst>
    </dgm:pt>
    <dgm:pt modelId="{A98695A5-A433-4AE0-BF53-96A2F8F9045D}" type="pres">
      <dgm:prSet presAssocID="{1D6EBAA4-D65E-492D-8BD5-0911A5C6BB88}" presName="txShp" presStyleLbl="node1" presStyleIdx="0" presStyleCnt="2">
        <dgm:presLayoutVars>
          <dgm:bulletEnabled val="1"/>
        </dgm:presLayoutVars>
      </dgm:prSet>
      <dgm:spPr/>
    </dgm:pt>
    <dgm:pt modelId="{C929F58A-AE5E-412B-8433-811BCD11EE32}" type="pres">
      <dgm:prSet presAssocID="{883EA00E-1511-4425-84F6-00931B5DA060}" presName="spacing" presStyleCnt="0"/>
      <dgm:spPr/>
    </dgm:pt>
    <dgm:pt modelId="{9BB5B30E-8B4D-4F9E-B119-926D605A958E}" type="pres">
      <dgm:prSet presAssocID="{3544C530-BEB7-4876-A6E3-EDB794C35FEE}" presName="composite" presStyleCnt="0"/>
      <dgm:spPr/>
    </dgm:pt>
    <dgm:pt modelId="{CF202569-457C-4540-A99A-C4AD1892CC6D}" type="pres">
      <dgm:prSet presAssocID="{3544C530-BEB7-4876-A6E3-EDB794C35FEE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ématiques avec un remplissage uni"/>
        </a:ext>
      </dgm:extLst>
    </dgm:pt>
    <dgm:pt modelId="{ABBFC493-E988-40ED-B70C-F8C06032ACC0}" type="pres">
      <dgm:prSet presAssocID="{3544C530-BEB7-4876-A6E3-EDB794C35FEE}" presName="txShp" presStyleLbl="node1" presStyleIdx="1" presStyleCnt="2">
        <dgm:presLayoutVars>
          <dgm:bulletEnabled val="1"/>
        </dgm:presLayoutVars>
      </dgm:prSet>
      <dgm:spPr/>
    </dgm:pt>
  </dgm:ptLst>
  <dgm:cxnLst>
    <dgm:cxn modelId="{FABE522C-F9B8-4359-90CF-AF4D607C4DF0}" type="presOf" srcId="{1D6EBAA4-D65E-492D-8BD5-0911A5C6BB88}" destId="{A98695A5-A433-4AE0-BF53-96A2F8F9045D}" srcOrd="0" destOrd="0" presId="urn:microsoft.com/office/officeart/2005/8/layout/vList3"/>
    <dgm:cxn modelId="{59A0EC35-D961-483C-8D6F-B0EB6BEF85AF}" srcId="{46AE6930-F756-4BD8-884D-F20177B9E9D5}" destId="{1D6EBAA4-D65E-492D-8BD5-0911A5C6BB88}" srcOrd="0" destOrd="0" parTransId="{5D6ED712-BB6C-4309-ADFA-8F0C9F8E2213}" sibTransId="{883EA00E-1511-4425-84F6-00931B5DA060}"/>
    <dgm:cxn modelId="{BE42E63A-7CEF-46D3-8D98-3ED25DFD0AF2}" type="presOf" srcId="{381224CC-8212-43CB-9F2C-8197957AA136}" destId="{ABBFC493-E988-40ED-B70C-F8C06032ACC0}" srcOrd="0" destOrd="1" presId="urn:microsoft.com/office/officeart/2005/8/layout/vList3"/>
    <dgm:cxn modelId="{F0DC397F-CA49-47F9-BC34-D50613E99FB2}" srcId="{46AE6930-F756-4BD8-884D-F20177B9E9D5}" destId="{3544C530-BEB7-4876-A6E3-EDB794C35FEE}" srcOrd="1" destOrd="0" parTransId="{7F280116-C69D-4A77-A984-5A0EE8EC9F03}" sibTransId="{38FB0477-90C2-4F9C-98DB-169F79962C34}"/>
    <dgm:cxn modelId="{C33A0DAB-C656-4A18-8913-1EE6B5ADEFBD}" srcId="{3544C530-BEB7-4876-A6E3-EDB794C35FEE}" destId="{381224CC-8212-43CB-9F2C-8197957AA136}" srcOrd="0" destOrd="0" parTransId="{3CEFA10C-BA69-4174-B386-F2C9B0674694}" sibTransId="{8945983F-E90D-4895-96CE-3ACCFEC4337B}"/>
    <dgm:cxn modelId="{4BAD8BB9-4574-4DCE-B920-094584B24B33}" type="presOf" srcId="{46AE6930-F756-4BD8-884D-F20177B9E9D5}" destId="{003DBC9E-86C9-452C-978A-86C13702BFE8}" srcOrd="0" destOrd="0" presId="urn:microsoft.com/office/officeart/2005/8/layout/vList3"/>
    <dgm:cxn modelId="{BE1B0BE6-B08F-4F76-A6C7-51137BB497A4}" type="presOf" srcId="{3544C530-BEB7-4876-A6E3-EDB794C35FEE}" destId="{ABBFC493-E988-40ED-B70C-F8C06032ACC0}" srcOrd="0" destOrd="0" presId="urn:microsoft.com/office/officeart/2005/8/layout/vList3"/>
    <dgm:cxn modelId="{EEE408D1-303D-45DD-8486-FFA95B60D622}" type="presParOf" srcId="{003DBC9E-86C9-452C-978A-86C13702BFE8}" destId="{1B15E216-6B9C-42D2-B8C5-FC51BAAC976D}" srcOrd="0" destOrd="0" presId="urn:microsoft.com/office/officeart/2005/8/layout/vList3"/>
    <dgm:cxn modelId="{0B0974AE-B942-4B0C-A189-438737CB7D6D}" type="presParOf" srcId="{1B15E216-6B9C-42D2-B8C5-FC51BAAC976D}" destId="{11D6920C-DBB7-4B25-806D-FF83640FAB6F}" srcOrd="0" destOrd="0" presId="urn:microsoft.com/office/officeart/2005/8/layout/vList3"/>
    <dgm:cxn modelId="{61B22E65-698F-4C93-ACBE-B1D137D56AAE}" type="presParOf" srcId="{1B15E216-6B9C-42D2-B8C5-FC51BAAC976D}" destId="{A98695A5-A433-4AE0-BF53-96A2F8F9045D}" srcOrd="1" destOrd="0" presId="urn:microsoft.com/office/officeart/2005/8/layout/vList3"/>
    <dgm:cxn modelId="{2861F42F-CB87-4F5B-B2BD-B048FF58F628}" type="presParOf" srcId="{003DBC9E-86C9-452C-978A-86C13702BFE8}" destId="{C929F58A-AE5E-412B-8433-811BCD11EE32}" srcOrd="1" destOrd="0" presId="urn:microsoft.com/office/officeart/2005/8/layout/vList3"/>
    <dgm:cxn modelId="{5B7811D8-9CD0-48AC-84C1-8AFFC1E84D23}" type="presParOf" srcId="{003DBC9E-86C9-452C-978A-86C13702BFE8}" destId="{9BB5B30E-8B4D-4F9E-B119-926D605A958E}" srcOrd="2" destOrd="0" presId="urn:microsoft.com/office/officeart/2005/8/layout/vList3"/>
    <dgm:cxn modelId="{1E849C29-55B3-4653-89E7-D09AD27EB835}" type="presParOf" srcId="{9BB5B30E-8B4D-4F9E-B119-926D605A958E}" destId="{CF202569-457C-4540-A99A-C4AD1892CC6D}" srcOrd="0" destOrd="0" presId="urn:microsoft.com/office/officeart/2005/8/layout/vList3"/>
    <dgm:cxn modelId="{7CB86525-A74F-4F60-AE3A-7CDA129E3A5E}" type="presParOf" srcId="{9BB5B30E-8B4D-4F9E-B119-926D605A958E}" destId="{ABBFC493-E988-40ED-B70C-F8C06032ACC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9015DA5-2BD3-4884-86D8-16E26076EBF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D481069-5ABB-4381-9BFF-050C1590C4EB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sz="2000" dirty="0"/>
            <a:t>Seuil optimal calculé: </a:t>
          </a:r>
          <a:r>
            <a:rPr lang="fr-FR" sz="2000" b="1" dirty="0"/>
            <a:t>0,52</a:t>
          </a:r>
        </a:p>
      </dgm:t>
    </dgm:pt>
    <dgm:pt modelId="{049A3A12-C633-4FEA-B1C2-FCB4133B00E1}" type="parTrans" cxnId="{24BC727A-8252-45C0-819D-F1BF3C2E024D}">
      <dgm:prSet/>
      <dgm:spPr/>
      <dgm:t>
        <a:bodyPr/>
        <a:lstStyle/>
        <a:p>
          <a:endParaRPr lang="fr-FR"/>
        </a:p>
      </dgm:t>
    </dgm:pt>
    <dgm:pt modelId="{CF9D051F-257A-41E7-AE3B-6B9664F27B21}" type="sibTrans" cxnId="{24BC727A-8252-45C0-819D-F1BF3C2E024D}">
      <dgm:prSet/>
      <dgm:spPr/>
      <dgm:t>
        <a:bodyPr/>
        <a:lstStyle/>
        <a:p>
          <a:endParaRPr lang="fr-FR"/>
        </a:p>
      </dgm:t>
    </dgm:pt>
    <dgm:pt modelId="{C2EBE2DB-37FD-428D-B747-D781338A81FE}" type="pres">
      <dgm:prSet presAssocID="{59015DA5-2BD3-4884-86D8-16E26076EBF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87BDF14-3318-4EE6-B6A8-265A060A9812}" type="pres">
      <dgm:prSet presAssocID="{CD481069-5ABB-4381-9BFF-050C1590C4EB}" presName="horFlow" presStyleCnt="0"/>
      <dgm:spPr/>
    </dgm:pt>
    <dgm:pt modelId="{083611EF-C08E-4C7B-88FD-20E29FBEC029}" type="pres">
      <dgm:prSet presAssocID="{CD481069-5ABB-4381-9BFF-050C1590C4EB}" presName="bigChev" presStyleLbl="node1" presStyleIdx="0" presStyleCnt="1" custScaleX="118341"/>
      <dgm:spPr/>
    </dgm:pt>
  </dgm:ptLst>
  <dgm:cxnLst>
    <dgm:cxn modelId="{7BD1726B-E3E1-4B8F-ADDE-17A7CF04F8A8}" type="presOf" srcId="{CD481069-5ABB-4381-9BFF-050C1590C4EB}" destId="{083611EF-C08E-4C7B-88FD-20E29FBEC029}" srcOrd="0" destOrd="0" presId="urn:microsoft.com/office/officeart/2005/8/layout/lProcess3"/>
    <dgm:cxn modelId="{24BC727A-8252-45C0-819D-F1BF3C2E024D}" srcId="{59015DA5-2BD3-4884-86D8-16E26076EBFE}" destId="{CD481069-5ABB-4381-9BFF-050C1590C4EB}" srcOrd="0" destOrd="0" parTransId="{049A3A12-C633-4FEA-B1C2-FCB4133B00E1}" sibTransId="{CF9D051F-257A-41E7-AE3B-6B9664F27B21}"/>
    <dgm:cxn modelId="{ECC735D8-546F-4516-A06B-24B427CA4A4B}" type="presOf" srcId="{59015DA5-2BD3-4884-86D8-16E26076EBFE}" destId="{C2EBE2DB-37FD-428D-B747-D781338A81FE}" srcOrd="0" destOrd="0" presId="urn:microsoft.com/office/officeart/2005/8/layout/lProcess3"/>
    <dgm:cxn modelId="{34849428-0782-4773-8C57-197AFB4B4D4A}" type="presParOf" srcId="{C2EBE2DB-37FD-428D-B747-D781338A81FE}" destId="{487BDF14-3318-4EE6-B6A8-265A060A9812}" srcOrd="0" destOrd="0" presId="urn:microsoft.com/office/officeart/2005/8/layout/lProcess3"/>
    <dgm:cxn modelId="{A99672F5-F471-4A83-B761-21A440A655AB}" type="presParOf" srcId="{487BDF14-3318-4EE6-B6A8-265A060A9812}" destId="{083611EF-C08E-4C7B-88FD-20E29FBEC029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201BE61-E64A-4EEA-B6C6-2CB05F644E9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88F9842-8268-4E6C-9236-F4B16D9B7A3B}">
      <dgm:prSet custT="1"/>
      <dgm:spPr/>
      <dgm:t>
        <a:bodyPr/>
        <a:lstStyle/>
        <a:p>
          <a:r>
            <a:rPr lang="fr-FR" sz="1200" b="1" dirty="0"/>
            <a:t>Pouvoir être utilisé par une personne non experte en data science</a:t>
          </a:r>
        </a:p>
      </dgm:t>
    </dgm:pt>
    <dgm:pt modelId="{0DC6B648-FAF2-48ED-B9F3-75A8543E5D5C}" type="parTrans" cxnId="{79D7D072-F8E0-43E1-BAE8-BB42966C9E7F}">
      <dgm:prSet/>
      <dgm:spPr/>
      <dgm:t>
        <a:bodyPr/>
        <a:lstStyle/>
        <a:p>
          <a:endParaRPr lang="fr-FR" sz="3200" b="1"/>
        </a:p>
      </dgm:t>
    </dgm:pt>
    <dgm:pt modelId="{532D56D9-0156-491C-9953-22513AEC0741}" type="sibTrans" cxnId="{79D7D072-F8E0-43E1-BAE8-BB42966C9E7F}">
      <dgm:prSet/>
      <dgm:spPr/>
      <dgm:t>
        <a:bodyPr/>
        <a:lstStyle/>
        <a:p>
          <a:endParaRPr lang="fr-FR" sz="3200" b="1"/>
        </a:p>
      </dgm:t>
    </dgm:pt>
    <dgm:pt modelId="{6E1FFEC6-7E4B-4EB9-8FD4-7D7B0093E0E9}">
      <dgm:prSet custT="1"/>
      <dgm:spPr/>
      <dgm:t>
        <a:bodyPr/>
        <a:lstStyle/>
        <a:p>
          <a:r>
            <a:rPr lang="fr-FR" sz="1200" b="1" dirty="0"/>
            <a:t>Avoir ses informations interprétables par une personne non experte en data science</a:t>
          </a:r>
        </a:p>
      </dgm:t>
    </dgm:pt>
    <dgm:pt modelId="{8283CE02-E666-41FF-87D6-D5D436222786}" type="parTrans" cxnId="{9CB70A0E-49F5-44EF-BD7F-ADF0B1DDB981}">
      <dgm:prSet/>
      <dgm:spPr/>
      <dgm:t>
        <a:bodyPr/>
        <a:lstStyle/>
        <a:p>
          <a:endParaRPr lang="fr-FR" sz="3200" b="1"/>
        </a:p>
      </dgm:t>
    </dgm:pt>
    <dgm:pt modelId="{E3D0EECE-CCCC-4F29-8DBB-5EF024A996AD}" type="sibTrans" cxnId="{9CB70A0E-49F5-44EF-BD7F-ADF0B1DDB981}">
      <dgm:prSet/>
      <dgm:spPr/>
      <dgm:t>
        <a:bodyPr/>
        <a:lstStyle/>
        <a:p>
          <a:endParaRPr lang="fr-FR" sz="3200" b="1"/>
        </a:p>
      </dgm:t>
    </dgm:pt>
    <dgm:pt modelId="{4C250522-DBB3-4D08-9358-3A108C1140DD}">
      <dgm:prSet custT="1"/>
      <dgm:spPr/>
      <dgm:t>
        <a:bodyPr/>
        <a:lstStyle/>
        <a:p>
          <a:r>
            <a:rPr lang="fr-FR" sz="1200" b="1" dirty="0"/>
            <a:t>Permettre de visualiser des informations descriptives relatives à un client</a:t>
          </a:r>
        </a:p>
      </dgm:t>
    </dgm:pt>
    <dgm:pt modelId="{645D20A1-9871-4C87-9615-4B06FBB8D129}" type="parTrans" cxnId="{33CFA84A-6493-4F2C-978F-DFE21B97031A}">
      <dgm:prSet/>
      <dgm:spPr/>
      <dgm:t>
        <a:bodyPr/>
        <a:lstStyle/>
        <a:p>
          <a:endParaRPr lang="fr-FR" sz="3200" b="1"/>
        </a:p>
      </dgm:t>
    </dgm:pt>
    <dgm:pt modelId="{BB71DA0C-868A-48F6-B0B1-53A24D818651}" type="sibTrans" cxnId="{33CFA84A-6493-4F2C-978F-DFE21B97031A}">
      <dgm:prSet/>
      <dgm:spPr/>
      <dgm:t>
        <a:bodyPr/>
        <a:lstStyle/>
        <a:p>
          <a:endParaRPr lang="fr-FR" sz="3200" b="1"/>
        </a:p>
      </dgm:t>
    </dgm:pt>
    <dgm:pt modelId="{E9C867D5-C06D-45C7-95AC-F457076ADC17}">
      <dgm:prSet custT="1"/>
      <dgm:spPr/>
      <dgm:t>
        <a:bodyPr/>
        <a:lstStyle/>
        <a:p>
          <a:r>
            <a:rPr lang="fr-FR" sz="1200" b="1" dirty="0"/>
            <a:t>Permettre de comparer les informations descriptives relatives à un client à l’ensemble des clients ou à un groupe de clients similaires</a:t>
          </a:r>
        </a:p>
      </dgm:t>
    </dgm:pt>
    <dgm:pt modelId="{D52DB31F-A7BB-488B-9B55-C6438911CB94}" type="parTrans" cxnId="{B4C889E4-0F31-41E6-AC2D-E44E804DE6E3}">
      <dgm:prSet/>
      <dgm:spPr/>
      <dgm:t>
        <a:bodyPr/>
        <a:lstStyle/>
        <a:p>
          <a:endParaRPr lang="fr-FR" sz="3200" b="1"/>
        </a:p>
      </dgm:t>
    </dgm:pt>
    <dgm:pt modelId="{762ACDBC-70FD-46BF-8887-EC0301C14C32}" type="sibTrans" cxnId="{B4C889E4-0F31-41E6-AC2D-E44E804DE6E3}">
      <dgm:prSet/>
      <dgm:spPr/>
      <dgm:t>
        <a:bodyPr/>
        <a:lstStyle/>
        <a:p>
          <a:endParaRPr lang="fr-FR" sz="3200" b="1"/>
        </a:p>
      </dgm:t>
    </dgm:pt>
    <dgm:pt modelId="{6EEFC91B-4A01-47AE-A41A-14E02862EF0A}" type="pres">
      <dgm:prSet presAssocID="{D201BE61-E64A-4EEA-B6C6-2CB05F644E91}" presName="Name0" presStyleCnt="0">
        <dgm:presLayoutVars>
          <dgm:chMax val="7"/>
          <dgm:chPref val="7"/>
          <dgm:dir/>
        </dgm:presLayoutVars>
      </dgm:prSet>
      <dgm:spPr/>
    </dgm:pt>
    <dgm:pt modelId="{FB1260FD-2AAA-42A4-BC2B-0F4D937A0E03}" type="pres">
      <dgm:prSet presAssocID="{D201BE61-E64A-4EEA-B6C6-2CB05F644E91}" presName="Name1" presStyleCnt="0"/>
      <dgm:spPr/>
    </dgm:pt>
    <dgm:pt modelId="{1701272B-B981-416E-981B-80C3757B639F}" type="pres">
      <dgm:prSet presAssocID="{D201BE61-E64A-4EEA-B6C6-2CB05F644E91}" presName="cycle" presStyleCnt="0"/>
      <dgm:spPr/>
    </dgm:pt>
    <dgm:pt modelId="{DED5DEE7-8BDD-433A-AE57-DB6F769A1F3B}" type="pres">
      <dgm:prSet presAssocID="{D201BE61-E64A-4EEA-B6C6-2CB05F644E91}" presName="srcNode" presStyleLbl="node1" presStyleIdx="0" presStyleCnt="4"/>
      <dgm:spPr/>
    </dgm:pt>
    <dgm:pt modelId="{37393D19-6B4E-4AFB-BCCF-33D0DD532409}" type="pres">
      <dgm:prSet presAssocID="{D201BE61-E64A-4EEA-B6C6-2CB05F644E91}" presName="conn" presStyleLbl="parChTrans1D2" presStyleIdx="0" presStyleCnt="1"/>
      <dgm:spPr/>
    </dgm:pt>
    <dgm:pt modelId="{A53A6B08-A05E-4E07-8DA3-B22C2AA2836C}" type="pres">
      <dgm:prSet presAssocID="{D201BE61-E64A-4EEA-B6C6-2CB05F644E91}" presName="extraNode" presStyleLbl="node1" presStyleIdx="0" presStyleCnt="4"/>
      <dgm:spPr/>
    </dgm:pt>
    <dgm:pt modelId="{6464B0FA-9A98-4003-AA2B-52DAC64C92D7}" type="pres">
      <dgm:prSet presAssocID="{D201BE61-E64A-4EEA-B6C6-2CB05F644E91}" presName="dstNode" presStyleLbl="node1" presStyleIdx="0" presStyleCnt="4"/>
      <dgm:spPr/>
    </dgm:pt>
    <dgm:pt modelId="{46CD0E4E-8CB4-4EB2-9F6A-0D4A37C641E5}" type="pres">
      <dgm:prSet presAssocID="{288F9842-8268-4E6C-9236-F4B16D9B7A3B}" presName="text_1" presStyleLbl="node1" presStyleIdx="0" presStyleCnt="4">
        <dgm:presLayoutVars>
          <dgm:bulletEnabled val="1"/>
        </dgm:presLayoutVars>
      </dgm:prSet>
      <dgm:spPr/>
    </dgm:pt>
    <dgm:pt modelId="{5899078F-C6F7-4A44-AEF0-E2F25EE386BB}" type="pres">
      <dgm:prSet presAssocID="{288F9842-8268-4E6C-9236-F4B16D9B7A3B}" presName="accent_1" presStyleCnt="0"/>
      <dgm:spPr/>
    </dgm:pt>
    <dgm:pt modelId="{90552FF1-3ADA-450F-9C86-A612638EE153}" type="pres">
      <dgm:prSet presAssocID="{288F9842-8268-4E6C-9236-F4B16D9B7A3B}" presName="accentRepeatNode" presStyleLbl="solidFgAcc1" presStyleIdx="0" presStyleCnt="4"/>
      <dgm:spPr/>
    </dgm:pt>
    <dgm:pt modelId="{A06AB991-DE32-4177-92BC-67EA73C34ADE}" type="pres">
      <dgm:prSet presAssocID="{6E1FFEC6-7E4B-4EB9-8FD4-7D7B0093E0E9}" presName="text_2" presStyleLbl="node1" presStyleIdx="1" presStyleCnt="4">
        <dgm:presLayoutVars>
          <dgm:bulletEnabled val="1"/>
        </dgm:presLayoutVars>
      </dgm:prSet>
      <dgm:spPr/>
    </dgm:pt>
    <dgm:pt modelId="{0CE2B0D8-C5EF-4E82-9CDD-1DFC7D2DB954}" type="pres">
      <dgm:prSet presAssocID="{6E1FFEC6-7E4B-4EB9-8FD4-7D7B0093E0E9}" presName="accent_2" presStyleCnt="0"/>
      <dgm:spPr/>
    </dgm:pt>
    <dgm:pt modelId="{6C68F443-AE4D-4C1F-AC86-2F94B4FF33CC}" type="pres">
      <dgm:prSet presAssocID="{6E1FFEC6-7E4B-4EB9-8FD4-7D7B0093E0E9}" presName="accentRepeatNode" presStyleLbl="solidFgAcc1" presStyleIdx="1" presStyleCnt="4"/>
      <dgm:spPr/>
    </dgm:pt>
    <dgm:pt modelId="{42724528-3A2F-45E4-8573-515290E5B96F}" type="pres">
      <dgm:prSet presAssocID="{4C250522-DBB3-4D08-9358-3A108C1140DD}" presName="text_3" presStyleLbl="node1" presStyleIdx="2" presStyleCnt="4">
        <dgm:presLayoutVars>
          <dgm:bulletEnabled val="1"/>
        </dgm:presLayoutVars>
      </dgm:prSet>
      <dgm:spPr/>
    </dgm:pt>
    <dgm:pt modelId="{7FA5D7B5-DC2A-42FD-9B54-0D1A3166EBBB}" type="pres">
      <dgm:prSet presAssocID="{4C250522-DBB3-4D08-9358-3A108C1140DD}" presName="accent_3" presStyleCnt="0"/>
      <dgm:spPr/>
    </dgm:pt>
    <dgm:pt modelId="{738C3AB7-E38D-493B-B6DF-AEF23E6BABD2}" type="pres">
      <dgm:prSet presAssocID="{4C250522-DBB3-4D08-9358-3A108C1140DD}" presName="accentRepeatNode" presStyleLbl="solidFgAcc1" presStyleIdx="2" presStyleCnt="4"/>
      <dgm:spPr/>
    </dgm:pt>
    <dgm:pt modelId="{3809EA65-C22D-431E-B0A4-E2F0ACC0EAFC}" type="pres">
      <dgm:prSet presAssocID="{E9C867D5-C06D-45C7-95AC-F457076ADC17}" presName="text_4" presStyleLbl="node1" presStyleIdx="3" presStyleCnt="4">
        <dgm:presLayoutVars>
          <dgm:bulletEnabled val="1"/>
        </dgm:presLayoutVars>
      </dgm:prSet>
      <dgm:spPr/>
    </dgm:pt>
    <dgm:pt modelId="{F99FA11B-7667-4CB3-AE19-E511DB179F61}" type="pres">
      <dgm:prSet presAssocID="{E9C867D5-C06D-45C7-95AC-F457076ADC17}" presName="accent_4" presStyleCnt="0"/>
      <dgm:spPr/>
    </dgm:pt>
    <dgm:pt modelId="{E87D41AE-9D2E-44D0-B448-C9716A932D64}" type="pres">
      <dgm:prSet presAssocID="{E9C867D5-C06D-45C7-95AC-F457076ADC17}" presName="accentRepeatNode" presStyleLbl="solidFgAcc1" presStyleIdx="3" presStyleCnt="4"/>
      <dgm:spPr/>
    </dgm:pt>
  </dgm:ptLst>
  <dgm:cxnLst>
    <dgm:cxn modelId="{4299AC03-CA62-4BAF-8059-78935874AE96}" type="presOf" srcId="{E9C867D5-C06D-45C7-95AC-F457076ADC17}" destId="{3809EA65-C22D-431E-B0A4-E2F0ACC0EAFC}" srcOrd="0" destOrd="0" presId="urn:microsoft.com/office/officeart/2008/layout/VerticalCurvedList"/>
    <dgm:cxn modelId="{9CB70A0E-49F5-44EF-BD7F-ADF0B1DDB981}" srcId="{D201BE61-E64A-4EEA-B6C6-2CB05F644E91}" destId="{6E1FFEC6-7E4B-4EB9-8FD4-7D7B0093E0E9}" srcOrd="1" destOrd="0" parTransId="{8283CE02-E666-41FF-87D6-D5D436222786}" sibTransId="{E3D0EECE-CCCC-4F29-8DBB-5EF024A996AD}"/>
    <dgm:cxn modelId="{54149B43-4088-4302-8443-0621A1972F39}" type="presOf" srcId="{D201BE61-E64A-4EEA-B6C6-2CB05F644E91}" destId="{6EEFC91B-4A01-47AE-A41A-14E02862EF0A}" srcOrd="0" destOrd="0" presId="urn:microsoft.com/office/officeart/2008/layout/VerticalCurvedList"/>
    <dgm:cxn modelId="{33CFA84A-6493-4F2C-978F-DFE21B97031A}" srcId="{D201BE61-E64A-4EEA-B6C6-2CB05F644E91}" destId="{4C250522-DBB3-4D08-9358-3A108C1140DD}" srcOrd="2" destOrd="0" parTransId="{645D20A1-9871-4C87-9615-4B06FBB8D129}" sibTransId="{BB71DA0C-868A-48F6-B0B1-53A24D818651}"/>
    <dgm:cxn modelId="{79D7D072-F8E0-43E1-BAE8-BB42966C9E7F}" srcId="{D201BE61-E64A-4EEA-B6C6-2CB05F644E91}" destId="{288F9842-8268-4E6C-9236-F4B16D9B7A3B}" srcOrd="0" destOrd="0" parTransId="{0DC6B648-FAF2-48ED-B9F3-75A8543E5D5C}" sibTransId="{532D56D9-0156-491C-9953-22513AEC0741}"/>
    <dgm:cxn modelId="{2C705289-EE89-4F73-B245-EE9051FBBEA8}" type="presOf" srcId="{288F9842-8268-4E6C-9236-F4B16D9B7A3B}" destId="{46CD0E4E-8CB4-4EB2-9F6A-0D4A37C641E5}" srcOrd="0" destOrd="0" presId="urn:microsoft.com/office/officeart/2008/layout/VerticalCurvedList"/>
    <dgm:cxn modelId="{55CC9B9A-5F84-4985-A238-F48E405A50CD}" type="presOf" srcId="{6E1FFEC6-7E4B-4EB9-8FD4-7D7B0093E0E9}" destId="{A06AB991-DE32-4177-92BC-67EA73C34ADE}" srcOrd="0" destOrd="0" presId="urn:microsoft.com/office/officeart/2008/layout/VerticalCurvedList"/>
    <dgm:cxn modelId="{839F65B4-B4C8-4807-A67C-0300DE80DB20}" type="presOf" srcId="{532D56D9-0156-491C-9953-22513AEC0741}" destId="{37393D19-6B4E-4AFB-BCCF-33D0DD532409}" srcOrd="0" destOrd="0" presId="urn:microsoft.com/office/officeart/2008/layout/VerticalCurvedList"/>
    <dgm:cxn modelId="{AD6162DC-0EF8-4ADD-9FE9-801D4DB0993A}" type="presOf" srcId="{4C250522-DBB3-4D08-9358-3A108C1140DD}" destId="{42724528-3A2F-45E4-8573-515290E5B96F}" srcOrd="0" destOrd="0" presId="urn:microsoft.com/office/officeart/2008/layout/VerticalCurvedList"/>
    <dgm:cxn modelId="{B4C889E4-0F31-41E6-AC2D-E44E804DE6E3}" srcId="{D201BE61-E64A-4EEA-B6C6-2CB05F644E91}" destId="{E9C867D5-C06D-45C7-95AC-F457076ADC17}" srcOrd="3" destOrd="0" parTransId="{D52DB31F-A7BB-488B-9B55-C6438911CB94}" sibTransId="{762ACDBC-70FD-46BF-8887-EC0301C14C32}"/>
    <dgm:cxn modelId="{F2C87C89-4375-461D-85CB-A07DBB6AD2C1}" type="presParOf" srcId="{6EEFC91B-4A01-47AE-A41A-14E02862EF0A}" destId="{FB1260FD-2AAA-42A4-BC2B-0F4D937A0E03}" srcOrd="0" destOrd="0" presId="urn:microsoft.com/office/officeart/2008/layout/VerticalCurvedList"/>
    <dgm:cxn modelId="{B0D7000E-F24D-46E3-9D43-31E954AEAF51}" type="presParOf" srcId="{FB1260FD-2AAA-42A4-BC2B-0F4D937A0E03}" destId="{1701272B-B981-416E-981B-80C3757B639F}" srcOrd="0" destOrd="0" presId="urn:microsoft.com/office/officeart/2008/layout/VerticalCurvedList"/>
    <dgm:cxn modelId="{D0147C10-3A0C-4ADF-AABD-A43A9827A1DB}" type="presParOf" srcId="{1701272B-B981-416E-981B-80C3757B639F}" destId="{DED5DEE7-8BDD-433A-AE57-DB6F769A1F3B}" srcOrd="0" destOrd="0" presId="urn:microsoft.com/office/officeart/2008/layout/VerticalCurvedList"/>
    <dgm:cxn modelId="{92741DA5-F2DA-4757-BB02-C79B9FFF2167}" type="presParOf" srcId="{1701272B-B981-416E-981B-80C3757B639F}" destId="{37393D19-6B4E-4AFB-BCCF-33D0DD532409}" srcOrd="1" destOrd="0" presId="urn:microsoft.com/office/officeart/2008/layout/VerticalCurvedList"/>
    <dgm:cxn modelId="{5AB49D84-9861-4D28-A3C0-6A7664A2F019}" type="presParOf" srcId="{1701272B-B981-416E-981B-80C3757B639F}" destId="{A53A6B08-A05E-4E07-8DA3-B22C2AA2836C}" srcOrd="2" destOrd="0" presId="urn:microsoft.com/office/officeart/2008/layout/VerticalCurvedList"/>
    <dgm:cxn modelId="{FD727964-05DD-4850-A416-F3B92F624976}" type="presParOf" srcId="{1701272B-B981-416E-981B-80C3757B639F}" destId="{6464B0FA-9A98-4003-AA2B-52DAC64C92D7}" srcOrd="3" destOrd="0" presId="urn:microsoft.com/office/officeart/2008/layout/VerticalCurvedList"/>
    <dgm:cxn modelId="{A7CCAC8F-DFA1-4F29-A477-5410367A1FF0}" type="presParOf" srcId="{FB1260FD-2AAA-42A4-BC2B-0F4D937A0E03}" destId="{46CD0E4E-8CB4-4EB2-9F6A-0D4A37C641E5}" srcOrd="1" destOrd="0" presId="urn:microsoft.com/office/officeart/2008/layout/VerticalCurvedList"/>
    <dgm:cxn modelId="{D3FA46CD-D7F4-4896-AB93-7688106BE2BE}" type="presParOf" srcId="{FB1260FD-2AAA-42A4-BC2B-0F4D937A0E03}" destId="{5899078F-C6F7-4A44-AEF0-E2F25EE386BB}" srcOrd="2" destOrd="0" presId="urn:microsoft.com/office/officeart/2008/layout/VerticalCurvedList"/>
    <dgm:cxn modelId="{5DB1119E-3CDE-428B-BB7C-5A7700440312}" type="presParOf" srcId="{5899078F-C6F7-4A44-AEF0-E2F25EE386BB}" destId="{90552FF1-3ADA-450F-9C86-A612638EE153}" srcOrd="0" destOrd="0" presId="urn:microsoft.com/office/officeart/2008/layout/VerticalCurvedList"/>
    <dgm:cxn modelId="{06D0E70B-1169-4004-8E77-09A1EF32CEF3}" type="presParOf" srcId="{FB1260FD-2AAA-42A4-BC2B-0F4D937A0E03}" destId="{A06AB991-DE32-4177-92BC-67EA73C34ADE}" srcOrd="3" destOrd="0" presId="urn:microsoft.com/office/officeart/2008/layout/VerticalCurvedList"/>
    <dgm:cxn modelId="{5FE274B0-6A61-4BE7-8E56-982A7E04F0DD}" type="presParOf" srcId="{FB1260FD-2AAA-42A4-BC2B-0F4D937A0E03}" destId="{0CE2B0D8-C5EF-4E82-9CDD-1DFC7D2DB954}" srcOrd="4" destOrd="0" presId="urn:microsoft.com/office/officeart/2008/layout/VerticalCurvedList"/>
    <dgm:cxn modelId="{E239B00C-7C3D-48F8-8B87-380685905126}" type="presParOf" srcId="{0CE2B0D8-C5EF-4E82-9CDD-1DFC7D2DB954}" destId="{6C68F443-AE4D-4C1F-AC86-2F94B4FF33CC}" srcOrd="0" destOrd="0" presId="urn:microsoft.com/office/officeart/2008/layout/VerticalCurvedList"/>
    <dgm:cxn modelId="{9BC18AB7-CC7E-477A-8994-2A823047BAD1}" type="presParOf" srcId="{FB1260FD-2AAA-42A4-BC2B-0F4D937A0E03}" destId="{42724528-3A2F-45E4-8573-515290E5B96F}" srcOrd="5" destOrd="0" presId="urn:microsoft.com/office/officeart/2008/layout/VerticalCurvedList"/>
    <dgm:cxn modelId="{E00A8B4B-BA99-4D65-BC17-87B4636CD988}" type="presParOf" srcId="{FB1260FD-2AAA-42A4-BC2B-0F4D937A0E03}" destId="{7FA5D7B5-DC2A-42FD-9B54-0D1A3166EBBB}" srcOrd="6" destOrd="0" presId="urn:microsoft.com/office/officeart/2008/layout/VerticalCurvedList"/>
    <dgm:cxn modelId="{010CD8EB-942F-4393-B410-399B9482C5BD}" type="presParOf" srcId="{7FA5D7B5-DC2A-42FD-9B54-0D1A3166EBBB}" destId="{738C3AB7-E38D-493B-B6DF-AEF23E6BABD2}" srcOrd="0" destOrd="0" presId="urn:microsoft.com/office/officeart/2008/layout/VerticalCurvedList"/>
    <dgm:cxn modelId="{E5925DFE-CA42-449A-AD8E-7ACCF48E1F5D}" type="presParOf" srcId="{FB1260FD-2AAA-42A4-BC2B-0F4D937A0E03}" destId="{3809EA65-C22D-431E-B0A4-E2F0ACC0EAFC}" srcOrd="7" destOrd="0" presId="urn:microsoft.com/office/officeart/2008/layout/VerticalCurvedList"/>
    <dgm:cxn modelId="{69EAE494-3D60-47BA-B1B0-031DE567B35B}" type="presParOf" srcId="{FB1260FD-2AAA-42A4-BC2B-0F4D937A0E03}" destId="{F99FA11B-7667-4CB3-AE19-E511DB179F61}" srcOrd="8" destOrd="0" presId="urn:microsoft.com/office/officeart/2008/layout/VerticalCurvedList"/>
    <dgm:cxn modelId="{7C536D72-6D61-4363-A4ED-2ACC26C8B51E}" type="presParOf" srcId="{F99FA11B-7667-4CB3-AE19-E511DB179F61}" destId="{E87D41AE-9D2E-44D0-B448-C9716A932D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4C2E332-C90E-4ED8-9EE1-5467073FC48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fr-FR"/>
        </a:p>
      </dgm:t>
    </dgm:pt>
    <dgm:pt modelId="{92C3F48B-607F-43FC-9578-A5FF68FE3DC0}">
      <dgm:prSet/>
      <dgm:spPr/>
      <dgm:t>
        <a:bodyPr/>
        <a:lstStyle/>
        <a:p>
          <a:r>
            <a:rPr lang="en-US"/>
            <a:t>Schéma fonctionnel</a:t>
          </a:r>
          <a:endParaRPr lang="fr-FR"/>
        </a:p>
      </dgm:t>
    </dgm:pt>
    <dgm:pt modelId="{54B3092E-A5E0-448E-B85E-756AAE23B699}" type="parTrans" cxnId="{4151EEF6-1068-4AC9-8A38-0636AE4066ED}">
      <dgm:prSet/>
      <dgm:spPr/>
      <dgm:t>
        <a:bodyPr/>
        <a:lstStyle/>
        <a:p>
          <a:endParaRPr lang="fr-FR"/>
        </a:p>
      </dgm:t>
    </dgm:pt>
    <dgm:pt modelId="{054E087D-E197-471D-A5EE-98D9E8A696C6}" type="sibTrans" cxnId="{4151EEF6-1068-4AC9-8A38-0636AE4066ED}">
      <dgm:prSet/>
      <dgm:spPr/>
      <dgm:t>
        <a:bodyPr/>
        <a:lstStyle/>
        <a:p>
          <a:endParaRPr lang="fr-FR"/>
        </a:p>
      </dgm:t>
    </dgm:pt>
    <dgm:pt modelId="{A9B92A0A-7111-49C2-82D0-1DE1AF7C1E04}">
      <dgm:prSet/>
      <dgm:spPr/>
      <dgm:t>
        <a:bodyPr/>
        <a:lstStyle/>
        <a:p>
          <a:r>
            <a:rPr lang="en-US"/>
            <a:t>Architecture</a:t>
          </a:r>
          <a:endParaRPr lang="fr-FR"/>
        </a:p>
      </dgm:t>
    </dgm:pt>
    <dgm:pt modelId="{72DBA4A8-FA9C-4BC4-A31E-5F5708637B27}" type="parTrans" cxnId="{BFECD505-82DB-43F8-9302-80F07AF7BC0E}">
      <dgm:prSet/>
      <dgm:spPr/>
      <dgm:t>
        <a:bodyPr/>
        <a:lstStyle/>
        <a:p>
          <a:endParaRPr lang="fr-FR"/>
        </a:p>
      </dgm:t>
    </dgm:pt>
    <dgm:pt modelId="{D7A9E85B-08AA-4280-AB91-75E1A2ED69B5}" type="sibTrans" cxnId="{BFECD505-82DB-43F8-9302-80F07AF7BC0E}">
      <dgm:prSet/>
      <dgm:spPr/>
      <dgm:t>
        <a:bodyPr/>
        <a:lstStyle/>
        <a:p>
          <a:endParaRPr lang="fr-FR"/>
        </a:p>
      </dgm:t>
    </dgm:pt>
    <dgm:pt modelId="{5E658572-7F64-4FF1-96DC-E31223B55C01}" type="pres">
      <dgm:prSet presAssocID="{B4C2E332-C90E-4ED8-9EE1-5467073FC485}" presName="linear" presStyleCnt="0">
        <dgm:presLayoutVars>
          <dgm:animLvl val="lvl"/>
          <dgm:resizeHandles val="exact"/>
        </dgm:presLayoutVars>
      </dgm:prSet>
      <dgm:spPr/>
    </dgm:pt>
    <dgm:pt modelId="{F00E3C4C-3546-4886-A552-8B470C4EDBB8}" type="pres">
      <dgm:prSet presAssocID="{92C3F48B-607F-43FC-9578-A5FF68FE3D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6D8442-1B9C-47EF-8573-65800584F6EB}" type="pres">
      <dgm:prSet presAssocID="{054E087D-E197-471D-A5EE-98D9E8A696C6}" presName="spacer" presStyleCnt="0"/>
      <dgm:spPr/>
    </dgm:pt>
    <dgm:pt modelId="{F7C0F33B-7522-4804-9A7F-A113EBCCF846}" type="pres">
      <dgm:prSet presAssocID="{A9B92A0A-7111-49C2-82D0-1DE1AF7C1E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FECD505-82DB-43F8-9302-80F07AF7BC0E}" srcId="{B4C2E332-C90E-4ED8-9EE1-5467073FC485}" destId="{A9B92A0A-7111-49C2-82D0-1DE1AF7C1E04}" srcOrd="1" destOrd="0" parTransId="{72DBA4A8-FA9C-4BC4-A31E-5F5708637B27}" sibTransId="{D7A9E85B-08AA-4280-AB91-75E1A2ED69B5}"/>
    <dgm:cxn modelId="{1F1B604E-46E0-45CC-AA30-07C76F4C35C5}" type="presOf" srcId="{92C3F48B-607F-43FC-9578-A5FF68FE3DC0}" destId="{F00E3C4C-3546-4886-A552-8B470C4EDBB8}" srcOrd="0" destOrd="0" presId="urn:microsoft.com/office/officeart/2005/8/layout/vList2"/>
    <dgm:cxn modelId="{BBF3D8D1-67B6-48DF-838D-AE20749EC077}" type="presOf" srcId="{B4C2E332-C90E-4ED8-9EE1-5467073FC485}" destId="{5E658572-7F64-4FF1-96DC-E31223B55C01}" srcOrd="0" destOrd="0" presId="urn:microsoft.com/office/officeart/2005/8/layout/vList2"/>
    <dgm:cxn modelId="{51234EE9-8570-439C-924F-BB6F35007DB0}" type="presOf" srcId="{A9B92A0A-7111-49C2-82D0-1DE1AF7C1E04}" destId="{F7C0F33B-7522-4804-9A7F-A113EBCCF846}" srcOrd="0" destOrd="0" presId="urn:microsoft.com/office/officeart/2005/8/layout/vList2"/>
    <dgm:cxn modelId="{4151EEF6-1068-4AC9-8A38-0636AE4066ED}" srcId="{B4C2E332-C90E-4ED8-9EE1-5467073FC485}" destId="{92C3F48B-607F-43FC-9578-A5FF68FE3DC0}" srcOrd="0" destOrd="0" parTransId="{54B3092E-A5E0-448E-B85E-756AAE23B699}" sibTransId="{054E087D-E197-471D-A5EE-98D9E8A696C6}"/>
    <dgm:cxn modelId="{252DF6A4-9C75-4269-863D-4162B4EB7C53}" type="presParOf" srcId="{5E658572-7F64-4FF1-96DC-E31223B55C01}" destId="{F00E3C4C-3546-4886-A552-8B470C4EDBB8}" srcOrd="0" destOrd="0" presId="urn:microsoft.com/office/officeart/2005/8/layout/vList2"/>
    <dgm:cxn modelId="{A8D121B9-FEAC-436A-9A83-B100DA5F90E8}" type="presParOf" srcId="{5E658572-7F64-4FF1-96DC-E31223B55C01}" destId="{8B6D8442-1B9C-47EF-8573-65800584F6EB}" srcOrd="1" destOrd="0" presId="urn:microsoft.com/office/officeart/2005/8/layout/vList2"/>
    <dgm:cxn modelId="{EF652E53-FFC6-400B-8187-C63A6797F605}" type="presParOf" srcId="{5E658572-7F64-4FF1-96DC-E31223B55C01}" destId="{F7C0F33B-7522-4804-9A7F-A113EBCCF84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86FDC30-D7EB-45A7-B5A3-048912AA9B6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00B27A9-AEBE-4700-B887-5F74CFE968E9}">
      <dgm:prSet custT="1"/>
      <dgm:spPr/>
      <dgm:t>
        <a:bodyPr/>
        <a:lstStyle/>
        <a:p>
          <a:r>
            <a:rPr lang="fr-FR" sz="2000" dirty="0"/>
            <a:t>https://share.streamlit.io/jeremieaucher/p7_dashboard/main/dashboard.py</a:t>
          </a:r>
        </a:p>
      </dgm:t>
    </dgm:pt>
    <dgm:pt modelId="{E5F9CED1-435C-46D9-BB8A-A85D204BA1C0}" type="parTrans" cxnId="{FF352ECF-75D8-4D74-875D-1A92EAE79884}">
      <dgm:prSet/>
      <dgm:spPr/>
      <dgm:t>
        <a:bodyPr/>
        <a:lstStyle/>
        <a:p>
          <a:endParaRPr lang="fr-FR"/>
        </a:p>
      </dgm:t>
    </dgm:pt>
    <dgm:pt modelId="{687886E2-A3A0-44FC-AEF7-A6C2B3986B2B}" type="sibTrans" cxnId="{FF352ECF-75D8-4D74-875D-1A92EAE79884}">
      <dgm:prSet/>
      <dgm:spPr/>
      <dgm:t>
        <a:bodyPr/>
        <a:lstStyle/>
        <a:p>
          <a:endParaRPr lang="fr-FR"/>
        </a:p>
      </dgm:t>
    </dgm:pt>
    <dgm:pt modelId="{872118CE-993A-45BE-9FB9-801B8392D23C}" type="pres">
      <dgm:prSet presAssocID="{486FDC30-D7EB-45A7-B5A3-048912AA9B68}" presName="linearFlow" presStyleCnt="0">
        <dgm:presLayoutVars>
          <dgm:dir/>
          <dgm:resizeHandles val="exact"/>
        </dgm:presLayoutVars>
      </dgm:prSet>
      <dgm:spPr/>
    </dgm:pt>
    <dgm:pt modelId="{CA956544-6C56-4497-883C-AA529A6E592C}" type="pres">
      <dgm:prSet presAssocID="{200B27A9-AEBE-4700-B887-5F74CFE968E9}" presName="composite" presStyleCnt="0"/>
      <dgm:spPr/>
    </dgm:pt>
    <dgm:pt modelId="{E4820C67-BE7E-48D9-8285-239AE63B944F}" type="pres">
      <dgm:prSet presAssocID="{200B27A9-AEBE-4700-B887-5F74CFE968E9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avec un remplissage uni"/>
        </a:ext>
      </dgm:extLst>
    </dgm:pt>
    <dgm:pt modelId="{F1D1D7B5-6104-4BCB-AC59-EC583DEAF764}" type="pres">
      <dgm:prSet presAssocID="{200B27A9-AEBE-4700-B887-5F74CFE968E9}" presName="txShp" presStyleLbl="node1" presStyleIdx="0" presStyleCnt="1">
        <dgm:presLayoutVars>
          <dgm:bulletEnabled val="1"/>
        </dgm:presLayoutVars>
      </dgm:prSet>
      <dgm:spPr/>
    </dgm:pt>
  </dgm:ptLst>
  <dgm:cxnLst>
    <dgm:cxn modelId="{FF352ECF-75D8-4D74-875D-1A92EAE79884}" srcId="{486FDC30-D7EB-45A7-B5A3-048912AA9B68}" destId="{200B27A9-AEBE-4700-B887-5F74CFE968E9}" srcOrd="0" destOrd="0" parTransId="{E5F9CED1-435C-46D9-BB8A-A85D204BA1C0}" sibTransId="{687886E2-A3A0-44FC-AEF7-A6C2B3986B2B}"/>
    <dgm:cxn modelId="{802DA9EB-60B8-47B2-B724-C7B02B1F8834}" type="presOf" srcId="{486FDC30-D7EB-45A7-B5A3-048912AA9B68}" destId="{872118CE-993A-45BE-9FB9-801B8392D23C}" srcOrd="0" destOrd="0" presId="urn:microsoft.com/office/officeart/2005/8/layout/vList3"/>
    <dgm:cxn modelId="{2FDD34FF-66C9-4AFC-BC17-068085E310AF}" type="presOf" srcId="{200B27A9-AEBE-4700-B887-5F74CFE968E9}" destId="{F1D1D7B5-6104-4BCB-AC59-EC583DEAF764}" srcOrd="0" destOrd="0" presId="urn:microsoft.com/office/officeart/2005/8/layout/vList3"/>
    <dgm:cxn modelId="{23E300CA-726C-4E72-B8AF-2B1C22A4628E}" type="presParOf" srcId="{872118CE-993A-45BE-9FB9-801B8392D23C}" destId="{CA956544-6C56-4497-883C-AA529A6E592C}" srcOrd="0" destOrd="0" presId="urn:microsoft.com/office/officeart/2005/8/layout/vList3"/>
    <dgm:cxn modelId="{26DE2B23-BE5F-48FC-AE3E-1F2369F299B3}" type="presParOf" srcId="{CA956544-6C56-4497-883C-AA529A6E592C}" destId="{E4820C67-BE7E-48D9-8285-239AE63B944F}" srcOrd="0" destOrd="0" presId="urn:microsoft.com/office/officeart/2005/8/layout/vList3"/>
    <dgm:cxn modelId="{9B53FF43-3D68-4586-9B92-621DAAC8C837}" type="presParOf" srcId="{CA956544-6C56-4497-883C-AA529A6E592C}" destId="{F1D1D7B5-6104-4BCB-AC59-EC583DEAF76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A9CF59-1C6B-4D62-ABD6-00B8D1705ED2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5ACC9B8-BAC7-4EF2-973D-4F0BA111B847}">
      <dgm:prSet custT="1"/>
      <dgm:spPr/>
      <dgm:t>
        <a:bodyPr/>
        <a:lstStyle/>
        <a:p>
          <a:r>
            <a:rPr lang="fr-FR" sz="1400" dirty="0"/>
            <a:t>Problème de classification à </a:t>
          </a:r>
          <a:br>
            <a:rPr lang="fr-FR" sz="1400" dirty="0"/>
          </a:br>
          <a:r>
            <a:rPr lang="fr-FR" sz="1400" b="1" dirty="0"/>
            <a:t>2</a:t>
          </a:r>
          <a:r>
            <a:rPr lang="fr-FR" sz="1400" dirty="0"/>
            <a:t> classes: </a:t>
          </a:r>
          <a:r>
            <a:rPr lang="fr-FR" sz="1400" b="1" dirty="0"/>
            <a:t>0</a:t>
          </a:r>
          <a:r>
            <a:rPr lang="fr-FR" sz="1400" dirty="0"/>
            <a:t> ou </a:t>
          </a:r>
          <a:r>
            <a:rPr lang="fr-FR" sz="1400" b="1" dirty="0"/>
            <a:t>1</a:t>
          </a:r>
        </a:p>
      </dgm:t>
    </dgm:pt>
    <dgm:pt modelId="{21B4EBE9-4269-467E-B3FC-D917140A5F8B}" type="parTrans" cxnId="{AD9C7CCD-C4A4-411B-832A-80466BC00E02}">
      <dgm:prSet/>
      <dgm:spPr/>
      <dgm:t>
        <a:bodyPr/>
        <a:lstStyle/>
        <a:p>
          <a:endParaRPr lang="fr-FR"/>
        </a:p>
      </dgm:t>
    </dgm:pt>
    <dgm:pt modelId="{483E0BB2-C1B6-4A9C-BDA0-737A66BAF704}" type="sibTrans" cxnId="{AD9C7CCD-C4A4-411B-832A-80466BC00E02}">
      <dgm:prSet/>
      <dgm:spPr/>
      <dgm:t>
        <a:bodyPr/>
        <a:lstStyle/>
        <a:p>
          <a:endParaRPr lang="fr-FR"/>
        </a:p>
      </dgm:t>
    </dgm:pt>
    <dgm:pt modelId="{86357491-F7E0-426E-AB93-A1D8E3949850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0: Client rembourse son prêt</a:t>
          </a:r>
        </a:p>
      </dgm:t>
    </dgm:pt>
    <dgm:pt modelId="{1A53FE8C-147F-4D42-AB3C-657C74025B8D}" type="parTrans" cxnId="{9E4D854A-831B-4AF3-8575-E10A65FB9380}">
      <dgm:prSet/>
      <dgm:spPr/>
      <dgm:t>
        <a:bodyPr/>
        <a:lstStyle/>
        <a:p>
          <a:endParaRPr lang="fr-FR"/>
        </a:p>
      </dgm:t>
    </dgm:pt>
    <dgm:pt modelId="{45F96ABC-85FD-43B4-803B-462070ADDCAE}" type="sibTrans" cxnId="{9E4D854A-831B-4AF3-8575-E10A65FB9380}">
      <dgm:prSet/>
      <dgm:spPr/>
      <dgm:t>
        <a:bodyPr/>
        <a:lstStyle/>
        <a:p>
          <a:endParaRPr lang="fr-FR"/>
        </a:p>
      </dgm:t>
    </dgm:pt>
    <dgm:pt modelId="{BFAF07CF-41B7-40A5-BE4D-C7F697ABAA27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1: Client n’honore pas son prêt (totalement ou partiellement)</a:t>
          </a:r>
        </a:p>
      </dgm:t>
    </dgm:pt>
    <dgm:pt modelId="{04D63F16-7404-4EB4-961F-ED9541E22D0A}" type="parTrans" cxnId="{C26E57BD-7692-492F-880C-863ECF9F18AD}">
      <dgm:prSet/>
      <dgm:spPr/>
      <dgm:t>
        <a:bodyPr/>
        <a:lstStyle/>
        <a:p>
          <a:endParaRPr lang="fr-FR"/>
        </a:p>
      </dgm:t>
    </dgm:pt>
    <dgm:pt modelId="{F81CEB49-A3B8-42AD-B81C-8BC27F4B3245}" type="sibTrans" cxnId="{C26E57BD-7692-492F-880C-863ECF9F18AD}">
      <dgm:prSet/>
      <dgm:spPr/>
      <dgm:t>
        <a:bodyPr/>
        <a:lstStyle/>
        <a:p>
          <a:endParaRPr lang="fr-FR"/>
        </a:p>
      </dgm:t>
    </dgm:pt>
    <dgm:pt modelId="{7C4F85CF-4E49-4819-B907-552A3938F4F3}">
      <dgm:prSet custT="1"/>
      <dgm:spPr/>
      <dgm:t>
        <a:bodyPr/>
        <a:lstStyle/>
        <a:p>
          <a:r>
            <a:rPr lang="fr-FR" sz="1400" dirty="0"/>
            <a:t>Classes déséquilibrés</a:t>
          </a:r>
        </a:p>
      </dgm:t>
    </dgm:pt>
    <dgm:pt modelId="{D4174F1B-B086-478A-BBF2-2330890A90C4}" type="parTrans" cxnId="{0A977180-E2DD-479A-8183-72BCBCADF637}">
      <dgm:prSet/>
      <dgm:spPr/>
      <dgm:t>
        <a:bodyPr/>
        <a:lstStyle/>
        <a:p>
          <a:endParaRPr lang="fr-FR"/>
        </a:p>
      </dgm:t>
    </dgm:pt>
    <dgm:pt modelId="{D53EAFD8-370C-40C8-9AA3-1D2DE3BBC86D}" type="sibTrans" cxnId="{0A977180-E2DD-479A-8183-72BCBCADF637}">
      <dgm:prSet/>
      <dgm:spPr/>
      <dgm:t>
        <a:bodyPr/>
        <a:lstStyle/>
        <a:p>
          <a:endParaRPr lang="fr-FR"/>
        </a:p>
      </dgm:t>
    </dgm:pt>
    <dgm:pt modelId="{CBDC6835-01B5-45F6-A3B7-01BB9D75154E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b="1" dirty="0"/>
            <a:t>91,2%</a:t>
          </a:r>
          <a:r>
            <a:rPr lang="fr-FR" sz="1400" dirty="0"/>
            <a:t> des clients en classe 0</a:t>
          </a:r>
        </a:p>
      </dgm:t>
    </dgm:pt>
    <dgm:pt modelId="{5A55F779-4093-4FB5-9F83-C91EA4FD4ED2}" type="parTrans" cxnId="{05E6854F-2375-444D-BF6D-201E51AC419D}">
      <dgm:prSet/>
      <dgm:spPr/>
      <dgm:t>
        <a:bodyPr/>
        <a:lstStyle/>
        <a:p>
          <a:endParaRPr lang="fr-FR"/>
        </a:p>
      </dgm:t>
    </dgm:pt>
    <dgm:pt modelId="{975D4E52-3C1A-4471-92B4-808082069780}" type="sibTrans" cxnId="{05E6854F-2375-444D-BF6D-201E51AC419D}">
      <dgm:prSet/>
      <dgm:spPr/>
      <dgm:t>
        <a:bodyPr/>
        <a:lstStyle/>
        <a:p>
          <a:endParaRPr lang="fr-FR"/>
        </a:p>
      </dgm:t>
    </dgm:pt>
    <dgm:pt modelId="{4CF0A8A7-4822-47D1-AB92-14B69984309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b="1" dirty="0"/>
            <a:t>8,1%</a:t>
          </a:r>
          <a:r>
            <a:rPr lang="fr-FR" sz="1400" dirty="0"/>
            <a:t> des clients en classe 1</a:t>
          </a:r>
        </a:p>
      </dgm:t>
    </dgm:pt>
    <dgm:pt modelId="{D903CF00-3D60-46BB-A933-C1B53E643187}" type="parTrans" cxnId="{5F7DE7FF-0325-4E23-97CA-F16E660AB30C}">
      <dgm:prSet/>
      <dgm:spPr/>
      <dgm:t>
        <a:bodyPr/>
        <a:lstStyle/>
        <a:p>
          <a:endParaRPr lang="fr-FR"/>
        </a:p>
      </dgm:t>
    </dgm:pt>
    <dgm:pt modelId="{3AAC2457-86AA-4053-BC7F-EB0C37F46FD5}" type="sibTrans" cxnId="{5F7DE7FF-0325-4E23-97CA-F16E660AB30C}">
      <dgm:prSet/>
      <dgm:spPr/>
      <dgm:t>
        <a:bodyPr/>
        <a:lstStyle/>
        <a:p>
          <a:endParaRPr lang="fr-FR"/>
        </a:p>
      </dgm:t>
    </dgm:pt>
    <dgm:pt modelId="{0439C5DF-3BD9-4CA6-B4BA-6BE026BE0203}" type="pres">
      <dgm:prSet presAssocID="{B9A9CF59-1C6B-4D62-ABD6-00B8D1705ED2}" presName="Name0" presStyleCnt="0">
        <dgm:presLayoutVars>
          <dgm:dir/>
          <dgm:animLvl val="lvl"/>
          <dgm:resizeHandles val="exact"/>
        </dgm:presLayoutVars>
      </dgm:prSet>
      <dgm:spPr/>
    </dgm:pt>
    <dgm:pt modelId="{16DBC094-22A3-463B-9945-CF8F233F2F55}" type="pres">
      <dgm:prSet presAssocID="{85ACC9B8-BAC7-4EF2-973D-4F0BA111B847}" presName="linNode" presStyleCnt="0"/>
      <dgm:spPr/>
    </dgm:pt>
    <dgm:pt modelId="{1A71DE01-1226-4A7D-8CDB-ED44D6853C7D}" type="pres">
      <dgm:prSet presAssocID="{85ACC9B8-BAC7-4EF2-973D-4F0BA111B84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1B197B6-9532-4FDE-A8CD-7377EF2D119F}" type="pres">
      <dgm:prSet presAssocID="{85ACC9B8-BAC7-4EF2-973D-4F0BA111B847}" presName="descendantText" presStyleLbl="alignAccFollowNode1" presStyleIdx="0" presStyleCnt="2">
        <dgm:presLayoutVars>
          <dgm:bulletEnabled val="1"/>
        </dgm:presLayoutVars>
      </dgm:prSet>
      <dgm:spPr/>
    </dgm:pt>
    <dgm:pt modelId="{E22416E5-F027-4ECA-8608-76083F9022CE}" type="pres">
      <dgm:prSet presAssocID="{483E0BB2-C1B6-4A9C-BDA0-737A66BAF704}" presName="sp" presStyleCnt="0"/>
      <dgm:spPr/>
    </dgm:pt>
    <dgm:pt modelId="{2B33ACF7-2571-43E1-BCB2-C98CA268A763}" type="pres">
      <dgm:prSet presAssocID="{7C4F85CF-4E49-4819-B907-552A3938F4F3}" presName="linNode" presStyleCnt="0"/>
      <dgm:spPr/>
    </dgm:pt>
    <dgm:pt modelId="{A9D2544C-4D26-4EF9-B8D6-36F0E0BFD5AF}" type="pres">
      <dgm:prSet presAssocID="{7C4F85CF-4E49-4819-B907-552A3938F4F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CB5C133-C5DA-4ACD-B135-E2C14259458A}" type="pres">
      <dgm:prSet presAssocID="{7C4F85CF-4E49-4819-B907-552A3938F4F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E4D854A-831B-4AF3-8575-E10A65FB9380}" srcId="{85ACC9B8-BAC7-4EF2-973D-4F0BA111B847}" destId="{86357491-F7E0-426E-AB93-A1D8E3949850}" srcOrd="0" destOrd="0" parTransId="{1A53FE8C-147F-4D42-AB3C-657C74025B8D}" sibTransId="{45F96ABC-85FD-43B4-803B-462070ADDCAE}"/>
    <dgm:cxn modelId="{25292D6C-E724-42E8-B5D9-97B9E9A2BCB3}" type="presOf" srcId="{CBDC6835-01B5-45F6-A3B7-01BB9D75154E}" destId="{1CB5C133-C5DA-4ACD-B135-E2C14259458A}" srcOrd="0" destOrd="0" presId="urn:microsoft.com/office/officeart/2005/8/layout/vList5"/>
    <dgm:cxn modelId="{2570356D-E575-4A12-88ED-5189A18B966C}" type="presOf" srcId="{85ACC9B8-BAC7-4EF2-973D-4F0BA111B847}" destId="{1A71DE01-1226-4A7D-8CDB-ED44D6853C7D}" srcOrd="0" destOrd="0" presId="urn:microsoft.com/office/officeart/2005/8/layout/vList5"/>
    <dgm:cxn modelId="{05E6854F-2375-444D-BF6D-201E51AC419D}" srcId="{7C4F85CF-4E49-4819-B907-552A3938F4F3}" destId="{CBDC6835-01B5-45F6-A3B7-01BB9D75154E}" srcOrd="0" destOrd="0" parTransId="{5A55F779-4093-4FB5-9F83-C91EA4FD4ED2}" sibTransId="{975D4E52-3C1A-4471-92B4-808082069780}"/>
    <dgm:cxn modelId="{044D4457-5588-4865-9CC3-C9BE29069956}" type="presOf" srcId="{BFAF07CF-41B7-40A5-BE4D-C7F697ABAA27}" destId="{D1B197B6-9532-4FDE-A8CD-7377EF2D119F}" srcOrd="0" destOrd="1" presId="urn:microsoft.com/office/officeart/2005/8/layout/vList5"/>
    <dgm:cxn modelId="{0A977180-E2DD-479A-8183-72BCBCADF637}" srcId="{B9A9CF59-1C6B-4D62-ABD6-00B8D1705ED2}" destId="{7C4F85CF-4E49-4819-B907-552A3938F4F3}" srcOrd="1" destOrd="0" parTransId="{D4174F1B-B086-478A-BBF2-2330890A90C4}" sibTransId="{D53EAFD8-370C-40C8-9AA3-1D2DE3BBC86D}"/>
    <dgm:cxn modelId="{F2B10BB4-8C97-46E5-843C-4CCA808F07F6}" type="presOf" srcId="{86357491-F7E0-426E-AB93-A1D8E3949850}" destId="{D1B197B6-9532-4FDE-A8CD-7377EF2D119F}" srcOrd="0" destOrd="0" presId="urn:microsoft.com/office/officeart/2005/8/layout/vList5"/>
    <dgm:cxn modelId="{2506F2B5-7E07-4977-9F3B-930E243D072B}" type="presOf" srcId="{4CF0A8A7-4822-47D1-AB92-14B699843096}" destId="{1CB5C133-C5DA-4ACD-B135-E2C14259458A}" srcOrd="0" destOrd="1" presId="urn:microsoft.com/office/officeart/2005/8/layout/vList5"/>
    <dgm:cxn modelId="{C26E57BD-7692-492F-880C-863ECF9F18AD}" srcId="{85ACC9B8-BAC7-4EF2-973D-4F0BA111B847}" destId="{BFAF07CF-41B7-40A5-BE4D-C7F697ABAA27}" srcOrd="1" destOrd="0" parTransId="{04D63F16-7404-4EB4-961F-ED9541E22D0A}" sibTransId="{F81CEB49-A3B8-42AD-B81C-8BC27F4B3245}"/>
    <dgm:cxn modelId="{A2B4FBBE-4578-4814-93B2-7F670AFF2AD6}" type="presOf" srcId="{7C4F85CF-4E49-4819-B907-552A3938F4F3}" destId="{A9D2544C-4D26-4EF9-B8D6-36F0E0BFD5AF}" srcOrd="0" destOrd="0" presId="urn:microsoft.com/office/officeart/2005/8/layout/vList5"/>
    <dgm:cxn modelId="{AD9C7CCD-C4A4-411B-832A-80466BC00E02}" srcId="{B9A9CF59-1C6B-4D62-ABD6-00B8D1705ED2}" destId="{85ACC9B8-BAC7-4EF2-973D-4F0BA111B847}" srcOrd="0" destOrd="0" parTransId="{21B4EBE9-4269-467E-B3FC-D917140A5F8B}" sibTransId="{483E0BB2-C1B6-4A9C-BDA0-737A66BAF704}"/>
    <dgm:cxn modelId="{63988AD4-93A6-4F08-A8FA-DDDFF4F9F6CC}" type="presOf" srcId="{B9A9CF59-1C6B-4D62-ABD6-00B8D1705ED2}" destId="{0439C5DF-3BD9-4CA6-B4BA-6BE026BE0203}" srcOrd="0" destOrd="0" presId="urn:microsoft.com/office/officeart/2005/8/layout/vList5"/>
    <dgm:cxn modelId="{5F7DE7FF-0325-4E23-97CA-F16E660AB30C}" srcId="{7C4F85CF-4E49-4819-B907-552A3938F4F3}" destId="{4CF0A8A7-4822-47D1-AB92-14B699843096}" srcOrd="1" destOrd="0" parTransId="{D903CF00-3D60-46BB-A933-C1B53E643187}" sibTransId="{3AAC2457-86AA-4053-BC7F-EB0C37F46FD5}"/>
    <dgm:cxn modelId="{32868F16-A821-4D9A-A3B6-10D0C0240825}" type="presParOf" srcId="{0439C5DF-3BD9-4CA6-B4BA-6BE026BE0203}" destId="{16DBC094-22A3-463B-9945-CF8F233F2F55}" srcOrd="0" destOrd="0" presId="urn:microsoft.com/office/officeart/2005/8/layout/vList5"/>
    <dgm:cxn modelId="{D4FFEBBE-E87E-4024-9F71-44336367BB08}" type="presParOf" srcId="{16DBC094-22A3-463B-9945-CF8F233F2F55}" destId="{1A71DE01-1226-4A7D-8CDB-ED44D6853C7D}" srcOrd="0" destOrd="0" presId="urn:microsoft.com/office/officeart/2005/8/layout/vList5"/>
    <dgm:cxn modelId="{BE5636FB-5DB1-4DEB-9289-603D78523CDD}" type="presParOf" srcId="{16DBC094-22A3-463B-9945-CF8F233F2F55}" destId="{D1B197B6-9532-4FDE-A8CD-7377EF2D119F}" srcOrd="1" destOrd="0" presId="urn:microsoft.com/office/officeart/2005/8/layout/vList5"/>
    <dgm:cxn modelId="{A40BFEA1-84E0-41B0-B11C-FA073CBEFF1D}" type="presParOf" srcId="{0439C5DF-3BD9-4CA6-B4BA-6BE026BE0203}" destId="{E22416E5-F027-4ECA-8608-76083F9022CE}" srcOrd="1" destOrd="0" presId="urn:microsoft.com/office/officeart/2005/8/layout/vList5"/>
    <dgm:cxn modelId="{A958D2E3-C5DF-4046-9C0D-E0E29FFBC517}" type="presParOf" srcId="{0439C5DF-3BD9-4CA6-B4BA-6BE026BE0203}" destId="{2B33ACF7-2571-43E1-BCB2-C98CA268A763}" srcOrd="2" destOrd="0" presId="urn:microsoft.com/office/officeart/2005/8/layout/vList5"/>
    <dgm:cxn modelId="{48A1B5E4-4BCA-46DB-BBE0-7941D77565E8}" type="presParOf" srcId="{2B33ACF7-2571-43E1-BCB2-C98CA268A763}" destId="{A9D2544C-4D26-4EF9-B8D6-36F0E0BFD5AF}" srcOrd="0" destOrd="0" presId="urn:microsoft.com/office/officeart/2005/8/layout/vList5"/>
    <dgm:cxn modelId="{7FCBBF72-5447-4477-A3CB-F82CAF96A9D6}" type="presParOf" srcId="{2B33ACF7-2571-43E1-BCB2-C98CA268A763}" destId="{1CB5C133-C5DA-4ACD-B135-E2C1425945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2F2B3D-6C08-4D3C-BD32-7A40F8B546EA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fr-FR"/>
        </a:p>
      </dgm:t>
    </dgm:pt>
    <dgm:pt modelId="{D5A85451-902B-4397-867E-F5C741316BC9}">
      <dgm:prSet/>
      <dgm:spPr/>
      <dgm:t>
        <a:bodyPr/>
        <a:lstStyle/>
        <a:p>
          <a:r>
            <a:rPr lang="fr-FR"/>
            <a:t>Il semble y a voir une relation entre l’âge d’un client et sa capacité à rembourser un prêt</a:t>
          </a:r>
        </a:p>
      </dgm:t>
    </dgm:pt>
    <dgm:pt modelId="{D9FACC9C-2D5F-433C-B467-545074B43093}" type="parTrans" cxnId="{6D8254CE-6CBF-42B9-9649-1C935A3C8C5D}">
      <dgm:prSet/>
      <dgm:spPr/>
      <dgm:t>
        <a:bodyPr/>
        <a:lstStyle/>
        <a:p>
          <a:endParaRPr lang="fr-FR"/>
        </a:p>
      </dgm:t>
    </dgm:pt>
    <dgm:pt modelId="{7295F9FB-A1AB-41A7-A7E1-815CC7CB0690}" type="sibTrans" cxnId="{6D8254CE-6CBF-42B9-9649-1C935A3C8C5D}">
      <dgm:prSet phldrT="1"/>
      <dgm:spPr/>
      <dgm:t>
        <a:bodyPr/>
        <a:lstStyle/>
        <a:p>
          <a:r>
            <a:rPr lang="fr-FR"/>
            <a:t>1</a:t>
          </a:r>
        </a:p>
      </dgm:t>
    </dgm:pt>
    <dgm:pt modelId="{D6E435FB-E443-4DE8-9B72-2C1074298304}">
      <dgm:prSet/>
      <dgm:spPr/>
      <dgm:t>
        <a:bodyPr/>
        <a:lstStyle/>
        <a:p>
          <a:r>
            <a:rPr lang="fr-FR"/>
            <a:t>Le pic des personnes qui ne remboursent pas leur prêt se situe à 30ans</a:t>
          </a:r>
        </a:p>
      </dgm:t>
    </dgm:pt>
    <dgm:pt modelId="{718A0A25-5FE5-4E7F-ACAA-1E7F1B88D69E}" type="parTrans" cxnId="{333BA942-DC3E-466C-BCB1-6871E49A4EF5}">
      <dgm:prSet/>
      <dgm:spPr/>
      <dgm:t>
        <a:bodyPr/>
        <a:lstStyle/>
        <a:p>
          <a:endParaRPr lang="fr-FR"/>
        </a:p>
      </dgm:t>
    </dgm:pt>
    <dgm:pt modelId="{BB227A59-3B6A-4B4E-A825-8EACDD9EB4B8}" type="sibTrans" cxnId="{333BA942-DC3E-466C-BCB1-6871E49A4EF5}">
      <dgm:prSet phldrT="2"/>
      <dgm:spPr/>
      <dgm:t>
        <a:bodyPr/>
        <a:lstStyle/>
        <a:p>
          <a:r>
            <a:rPr lang="fr-FR"/>
            <a:t>2</a:t>
          </a:r>
        </a:p>
      </dgm:t>
    </dgm:pt>
    <dgm:pt modelId="{C2304AF9-3834-4845-A7CA-9E303137CDB3}">
      <dgm:prSet/>
      <dgm:spPr/>
      <dgm:t>
        <a:bodyPr/>
        <a:lstStyle/>
        <a:p>
          <a:r>
            <a:rPr lang="fr-FR"/>
            <a:t>Le pic des personnes qui remboursent leur prêt se situe vers 38ans et 53ans</a:t>
          </a:r>
        </a:p>
      </dgm:t>
    </dgm:pt>
    <dgm:pt modelId="{50F75A0F-2AD8-4F3F-8029-25A35B6B7422}" type="parTrans" cxnId="{E15ADD9A-A93C-4595-9845-E5FFD7BDC158}">
      <dgm:prSet/>
      <dgm:spPr/>
      <dgm:t>
        <a:bodyPr/>
        <a:lstStyle/>
        <a:p>
          <a:endParaRPr lang="fr-FR"/>
        </a:p>
      </dgm:t>
    </dgm:pt>
    <dgm:pt modelId="{A3C49696-857C-4556-9958-1803F2BD3FFE}" type="sibTrans" cxnId="{E15ADD9A-A93C-4595-9845-E5FFD7BDC158}">
      <dgm:prSet phldrT="3"/>
      <dgm:spPr/>
      <dgm:t>
        <a:bodyPr/>
        <a:lstStyle/>
        <a:p>
          <a:r>
            <a:rPr lang="fr-FR"/>
            <a:t>3</a:t>
          </a:r>
        </a:p>
      </dgm:t>
    </dgm:pt>
    <dgm:pt modelId="{5634C7B5-D33D-4DDA-81A4-5BFCE0718498}" type="pres">
      <dgm:prSet presAssocID="{D12F2B3D-6C08-4D3C-BD32-7A40F8B546EA}" presName="linearFlow" presStyleCnt="0">
        <dgm:presLayoutVars>
          <dgm:dir/>
          <dgm:animLvl val="lvl"/>
          <dgm:resizeHandles val="exact"/>
        </dgm:presLayoutVars>
      </dgm:prSet>
      <dgm:spPr/>
    </dgm:pt>
    <dgm:pt modelId="{FCCEA429-41FF-416A-857D-4770D2DE7AB6}" type="pres">
      <dgm:prSet presAssocID="{D5A85451-902B-4397-867E-F5C741316BC9}" presName="compositeNode" presStyleCnt="0"/>
      <dgm:spPr/>
    </dgm:pt>
    <dgm:pt modelId="{20E253C8-E3D6-4C45-AE67-62ACFAA40180}" type="pres">
      <dgm:prSet presAssocID="{D5A85451-902B-4397-867E-F5C741316BC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EC26255-DDC2-4922-AAB7-F8083514CC43}" type="pres">
      <dgm:prSet presAssocID="{D5A85451-902B-4397-867E-F5C741316BC9}" presName="parSh" presStyleCnt="0"/>
      <dgm:spPr/>
    </dgm:pt>
    <dgm:pt modelId="{33B67A3F-F101-47C6-BBF6-EE0FEAB752BF}" type="pres">
      <dgm:prSet presAssocID="{D5A85451-902B-4397-867E-F5C741316BC9}" presName="lineNode" presStyleLbl="alignAccFollowNode1" presStyleIdx="0" presStyleCnt="9"/>
      <dgm:spPr/>
    </dgm:pt>
    <dgm:pt modelId="{F91F5A56-FCBF-458B-A76E-5BBACFA83829}" type="pres">
      <dgm:prSet presAssocID="{D5A85451-902B-4397-867E-F5C741316BC9}" presName="lineArrowNode" presStyleLbl="alignAccFollowNode1" presStyleIdx="1" presStyleCnt="9"/>
      <dgm:spPr/>
    </dgm:pt>
    <dgm:pt modelId="{3E761157-DAAB-4EA2-80BF-BD1891717EAE}" type="pres">
      <dgm:prSet presAssocID="{7295F9FB-A1AB-41A7-A7E1-815CC7CB0690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8459421F-A407-4BBC-8450-7B68F8822494}" type="pres">
      <dgm:prSet presAssocID="{7295F9FB-A1AB-41A7-A7E1-815CC7CB0690}" presName="spacerBetweenCircleAndCallout" presStyleCnt="0">
        <dgm:presLayoutVars/>
      </dgm:prSet>
      <dgm:spPr/>
    </dgm:pt>
    <dgm:pt modelId="{F6101913-C4C9-4BA0-8327-91A0BD5BD441}" type="pres">
      <dgm:prSet presAssocID="{D5A85451-902B-4397-867E-F5C741316BC9}" presName="nodeText" presStyleLbl="alignAccFollowNode1" presStyleIdx="2" presStyleCnt="9">
        <dgm:presLayoutVars>
          <dgm:bulletEnabled val="1"/>
        </dgm:presLayoutVars>
      </dgm:prSet>
      <dgm:spPr/>
    </dgm:pt>
    <dgm:pt modelId="{0FE3E3FA-E7FB-486D-B2DE-1A947DB9778A}" type="pres">
      <dgm:prSet presAssocID="{7295F9FB-A1AB-41A7-A7E1-815CC7CB0690}" presName="sibTransComposite" presStyleCnt="0"/>
      <dgm:spPr/>
    </dgm:pt>
    <dgm:pt modelId="{732D444C-A577-42D9-A901-86BBD02CF6D1}" type="pres">
      <dgm:prSet presAssocID="{D6E435FB-E443-4DE8-9B72-2C1074298304}" presName="compositeNode" presStyleCnt="0"/>
      <dgm:spPr/>
    </dgm:pt>
    <dgm:pt modelId="{19C5A584-CF71-4E19-BB12-5909EB7D0C26}" type="pres">
      <dgm:prSet presAssocID="{D6E435FB-E443-4DE8-9B72-2C107429830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BD2FDE2-D2E0-4195-9064-47370928A717}" type="pres">
      <dgm:prSet presAssocID="{D6E435FB-E443-4DE8-9B72-2C1074298304}" presName="parSh" presStyleCnt="0"/>
      <dgm:spPr/>
    </dgm:pt>
    <dgm:pt modelId="{1F9E0699-E86A-468B-A4D5-D14BD7DFF4A6}" type="pres">
      <dgm:prSet presAssocID="{D6E435FB-E443-4DE8-9B72-2C1074298304}" presName="lineNode" presStyleLbl="alignAccFollowNode1" presStyleIdx="3" presStyleCnt="9"/>
      <dgm:spPr/>
    </dgm:pt>
    <dgm:pt modelId="{D5655114-147C-4979-8598-E18015224DE7}" type="pres">
      <dgm:prSet presAssocID="{D6E435FB-E443-4DE8-9B72-2C1074298304}" presName="lineArrowNode" presStyleLbl="alignAccFollowNode1" presStyleIdx="4" presStyleCnt="9"/>
      <dgm:spPr/>
    </dgm:pt>
    <dgm:pt modelId="{CCE6B4B9-0991-4FAF-8CD1-701A5F884F74}" type="pres">
      <dgm:prSet presAssocID="{BB227A59-3B6A-4B4E-A825-8EACDD9EB4B8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E49D214B-5FBC-496E-BED6-EA3BBA031F0F}" type="pres">
      <dgm:prSet presAssocID="{BB227A59-3B6A-4B4E-A825-8EACDD9EB4B8}" presName="spacerBetweenCircleAndCallout" presStyleCnt="0">
        <dgm:presLayoutVars/>
      </dgm:prSet>
      <dgm:spPr/>
    </dgm:pt>
    <dgm:pt modelId="{8099DDBE-6191-45EF-B5F0-C4D8666BE6F3}" type="pres">
      <dgm:prSet presAssocID="{D6E435FB-E443-4DE8-9B72-2C1074298304}" presName="nodeText" presStyleLbl="alignAccFollowNode1" presStyleIdx="5" presStyleCnt="9">
        <dgm:presLayoutVars>
          <dgm:bulletEnabled val="1"/>
        </dgm:presLayoutVars>
      </dgm:prSet>
      <dgm:spPr/>
    </dgm:pt>
    <dgm:pt modelId="{8B6D19D9-5459-4853-A55A-35215121C728}" type="pres">
      <dgm:prSet presAssocID="{BB227A59-3B6A-4B4E-A825-8EACDD9EB4B8}" presName="sibTransComposite" presStyleCnt="0"/>
      <dgm:spPr/>
    </dgm:pt>
    <dgm:pt modelId="{096D9A19-39BA-4E4A-AE48-E99D3A750006}" type="pres">
      <dgm:prSet presAssocID="{C2304AF9-3834-4845-A7CA-9E303137CDB3}" presName="compositeNode" presStyleCnt="0"/>
      <dgm:spPr/>
    </dgm:pt>
    <dgm:pt modelId="{688E94FA-2E41-4EF5-81E1-34F564AF7667}" type="pres">
      <dgm:prSet presAssocID="{C2304AF9-3834-4845-A7CA-9E303137CDB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7B804A-8EF9-4BA5-9A0C-E31DF4A2EBF0}" type="pres">
      <dgm:prSet presAssocID="{C2304AF9-3834-4845-A7CA-9E303137CDB3}" presName="parSh" presStyleCnt="0"/>
      <dgm:spPr/>
    </dgm:pt>
    <dgm:pt modelId="{467B5320-0B5D-4FDB-91D9-4FD8959B8C70}" type="pres">
      <dgm:prSet presAssocID="{C2304AF9-3834-4845-A7CA-9E303137CDB3}" presName="lineNode" presStyleLbl="alignAccFollowNode1" presStyleIdx="6" presStyleCnt="9"/>
      <dgm:spPr/>
    </dgm:pt>
    <dgm:pt modelId="{E89FD5B9-B6AE-462E-B63F-16262F2F3944}" type="pres">
      <dgm:prSet presAssocID="{C2304AF9-3834-4845-A7CA-9E303137CDB3}" presName="lineArrowNode" presStyleLbl="alignAccFollowNode1" presStyleIdx="7" presStyleCnt="9"/>
      <dgm:spPr/>
    </dgm:pt>
    <dgm:pt modelId="{7979B642-7435-4F2B-8C70-67E1F8975522}" type="pres">
      <dgm:prSet presAssocID="{A3C49696-857C-4556-9958-1803F2BD3FFE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DDBF33AA-AFF5-47B9-A9A3-A85B1117D088}" type="pres">
      <dgm:prSet presAssocID="{A3C49696-857C-4556-9958-1803F2BD3FFE}" presName="spacerBetweenCircleAndCallout" presStyleCnt="0">
        <dgm:presLayoutVars/>
      </dgm:prSet>
      <dgm:spPr/>
    </dgm:pt>
    <dgm:pt modelId="{25E424D4-F060-4EFC-A0D3-56AB7BD312CD}" type="pres">
      <dgm:prSet presAssocID="{C2304AF9-3834-4845-A7CA-9E303137CDB3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03792C36-4074-466C-8E22-6C43647EC1CE}" type="presOf" srcId="{A3C49696-857C-4556-9958-1803F2BD3FFE}" destId="{7979B642-7435-4F2B-8C70-67E1F8975522}" srcOrd="0" destOrd="0" presId="urn:microsoft.com/office/officeart/2016/7/layout/LinearArrowProcessNumbered"/>
    <dgm:cxn modelId="{EA185437-A504-4B51-B63B-A3B732B1498C}" type="presOf" srcId="{C2304AF9-3834-4845-A7CA-9E303137CDB3}" destId="{25E424D4-F060-4EFC-A0D3-56AB7BD312CD}" srcOrd="0" destOrd="0" presId="urn:microsoft.com/office/officeart/2016/7/layout/LinearArrowProcessNumbered"/>
    <dgm:cxn modelId="{333BA942-DC3E-466C-BCB1-6871E49A4EF5}" srcId="{D12F2B3D-6C08-4D3C-BD32-7A40F8B546EA}" destId="{D6E435FB-E443-4DE8-9B72-2C1074298304}" srcOrd="1" destOrd="0" parTransId="{718A0A25-5FE5-4E7F-ACAA-1E7F1B88D69E}" sibTransId="{BB227A59-3B6A-4B4E-A825-8EACDD9EB4B8}"/>
    <dgm:cxn modelId="{3E5EB083-A8D6-443A-841C-83C7E3B4EFDE}" type="presOf" srcId="{D5A85451-902B-4397-867E-F5C741316BC9}" destId="{F6101913-C4C9-4BA0-8327-91A0BD5BD441}" srcOrd="0" destOrd="0" presId="urn:microsoft.com/office/officeart/2016/7/layout/LinearArrowProcessNumbered"/>
    <dgm:cxn modelId="{D45B2185-2E9C-4D59-9ED4-D42DA1EC6B66}" type="presOf" srcId="{D12F2B3D-6C08-4D3C-BD32-7A40F8B546EA}" destId="{5634C7B5-D33D-4DDA-81A4-5BFCE0718498}" srcOrd="0" destOrd="0" presId="urn:microsoft.com/office/officeart/2016/7/layout/LinearArrowProcessNumbered"/>
    <dgm:cxn modelId="{6C1BD888-0D92-4036-9364-16E4567ECD87}" type="presOf" srcId="{D6E435FB-E443-4DE8-9B72-2C1074298304}" destId="{8099DDBE-6191-45EF-B5F0-C4D8666BE6F3}" srcOrd="0" destOrd="0" presId="urn:microsoft.com/office/officeart/2016/7/layout/LinearArrowProcessNumbered"/>
    <dgm:cxn modelId="{E15ADD9A-A93C-4595-9845-E5FFD7BDC158}" srcId="{D12F2B3D-6C08-4D3C-BD32-7A40F8B546EA}" destId="{C2304AF9-3834-4845-A7CA-9E303137CDB3}" srcOrd="2" destOrd="0" parTransId="{50F75A0F-2AD8-4F3F-8029-25A35B6B7422}" sibTransId="{A3C49696-857C-4556-9958-1803F2BD3FFE}"/>
    <dgm:cxn modelId="{1C26A3B8-CAD2-4923-95BA-291DDA37920A}" type="presOf" srcId="{7295F9FB-A1AB-41A7-A7E1-815CC7CB0690}" destId="{3E761157-DAAB-4EA2-80BF-BD1891717EAE}" srcOrd="0" destOrd="0" presId="urn:microsoft.com/office/officeart/2016/7/layout/LinearArrowProcessNumbered"/>
    <dgm:cxn modelId="{6D8254CE-6CBF-42B9-9649-1C935A3C8C5D}" srcId="{D12F2B3D-6C08-4D3C-BD32-7A40F8B546EA}" destId="{D5A85451-902B-4397-867E-F5C741316BC9}" srcOrd="0" destOrd="0" parTransId="{D9FACC9C-2D5F-433C-B467-545074B43093}" sibTransId="{7295F9FB-A1AB-41A7-A7E1-815CC7CB0690}"/>
    <dgm:cxn modelId="{F1324BF5-7DAE-42AD-AD73-D11C95C1C27A}" type="presOf" srcId="{BB227A59-3B6A-4B4E-A825-8EACDD9EB4B8}" destId="{CCE6B4B9-0991-4FAF-8CD1-701A5F884F74}" srcOrd="0" destOrd="0" presId="urn:microsoft.com/office/officeart/2016/7/layout/LinearArrowProcessNumbered"/>
    <dgm:cxn modelId="{3E2F31DD-1ECB-4FF1-9BD1-A47B47B7B9C3}" type="presParOf" srcId="{5634C7B5-D33D-4DDA-81A4-5BFCE0718498}" destId="{FCCEA429-41FF-416A-857D-4770D2DE7AB6}" srcOrd="0" destOrd="0" presId="urn:microsoft.com/office/officeart/2016/7/layout/LinearArrowProcessNumbered"/>
    <dgm:cxn modelId="{366A5218-498B-4046-811B-0F62A6668B90}" type="presParOf" srcId="{FCCEA429-41FF-416A-857D-4770D2DE7AB6}" destId="{20E253C8-E3D6-4C45-AE67-62ACFAA40180}" srcOrd="0" destOrd="0" presId="urn:microsoft.com/office/officeart/2016/7/layout/LinearArrowProcessNumbered"/>
    <dgm:cxn modelId="{A0F57DF9-707A-4B61-AE26-9E6C551FF63B}" type="presParOf" srcId="{FCCEA429-41FF-416A-857D-4770D2DE7AB6}" destId="{4EC26255-DDC2-4922-AAB7-F8083514CC43}" srcOrd="1" destOrd="0" presId="urn:microsoft.com/office/officeart/2016/7/layout/LinearArrowProcessNumbered"/>
    <dgm:cxn modelId="{6AABA54A-A42E-444C-8CDF-92F6546655C5}" type="presParOf" srcId="{4EC26255-DDC2-4922-AAB7-F8083514CC43}" destId="{33B67A3F-F101-47C6-BBF6-EE0FEAB752BF}" srcOrd="0" destOrd="0" presId="urn:microsoft.com/office/officeart/2016/7/layout/LinearArrowProcessNumbered"/>
    <dgm:cxn modelId="{A741D99B-BD78-4471-BF36-061E25BB67F4}" type="presParOf" srcId="{4EC26255-DDC2-4922-AAB7-F8083514CC43}" destId="{F91F5A56-FCBF-458B-A76E-5BBACFA83829}" srcOrd="1" destOrd="0" presId="urn:microsoft.com/office/officeart/2016/7/layout/LinearArrowProcessNumbered"/>
    <dgm:cxn modelId="{7C1D1FF4-4663-4DD7-8C81-CBACA96123A1}" type="presParOf" srcId="{4EC26255-DDC2-4922-AAB7-F8083514CC43}" destId="{3E761157-DAAB-4EA2-80BF-BD1891717EAE}" srcOrd="2" destOrd="0" presId="urn:microsoft.com/office/officeart/2016/7/layout/LinearArrowProcessNumbered"/>
    <dgm:cxn modelId="{E8A3F4C5-7004-41EC-9538-545E7E3243A4}" type="presParOf" srcId="{4EC26255-DDC2-4922-AAB7-F8083514CC43}" destId="{8459421F-A407-4BBC-8450-7B68F8822494}" srcOrd="3" destOrd="0" presId="urn:microsoft.com/office/officeart/2016/7/layout/LinearArrowProcessNumbered"/>
    <dgm:cxn modelId="{5BA580FA-F3E4-4326-91BE-5F39280FC478}" type="presParOf" srcId="{FCCEA429-41FF-416A-857D-4770D2DE7AB6}" destId="{F6101913-C4C9-4BA0-8327-91A0BD5BD441}" srcOrd="2" destOrd="0" presId="urn:microsoft.com/office/officeart/2016/7/layout/LinearArrowProcessNumbered"/>
    <dgm:cxn modelId="{C8C7B14F-2CC0-4120-B4D8-473F5DA1B763}" type="presParOf" srcId="{5634C7B5-D33D-4DDA-81A4-5BFCE0718498}" destId="{0FE3E3FA-E7FB-486D-B2DE-1A947DB9778A}" srcOrd="1" destOrd="0" presId="urn:microsoft.com/office/officeart/2016/7/layout/LinearArrowProcessNumbered"/>
    <dgm:cxn modelId="{313256F4-F055-47C5-86A0-0466BFA3C3A6}" type="presParOf" srcId="{5634C7B5-D33D-4DDA-81A4-5BFCE0718498}" destId="{732D444C-A577-42D9-A901-86BBD02CF6D1}" srcOrd="2" destOrd="0" presId="urn:microsoft.com/office/officeart/2016/7/layout/LinearArrowProcessNumbered"/>
    <dgm:cxn modelId="{965D77DA-985E-4967-A799-727599A71E64}" type="presParOf" srcId="{732D444C-A577-42D9-A901-86BBD02CF6D1}" destId="{19C5A584-CF71-4E19-BB12-5909EB7D0C26}" srcOrd="0" destOrd="0" presId="urn:microsoft.com/office/officeart/2016/7/layout/LinearArrowProcessNumbered"/>
    <dgm:cxn modelId="{3386AE69-EF69-4664-AB1D-CA6C0E009AE9}" type="presParOf" srcId="{732D444C-A577-42D9-A901-86BBD02CF6D1}" destId="{6BD2FDE2-D2E0-4195-9064-47370928A717}" srcOrd="1" destOrd="0" presId="urn:microsoft.com/office/officeart/2016/7/layout/LinearArrowProcessNumbered"/>
    <dgm:cxn modelId="{861EC0AB-AEDD-45C6-AD87-5A80CDBA7A1C}" type="presParOf" srcId="{6BD2FDE2-D2E0-4195-9064-47370928A717}" destId="{1F9E0699-E86A-468B-A4D5-D14BD7DFF4A6}" srcOrd="0" destOrd="0" presId="urn:microsoft.com/office/officeart/2016/7/layout/LinearArrowProcessNumbered"/>
    <dgm:cxn modelId="{D0961E34-AFE3-4790-8A28-50974F192253}" type="presParOf" srcId="{6BD2FDE2-D2E0-4195-9064-47370928A717}" destId="{D5655114-147C-4979-8598-E18015224DE7}" srcOrd="1" destOrd="0" presId="urn:microsoft.com/office/officeart/2016/7/layout/LinearArrowProcessNumbered"/>
    <dgm:cxn modelId="{F807A28D-3C66-4899-8485-643EC3A99882}" type="presParOf" srcId="{6BD2FDE2-D2E0-4195-9064-47370928A717}" destId="{CCE6B4B9-0991-4FAF-8CD1-701A5F884F74}" srcOrd="2" destOrd="0" presId="urn:microsoft.com/office/officeart/2016/7/layout/LinearArrowProcessNumbered"/>
    <dgm:cxn modelId="{B5D32D47-2EC6-4254-A56C-F879346776ED}" type="presParOf" srcId="{6BD2FDE2-D2E0-4195-9064-47370928A717}" destId="{E49D214B-5FBC-496E-BED6-EA3BBA031F0F}" srcOrd="3" destOrd="0" presId="urn:microsoft.com/office/officeart/2016/7/layout/LinearArrowProcessNumbered"/>
    <dgm:cxn modelId="{9D127980-263A-4F68-A73E-75FD0281683E}" type="presParOf" srcId="{732D444C-A577-42D9-A901-86BBD02CF6D1}" destId="{8099DDBE-6191-45EF-B5F0-C4D8666BE6F3}" srcOrd="2" destOrd="0" presId="urn:microsoft.com/office/officeart/2016/7/layout/LinearArrowProcessNumbered"/>
    <dgm:cxn modelId="{FF198152-2EDB-49D8-8652-FB57709BF6CD}" type="presParOf" srcId="{5634C7B5-D33D-4DDA-81A4-5BFCE0718498}" destId="{8B6D19D9-5459-4853-A55A-35215121C728}" srcOrd="3" destOrd="0" presId="urn:microsoft.com/office/officeart/2016/7/layout/LinearArrowProcessNumbered"/>
    <dgm:cxn modelId="{C363E277-B42C-4572-85EC-D5F8B4D5B538}" type="presParOf" srcId="{5634C7B5-D33D-4DDA-81A4-5BFCE0718498}" destId="{096D9A19-39BA-4E4A-AE48-E99D3A750006}" srcOrd="4" destOrd="0" presId="urn:microsoft.com/office/officeart/2016/7/layout/LinearArrowProcessNumbered"/>
    <dgm:cxn modelId="{18D5AB1D-5149-47E3-93FC-84BE15056A06}" type="presParOf" srcId="{096D9A19-39BA-4E4A-AE48-E99D3A750006}" destId="{688E94FA-2E41-4EF5-81E1-34F564AF7667}" srcOrd="0" destOrd="0" presId="urn:microsoft.com/office/officeart/2016/7/layout/LinearArrowProcessNumbered"/>
    <dgm:cxn modelId="{5A4F8157-5FFC-429A-A01E-4D6B99ADA989}" type="presParOf" srcId="{096D9A19-39BA-4E4A-AE48-E99D3A750006}" destId="{327B804A-8EF9-4BA5-9A0C-E31DF4A2EBF0}" srcOrd="1" destOrd="0" presId="urn:microsoft.com/office/officeart/2016/7/layout/LinearArrowProcessNumbered"/>
    <dgm:cxn modelId="{2DF04DAC-4539-45C8-88D5-E0029CEEBCF3}" type="presParOf" srcId="{327B804A-8EF9-4BA5-9A0C-E31DF4A2EBF0}" destId="{467B5320-0B5D-4FDB-91D9-4FD8959B8C70}" srcOrd="0" destOrd="0" presId="urn:microsoft.com/office/officeart/2016/7/layout/LinearArrowProcessNumbered"/>
    <dgm:cxn modelId="{AF547618-74D4-419D-A246-B22782A73C06}" type="presParOf" srcId="{327B804A-8EF9-4BA5-9A0C-E31DF4A2EBF0}" destId="{E89FD5B9-B6AE-462E-B63F-16262F2F3944}" srcOrd="1" destOrd="0" presId="urn:microsoft.com/office/officeart/2016/7/layout/LinearArrowProcessNumbered"/>
    <dgm:cxn modelId="{0530B966-0802-4828-A773-0FA56231E57A}" type="presParOf" srcId="{327B804A-8EF9-4BA5-9A0C-E31DF4A2EBF0}" destId="{7979B642-7435-4F2B-8C70-67E1F8975522}" srcOrd="2" destOrd="0" presId="urn:microsoft.com/office/officeart/2016/7/layout/LinearArrowProcessNumbered"/>
    <dgm:cxn modelId="{DC5F44C4-8A24-43E2-AC08-3E3581C8BC75}" type="presParOf" srcId="{327B804A-8EF9-4BA5-9A0C-E31DF4A2EBF0}" destId="{DDBF33AA-AFF5-47B9-A9A3-A85B1117D088}" srcOrd="3" destOrd="0" presId="urn:microsoft.com/office/officeart/2016/7/layout/LinearArrowProcessNumbered"/>
    <dgm:cxn modelId="{5E8DEBB1-3C96-43BF-824C-2F6C6109287C}" type="presParOf" srcId="{096D9A19-39BA-4E4A-AE48-E99D3A750006}" destId="{25E424D4-F060-4EFC-A0D3-56AB7BD312C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8D13C5-300A-4CDD-8287-2B7F0CFC3FDD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6FDF1010-AE9B-439A-A155-975548794AAA}">
      <dgm:prSet/>
      <dgm:spPr/>
      <dgm:t>
        <a:bodyPr/>
        <a:lstStyle/>
        <a:p>
          <a:r>
            <a:rPr lang="fr-FR"/>
            <a:t>Les variables de sources extérieurs sont les plus corrélés à la Target</a:t>
          </a:r>
        </a:p>
      </dgm:t>
    </dgm:pt>
    <dgm:pt modelId="{A6EDFE89-B123-4116-BF3E-2171C633B4DD}" type="parTrans" cxnId="{AC6778F8-9BF4-482F-902D-F8C02AC66B38}">
      <dgm:prSet/>
      <dgm:spPr/>
      <dgm:t>
        <a:bodyPr/>
        <a:lstStyle/>
        <a:p>
          <a:endParaRPr lang="fr-FR"/>
        </a:p>
      </dgm:t>
    </dgm:pt>
    <dgm:pt modelId="{35029A87-EB52-4F9A-A389-928F79536144}" type="sibTrans" cxnId="{AC6778F8-9BF4-482F-902D-F8C02AC66B38}">
      <dgm:prSet/>
      <dgm:spPr/>
      <dgm:t>
        <a:bodyPr/>
        <a:lstStyle/>
        <a:p>
          <a:endParaRPr lang="fr-FR"/>
        </a:p>
      </dgm:t>
    </dgm:pt>
    <dgm:pt modelId="{62F904FA-83C0-496A-A086-68728C64C04A}">
      <dgm:prSet/>
      <dgm:spPr/>
      <dgm:t>
        <a:bodyPr/>
        <a:lstStyle/>
        <a:p>
          <a:r>
            <a:rPr lang="fr-FR" dirty="0"/>
            <a:t>Leur contenu nous </a:t>
          </a:r>
          <a:br>
            <a:rPr lang="fr-FR" dirty="0"/>
          </a:br>
          <a:r>
            <a:rPr lang="fr-FR" dirty="0"/>
            <a:t>est inconnu</a:t>
          </a:r>
        </a:p>
      </dgm:t>
    </dgm:pt>
    <dgm:pt modelId="{8794CB42-0495-4F6D-BD4C-23E15438A184}" type="parTrans" cxnId="{610BEC21-1838-465A-9C6C-D221FAC77C5C}">
      <dgm:prSet/>
      <dgm:spPr/>
      <dgm:t>
        <a:bodyPr/>
        <a:lstStyle/>
        <a:p>
          <a:endParaRPr lang="fr-FR"/>
        </a:p>
      </dgm:t>
    </dgm:pt>
    <dgm:pt modelId="{17EE5354-3C0D-4C34-88F7-CD45EFADB94F}" type="sibTrans" cxnId="{610BEC21-1838-465A-9C6C-D221FAC77C5C}">
      <dgm:prSet/>
      <dgm:spPr/>
      <dgm:t>
        <a:bodyPr/>
        <a:lstStyle/>
        <a:p>
          <a:endParaRPr lang="fr-FR"/>
        </a:p>
      </dgm:t>
    </dgm:pt>
    <dgm:pt modelId="{22BA65A1-339B-4F4C-B555-15391C34F93F}">
      <dgm:prSet/>
      <dgm:spPr/>
      <dgm:t>
        <a:bodyPr/>
        <a:lstStyle/>
        <a:p>
          <a:r>
            <a:rPr lang="fr-FR" dirty="0"/>
            <a:t>Fortement liées à l'âge </a:t>
          </a:r>
          <a:br>
            <a:rPr lang="fr-FR" dirty="0"/>
          </a:br>
          <a:r>
            <a:rPr lang="fr-FR" dirty="0"/>
            <a:t>du client</a:t>
          </a:r>
        </a:p>
      </dgm:t>
    </dgm:pt>
    <dgm:pt modelId="{2A39F2EA-0523-4165-8696-294A10F985A6}" type="parTrans" cxnId="{799DEB39-803C-4A11-B57C-F105CB5C3380}">
      <dgm:prSet/>
      <dgm:spPr/>
      <dgm:t>
        <a:bodyPr/>
        <a:lstStyle/>
        <a:p>
          <a:endParaRPr lang="fr-FR"/>
        </a:p>
      </dgm:t>
    </dgm:pt>
    <dgm:pt modelId="{BC9ACFD6-D083-4917-9197-2BB550158A4D}" type="sibTrans" cxnId="{799DEB39-803C-4A11-B57C-F105CB5C3380}">
      <dgm:prSet/>
      <dgm:spPr/>
      <dgm:t>
        <a:bodyPr/>
        <a:lstStyle/>
        <a:p>
          <a:endParaRPr lang="fr-FR"/>
        </a:p>
      </dgm:t>
    </dgm:pt>
    <dgm:pt modelId="{FB9C3D3C-C07B-4101-BE30-902260DB917F}" type="pres">
      <dgm:prSet presAssocID="{4C8D13C5-300A-4CDD-8287-2B7F0CFC3FDD}" presName="vert0" presStyleCnt="0">
        <dgm:presLayoutVars>
          <dgm:dir/>
          <dgm:animOne val="branch"/>
          <dgm:animLvl val="lvl"/>
        </dgm:presLayoutVars>
      </dgm:prSet>
      <dgm:spPr/>
    </dgm:pt>
    <dgm:pt modelId="{4B434278-564A-42B3-BC4D-5D9882C8853B}" type="pres">
      <dgm:prSet presAssocID="{6FDF1010-AE9B-439A-A155-975548794AAA}" presName="thickLine" presStyleLbl="alignNode1" presStyleIdx="0" presStyleCnt="3"/>
      <dgm:spPr/>
    </dgm:pt>
    <dgm:pt modelId="{2B6D43F3-90E1-4F8E-8A9E-70D77DFE74DD}" type="pres">
      <dgm:prSet presAssocID="{6FDF1010-AE9B-439A-A155-975548794AAA}" presName="horz1" presStyleCnt="0"/>
      <dgm:spPr/>
    </dgm:pt>
    <dgm:pt modelId="{9D7BFB8E-4D12-4A47-966B-E30E93160363}" type="pres">
      <dgm:prSet presAssocID="{6FDF1010-AE9B-439A-A155-975548794AAA}" presName="tx1" presStyleLbl="revTx" presStyleIdx="0" presStyleCnt="3"/>
      <dgm:spPr/>
    </dgm:pt>
    <dgm:pt modelId="{6DBC4665-F06A-4607-925B-59FA8738F401}" type="pres">
      <dgm:prSet presAssocID="{6FDF1010-AE9B-439A-A155-975548794AAA}" presName="vert1" presStyleCnt="0"/>
      <dgm:spPr/>
    </dgm:pt>
    <dgm:pt modelId="{22C23AFA-1AA9-459F-93E4-ED66CAA181FD}" type="pres">
      <dgm:prSet presAssocID="{62F904FA-83C0-496A-A086-68728C64C04A}" presName="thickLine" presStyleLbl="alignNode1" presStyleIdx="1" presStyleCnt="3"/>
      <dgm:spPr/>
    </dgm:pt>
    <dgm:pt modelId="{CD86D329-4A5A-4792-814B-7C34A5FDEFFA}" type="pres">
      <dgm:prSet presAssocID="{62F904FA-83C0-496A-A086-68728C64C04A}" presName="horz1" presStyleCnt="0"/>
      <dgm:spPr/>
    </dgm:pt>
    <dgm:pt modelId="{D43AFA98-6EA3-4AC0-ADB8-899D32929DF0}" type="pres">
      <dgm:prSet presAssocID="{62F904FA-83C0-496A-A086-68728C64C04A}" presName="tx1" presStyleLbl="revTx" presStyleIdx="1" presStyleCnt="3"/>
      <dgm:spPr/>
    </dgm:pt>
    <dgm:pt modelId="{6FA0D776-307B-4F7D-B569-2FBAF201F40A}" type="pres">
      <dgm:prSet presAssocID="{62F904FA-83C0-496A-A086-68728C64C04A}" presName="vert1" presStyleCnt="0"/>
      <dgm:spPr/>
    </dgm:pt>
    <dgm:pt modelId="{9D851C75-7449-40B8-B071-BC44FB7B4AF1}" type="pres">
      <dgm:prSet presAssocID="{22BA65A1-339B-4F4C-B555-15391C34F93F}" presName="thickLine" presStyleLbl="alignNode1" presStyleIdx="2" presStyleCnt="3"/>
      <dgm:spPr/>
    </dgm:pt>
    <dgm:pt modelId="{2B485106-D499-4A85-BD82-0F61A9534FEE}" type="pres">
      <dgm:prSet presAssocID="{22BA65A1-339B-4F4C-B555-15391C34F93F}" presName="horz1" presStyleCnt="0"/>
      <dgm:spPr/>
    </dgm:pt>
    <dgm:pt modelId="{5DD46DE8-8E74-4C45-9A92-3C6E6BE78A80}" type="pres">
      <dgm:prSet presAssocID="{22BA65A1-339B-4F4C-B555-15391C34F93F}" presName="tx1" presStyleLbl="revTx" presStyleIdx="2" presStyleCnt="3"/>
      <dgm:spPr/>
    </dgm:pt>
    <dgm:pt modelId="{FBD6C6BE-90B6-4FC6-BC8F-AAD789852A3C}" type="pres">
      <dgm:prSet presAssocID="{22BA65A1-339B-4F4C-B555-15391C34F93F}" presName="vert1" presStyleCnt="0"/>
      <dgm:spPr/>
    </dgm:pt>
  </dgm:ptLst>
  <dgm:cxnLst>
    <dgm:cxn modelId="{610BEC21-1838-465A-9C6C-D221FAC77C5C}" srcId="{4C8D13C5-300A-4CDD-8287-2B7F0CFC3FDD}" destId="{62F904FA-83C0-496A-A086-68728C64C04A}" srcOrd="1" destOrd="0" parTransId="{8794CB42-0495-4F6D-BD4C-23E15438A184}" sibTransId="{17EE5354-3C0D-4C34-88F7-CD45EFADB94F}"/>
    <dgm:cxn modelId="{799DEB39-803C-4A11-B57C-F105CB5C3380}" srcId="{4C8D13C5-300A-4CDD-8287-2B7F0CFC3FDD}" destId="{22BA65A1-339B-4F4C-B555-15391C34F93F}" srcOrd="2" destOrd="0" parTransId="{2A39F2EA-0523-4165-8696-294A10F985A6}" sibTransId="{BC9ACFD6-D083-4917-9197-2BB550158A4D}"/>
    <dgm:cxn modelId="{4EB4FB5C-F28C-48B6-A334-5EC2A2545618}" type="presOf" srcId="{22BA65A1-339B-4F4C-B555-15391C34F93F}" destId="{5DD46DE8-8E74-4C45-9A92-3C6E6BE78A80}" srcOrd="0" destOrd="0" presId="urn:microsoft.com/office/officeart/2008/layout/LinedList"/>
    <dgm:cxn modelId="{19501C63-B72F-4C05-AD79-D186435FCC8E}" type="presOf" srcId="{6FDF1010-AE9B-439A-A155-975548794AAA}" destId="{9D7BFB8E-4D12-4A47-966B-E30E93160363}" srcOrd="0" destOrd="0" presId="urn:microsoft.com/office/officeart/2008/layout/LinedList"/>
    <dgm:cxn modelId="{DBCD9E70-5A63-456C-9320-AF5F8B5892C8}" type="presOf" srcId="{62F904FA-83C0-496A-A086-68728C64C04A}" destId="{D43AFA98-6EA3-4AC0-ADB8-899D32929DF0}" srcOrd="0" destOrd="0" presId="urn:microsoft.com/office/officeart/2008/layout/LinedList"/>
    <dgm:cxn modelId="{1905B773-FB99-4A48-8B94-BDA7E2AC9A26}" type="presOf" srcId="{4C8D13C5-300A-4CDD-8287-2B7F0CFC3FDD}" destId="{FB9C3D3C-C07B-4101-BE30-902260DB917F}" srcOrd="0" destOrd="0" presId="urn:microsoft.com/office/officeart/2008/layout/LinedList"/>
    <dgm:cxn modelId="{AC6778F8-9BF4-482F-902D-F8C02AC66B38}" srcId="{4C8D13C5-300A-4CDD-8287-2B7F0CFC3FDD}" destId="{6FDF1010-AE9B-439A-A155-975548794AAA}" srcOrd="0" destOrd="0" parTransId="{A6EDFE89-B123-4116-BF3E-2171C633B4DD}" sibTransId="{35029A87-EB52-4F9A-A389-928F79536144}"/>
    <dgm:cxn modelId="{BF8A9C42-D062-45BB-9198-46DF2E473174}" type="presParOf" srcId="{FB9C3D3C-C07B-4101-BE30-902260DB917F}" destId="{4B434278-564A-42B3-BC4D-5D9882C8853B}" srcOrd="0" destOrd="0" presId="urn:microsoft.com/office/officeart/2008/layout/LinedList"/>
    <dgm:cxn modelId="{008EC5C4-EF71-4DE4-948C-6900DD5A305A}" type="presParOf" srcId="{FB9C3D3C-C07B-4101-BE30-902260DB917F}" destId="{2B6D43F3-90E1-4F8E-8A9E-70D77DFE74DD}" srcOrd="1" destOrd="0" presId="urn:microsoft.com/office/officeart/2008/layout/LinedList"/>
    <dgm:cxn modelId="{BD01CCD5-2D92-41AC-9B60-3FD5B4698854}" type="presParOf" srcId="{2B6D43F3-90E1-4F8E-8A9E-70D77DFE74DD}" destId="{9D7BFB8E-4D12-4A47-966B-E30E93160363}" srcOrd="0" destOrd="0" presId="urn:microsoft.com/office/officeart/2008/layout/LinedList"/>
    <dgm:cxn modelId="{3CFACE64-F6AD-4C1F-BA02-1C3DB4073E4A}" type="presParOf" srcId="{2B6D43F3-90E1-4F8E-8A9E-70D77DFE74DD}" destId="{6DBC4665-F06A-4607-925B-59FA8738F401}" srcOrd="1" destOrd="0" presId="urn:microsoft.com/office/officeart/2008/layout/LinedList"/>
    <dgm:cxn modelId="{E03D2D14-478C-4FBE-8EDE-A00F8A8AE2C5}" type="presParOf" srcId="{FB9C3D3C-C07B-4101-BE30-902260DB917F}" destId="{22C23AFA-1AA9-459F-93E4-ED66CAA181FD}" srcOrd="2" destOrd="0" presId="urn:microsoft.com/office/officeart/2008/layout/LinedList"/>
    <dgm:cxn modelId="{9673A70E-4E64-4FCC-B306-381829364721}" type="presParOf" srcId="{FB9C3D3C-C07B-4101-BE30-902260DB917F}" destId="{CD86D329-4A5A-4792-814B-7C34A5FDEFFA}" srcOrd="3" destOrd="0" presId="urn:microsoft.com/office/officeart/2008/layout/LinedList"/>
    <dgm:cxn modelId="{DCDC539A-E5B0-4E66-A02A-F0E0323F9F59}" type="presParOf" srcId="{CD86D329-4A5A-4792-814B-7C34A5FDEFFA}" destId="{D43AFA98-6EA3-4AC0-ADB8-899D32929DF0}" srcOrd="0" destOrd="0" presId="urn:microsoft.com/office/officeart/2008/layout/LinedList"/>
    <dgm:cxn modelId="{C972FC48-3F24-48BE-97E5-D3B3BA95009B}" type="presParOf" srcId="{CD86D329-4A5A-4792-814B-7C34A5FDEFFA}" destId="{6FA0D776-307B-4F7D-B569-2FBAF201F40A}" srcOrd="1" destOrd="0" presId="urn:microsoft.com/office/officeart/2008/layout/LinedList"/>
    <dgm:cxn modelId="{49B99146-09EC-4605-9FE9-A53051BC15DD}" type="presParOf" srcId="{FB9C3D3C-C07B-4101-BE30-902260DB917F}" destId="{9D851C75-7449-40B8-B071-BC44FB7B4AF1}" srcOrd="4" destOrd="0" presId="urn:microsoft.com/office/officeart/2008/layout/LinedList"/>
    <dgm:cxn modelId="{E83D9053-1BF7-477C-BA2E-46070B2909AF}" type="presParOf" srcId="{FB9C3D3C-C07B-4101-BE30-902260DB917F}" destId="{2B485106-D499-4A85-BD82-0F61A9534FEE}" srcOrd="5" destOrd="0" presId="urn:microsoft.com/office/officeart/2008/layout/LinedList"/>
    <dgm:cxn modelId="{1C0DEBBE-8529-4DC5-8D07-CCCBC4BA319C}" type="presParOf" srcId="{2B485106-D499-4A85-BD82-0F61A9534FEE}" destId="{5DD46DE8-8E74-4C45-9A92-3C6E6BE78A80}" srcOrd="0" destOrd="0" presId="urn:microsoft.com/office/officeart/2008/layout/LinedList"/>
    <dgm:cxn modelId="{30094058-EC47-44FF-BBD8-5BE538EF64D0}" type="presParOf" srcId="{2B485106-D499-4A85-BD82-0F61A9534FEE}" destId="{FBD6C6BE-90B6-4FC6-BC8F-AAD789852A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F67D9A-026C-4CD9-981A-8B6F8425040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fr-FR"/>
        </a:p>
      </dgm:t>
    </dgm:pt>
    <dgm:pt modelId="{0F247E78-A4D3-450E-A265-284A45DE2CC5}">
      <dgm:prSet/>
      <dgm:spPr/>
      <dgm:t>
        <a:bodyPr/>
        <a:lstStyle/>
        <a:p>
          <a:r>
            <a:rPr lang="fr-FR"/>
            <a:t>Approche par fonction</a:t>
          </a:r>
        </a:p>
      </dgm:t>
    </dgm:pt>
    <dgm:pt modelId="{63DC4DAC-8F66-4D88-82AD-9BE5B94EA874}" type="parTrans" cxnId="{79B29AC3-FADE-4A7F-B07D-D20F6F22E6F2}">
      <dgm:prSet/>
      <dgm:spPr/>
      <dgm:t>
        <a:bodyPr/>
        <a:lstStyle/>
        <a:p>
          <a:endParaRPr lang="fr-FR"/>
        </a:p>
      </dgm:t>
    </dgm:pt>
    <dgm:pt modelId="{8E158A6A-034F-41D8-A04B-7C968699635B}" type="sibTrans" cxnId="{79B29AC3-FADE-4A7F-B07D-D20F6F22E6F2}">
      <dgm:prSet/>
      <dgm:spPr/>
      <dgm:t>
        <a:bodyPr/>
        <a:lstStyle/>
        <a:p>
          <a:endParaRPr lang="fr-FR"/>
        </a:p>
      </dgm:t>
    </dgm:pt>
    <dgm:pt modelId="{180B3078-C45D-4446-9C78-72E44712820B}">
      <dgm:prSet/>
      <dgm:spPr/>
      <dgm:t>
        <a:bodyPr/>
        <a:lstStyle/>
        <a:p>
          <a:r>
            <a:rPr lang="fr-FR"/>
            <a:t>Simplicité d’implémentation</a:t>
          </a:r>
        </a:p>
      </dgm:t>
    </dgm:pt>
    <dgm:pt modelId="{B595E4C5-4B9C-4B91-BD32-0488B113CC9C}" type="parTrans" cxnId="{6B4758F5-AC61-4382-9B20-0F232249921D}">
      <dgm:prSet/>
      <dgm:spPr/>
      <dgm:t>
        <a:bodyPr/>
        <a:lstStyle/>
        <a:p>
          <a:endParaRPr lang="fr-FR"/>
        </a:p>
      </dgm:t>
    </dgm:pt>
    <dgm:pt modelId="{FF5802C0-2BFA-4352-BDDE-04958CB3432D}" type="sibTrans" cxnId="{6B4758F5-AC61-4382-9B20-0F232249921D}">
      <dgm:prSet/>
      <dgm:spPr/>
      <dgm:t>
        <a:bodyPr/>
        <a:lstStyle/>
        <a:p>
          <a:endParaRPr lang="fr-FR"/>
        </a:p>
      </dgm:t>
    </dgm:pt>
    <dgm:pt modelId="{E69E8CE7-CB96-40B6-953B-9CF690E52BE7}">
      <dgm:prSet/>
      <dgm:spPr/>
      <dgm:t>
        <a:bodyPr/>
        <a:lstStyle/>
        <a:p>
          <a:r>
            <a:rPr lang="fr-FR"/>
            <a:t>Simplicité de modification</a:t>
          </a:r>
        </a:p>
      </dgm:t>
    </dgm:pt>
    <dgm:pt modelId="{3FD8A391-4147-4679-A716-E3A18236040F}" type="parTrans" cxnId="{3B8983BA-549F-448B-96E6-167CB7E14E5A}">
      <dgm:prSet/>
      <dgm:spPr/>
      <dgm:t>
        <a:bodyPr/>
        <a:lstStyle/>
        <a:p>
          <a:endParaRPr lang="fr-FR"/>
        </a:p>
      </dgm:t>
    </dgm:pt>
    <dgm:pt modelId="{DF209D46-1122-4FFA-A3C7-C428AC99553D}" type="sibTrans" cxnId="{3B8983BA-549F-448B-96E6-167CB7E14E5A}">
      <dgm:prSet/>
      <dgm:spPr/>
      <dgm:t>
        <a:bodyPr/>
        <a:lstStyle/>
        <a:p>
          <a:endParaRPr lang="fr-FR"/>
        </a:p>
      </dgm:t>
    </dgm:pt>
    <dgm:pt modelId="{9AB9DF5E-F89B-4D37-A5A0-552EDD91156D}">
      <dgm:prSet/>
      <dgm:spPr/>
      <dgm:t>
        <a:bodyPr/>
        <a:lstStyle/>
        <a:p>
          <a:r>
            <a:rPr lang="fr-FR"/>
            <a:t>Création de features par regroupement de données (groupby) en appliquant diverses fonction comme:</a:t>
          </a:r>
        </a:p>
      </dgm:t>
    </dgm:pt>
    <dgm:pt modelId="{94898D66-A1A8-4A4E-95C7-641E40DABC3A}" type="parTrans" cxnId="{B2A048DF-7D97-4E6C-815C-92854E036A4A}">
      <dgm:prSet/>
      <dgm:spPr/>
      <dgm:t>
        <a:bodyPr/>
        <a:lstStyle/>
        <a:p>
          <a:endParaRPr lang="fr-FR"/>
        </a:p>
      </dgm:t>
    </dgm:pt>
    <dgm:pt modelId="{AD89072F-0640-44D3-82E6-D034536EC4CF}" type="sibTrans" cxnId="{B2A048DF-7D97-4E6C-815C-92854E036A4A}">
      <dgm:prSet/>
      <dgm:spPr/>
      <dgm:t>
        <a:bodyPr/>
        <a:lstStyle/>
        <a:p>
          <a:endParaRPr lang="fr-FR"/>
        </a:p>
      </dgm:t>
    </dgm:pt>
    <dgm:pt modelId="{E62A0AC6-CD8A-4B81-925B-65BA2E435B09}">
      <dgm:prSet/>
      <dgm:spPr/>
      <dgm:t>
        <a:bodyPr/>
        <a:lstStyle/>
        <a:p>
          <a:r>
            <a:rPr lang="fr-FR"/>
            <a:t>Min</a:t>
          </a:r>
        </a:p>
      </dgm:t>
    </dgm:pt>
    <dgm:pt modelId="{7D796138-C35D-4760-856D-49055F4E480C}" type="parTrans" cxnId="{EC4DFA45-CC57-4083-A1A0-C20D5608CAD8}">
      <dgm:prSet/>
      <dgm:spPr/>
      <dgm:t>
        <a:bodyPr/>
        <a:lstStyle/>
        <a:p>
          <a:endParaRPr lang="fr-FR"/>
        </a:p>
      </dgm:t>
    </dgm:pt>
    <dgm:pt modelId="{97AE3DB5-71D8-4CEB-83D7-31E1CA84A2A9}" type="sibTrans" cxnId="{EC4DFA45-CC57-4083-A1A0-C20D5608CAD8}">
      <dgm:prSet/>
      <dgm:spPr/>
      <dgm:t>
        <a:bodyPr/>
        <a:lstStyle/>
        <a:p>
          <a:endParaRPr lang="fr-FR"/>
        </a:p>
      </dgm:t>
    </dgm:pt>
    <dgm:pt modelId="{33C7F781-8D2D-4EC2-8ACE-BC04552D118B}">
      <dgm:prSet/>
      <dgm:spPr/>
      <dgm:t>
        <a:bodyPr/>
        <a:lstStyle/>
        <a:p>
          <a:r>
            <a:rPr lang="fr-FR"/>
            <a:t>Max</a:t>
          </a:r>
        </a:p>
      </dgm:t>
    </dgm:pt>
    <dgm:pt modelId="{133BAACF-E74B-47A4-9C17-1EF0AACF9B71}" type="parTrans" cxnId="{E25B926F-4850-4627-8577-B8AF35FAA5A8}">
      <dgm:prSet/>
      <dgm:spPr/>
      <dgm:t>
        <a:bodyPr/>
        <a:lstStyle/>
        <a:p>
          <a:endParaRPr lang="fr-FR"/>
        </a:p>
      </dgm:t>
    </dgm:pt>
    <dgm:pt modelId="{B6ABF054-57E4-4D58-AED7-DB43A10EFBCD}" type="sibTrans" cxnId="{E25B926F-4850-4627-8577-B8AF35FAA5A8}">
      <dgm:prSet/>
      <dgm:spPr/>
      <dgm:t>
        <a:bodyPr/>
        <a:lstStyle/>
        <a:p>
          <a:endParaRPr lang="fr-FR"/>
        </a:p>
      </dgm:t>
    </dgm:pt>
    <dgm:pt modelId="{288A6DB7-043E-4360-8BE1-3B0C1BD96B4C}">
      <dgm:prSet/>
      <dgm:spPr/>
      <dgm:t>
        <a:bodyPr/>
        <a:lstStyle/>
        <a:p>
          <a:r>
            <a:rPr lang="fr-FR"/>
            <a:t>Mean</a:t>
          </a:r>
        </a:p>
      </dgm:t>
    </dgm:pt>
    <dgm:pt modelId="{24DC6A80-9849-4FEC-A16B-C8D30D63CD13}" type="parTrans" cxnId="{96C6B912-F064-45C1-93D0-93F01631A1EC}">
      <dgm:prSet/>
      <dgm:spPr/>
      <dgm:t>
        <a:bodyPr/>
        <a:lstStyle/>
        <a:p>
          <a:endParaRPr lang="fr-FR"/>
        </a:p>
      </dgm:t>
    </dgm:pt>
    <dgm:pt modelId="{840FD2F8-63CE-4EB6-A65C-1C467366C6D5}" type="sibTrans" cxnId="{96C6B912-F064-45C1-93D0-93F01631A1EC}">
      <dgm:prSet/>
      <dgm:spPr/>
      <dgm:t>
        <a:bodyPr/>
        <a:lstStyle/>
        <a:p>
          <a:endParaRPr lang="fr-FR"/>
        </a:p>
      </dgm:t>
    </dgm:pt>
    <dgm:pt modelId="{EC733343-05E0-44DF-A65A-C240379FD1A6}">
      <dgm:prSet/>
      <dgm:spPr/>
      <dgm:t>
        <a:bodyPr/>
        <a:lstStyle/>
        <a:p>
          <a:r>
            <a:rPr lang="fr-FR"/>
            <a:t>Sum</a:t>
          </a:r>
        </a:p>
      </dgm:t>
    </dgm:pt>
    <dgm:pt modelId="{DDDB1D81-EAB0-4608-80B0-7910C8A0DEEC}" type="parTrans" cxnId="{19B653FA-E2A4-418A-A00B-8094FD29FFD9}">
      <dgm:prSet/>
      <dgm:spPr/>
      <dgm:t>
        <a:bodyPr/>
        <a:lstStyle/>
        <a:p>
          <a:endParaRPr lang="fr-FR"/>
        </a:p>
      </dgm:t>
    </dgm:pt>
    <dgm:pt modelId="{9655A4D0-2926-44C2-9096-F0741E40EAB9}" type="sibTrans" cxnId="{19B653FA-E2A4-418A-A00B-8094FD29FFD9}">
      <dgm:prSet/>
      <dgm:spPr/>
      <dgm:t>
        <a:bodyPr/>
        <a:lstStyle/>
        <a:p>
          <a:endParaRPr lang="fr-FR"/>
        </a:p>
      </dgm:t>
    </dgm:pt>
    <dgm:pt modelId="{D5CA60E3-0725-479F-A6D8-BE91DD44FCFA}">
      <dgm:prSet/>
      <dgm:spPr/>
      <dgm:t>
        <a:bodyPr/>
        <a:lstStyle/>
        <a:p>
          <a:r>
            <a:rPr lang="fr-FR"/>
            <a:t>Var</a:t>
          </a:r>
        </a:p>
      </dgm:t>
    </dgm:pt>
    <dgm:pt modelId="{53951AC1-9D49-4CE3-8992-E09EB9EFF2E3}" type="parTrans" cxnId="{CB569CDC-6CAD-406C-A50E-99632EB86BF0}">
      <dgm:prSet/>
      <dgm:spPr/>
      <dgm:t>
        <a:bodyPr/>
        <a:lstStyle/>
        <a:p>
          <a:endParaRPr lang="fr-FR"/>
        </a:p>
      </dgm:t>
    </dgm:pt>
    <dgm:pt modelId="{2596D779-4B37-46CF-A6D8-EF60D7EE67D2}" type="sibTrans" cxnId="{CB569CDC-6CAD-406C-A50E-99632EB86BF0}">
      <dgm:prSet/>
      <dgm:spPr/>
      <dgm:t>
        <a:bodyPr/>
        <a:lstStyle/>
        <a:p>
          <a:endParaRPr lang="fr-FR"/>
        </a:p>
      </dgm:t>
    </dgm:pt>
    <dgm:pt modelId="{51D44031-4828-4CE6-9BE1-F19DD37675EA}" type="pres">
      <dgm:prSet presAssocID="{A5F67D9A-026C-4CD9-981A-8B6F84250401}" presName="Name0" presStyleCnt="0">
        <dgm:presLayoutVars>
          <dgm:dir/>
          <dgm:animLvl val="lvl"/>
          <dgm:resizeHandles val="exact"/>
        </dgm:presLayoutVars>
      </dgm:prSet>
      <dgm:spPr/>
    </dgm:pt>
    <dgm:pt modelId="{C5DFDB83-90D6-49D8-AD61-ED41C29E38A0}" type="pres">
      <dgm:prSet presAssocID="{9AB9DF5E-F89B-4D37-A5A0-552EDD91156D}" presName="boxAndChildren" presStyleCnt="0"/>
      <dgm:spPr/>
    </dgm:pt>
    <dgm:pt modelId="{648CF0F6-EDD1-42C0-912D-75EBFD2B4CA7}" type="pres">
      <dgm:prSet presAssocID="{9AB9DF5E-F89B-4D37-A5A0-552EDD91156D}" presName="parentTextBox" presStyleLbl="node1" presStyleIdx="0" presStyleCnt="2"/>
      <dgm:spPr/>
    </dgm:pt>
    <dgm:pt modelId="{93AEEF7E-E2A2-40F9-B3C0-92055645DCB8}" type="pres">
      <dgm:prSet presAssocID="{9AB9DF5E-F89B-4D37-A5A0-552EDD91156D}" presName="entireBox" presStyleLbl="node1" presStyleIdx="0" presStyleCnt="2"/>
      <dgm:spPr/>
    </dgm:pt>
    <dgm:pt modelId="{A5114408-539F-4ACB-8D5D-E4958D3F2DA2}" type="pres">
      <dgm:prSet presAssocID="{9AB9DF5E-F89B-4D37-A5A0-552EDD91156D}" presName="descendantBox" presStyleCnt="0"/>
      <dgm:spPr/>
    </dgm:pt>
    <dgm:pt modelId="{D77C9E5A-06FA-49A0-9CD8-EBCEBF766C3B}" type="pres">
      <dgm:prSet presAssocID="{E62A0AC6-CD8A-4B81-925B-65BA2E435B09}" presName="childTextBox" presStyleLbl="fgAccFollowNode1" presStyleIdx="0" presStyleCnt="7">
        <dgm:presLayoutVars>
          <dgm:bulletEnabled val="1"/>
        </dgm:presLayoutVars>
      </dgm:prSet>
      <dgm:spPr/>
    </dgm:pt>
    <dgm:pt modelId="{6D295D98-BA02-4648-8A67-9E2ED062778F}" type="pres">
      <dgm:prSet presAssocID="{33C7F781-8D2D-4EC2-8ACE-BC04552D118B}" presName="childTextBox" presStyleLbl="fgAccFollowNode1" presStyleIdx="1" presStyleCnt="7">
        <dgm:presLayoutVars>
          <dgm:bulletEnabled val="1"/>
        </dgm:presLayoutVars>
      </dgm:prSet>
      <dgm:spPr/>
    </dgm:pt>
    <dgm:pt modelId="{3B19F89D-3139-4810-8ABD-C34382EC7D95}" type="pres">
      <dgm:prSet presAssocID="{288A6DB7-043E-4360-8BE1-3B0C1BD96B4C}" presName="childTextBox" presStyleLbl="fgAccFollowNode1" presStyleIdx="2" presStyleCnt="7">
        <dgm:presLayoutVars>
          <dgm:bulletEnabled val="1"/>
        </dgm:presLayoutVars>
      </dgm:prSet>
      <dgm:spPr/>
    </dgm:pt>
    <dgm:pt modelId="{C2830681-90BF-4030-B14A-8A7849096A7F}" type="pres">
      <dgm:prSet presAssocID="{EC733343-05E0-44DF-A65A-C240379FD1A6}" presName="childTextBox" presStyleLbl="fgAccFollowNode1" presStyleIdx="3" presStyleCnt="7">
        <dgm:presLayoutVars>
          <dgm:bulletEnabled val="1"/>
        </dgm:presLayoutVars>
      </dgm:prSet>
      <dgm:spPr/>
    </dgm:pt>
    <dgm:pt modelId="{200B1110-BC1B-4B04-9EF1-FC3999ED831E}" type="pres">
      <dgm:prSet presAssocID="{D5CA60E3-0725-479F-A6D8-BE91DD44FCFA}" presName="childTextBox" presStyleLbl="fgAccFollowNode1" presStyleIdx="4" presStyleCnt="7">
        <dgm:presLayoutVars>
          <dgm:bulletEnabled val="1"/>
        </dgm:presLayoutVars>
      </dgm:prSet>
      <dgm:spPr/>
    </dgm:pt>
    <dgm:pt modelId="{F116B21A-6910-43DE-9F0A-F96BD6BA4C2E}" type="pres">
      <dgm:prSet presAssocID="{8E158A6A-034F-41D8-A04B-7C968699635B}" presName="sp" presStyleCnt="0"/>
      <dgm:spPr/>
    </dgm:pt>
    <dgm:pt modelId="{C1BB4565-3B10-41F6-9C5F-42F1D6DBADD5}" type="pres">
      <dgm:prSet presAssocID="{0F247E78-A4D3-450E-A265-284A45DE2CC5}" presName="arrowAndChildren" presStyleCnt="0"/>
      <dgm:spPr/>
    </dgm:pt>
    <dgm:pt modelId="{9CF1C8E7-1A18-4DBC-AED9-4FBDD034ED09}" type="pres">
      <dgm:prSet presAssocID="{0F247E78-A4D3-450E-A265-284A45DE2CC5}" presName="parentTextArrow" presStyleLbl="node1" presStyleIdx="0" presStyleCnt="2"/>
      <dgm:spPr/>
    </dgm:pt>
    <dgm:pt modelId="{29992F94-73D9-4E4A-AD1D-4891A985153B}" type="pres">
      <dgm:prSet presAssocID="{0F247E78-A4D3-450E-A265-284A45DE2CC5}" presName="arrow" presStyleLbl="node1" presStyleIdx="1" presStyleCnt="2"/>
      <dgm:spPr/>
    </dgm:pt>
    <dgm:pt modelId="{5D810029-F05A-492F-A39C-4493794A26BA}" type="pres">
      <dgm:prSet presAssocID="{0F247E78-A4D3-450E-A265-284A45DE2CC5}" presName="descendantArrow" presStyleCnt="0"/>
      <dgm:spPr/>
    </dgm:pt>
    <dgm:pt modelId="{E933F548-ACBE-4D51-AC50-888628E98D8D}" type="pres">
      <dgm:prSet presAssocID="{180B3078-C45D-4446-9C78-72E44712820B}" presName="childTextArrow" presStyleLbl="fgAccFollowNode1" presStyleIdx="5" presStyleCnt="7">
        <dgm:presLayoutVars>
          <dgm:bulletEnabled val="1"/>
        </dgm:presLayoutVars>
      </dgm:prSet>
      <dgm:spPr/>
    </dgm:pt>
    <dgm:pt modelId="{66A6040F-067F-47A3-A668-9B78817EBCA2}" type="pres">
      <dgm:prSet presAssocID="{E69E8CE7-CB96-40B6-953B-9CF690E52BE7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84D24A0D-C84A-4938-BC78-508B670DD1BE}" type="presOf" srcId="{0F247E78-A4D3-450E-A265-284A45DE2CC5}" destId="{9CF1C8E7-1A18-4DBC-AED9-4FBDD034ED09}" srcOrd="0" destOrd="0" presId="urn:microsoft.com/office/officeart/2005/8/layout/process4"/>
    <dgm:cxn modelId="{96C6B912-F064-45C1-93D0-93F01631A1EC}" srcId="{9AB9DF5E-F89B-4D37-A5A0-552EDD91156D}" destId="{288A6DB7-043E-4360-8BE1-3B0C1BD96B4C}" srcOrd="2" destOrd="0" parTransId="{24DC6A80-9849-4FEC-A16B-C8D30D63CD13}" sibTransId="{840FD2F8-63CE-4EB6-A65C-1C467366C6D5}"/>
    <dgm:cxn modelId="{061E8031-90DB-4CE3-86B4-F2918C9D5E08}" type="presOf" srcId="{180B3078-C45D-4446-9C78-72E44712820B}" destId="{E933F548-ACBE-4D51-AC50-888628E98D8D}" srcOrd="0" destOrd="0" presId="urn:microsoft.com/office/officeart/2005/8/layout/process4"/>
    <dgm:cxn modelId="{7388AC3A-C561-4631-9FC5-BE58BEB4D056}" type="presOf" srcId="{288A6DB7-043E-4360-8BE1-3B0C1BD96B4C}" destId="{3B19F89D-3139-4810-8ABD-C34382EC7D95}" srcOrd="0" destOrd="0" presId="urn:microsoft.com/office/officeart/2005/8/layout/process4"/>
    <dgm:cxn modelId="{113A333E-6154-4C9E-8787-13BF8C29A3BD}" type="presOf" srcId="{0F247E78-A4D3-450E-A265-284A45DE2CC5}" destId="{29992F94-73D9-4E4A-AD1D-4891A985153B}" srcOrd="1" destOrd="0" presId="urn:microsoft.com/office/officeart/2005/8/layout/process4"/>
    <dgm:cxn modelId="{3F85E640-6CE4-4C49-AA44-E20DA96D3B89}" type="presOf" srcId="{D5CA60E3-0725-479F-A6D8-BE91DD44FCFA}" destId="{200B1110-BC1B-4B04-9EF1-FC3999ED831E}" srcOrd="0" destOrd="0" presId="urn:microsoft.com/office/officeart/2005/8/layout/process4"/>
    <dgm:cxn modelId="{4840145B-2C68-4D15-8EA0-AC1F93AD99C8}" type="presOf" srcId="{A5F67D9A-026C-4CD9-981A-8B6F84250401}" destId="{51D44031-4828-4CE6-9BE1-F19DD37675EA}" srcOrd="0" destOrd="0" presId="urn:microsoft.com/office/officeart/2005/8/layout/process4"/>
    <dgm:cxn modelId="{75C0745C-B2BE-4CB5-8013-6E0519FA1B09}" type="presOf" srcId="{9AB9DF5E-F89B-4D37-A5A0-552EDD91156D}" destId="{648CF0F6-EDD1-42C0-912D-75EBFD2B4CA7}" srcOrd="0" destOrd="0" presId="urn:microsoft.com/office/officeart/2005/8/layout/process4"/>
    <dgm:cxn modelId="{EC4DFA45-CC57-4083-A1A0-C20D5608CAD8}" srcId="{9AB9DF5E-F89B-4D37-A5A0-552EDD91156D}" destId="{E62A0AC6-CD8A-4B81-925B-65BA2E435B09}" srcOrd="0" destOrd="0" parTransId="{7D796138-C35D-4760-856D-49055F4E480C}" sibTransId="{97AE3DB5-71D8-4CEB-83D7-31E1CA84A2A9}"/>
    <dgm:cxn modelId="{E25B926F-4850-4627-8577-B8AF35FAA5A8}" srcId="{9AB9DF5E-F89B-4D37-A5A0-552EDD91156D}" destId="{33C7F781-8D2D-4EC2-8ACE-BC04552D118B}" srcOrd="1" destOrd="0" parTransId="{133BAACF-E74B-47A4-9C17-1EF0AACF9B71}" sibTransId="{B6ABF054-57E4-4D58-AED7-DB43A10EFBCD}"/>
    <dgm:cxn modelId="{B6FABB50-B35D-4F03-8AC1-67288E776A92}" type="presOf" srcId="{EC733343-05E0-44DF-A65A-C240379FD1A6}" destId="{C2830681-90BF-4030-B14A-8A7849096A7F}" srcOrd="0" destOrd="0" presId="urn:microsoft.com/office/officeart/2005/8/layout/process4"/>
    <dgm:cxn modelId="{EBD81D59-68E7-4384-90F9-1A4852C49A31}" type="presOf" srcId="{9AB9DF5E-F89B-4D37-A5A0-552EDD91156D}" destId="{93AEEF7E-E2A2-40F9-B3C0-92055645DCB8}" srcOrd="1" destOrd="0" presId="urn:microsoft.com/office/officeart/2005/8/layout/process4"/>
    <dgm:cxn modelId="{548088B4-9D7A-4E7E-A488-32C6FCF32D37}" type="presOf" srcId="{33C7F781-8D2D-4EC2-8ACE-BC04552D118B}" destId="{6D295D98-BA02-4648-8A67-9E2ED062778F}" srcOrd="0" destOrd="0" presId="urn:microsoft.com/office/officeart/2005/8/layout/process4"/>
    <dgm:cxn modelId="{3B8983BA-549F-448B-96E6-167CB7E14E5A}" srcId="{0F247E78-A4D3-450E-A265-284A45DE2CC5}" destId="{E69E8CE7-CB96-40B6-953B-9CF690E52BE7}" srcOrd="1" destOrd="0" parTransId="{3FD8A391-4147-4679-A716-E3A18236040F}" sibTransId="{DF209D46-1122-4FFA-A3C7-C428AC99553D}"/>
    <dgm:cxn modelId="{79B29AC3-FADE-4A7F-B07D-D20F6F22E6F2}" srcId="{A5F67D9A-026C-4CD9-981A-8B6F84250401}" destId="{0F247E78-A4D3-450E-A265-284A45DE2CC5}" srcOrd="0" destOrd="0" parTransId="{63DC4DAC-8F66-4D88-82AD-9BE5B94EA874}" sibTransId="{8E158A6A-034F-41D8-A04B-7C968699635B}"/>
    <dgm:cxn modelId="{138CFDC5-6F52-4813-9924-99B295231987}" type="presOf" srcId="{E69E8CE7-CB96-40B6-953B-9CF690E52BE7}" destId="{66A6040F-067F-47A3-A668-9B78817EBCA2}" srcOrd="0" destOrd="0" presId="urn:microsoft.com/office/officeart/2005/8/layout/process4"/>
    <dgm:cxn modelId="{CB569CDC-6CAD-406C-A50E-99632EB86BF0}" srcId="{9AB9DF5E-F89B-4D37-A5A0-552EDD91156D}" destId="{D5CA60E3-0725-479F-A6D8-BE91DD44FCFA}" srcOrd="4" destOrd="0" parTransId="{53951AC1-9D49-4CE3-8992-E09EB9EFF2E3}" sibTransId="{2596D779-4B37-46CF-A6D8-EF60D7EE67D2}"/>
    <dgm:cxn modelId="{B2A048DF-7D97-4E6C-815C-92854E036A4A}" srcId="{A5F67D9A-026C-4CD9-981A-8B6F84250401}" destId="{9AB9DF5E-F89B-4D37-A5A0-552EDD91156D}" srcOrd="1" destOrd="0" parTransId="{94898D66-A1A8-4A4E-95C7-641E40DABC3A}" sibTransId="{AD89072F-0640-44D3-82E6-D034536EC4CF}"/>
    <dgm:cxn modelId="{865A70EC-6F1F-4E4C-BA88-9D89A915F31F}" type="presOf" srcId="{E62A0AC6-CD8A-4B81-925B-65BA2E435B09}" destId="{D77C9E5A-06FA-49A0-9CD8-EBCEBF766C3B}" srcOrd="0" destOrd="0" presId="urn:microsoft.com/office/officeart/2005/8/layout/process4"/>
    <dgm:cxn modelId="{6B4758F5-AC61-4382-9B20-0F232249921D}" srcId="{0F247E78-A4D3-450E-A265-284A45DE2CC5}" destId="{180B3078-C45D-4446-9C78-72E44712820B}" srcOrd="0" destOrd="0" parTransId="{B595E4C5-4B9C-4B91-BD32-0488B113CC9C}" sibTransId="{FF5802C0-2BFA-4352-BDDE-04958CB3432D}"/>
    <dgm:cxn modelId="{19B653FA-E2A4-418A-A00B-8094FD29FFD9}" srcId="{9AB9DF5E-F89B-4D37-A5A0-552EDD91156D}" destId="{EC733343-05E0-44DF-A65A-C240379FD1A6}" srcOrd="3" destOrd="0" parTransId="{DDDB1D81-EAB0-4608-80B0-7910C8A0DEEC}" sibTransId="{9655A4D0-2926-44C2-9096-F0741E40EAB9}"/>
    <dgm:cxn modelId="{D3874680-6B6B-4B83-A0AC-57E9ACE23206}" type="presParOf" srcId="{51D44031-4828-4CE6-9BE1-F19DD37675EA}" destId="{C5DFDB83-90D6-49D8-AD61-ED41C29E38A0}" srcOrd="0" destOrd="0" presId="urn:microsoft.com/office/officeart/2005/8/layout/process4"/>
    <dgm:cxn modelId="{29745034-EB7F-4259-A564-8A7B8DA63A66}" type="presParOf" srcId="{C5DFDB83-90D6-49D8-AD61-ED41C29E38A0}" destId="{648CF0F6-EDD1-42C0-912D-75EBFD2B4CA7}" srcOrd="0" destOrd="0" presId="urn:microsoft.com/office/officeart/2005/8/layout/process4"/>
    <dgm:cxn modelId="{D5892CF9-96F4-4C58-A6AD-A7FE5716AB59}" type="presParOf" srcId="{C5DFDB83-90D6-49D8-AD61-ED41C29E38A0}" destId="{93AEEF7E-E2A2-40F9-B3C0-92055645DCB8}" srcOrd="1" destOrd="0" presId="urn:microsoft.com/office/officeart/2005/8/layout/process4"/>
    <dgm:cxn modelId="{7E22D389-E7E4-40C4-A9D3-4907204BE947}" type="presParOf" srcId="{C5DFDB83-90D6-49D8-AD61-ED41C29E38A0}" destId="{A5114408-539F-4ACB-8D5D-E4958D3F2DA2}" srcOrd="2" destOrd="0" presId="urn:microsoft.com/office/officeart/2005/8/layout/process4"/>
    <dgm:cxn modelId="{025CBF7A-FE37-43F0-85B7-50ED2C154837}" type="presParOf" srcId="{A5114408-539F-4ACB-8D5D-E4958D3F2DA2}" destId="{D77C9E5A-06FA-49A0-9CD8-EBCEBF766C3B}" srcOrd="0" destOrd="0" presId="urn:microsoft.com/office/officeart/2005/8/layout/process4"/>
    <dgm:cxn modelId="{32C96F66-7B5C-4B0F-ABAB-7117B2238756}" type="presParOf" srcId="{A5114408-539F-4ACB-8D5D-E4958D3F2DA2}" destId="{6D295D98-BA02-4648-8A67-9E2ED062778F}" srcOrd="1" destOrd="0" presId="urn:microsoft.com/office/officeart/2005/8/layout/process4"/>
    <dgm:cxn modelId="{E2B118D1-7E82-40C7-A4F2-2AA93577312A}" type="presParOf" srcId="{A5114408-539F-4ACB-8D5D-E4958D3F2DA2}" destId="{3B19F89D-3139-4810-8ABD-C34382EC7D95}" srcOrd="2" destOrd="0" presId="urn:microsoft.com/office/officeart/2005/8/layout/process4"/>
    <dgm:cxn modelId="{197D2922-8025-4501-ABD9-47E1ECB27C8D}" type="presParOf" srcId="{A5114408-539F-4ACB-8D5D-E4958D3F2DA2}" destId="{C2830681-90BF-4030-B14A-8A7849096A7F}" srcOrd="3" destOrd="0" presId="urn:microsoft.com/office/officeart/2005/8/layout/process4"/>
    <dgm:cxn modelId="{5E79198F-57FF-47A4-8B71-C898F5F0A6AC}" type="presParOf" srcId="{A5114408-539F-4ACB-8D5D-E4958D3F2DA2}" destId="{200B1110-BC1B-4B04-9EF1-FC3999ED831E}" srcOrd="4" destOrd="0" presId="urn:microsoft.com/office/officeart/2005/8/layout/process4"/>
    <dgm:cxn modelId="{C2AB03DF-3030-427D-A9CF-F2972F6F8147}" type="presParOf" srcId="{51D44031-4828-4CE6-9BE1-F19DD37675EA}" destId="{F116B21A-6910-43DE-9F0A-F96BD6BA4C2E}" srcOrd="1" destOrd="0" presId="urn:microsoft.com/office/officeart/2005/8/layout/process4"/>
    <dgm:cxn modelId="{F9CCA311-03C0-4458-BFBF-C0749627693C}" type="presParOf" srcId="{51D44031-4828-4CE6-9BE1-F19DD37675EA}" destId="{C1BB4565-3B10-41F6-9C5F-42F1D6DBADD5}" srcOrd="2" destOrd="0" presId="urn:microsoft.com/office/officeart/2005/8/layout/process4"/>
    <dgm:cxn modelId="{FB0905CA-34D0-4B66-8F28-1DAD995D3C02}" type="presParOf" srcId="{C1BB4565-3B10-41F6-9C5F-42F1D6DBADD5}" destId="{9CF1C8E7-1A18-4DBC-AED9-4FBDD034ED09}" srcOrd="0" destOrd="0" presId="urn:microsoft.com/office/officeart/2005/8/layout/process4"/>
    <dgm:cxn modelId="{4E5058E3-D896-439F-90E5-1D26519BA5E2}" type="presParOf" srcId="{C1BB4565-3B10-41F6-9C5F-42F1D6DBADD5}" destId="{29992F94-73D9-4E4A-AD1D-4891A985153B}" srcOrd="1" destOrd="0" presId="urn:microsoft.com/office/officeart/2005/8/layout/process4"/>
    <dgm:cxn modelId="{3BAC635B-C479-40F4-A191-B70E531D7C67}" type="presParOf" srcId="{C1BB4565-3B10-41F6-9C5F-42F1D6DBADD5}" destId="{5D810029-F05A-492F-A39C-4493794A26BA}" srcOrd="2" destOrd="0" presId="urn:microsoft.com/office/officeart/2005/8/layout/process4"/>
    <dgm:cxn modelId="{DCA61046-9D76-4B41-8DC0-AD4222C42FC8}" type="presParOf" srcId="{5D810029-F05A-492F-A39C-4493794A26BA}" destId="{E933F548-ACBE-4D51-AC50-888628E98D8D}" srcOrd="0" destOrd="0" presId="urn:microsoft.com/office/officeart/2005/8/layout/process4"/>
    <dgm:cxn modelId="{7923760B-182D-4D43-96E9-7CED132365AA}" type="presParOf" srcId="{5D810029-F05A-492F-A39C-4493794A26BA}" destId="{66A6040F-067F-47A3-A668-9B78817EBCA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C91ADD-4CDE-4229-A505-128551B1DDA5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154E6754-ABB0-4AAC-88A3-DD8820297AA9}">
      <dgm:prSet/>
      <dgm:spPr/>
      <dgm:t>
        <a:bodyPr/>
        <a:lstStyle/>
        <a:p>
          <a:pPr>
            <a:buNone/>
          </a:pPr>
          <a:r>
            <a:rPr lang="fr-FR" dirty="0"/>
            <a:t>Objectif</a:t>
          </a:r>
        </a:p>
      </dgm:t>
    </dgm:pt>
    <dgm:pt modelId="{FA939DE8-1720-4EDB-804B-565E88AAA47C}" type="parTrans" cxnId="{B3C74BEF-81DA-426D-BB46-520C6FF76A21}">
      <dgm:prSet/>
      <dgm:spPr/>
      <dgm:t>
        <a:bodyPr/>
        <a:lstStyle/>
        <a:p>
          <a:endParaRPr lang="fr-FR"/>
        </a:p>
      </dgm:t>
    </dgm:pt>
    <dgm:pt modelId="{908B2AF2-4378-49F2-AE08-A3F1FE1C4FD0}" type="sibTrans" cxnId="{B3C74BEF-81DA-426D-BB46-520C6FF76A21}">
      <dgm:prSet/>
      <dgm:spPr/>
      <dgm:t>
        <a:bodyPr/>
        <a:lstStyle/>
        <a:p>
          <a:endParaRPr lang="fr-FR"/>
        </a:p>
      </dgm:t>
    </dgm:pt>
    <dgm:pt modelId="{A93FF12D-B17E-4FA8-AAC6-6899626089F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Doit pouvoir être compatible avec n’importe </a:t>
          </a:r>
          <a:br>
            <a:rPr lang="fr-FR" dirty="0"/>
          </a:br>
          <a:r>
            <a:rPr lang="fr-FR" dirty="0"/>
            <a:t>quel algorithme de Machine Learning</a:t>
          </a:r>
        </a:p>
      </dgm:t>
    </dgm:pt>
    <dgm:pt modelId="{62EB3E2B-4238-4F0E-8AA6-D4BA5B334022}" type="parTrans" cxnId="{971A22C9-63C7-409B-9749-C3669E463958}">
      <dgm:prSet/>
      <dgm:spPr/>
      <dgm:t>
        <a:bodyPr/>
        <a:lstStyle/>
        <a:p>
          <a:endParaRPr lang="fr-FR"/>
        </a:p>
      </dgm:t>
    </dgm:pt>
    <dgm:pt modelId="{F974085A-7333-406A-A45B-FC00E3551B34}" type="sibTrans" cxnId="{971A22C9-63C7-409B-9749-C3669E463958}">
      <dgm:prSet/>
      <dgm:spPr/>
      <dgm:t>
        <a:bodyPr/>
        <a:lstStyle/>
        <a:p>
          <a:endParaRPr lang="fr-FR"/>
        </a:p>
      </dgm:t>
    </dgm:pt>
    <dgm:pt modelId="{E1CA8162-8AAD-4DFE-B67F-E250C4F087D0}">
      <dgm:prSet/>
      <dgm:spPr/>
      <dgm:t>
        <a:bodyPr/>
        <a:lstStyle/>
        <a:p>
          <a:pPr>
            <a:buNone/>
          </a:pPr>
          <a:r>
            <a:rPr lang="fr-FR"/>
            <a:t>Solutions</a:t>
          </a:r>
        </a:p>
      </dgm:t>
    </dgm:pt>
    <dgm:pt modelId="{49455780-659C-42AD-AFEE-3590600E63B1}" type="parTrans" cxnId="{3705C76E-2849-449D-BC45-9C8C9F21587F}">
      <dgm:prSet/>
      <dgm:spPr/>
      <dgm:t>
        <a:bodyPr/>
        <a:lstStyle/>
        <a:p>
          <a:endParaRPr lang="fr-FR"/>
        </a:p>
      </dgm:t>
    </dgm:pt>
    <dgm:pt modelId="{0E4F73D7-9B95-4318-BD84-1D0B4119741A}" type="sibTrans" cxnId="{3705C76E-2849-449D-BC45-9C8C9F21587F}">
      <dgm:prSet/>
      <dgm:spPr/>
      <dgm:t>
        <a:bodyPr/>
        <a:lstStyle/>
        <a:p>
          <a:endParaRPr lang="fr-FR"/>
        </a:p>
      </dgm:t>
    </dgm:pt>
    <dgm:pt modelId="{FFF1E46A-86CC-46A0-9388-C41AC662DCDE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Remplacement des valeurs infinis par des valeurs </a:t>
          </a:r>
          <a:r>
            <a:rPr lang="fr-FR" dirty="0" err="1"/>
            <a:t>Null</a:t>
          </a:r>
          <a:endParaRPr lang="fr-FR" dirty="0"/>
        </a:p>
      </dgm:t>
    </dgm:pt>
    <dgm:pt modelId="{0C55DB09-2B39-4A3F-9C24-A8498BBA153D}" type="parTrans" cxnId="{D25B186F-A59F-4389-9F1C-8678AC1BBF85}">
      <dgm:prSet/>
      <dgm:spPr/>
      <dgm:t>
        <a:bodyPr/>
        <a:lstStyle/>
        <a:p>
          <a:endParaRPr lang="fr-FR"/>
        </a:p>
      </dgm:t>
    </dgm:pt>
    <dgm:pt modelId="{BC79E435-EA0D-445F-8A89-5F28B98847AA}" type="sibTrans" cxnId="{D25B186F-A59F-4389-9F1C-8678AC1BBF85}">
      <dgm:prSet/>
      <dgm:spPr/>
      <dgm:t>
        <a:bodyPr/>
        <a:lstStyle/>
        <a:p>
          <a:endParaRPr lang="fr-FR"/>
        </a:p>
      </dgm:t>
    </dgm:pt>
    <dgm:pt modelId="{0A99ED5B-1AA3-40E3-B207-B18F134942E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Imputation des valeurs manquantes par la médiane</a:t>
          </a:r>
        </a:p>
      </dgm:t>
    </dgm:pt>
    <dgm:pt modelId="{1F5CE66E-B7BF-4175-B49E-AD282EA6AC67}" type="parTrans" cxnId="{BD7F6DB1-70F0-4486-AA6E-FB6CCF8B1BB0}">
      <dgm:prSet/>
      <dgm:spPr/>
      <dgm:t>
        <a:bodyPr/>
        <a:lstStyle/>
        <a:p>
          <a:endParaRPr lang="fr-FR"/>
        </a:p>
      </dgm:t>
    </dgm:pt>
    <dgm:pt modelId="{EA743333-A342-4112-A9BE-B47D0FF7E714}" type="sibTrans" cxnId="{BD7F6DB1-70F0-4486-AA6E-FB6CCF8B1BB0}">
      <dgm:prSet/>
      <dgm:spPr/>
      <dgm:t>
        <a:bodyPr/>
        <a:lstStyle/>
        <a:p>
          <a:endParaRPr lang="fr-FR"/>
        </a:p>
      </dgm:t>
    </dgm:pt>
    <dgm:pt modelId="{50992ACC-1D77-4CF2-A8DD-4EDBA23567E4}">
      <dgm:prSet/>
      <dgm:spPr/>
      <dgm:t>
        <a:bodyPr/>
        <a:lstStyle/>
        <a:p>
          <a:pPr>
            <a:buNone/>
          </a:pPr>
          <a:r>
            <a:rPr lang="fr-FR" dirty="0"/>
            <a:t>Optimisation</a:t>
          </a:r>
        </a:p>
      </dgm:t>
    </dgm:pt>
    <dgm:pt modelId="{53470044-EBEB-4ECF-9A10-8D45076D2FC2}" type="parTrans" cxnId="{E453B0BF-69C3-4180-BB77-ECC7AFBD3B18}">
      <dgm:prSet/>
      <dgm:spPr/>
      <dgm:t>
        <a:bodyPr/>
        <a:lstStyle/>
        <a:p>
          <a:endParaRPr lang="fr-FR"/>
        </a:p>
      </dgm:t>
    </dgm:pt>
    <dgm:pt modelId="{CA889EC7-C2E1-4349-95B2-32473226B84C}" type="sibTrans" cxnId="{E453B0BF-69C3-4180-BB77-ECC7AFBD3B18}">
      <dgm:prSet/>
      <dgm:spPr/>
      <dgm:t>
        <a:bodyPr/>
        <a:lstStyle/>
        <a:p>
          <a:endParaRPr lang="fr-FR"/>
        </a:p>
      </dgm:t>
    </dgm:pt>
    <dgm:pt modelId="{6AC4A1DC-D3B8-4138-9F4C-08257DEDE8A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Optimise le besoin en mémoire de l’ordinateur</a:t>
          </a:r>
        </a:p>
      </dgm:t>
    </dgm:pt>
    <dgm:pt modelId="{4D586BE5-2430-4926-8BC1-DDC5F39A95EB}" type="parTrans" cxnId="{BC4C925C-58A9-4BA4-8F0D-7518FACC6DE6}">
      <dgm:prSet/>
      <dgm:spPr/>
      <dgm:t>
        <a:bodyPr/>
        <a:lstStyle/>
        <a:p>
          <a:endParaRPr lang="fr-FR"/>
        </a:p>
      </dgm:t>
    </dgm:pt>
    <dgm:pt modelId="{9CCB88D7-03FF-4F35-AEEA-FF11BC3F2597}" type="sibTrans" cxnId="{BC4C925C-58A9-4BA4-8F0D-7518FACC6DE6}">
      <dgm:prSet/>
      <dgm:spPr/>
      <dgm:t>
        <a:bodyPr/>
        <a:lstStyle/>
        <a:p>
          <a:endParaRPr lang="fr-FR"/>
        </a:p>
      </dgm:t>
    </dgm:pt>
    <dgm:pt modelId="{51016B0C-E875-4E29-A6F8-7FCC43D8D81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Optimisation des types de données de chaque colonne</a:t>
          </a:r>
        </a:p>
      </dgm:t>
    </dgm:pt>
    <dgm:pt modelId="{CC868DAB-2019-492C-A805-8DF09C6A51E4}" type="parTrans" cxnId="{DB72DBF0-03C9-45B4-B3EC-92A8AA7B49F2}">
      <dgm:prSet/>
      <dgm:spPr/>
      <dgm:t>
        <a:bodyPr/>
        <a:lstStyle/>
        <a:p>
          <a:endParaRPr lang="fr-FR"/>
        </a:p>
      </dgm:t>
    </dgm:pt>
    <dgm:pt modelId="{77A755C5-E710-4AD6-AC16-74706CF9CA3B}" type="sibTrans" cxnId="{DB72DBF0-03C9-45B4-B3EC-92A8AA7B49F2}">
      <dgm:prSet/>
      <dgm:spPr/>
      <dgm:t>
        <a:bodyPr/>
        <a:lstStyle/>
        <a:p>
          <a:endParaRPr lang="fr-FR"/>
        </a:p>
      </dgm:t>
    </dgm:pt>
    <dgm:pt modelId="{FE13B13A-962F-4D4F-8B9C-8C0441B2C3BB}">
      <dgm:prSet/>
      <dgm:spPr/>
      <dgm:t>
        <a:bodyPr/>
        <a:lstStyle/>
        <a:p>
          <a:r>
            <a:rPr lang="fr-FR"/>
            <a:t>Modifications du traitement des données</a:t>
          </a:r>
          <a:endParaRPr lang="fr-FR" dirty="0"/>
        </a:p>
      </dgm:t>
    </dgm:pt>
    <dgm:pt modelId="{3C6D3543-A923-4938-B846-E89AD95E710D}" type="parTrans" cxnId="{44EA1B0C-DFE6-4620-8CCF-BB88B6312F79}">
      <dgm:prSet/>
      <dgm:spPr/>
      <dgm:t>
        <a:bodyPr/>
        <a:lstStyle/>
        <a:p>
          <a:endParaRPr lang="fr-FR"/>
        </a:p>
      </dgm:t>
    </dgm:pt>
    <dgm:pt modelId="{50A2D27E-7B54-4653-8E26-F8B03A016F96}" type="sibTrans" cxnId="{44EA1B0C-DFE6-4620-8CCF-BB88B6312F79}">
      <dgm:prSet/>
      <dgm:spPr/>
      <dgm:t>
        <a:bodyPr/>
        <a:lstStyle/>
        <a:p>
          <a:endParaRPr lang="fr-FR"/>
        </a:p>
      </dgm:t>
    </dgm:pt>
    <dgm:pt modelId="{A30E1BC9-6615-43AF-9846-6E1C4A41D59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/>
            <a:t>Prise en compte des données du Dashboard</a:t>
          </a:r>
          <a:endParaRPr lang="fr-FR" dirty="0"/>
        </a:p>
      </dgm:t>
    </dgm:pt>
    <dgm:pt modelId="{70484889-A67A-48A9-AAAD-628C7B34AFA1}" type="parTrans" cxnId="{E49E9135-5878-4460-8DDF-58302A8336C9}">
      <dgm:prSet/>
      <dgm:spPr/>
      <dgm:t>
        <a:bodyPr/>
        <a:lstStyle/>
        <a:p>
          <a:endParaRPr lang="fr-FR"/>
        </a:p>
      </dgm:t>
    </dgm:pt>
    <dgm:pt modelId="{96B2F036-9E64-4813-80CA-BF2616673A8E}" type="sibTrans" cxnId="{E49E9135-5878-4460-8DDF-58302A8336C9}">
      <dgm:prSet/>
      <dgm:spPr/>
      <dgm:t>
        <a:bodyPr/>
        <a:lstStyle/>
        <a:p>
          <a:endParaRPr lang="fr-FR"/>
        </a:p>
      </dgm:t>
    </dgm:pt>
    <dgm:pt modelId="{3C251EA1-8718-4FFB-A344-F10A448166F5}" type="pres">
      <dgm:prSet presAssocID="{77C91ADD-4CDE-4229-A505-128551B1DDA5}" presName="linearFlow" presStyleCnt="0">
        <dgm:presLayoutVars>
          <dgm:dir/>
          <dgm:resizeHandles val="exact"/>
        </dgm:presLayoutVars>
      </dgm:prSet>
      <dgm:spPr/>
    </dgm:pt>
    <dgm:pt modelId="{E7048048-D76A-4013-957A-8AC4DC89EE57}" type="pres">
      <dgm:prSet presAssocID="{154E6754-ABB0-4AAC-88A3-DD8820297AA9}" presName="composite" presStyleCnt="0"/>
      <dgm:spPr/>
    </dgm:pt>
    <dgm:pt modelId="{CB1639B0-07B3-4027-B182-2FA378B7475C}" type="pres">
      <dgm:prSet presAssocID="{154E6754-ABB0-4AAC-88A3-DD8820297AA9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lle avec un remplissage uni"/>
        </a:ext>
      </dgm:extLst>
    </dgm:pt>
    <dgm:pt modelId="{857A161A-1C63-400B-BEC1-E7A870EC92CC}" type="pres">
      <dgm:prSet presAssocID="{154E6754-ABB0-4AAC-88A3-DD8820297AA9}" presName="txShp" presStyleLbl="node1" presStyleIdx="0" presStyleCnt="4">
        <dgm:presLayoutVars>
          <dgm:bulletEnabled val="1"/>
        </dgm:presLayoutVars>
      </dgm:prSet>
      <dgm:spPr/>
    </dgm:pt>
    <dgm:pt modelId="{DB304111-AECE-4463-BC1E-1CCF3E9C8DCF}" type="pres">
      <dgm:prSet presAssocID="{908B2AF2-4378-49F2-AE08-A3F1FE1C4FD0}" presName="spacing" presStyleCnt="0"/>
      <dgm:spPr/>
    </dgm:pt>
    <dgm:pt modelId="{6C305007-BBAE-4644-924E-4708C250F91A}" type="pres">
      <dgm:prSet presAssocID="{E1CA8162-8AAD-4DFE-B67F-E250C4F087D0}" presName="composite" presStyleCnt="0"/>
      <dgm:spPr/>
    </dgm:pt>
    <dgm:pt modelId="{6DAF89DA-DEC3-4150-A894-0B98CC9E0628}" type="pres">
      <dgm:prSet presAssocID="{E1CA8162-8AAD-4DFE-B67F-E250C4F087D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 avec un remplissage uni"/>
        </a:ext>
      </dgm:extLst>
    </dgm:pt>
    <dgm:pt modelId="{F673F749-EE2B-4317-AE67-501E0479E8A8}" type="pres">
      <dgm:prSet presAssocID="{E1CA8162-8AAD-4DFE-B67F-E250C4F087D0}" presName="txShp" presStyleLbl="node1" presStyleIdx="1" presStyleCnt="4">
        <dgm:presLayoutVars>
          <dgm:bulletEnabled val="1"/>
        </dgm:presLayoutVars>
      </dgm:prSet>
      <dgm:spPr/>
    </dgm:pt>
    <dgm:pt modelId="{42DB145A-B99E-4F36-84D3-B5FC85765458}" type="pres">
      <dgm:prSet presAssocID="{0E4F73D7-9B95-4318-BD84-1D0B4119741A}" presName="spacing" presStyleCnt="0"/>
      <dgm:spPr/>
    </dgm:pt>
    <dgm:pt modelId="{8A6D5DE0-64A9-4943-8396-57EC5349534F}" type="pres">
      <dgm:prSet presAssocID="{50992ACC-1D77-4CF2-A8DD-4EDBA23567E4}" presName="composite" presStyleCnt="0"/>
      <dgm:spPr/>
    </dgm:pt>
    <dgm:pt modelId="{142731DA-3D1E-4A2B-A588-9077D7E1F95F}" type="pres">
      <dgm:prSet presAssocID="{50992ACC-1D77-4CF2-A8DD-4EDBA23567E4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phique à barres avec tendance à la hausse avec un remplissage uni"/>
        </a:ext>
      </dgm:extLst>
    </dgm:pt>
    <dgm:pt modelId="{46D9151E-6FDD-4DF7-A9F2-3BFF8B68E1DC}" type="pres">
      <dgm:prSet presAssocID="{50992ACC-1D77-4CF2-A8DD-4EDBA23567E4}" presName="txShp" presStyleLbl="node1" presStyleIdx="2" presStyleCnt="4">
        <dgm:presLayoutVars>
          <dgm:bulletEnabled val="1"/>
        </dgm:presLayoutVars>
      </dgm:prSet>
      <dgm:spPr/>
    </dgm:pt>
    <dgm:pt modelId="{A80B683A-6DD8-4340-8900-99E78B4E158F}" type="pres">
      <dgm:prSet presAssocID="{CA889EC7-C2E1-4349-95B2-32473226B84C}" presName="spacing" presStyleCnt="0"/>
      <dgm:spPr/>
    </dgm:pt>
    <dgm:pt modelId="{71E91798-2E17-495F-AA38-F2ED6396A48C}" type="pres">
      <dgm:prSet presAssocID="{FE13B13A-962F-4D4F-8B9C-8C0441B2C3BB}" presName="composite" presStyleCnt="0"/>
      <dgm:spPr/>
    </dgm:pt>
    <dgm:pt modelId="{28BCB958-A70C-4452-A4EA-0605B15AC07B}" type="pres">
      <dgm:prSet presAssocID="{FE13B13A-962F-4D4F-8B9C-8C0441B2C3BB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 avec un remplissage uni"/>
        </a:ext>
      </dgm:extLst>
    </dgm:pt>
    <dgm:pt modelId="{3FC71C66-DFFA-47BC-BFCC-BEDC5CC25A91}" type="pres">
      <dgm:prSet presAssocID="{FE13B13A-962F-4D4F-8B9C-8C0441B2C3BB}" presName="txShp" presStyleLbl="node1" presStyleIdx="3" presStyleCnt="4">
        <dgm:presLayoutVars>
          <dgm:bulletEnabled val="1"/>
        </dgm:presLayoutVars>
      </dgm:prSet>
      <dgm:spPr/>
    </dgm:pt>
  </dgm:ptLst>
  <dgm:cxnLst>
    <dgm:cxn modelId="{44EA1B0C-DFE6-4620-8CCF-BB88B6312F79}" srcId="{77C91ADD-4CDE-4229-A505-128551B1DDA5}" destId="{FE13B13A-962F-4D4F-8B9C-8C0441B2C3BB}" srcOrd="3" destOrd="0" parTransId="{3C6D3543-A923-4938-B846-E89AD95E710D}" sibTransId="{50A2D27E-7B54-4653-8E26-F8B03A016F96}"/>
    <dgm:cxn modelId="{E49E9135-5878-4460-8DDF-58302A8336C9}" srcId="{FE13B13A-962F-4D4F-8B9C-8C0441B2C3BB}" destId="{A30E1BC9-6615-43AF-9846-6E1C4A41D59A}" srcOrd="0" destOrd="0" parTransId="{70484889-A67A-48A9-AAAD-628C7B34AFA1}" sibTransId="{96B2F036-9E64-4813-80CA-BF2616673A8E}"/>
    <dgm:cxn modelId="{BC4C925C-58A9-4BA4-8F0D-7518FACC6DE6}" srcId="{50992ACC-1D77-4CF2-A8DD-4EDBA23567E4}" destId="{6AC4A1DC-D3B8-4138-9F4C-08257DEDE8A6}" srcOrd="1" destOrd="0" parTransId="{4D586BE5-2430-4926-8BC1-DDC5F39A95EB}" sibTransId="{9CCB88D7-03FF-4F35-AEEA-FF11BC3F2597}"/>
    <dgm:cxn modelId="{51C9C444-0408-44CF-BF18-0CBA2E423896}" type="presOf" srcId="{A30E1BC9-6615-43AF-9846-6E1C4A41D59A}" destId="{3FC71C66-DFFA-47BC-BFCC-BEDC5CC25A91}" srcOrd="0" destOrd="1" presId="urn:microsoft.com/office/officeart/2005/8/layout/vList3"/>
    <dgm:cxn modelId="{338C7B46-CCDA-4519-8A0B-9EB972EA496F}" type="presOf" srcId="{E1CA8162-8AAD-4DFE-B67F-E250C4F087D0}" destId="{F673F749-EE2B-4317-AE67-501E0479E8A8}" srcOrd="0" destOrd="0" presId="urn:microsoft.com/office/officeart/2005/8/layout/vList3"/>
    <dgm:cxn modelId="{C416BF47-7DC9-45A3-8859-08C76292630E}" type="presOf" srcId="{6AC4A1DC-D3B8-4138-9F4C-08257DEDE8A6}" destId="{46D9151E-6FDD-4DF7-A9F2-3BFF8B68E1DC}" srcOrd="0" destOrd="2" presId="urn:microsoft.com/office/officeart/2005/8/layout/vList3"/>
    <dgm:cxn modelId="{3705C76E-2849-449D-BC45-9C8C9F21587F}" srcId="{77C91ADD-4CDE-4229-A505-128551B1DDA5}" destId="{E1CA8162-8AAD-4DFE-B67F-E250C4F087D0}" srcOrd="1" destOrd="0" parTransId="{49455780-659C-42AD-AFEE-3590600E63B1}" sibTransId="{0E4F73D7-9B95-4318-BD84-1D0B4119741A}"/>
    <dgm:cxn modelId="{D25B186F-A59F-4389-9F1C-8678AC1BBF85}" srcId="{E1CA8162-8AAD-4DFE-B67F-E250C4F087D0}" destId="{FFF1E46A-86CC-46A0-9388-C41AC662DCDE}" srcOrd="0" destOrd="0" parTransId="{0C55DB09-2B39-4A3F-9C24-A8498BBA153D}" sibTransId="{BC79E435-EA0D-445F-8A89-5F28B98847AA}"/>
    <dgm:cxn modelId="{0605D580-0ECB-4077-B749-8360785935D5}" type="presOf" srcId="{A93FF12D-B17E-4FA8-AAC6-6899626089F3}" destId="{857A161A-1C63-400B-BEC1-E7A870EC92CC}" srcOrd="0" destOrd="1" presId="urn:microsoft.com/office/officeart/2005/8/layout/vList3"/>
    <dgm:cxn modelId="{CDEF0B8E-8818-420C-87FD-78AC8950C9AB}" type="presOf" srcId="{154E6754-ABB0-4AAC-88A3-DD8820297AA9}" destId="{857A161A-1C63-400B-BEC1-E7A870EC92CC}" srcOrd="0" destOrd="0" presId="urn:microsoft.com/office/officeart/2005/8/layout/vList3"/>
    <dgm:cxn modelId="{7D847D9A-1258-4899-A385-34143180E0AE}" type="presOf" srcId="{0A99ED5B-1AA3-40E3-B207-B18F134942E3}" destId="{F673F749-EE2B-4317-AE67-501E0479E8A8}" srcOrd="0" destOrd="2" presId="urn:microsoft.com/office/officeart/2005/8/layout/vList3"/>
    <dgm:cxn modelId="{448897AB-12AD-49E8-A1A6-6936D9F6878F}" type="presOf" srcId="{FE13B13A-962F-4D4F-8B9C-8C0441B2C3BB}" destId="{3FC71C66-DFFA-47BC-BFCC-BEDC5CC25A91}" srcOrd="0" destOrd="0" presId="urn:microsoft.com/office/officeart/2005/8/layout/vList3"/>
    <dgm:cxn modelId="{BD7F6DB1-70F0-4486-AA6E-FB6CCF8B1BB0}" srcId="{E1CA8162-8AAD-4DFE-B67F-E250C4F087D0}" destId="{0A99ED5B-1AA3-40E3-B207-B18F134942E3}" srcOrd="1" destOrd="0" parTransId="{1F5CE66E-B7BF-4175-B49E-AD282EA6AC67}" sibTransId="{EA743333-A342-4112-A9BE-B47D0FF7E714}"/>
    <dgm:cxn modelId="{435D06B2-72FB-4E58-A5D1-C8CEB2FFE661}" type="presOf" srcId="{FFF1E46A-86CC-46A0-9388-C41AC662DCDE}" destId="{F673F749-EE2B-4317-AE67-501E0479E8A8}" srcOrd="0" destOrd="1" presId="urn:microsoft.com/office/officeart/2005/8/layout/vList3"/>
    <dgm:cxn modelId="{491D16B7-9780-4803-AD6A-900507D18890}" type="presOf" srcId="{51016B0C-E875-4E29-A6F8-7FCC43D8D81C}" destId="{46D9151E-6FDD-4DF7-A9F2-3BFF8B68E1DC}" srcOrd="0" destOrd="1" presId="urn:microsoft.com/office/officeart/2005/8/layout/vList3"/>
    <dgm:cxn modelId="{E453B0BF-69C3-4180-BB77-ECC7AFBD3B18}" srcId="{77C91ADD-4CDE-4229-A505-128551B1DDA5}" destId="{50992ACC-1D77-4CF2-A8DD-4EDBA23567E4}" srcOrd="2" destOrd="0" parTransId="{53470044-EBEB-4ECF-9A10-8D45076D2FC2}" sibTransId="{CA889EC7-C2E1-4349-95B2-32473226B84C}"/>
    <dgm:cxn modelId="{4F1726C5-70F1-4C71-B861-AE5AEA3C097B}" type="presOf" srcId="{77C91ADD-4CDE-4229-A505-128551B1DDA5}" destId="{3C251EA1-8718-4FFB-A344-F10A448166F5}" srcOrd="0" destOrd="0" presId="urn:microsoft.com/office/officeart/2005/8/layout/vList3"/>
    <dgm:cxn modelId="{971A22C9-63C7-409B-9749-C3669E463958}" srcId="{154E6754-ABB0-4AAC-88A3-DD8820297AA9}" destId="{A93FF12D-B17E-4FA8-AAC6-6899626089F3}" srcOrd="0" destOrd="0" parTransId="{62EB3E2B-4238-4F0E-8AA6-D4BA5B334022}" sibTransId="{F974085A-7333-406A-A45B-FC00E3551B34}"/>
    <dgm:cxn modelId="{29E8E0D3-3253-4B66-A9B8-A71A18534334}" type="presOf" srcId="{50992ACC-1D77-4CF2-A8DD-4EDBA23567E4}" destId="{46D9151E-6FDD-4DF7-A9F2-3BFF8B68E1DC}" srcOrd="0" destOrd="0" presId="urn:microsoft.com/office/officeart/2005/8/layout/vList3"/>
    <dgm:cxn modelId="{B3C74BEF-81DA-426D-BB46-520C6FF76A21}" srcId="{77C91ADD-4CDE-4229-A505-128551B1DDA5}" destId="{154E6754-ABB0-4AAC-88A3-DD8820297AA9}" srcOrd="0" destOrd="0" parTransId="{FA939DE8-1720-4EDB-804B-565E88AAA47C}" sibTransId="{908B2AF2-4378-49F2-AE08-A3F1FE1C4FD0}"/>
    <dgm:cxn modelId="{DB72DBF0-03C9-45B4-B3EC-92A8AA7B49F2}" srcId="{50992ACC-1D77-4CF2-A8DD-4EDBA23567E4}" destId="{51016B0C-E875-4E29-A6F8-7FCC43D8D81C}" srcOrd="0" destOrd="0" parTransId="{CC868DAB-2019-492C-A805-8DF09C6A51E4}" sibTransId="{77A755C5-E710-4AD6-AC16-74706CF9CA3B}"/>
    <dgm:cxn modelId="{A25ACDB5-F8DE-43BD-9DC4-48C2DD69479D}" type="presParOf" srcId="{3C251EA1-8718-4FFB-A344-F10A448166F5}" destId="{E7048048-D76A-4013-957A-8AC4DC89EE57}" srcOrd="0" destOrd="0" presId="urn:microsoft.com/office/officeart/2005/8/layout/vList3"/>
    <dgm:cxn modelId="{8C7110CE-B9A6-4A6C-B67B-6DFF0851A0C1}" type="presParOf" srcId="{E7048048-D76A-4013-957A-8AC4DC89EE57}" destId="{CB1639B0-07B3-4027-B182-2FA378B7475C}" srcOrd="0" destOrd="0" presId="urn:microsoft.com/office/officeart/2005/8/layout/vList3"/>
    <dgm:cxn modelId="{82FB8832-A7E8-4C77-A072-7A7A9FF072BB}" type="presParOf" srcId="{E7048048-D76A-4013-957A-8AC4DC89EE57}" destId="{857A161A-1C63-400B-BEC1-E7A870EC92CC}" srcOrd="1" destOrd="0" presId="urn:microsoft.com/office/officeart/2005/8/layout/vList3"/>
    <dgm:cxn modelId="{CDD27C3D-84A1-4D22-B8A7-99B974381516}" type="presParOf" srcId="{3C251EA1-8718-4FFB-A344-F10A448166F5}" destId="{DB304111-AECE-4463-BC1E-1CCF3E9C8DCF}" srcOrd="1" destOrd="0" presId="urn:microsoft.com/office/officeart/2005/8/layout/vList3"/>
    <dgm:cxn modelId="{838C187A-4CA5-4F65-9458-65502AF97B43}" type="presParOf" srcId="{3C251EA1-8718-4FFB-A344-F10A448166F5}" destId="{6C305007-BBAE-4644-924E-4708C250F91A}" srcOrd="2" destOrd="0" presId="urn:microsoft.com/office/officeart/2005/8/layout/vList3"/>
    <dgm:cxn modelId="{B6BD4F04-1601-4F6F-BAD6-18D825239A8C}" type="presParOf" srcId="{6C305007-BBAE-4644-924E-4708C250F91A}" destId="{6DAF89DA-DEC3-4150-A894-0B98CC9E0628}" srcOrd="0" destOrd="0" presId="urn:microsoft.com/office/officeart/2005/8/layout/vList3"/>
    <dgm:cxn modelId="{38A7BC0F-4DCA-4E7A-884D-B5162E3C798F}" type="presParOf" srcId="{6C305007-BBAE-4644-924E-4708C250F91A}" destId="{F673F749-EE2B-4317-AE67-501E0479E8A8}" srcOrd="1" destOrd="0" presId="urn:microsoft.com/office/officeart/2005/8/layout/vList3"/>
    <dgm:cxn modelId="{E6459FCE-A5F9-4163-89AA-AC2A62C57781}" type="presParOf" srcId="{3C251EA1-8718-4FFB-A344-F10A448166F5}" destId="{42DB145A-B99E-4F36-84D3-B5FC85765458}" srcOrd="3" destOrd="0" presId="urn:microsoft.com/office/officeart/2005/8/layout/vList3"/>
    <dgm:cxn modelId="{CBADB6A2-A511-4F1C-80EB-37FBDABC8916}" type="presParOf" srcId="{3C251EA1-8718-4FFB-A344-F10A448166F5}" destId="{8A6D5DE0-64A9-4943-8396-57EC5349534F}" srcOrd="4" destOrd="0" presId="urn:microsoft.com/office/officeart/2005/8/layout/vList3"/>
    <dgm:cxn modelId="{05F48E77-687C-418C-AC23-E796FAF8F37B}" type="presParOf" srcId="{8A6D5DE0-64A9-4943-8396-57EC5349534F}" destId="{142731DA-3D1E-4A2B-A588-9077D7E1F95F}" srcOrd="0" destOrd="0" presId="urn:microsoft.com/office/officeart/2005/8/layout/vList3"/>
    <dgm:cxn modelId="{68620931-81EB-41B3-8828-D9BEEBA6CA44}" type="presParOf" srcId="{8A6D5DE0-64A9-4943-8396-57EC5349534F}" destId="{46D9151E-6FDD-4DF7-A9F2-3BFF8B68E1DC}" srcOrd="1" destOrd="0" presId="urn:microsoft.com/office/officeart/2005/8/layout/vList3"/>
    <dgm:cxn modelId="{A69D62F4-99F5-4CFB-856E-6455C0896BFE}" type="presParOf" srcId="{3C251EA1-8718-4FFB-A344-F10A448166F5}" destId="{A80B683A-6DD8-4340-8900-99E78B4E158F}" srcOrd="5" destOrd="0" presId="urn:microsoft.com/office/officeart/2005/8/layout/vList3"/>
    <dgm:cxn modelId="{F4D7E652-1403-4CB4-9EA0-D74BC3E5E339}" type="presParOf" srcId="{3C251EA1-8718-4FFB-A344-F10A448166F5}" destId="{71E91798-2E17-495F-AA38-F2ED6396A48C}" srcOrd="6" destOrd="0" presId="urn:microsoft.com/office/officeart/2005/8/layout/vList3"/>
    <dgm:cxn modelId="{30D9BB70-3FD6-40C2-9117-049A128EFF1A}" type="presParOf" srcId="{71E91798-2E17-495F-AA38-F2ED6396A48C}" destId="{28BCB958-A70C-4452-A4EA-0605B15AC07B}" srcOrd="0" destOrd="0" presId="urn:microsoft.com/office/officeart/2005/8/layout/vList3"/>
    <dgm:cxn modelId="{AFEDF0E7-8578-4565-B201-7BFFC5B9759A}" type="presParOf" srcId="{71E91798-2E17-495F-AA38-F2ED6396A48C}" destId="{3FC71C66-DFFA-47BC-BFCC-BEDC5CC25A9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B41F79-C33A-4F25-8AB6-E761E26C28B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fr-FR"/>
        </a:p>
      </dgm:t>
    </dgm:pt>
    <dgm:pt modelId="{4547664E-FBA9-4405-916A-0101232228B7}">
      <dgm:prSet/>
      <dgm:spPr/>
      <dgm:t>
        <a:bodyPr/>
        <a:lstStyle/>
        <a:p>
          <a:r>
            <a:rPr lang="fr-FR"/>
            <a:t>Sélectionner le meilleur algorithme adapté à notre problématique</a:t>
          </a:r>
        </a:p>
      </dgm:t>
    </dgm:pt>
    <dgm:pt modelId="{C854E88F-7168-4929-98C0-EF0C016713E6}" type="parTrans" cxnId="{4BBB000D-B3F3-4C46-A70B-EFC91F2D3A12}">
      <dgm:prSet/>
      <dgm:spPr/>
      <dgm:t>
        <a:bodyPr/>
        <a:lstStyle/>
        <a:p>
          <a:endParaRPr lang="fr-FR"/>
        </a:p>
      </dgm:t>
    </dgm:pt>
    <dgm:pt modelId="{F0065641-8A89-4541-B368-B5FCA04FE3E9}" type="sibTrans" cxnId="{4BBB000D-B3F3-4C46-A70B-EFC91F2D3A12}">
      <dgm:prSet/>
      <dgm:spPr/>
      <dgm:t>
        <a:bodyPr/>
        <a:lstStyle/>
        <a:p>
          <a:endParaRPr lang="fr-FR"/>
        </a:p>
      </dgm:t>
    </dgm:pt>
    <dgm:pt modelId="{41DDBE19-840A-49BA-B055-6A325A719A65}">
      <dgm:prSet/>
      <dgm:spPr/>
      <dgm:t>
        <a:bodyPr/>
        <a:lstStyle/>
        <a:p>
          <a:r>
            <a:rPr lang="fr-FR"/>
            <a:t>Optimiser ses hyperparamètres</a:t>
          </a:r>
        </a:p>
      </dgm:t>
    </dgm:pt>
    <dgm:pt modelId="{DAA2D0B8-1339-486A-95CF-AF68C1165324}" type="parTrans" cxnId="{41CF1A16-B4D3-4365-91EE-D16AB514C0F5}">
      <dgm:prSet/>
      <dgm:spPr/>
      <dgm:t>
        <a:bodyPr/>
        <a:lstStyle/>
        <a:p>
          <a:endParaRPr lang="fr-FR"/>
        </a:p>
      </dgm:t>
    </dgm:pt>
    <dgm:pt modelId="{78C4DABF-7DB4-412B-AE6B-C98D998B2193}" type="sibTrans" cxnId="{41CF1A16-B4D3-4365-91EE-D16AB514C0F5}">
      <dgm:prSet/>
      <dgm:spPr/>
      <dgm:t>
        <a:bodyPr/>
        <a:lstStyle/>
        <a:p>
          <a:endParaRPr lang="fr-FR"/>
        </a:p>
      </dgm:t>
    </dgm:pt>
    <dgm:pt modelId="{AB84909F-E534-4624-80BE-57CA5823B937}" type="pres">
      <dgm:prSet presAssocID="{8FB41F79-C33A-4F25-8AB6-E761E26C28B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415CE2-3D12-468E-93DF-797D1AE6A63B}" type="pres">
      <dgm:prSet presAssocID="{4547664E-FBA9-4405-916A-0101232228B7}" presName="hierRoot1" presStyleCnt="0">
        <dgm:presLayoutVars>
          <dgm:hierBranch val="init"/>
        </dgm:presLayoutVars>
      </dgm:prSet>
      <dgm:spPr/>
    </dgm:pt>
    <dgm:pt modelId="{43903DAB-2253-45C1-BE0C-CD64AF20F4F0}" type="pres">
      <dgm:prSet presAssocID="{4547664E-FBA9-4405-916A-0101232228B7}" presName="rootComposite1" presStyleCnt="0"/>
      <dgm:spPr/>
    </dgm:pt>
    <dgm:pt modelId="{9F78A83E-1AC0-44B6-BA62-8DAA24019283}" type="pres">
      <dgm:prSet presAssocID="{4547664E-FBA9-4405-916A-0101232228B7}" presName="rootText1" presStyleLbl="alignAcc1" presStyleIdx="0" presStyleCnt="0">
        <dgm:presLayoutVars>
          <dgm:chPref val="3"/>
        </dgm:presLayoutVars>
      </dgm:prSet>
      <dgm:spPr/>
    </dgm:pt>
    <dgm:pt modelId="{01E1B618-B1E0-41A1-A950-9AA6542E295A}" type="pres">
      <dgm:prSet presAssocID="{4547664E-FBA9-4405-916A-0101232228B7}" presName="topArc1" presStyleLbl="parChTrans1D1" presStyleIdx="0" presStyleCnt="4"/>
      <dgm:spPr/>
    </dgm:pt>
    <dgm:pt modelId="{790BE343-26BC-4478-A380-1C9E1A8E89E0}" type="pres">
      <dgm:prSet presAssocID="{4547664E-FBA9-4405-916A-0101232228B7}" presName="bottomArc1" presStyleLbl="parChTrans1D1" presStyleIdx="1" presStyleCnt="4"/>
      <dgm:spPr/>
    </dgm:pt>
    <dgm:pt modelId="{276B9BEC-7A57-4C4A-9579-C78224FDBBFC}" type="pres">
      <dgm:prSet presAssocID="{4547664E-FBA9-4405-916A-0101232228B7}" presName="topConnNode1" presStyleLbl="node1" presStyleIdx="0" presStyleCnt="0"/>
      <dgm:spPr/>
    </dgm:pt>
    <dgm:pt modelId="{590BE37B-7203-46D9-8156-8276B0BBC282}" type="pres">
      <dgm:prSet presAssocID="{4547664E-FBA9-4405-916A-0101232228B7}" presName="hierChild2" presStyleCnt="0"/>
      <dgm:spPr/>
    </dgm:pt>
    <dgm:pt modelId="{3E5398DF-89FB-47F8-80A9-E2B5C58E4545}" type="pres">
      <dgm:prSet presAssocID="{4547664E-FBA9-4405-916A-0101232228B7}" presName="hierChild3" presStyleCnt="0"/>
      <dgm:spPr/>
    </dgm:pt>
    <dgm:pt modelId="{D99924FE-8EE8-4EAD-AAC4-B3CED8EEE1A1}" type="pres">
      <dgm:prSet presAssocID="{41DDBE19-840A-49BA-B055-6A325A719A65}" presName="hierRoot1" presStyleCnt="0">
        <dgm:presLayoutVars>
          <dgm:hierBranch val="init"/>
        </dgm:presLayoutVars>
      </dgm:prSet>
      <dgm:spPr/>
    </dgm:pt>
    <dgm:pt modelId="{A1DC49AE-1877-4BAD-999B-5CBA84C4062A}" type="pres">
      <dgm:prSet presAssocID="{41DDBE19-840A-49BA-B055-6A325A719A65}" presName="rootComposite1" presStyleCnt="0"/>
      <dgm:spPr/>
    </dgm:pt>
    <dgm:pt modelId="{1A58C3E2-AE19-44BA-BC4B-3D910F24F1D8}" type="pres">
      <dgm:prSet presAssocID="{41DDBE19-840A-49BA-B055-6A325A719A65}" presName="rootText1" presStyleLbl="alignAcc1" presStyleIdx="0" presStyleCnt="0">
        <dgm:presLayoutVars>
          <dgm:chPref val="3"/>
        </dgm:presLayoutVars>
      </dgm:prSet>
      <dgm:spPr/>
    </dgm:pt>
    <dgm:pt modelId="{25D0B76E-8A57-46C0-A198-122DF0E15D00}" type="pres">
      <dgm:prSet presAssocID="{41DDBE19-840A-49BA-B055-6A325A719A65}" presName="topArc1" presStyleLbl="parChTrans1D1" presStyleIdx="2" presStyleCnt="4"/>
      <dgm:spPr/>
    </dgm:pt>
    <dgm:pt modelId="{EBAC6366-0C47-4D2E-8AE6-1194B04CEFEB}" type="pres">
      <dgm:prSet presAssocID="{41DDBE19-840A-49BA-B055-6A325A719A65}" presName="bottomArc1" presStyleLbl="parChTrans1D1" presStyleIdx="3" presStyleCnt="4"/>
      <dgm:spPr/>
    </dgm:pt>
    <dgm:pt modelId="{235C9A9A-D282-4DF6-B47B-5DD356949DED}" type="pres">
      <dgm:prSet presAssocID="{41DDBE19-840A-49BA-B055-6A325A719A65}" presName="topConnNode1" presStyleLbl="node1" presStyleIdx="0" presStyleCnt="0"/>
      <dgm:spPr/>
    </dgm:pt>
    <dgm:pt modelId="{2384C30F-E52F-4CF8-BB28-5B46081F77C8}" type="pres">
      <dgm:prSet presAssocID="{41DDBE19-840A-49BA-B055-6A325A719A65}" presName="hierChild2" presStyleCnt="0"/>
      <dgm:spPr/>
    </dgm:pt>
    <dgm:pt modelId="{AE5BEC52-2148-4FAE-86AD-7B3D89454531}" type="pres">
      <dgm:prSet presAssocID="{41DDBE19-840A-49BA-B055-6A325A719A65}" presName="hierChild3" presStyleCnt="0"/>
      <dgm:spPr/>
    </dgm:pt>
  </dgm:ptLst>
  <dgm:cxnLst>
    <dgm:cxn modelId="{4BBB000D-B3F3-4C46-A70B-EFC91F2D3A12}" srcId="{8FB41F79-C33A-4F25-8AB6-E761E26C28BB}" destId="{4547664E-FBA9-4405-916A-0101232228B7}" srcOrd="0" destOrd="0" parTransId="{C854E88F-7168-4929-98C0-EF0C016713E6}" sibTransId="{F0065641-8A89-4541-B368-B5FCA04FE3E9}"/>
    <dgm:cxn modelId="{41CF1A16-B4D3-4365-91EE-D16AB514C0F5}" srcId="{8FB41F79-C33A-4F25-8AB6-E761E26C28BB}" destId="{41DDBE19-840A-49BA-B055-6A325A719A65}" srcOrd="1" destOrd="0" parTransId="{DAA2D0B8-1339-486A-95CF-AF68C1165324}" sibTransId="{78C4DABF-7DB4-412B-AE6B-C98D998B2193}"/>
    <dgm:cxn modelId="{FBB17F24-C418-45EF-BD08-3283B376B9FB}" type="presOf" srcId="{41DDBE19-840A-49BA-B055-6A325A719A65}" destId="{235C9A9A-D282-4DF6-B47B-5DD356949DED}" srcOrd="1" destOrd="0" presId="urn:microsoft.com/office/officeart/2008/layout/HalfCircleOrganizationChart"/>
    <dgm:cxn modelId="{584B514C-D797-4E64-8DAA-90332A7B42A5}" type="presOf" srcId="{4547664E-FBA9-4405-916A-0101232228B7}" destId="{276B9BEC-7A57-4C4A-9579-C78224FDBBFC}" srcOrd="1" destOrd="0" presId="urn:microsoft.com/office/officeart/2008/layout/HalfCircleOrganizationChart"/>
    <dgm:cxn modelId="{F324564E-361E-4745-86C0-244B78ED2F00}" type="presOf" srcId="{4547664E-FBA9-4405-916A-0101232228B7}" destId="{9F78A83E-1AC0-44B6-BA62-8DAA24019283}" srcOrd="0" destOrd="0" presId="urn:microsoft.com/office/officeart/2008/layout/HalfCircleOrganizationChart"/>
    <dgm:cxn modelId="{9B03BE99-C443-4243-9610-1277D260ED0C}" type="presOf" srcId="{41DDBE19-840A-49BA-B055-6A325A719A65}" destId="{1A58C3E2-AE19-44BA-BC4B-3D910F24F1D8}" srcOrd="0" destOrd="0" presId="urn:microsoft.com/office/officeart/2008/layout/HalfCircleOrganizationChart"/>
    <dgm:cxn modelId="{85995FB5-86C1-4537-9044-213682281A38}" type="presOf" srcId="{8FB41F79-C33A-4F25-8AB6-E761E26C28BB}" destId="{AB84909F-E534-4624-80BE-57CA5823B937}" srcOrd="0" destOrd="0" presId="urn:microsoft.com/office/officeart/2008/layout/HalfCircleOrganizationChart"/>
    <dgm:cxn modelId="{C07885F4-0402-4535-BB2C-412DD41D1484}" type="presParOf" srcId="{AB84909F-E534-4624-80BE-57CA5823B937}" destId="{FA415CE2-3D12-468E-93DF-797D1AE6A63B}" srcOrd="0" destOrd="0" presId="urn:microsoft.com/office/officeart/2008/layout/HalfCircleOrganizationChart"/>
    <dgm:cxn modelId="{91245047-E5AD-40CF-AE99-82897189A6BB}" type="presParOf" srcId="{FA415CE2-3D12-468E-93DF-797D1AE6A63B}" destId="{43903DAB-2253-45C1-BE0C-CD64AF20F4F0}" srcOrd="0" destOrd="0" presId="urn:microsoft.com/office/officeart/2008/layout/HalfCircleOrganizationChart"/>
    <dgm:cxn modelId="{007E0539-E2E6-45AF-8A23-247E3DC554DA}" type="presParOf" srcId="{43903DAB-2253-45C1-BE0C-CD64AF20F4F0}" destId="{9F78A83E-1AC0-44B6-BA62-8DAA24019283}" srcOrd="0" destOrd="0" presId="urn:microsoft.com/office/officeart/2008/layout/HalfCircleOrganizationChart"/>
    <dgm:cxn modelId="{912B8763-91DB-40D6-89C5-E375066BA20B}" type="presParOf" srcId="{43903DAB-2253-45C1-BE0C-CD64AF20F4F0}" destId="{01E1B618-B1E0-41A1-A950-9AA6542E295A}" srcOrd="1" destOrd="0" presId="urn:microsoft.com/office/officeart/2008/layout/HalfCircleOrganizationChart"/>
    <dgm:cxn modelId="{D4EBF641-055F-4704-83C0-1024B111FBBD}" type="presParOf" srcId="{43903DAB-2253-45C1-BE0C-CD64AF20F4F0}" destId="{790BE343-26BC-4478-A380-1C9E1A8E89E0}" srcOrd="2" destOrd="0" presId="urn:microsoft.com/office/officeart/2008/layout/HalfCircleOrganizationChart"/>
    <dgm:cxn modelId="{FA03380E-8D8D-4DE7-865B-7C08F02574F6}" type="presParOf" srcId="{43903DAB-2253-45C1-BE0C-CD64AF20F4F0}" destId="{276B9BEC-7A57-4C4A-9579-C78224FDBBFC}" srcOrd="3" destOrd="0" presId="urn:microsoft.com/office/officeart/2008/layout/HalfCircleOrganizationChart"/>
    <dgm:cxn modelId="{35B16EFE-2A8C-464D-B9D2-8E2074C7C638}" type="presParOf" srcId="{FA415CE2-3D12-468E-93DF-797D1AE6A63B}" destId="{590BE37B-7203-46D9-8156-8276B0BBC282}" srcOrd="1" destOrd="0" presId="urn:microsoft.com/office/officeart/2008/layout/HalfCircleOrganizationChart"/>
    <dgm:cxn modelId="{C66A5DF9-7E32-4A88-AF26-C318FDE15355}" type="presParOf" srcId="{FA415CE2-3D12-468E-93DF-797D1AE6A63B}" destId="{3E5398DF-89FB-47F8-80A9-E2B5C58E4545}" srcOrd="2" destOrd="0" presId="urn:microsoft.com/office/officeart/2008/layout/HalfCircleOrganizationChart"/>
    <dgm:cxn modelId="{B84EDD3C-1278-41F0-BAD6-EB4DE918A523}" type="presParOf" srcId="{AB84909F-E534-4624-80BE-57CA5823B937}" destId="{D99924FE-8EE8-4EAD-AAC4-B3CED8EEE1A1}" srcOrd="1" destOrd="0" presId="urn:microsoft.com/office/officeart/2008/layout/HalfCircleOrganizationChart"/>
    <dgm:cxn modelId="{79100D5A-FE55-41B0-A29B-3D0F633D6CF6}" type="presParOf" srcId="{D99924FE-8EE8-4EAD-AAC4-B3CED8EEE1A1}" destId="{A1DC49AE-1877-4BAD-999B-5CBA84C4062A}" srcOrd="0" destOrd="0" presId="urn:microsoft.com/office/officeart/2008/layout/HalfCircleOrganizationChart"/>
    <dgm:cxn modelId="{196CEB2A-FA50-4FB4-8D32-DA6091E2EBF3}" type="presParOf" srcId="{A1DC49AE-1877-4BAD-999B-5CBA84C4062A}" destId="{1A58C3E2-AE19-44BA-BC4B-3D910F24F1D8}" srcOrd="0" destOrd="0" presId="urn:microsoft.com/office/officeart/2008/layout/HalfCircleOrganizationChart"/>
    <dgm:cxn modelId="{57D3BD0C-8DDE-4870-9FF0-13520234BC6C}" type="presParOf" srcId="{A1DC49AE-1877-4BAD-999B-5CBA84C4062A}" destId="{25D0B76E-8A57-46C0-A198-122DF0E15D00}" srcOrd="1" destOrd="0" presId="urn:microsoft.com/office/officeart/2008/layout/HalfCircleOrganizationChart"/>
    <dgm:cxn modelId="{FBCA8E5F-11C6-455D-A637-F0049D2D20A7}" type="presParOf" srcId="{A1DC49AE-1877-4BAD-999B-5CBA84C4062A}" destId="{EBAC6366-0C47-4D2E-8AE6-1194B04CEFEB}" srcOrd="2" destOrd="0" presId="urn:microsoft.com/office/officeart/2008/layout/HalfCircleOrganizationChart"/>
    <dgm:cxn modelId="{0ECFEE01-0D81-4728-8110-735AEF33717A}" type="presParOf" srcId="{A1DC49AE-1877-4BAD-999B-5CBA84C4062A}" destId="{235C9A9A-D282-4DF6-B47B-5DD356949DED}" srcOrd="3" destOrd="0" presId="urn:microsoft.com/office/officeart/2008/layout/HalfCircleOrganizationChart"/>
    <dgm:cxn modelId="{E4E2D673-6CA9-438A-91A6-FCA0A46C9DDE}" type="presParOf" srcId="{D99924FE-8EE8-4EAD-AAC4-B3CED8EEE1A1}" destId="{2384C30F-E52F-4CF8-BB28-5B46081F77C8}" srcOrd="1" destOrd="0" presId="urn:microsoft.com/office/officeart/2008/layout/HalfCircleOrganizationChart"/>
    <dgm:cxn modelId="{B5BBA34C-AF24-42C0-8243-F40150C2CF24}" type="presParOf" srcId="{D99924FE-8EE8-4EAD-AAC4-B3CED8EEE1A1}" destId="{AE5BEC52-2148-4FAE-86AD-7B3D8945453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AAE76-39A9-41B0-8881-327E089A191F}">
      <dsp:nvSpPr>
        <dsp:cNvPr id="0" name=""/>
        <dsp:cNvSpPr/>
      </dsp:nvSpPr>
      <dsp:spPr>
        <a:xfrm>
          <a:off x="334843" y="523162"/>
          <a:ext cx="1042242" cy="10422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C0C3E-A1DE-4B96-A5ED-97788ED7F325}">
      <dsp:nvSpPr>
        <dsp:cNvPr id="0" name=""/>
        <dsp:cNvSpPr/>
      </dsp:nvSpPr>
      <dsp:spPr>
        <a:xfrm>
          <a:off x="556960" y="745279"/>
          <a:ext cx="598007" cy="598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67243-7163-4680-88F5-4CBE234BAB4B}">
      <dsp:nvSpPr>
        <dsp:cNvPr id="0" name=""/>
        <dsp:cNvSpPr/>
      </dsp:nvSpPr>
      <dsp:spPr>
        <a:xfrm>
          <a:off x="1667" y="189003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Introduction</a:t>
          </a:r>
          <a:endParaRPr lang="en-US" sz="1400" kern="1200"/>
        </a:p>
      </dsp:txBody>
      <dsp:txXfrm>
        <a:off x="1667" y="1890037"/>
        <a:ext cx="1708593" cy="683437"/>
      </dsp:txXfrm>
    </dsp:sp>
    <dsp:sp modelId="{15F99D45-3D23-4361-A198-1A4EEA312A91}">
      <dsp:nvSpPr>
        <dsp:cNvPr id="0" name=""/>
        <dsp:cNvSpPr/>
      </dsp:nvSpPr>
      <dsp:spPr>
        <a:xfrm>
          <a:off x="2342440" y="523162"/>
          <a:ext cx="1042242" cy="10422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92A24-A0CF-4C34-8863-578315AFE4A2}">
      <dsp:nvSpPr>
        <dsp:cNvPr id="0" name=""/>
        <dsp:cNvSpPr/>
      </dsp:nvSpPr>
      <dsp:spPr>
        <a:xfrm>
          <a:off x="2564557" y="745279"/>
          <a:ext cx="598007" cy="598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C5B21-1F73-475B-8F36-BCF0BE04A724}">
      <dsp:nvSpPr>
        <dsp:cNvPr id="0" name=""/>
        <dsp:cNvSpPr/>
      </dsp:nvSpPr>
      <dsp:spPr>
        <a:xfrm>
          <a:off x="2009264" y="189003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Analyse et Préparation des données</a:t>
          </a:r>
          <a:endParaRPr lang="en-US" sz="1400" kern="1200"/>
        </a:p>
      </dsp:txBody>
      <dsp:txXfrm>
        <a:off x="2009264" y="1890037"/>
        <a:ext cx="1708593" cy="683437"/>
      </dsp:txXfrm>
    </dsp:sp>
    <dsp:sp modelId="{C53036FB-8403-4829-85E6-76BEFC5D58D1}">
      <dsp:nvSpPr>
        <dsp:cNvPr id="0" name=""/>
        <dsp:cNvSpPr/>
      </dsp:nvSpPr>
      <dsp:spPr>
        <a:xfrm>
          <a:off x="4350038" y="523162"/>
          <a:ext cx="1042242" cy="10422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BBEF6-0BEF-4648-B9B1-9C2394EAAD42}">
      <dsp:nvSpPr>
        <dsp:cNvPr id="0" name=""/>
        <dsp:cNvSpPr/>
      </dsp:nvSpPr>
      <dsp:spPr>
        <a:xfrm>
          <a:off x="4572155" y="745279"/>
          <a:ext cx="598007" cy="598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9F59B-070C-403F-BB12-6A22DA24993A}">
      <dsp:nvSpPr>
        <dsp:cNvPr id="0" name=""/>
        <dsp:cNvSpPr/>
      </dsp:nvSpPr>
      <dsp:spPr>
        <a:xfrm>
          <a:off x="4016862" y="189003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Sélection du modèle de Machine Learning</a:t>
          </a:r>
          <a:endParaRPr lang="en-US" sz="1400" kern="1200"/>
        </a:p>
      </dsp:txBody>
      <dsp:txXfrm>
        <a:off x="4016862" y="1890037"/>
        <a:ext cx="1708593" cy="683437"/>
      </dsp:txXfrm>
    </dsp:sp>
    <dsp:sp modelId="{E0860DC4-0049-42B7-9B3D-A9086C5B55A0}">
      <dsp:nvSpPr>
        <dsp:cNvPr id="0" name=""/>
        <dsp:cNvSpPr/>
      </dsp:nvSpPr>
      <dsp:spPr>
        <a:xfrm>
          <a:off x="6357636" y="523162"/>
          <a:ext cx="1042242" cy="10422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1F812-04B0-4BCB-BAC9-75EC13CC90E3}">
      <dsp:nvSpPr>
        <dsp:cNvPr id="0" name=""/>
        <dsp:cNvSpPr/>
      </dsp:nvSpPr>
      <dsp:spPr>
        <a:xfrm>
          <a:off x="6579753" y="745279"/>
          <a:ext cx="598007" cy="5980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05F1C-4491-4FAD-86B5-FB44A4E79203}">
      <dsp:nvSpPr>
        <dsp:cNvPr id="0" name=""/>
        <dsp:cNvSpPr/>
      </dsp:nvSpPr>
      <dsp:spPr>
        <a:xfrm>
          <a:off x="6024460" y="189003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 dirty="0"/>
            <a:t>Optimisation </a:t>
          </a:r>
          <a:br>
            <a:rPr lang="fr-FR" sz="1400" kern="1200" dirty="0"/>
          </a:br>
          <a:r>
            <a:rPr lang="fr-FR" sz="1400" kern="1200" dirty="0"/>
            <a:t>du seuil</a:t>
          </a:r>
          <a:endParaRPr lang="en-US" sz="1400" kern="1200" dirty="0"/>
        </a:p>
      </dsp:txBody>
      <dsp:txXfrm>
        <a:off x="6024460" y="1890037"/>
        <a:ext cx="1708593" cy="683437"/>
      </dsp:txXfrm>
    </dsp:sp>
    <dsp:sp modelId="{227D69FB-0C2F-4F47-8B06-0F560CD3C412}">
      <dsp:nvSpPr>
        <dsp:cNvPr id="0" name=""/>
        <dsp:cNvSpPr/>
      </dsp:nvSpPr>
      <dsp:spPr>
        <a:xfrm>
          <a:off x="8365233" y="523162"/>
          <a:ext cx="1042242" cy="10422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5D78D-530A-412E-B1A6-E3A35077D565}">
      <dsp:nvSpPr>
        <dsp:cNvPr id="0" name=""/>
        <dsp:cNvSpPr/>
      </dsp:nvSpPr>
      <dsp:spPr>
        <a:xfrm>
          <a:off x="8587350" y="745279"/>
          <a:ext cx="598007" cy="5980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16B5E-51C4-4E06-A25B-869C5DAF22F5}">
      <dsp:nvSpPr>
        <dsp:cNvPr id="0" name=""/>
        <dsp:cNvSpPr/>
      </dsp:nvSpPr>
      <dsp:spPr>
        <a:xfrm>
          <a:off x="8032057" y="189003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Présentation du Dashboard</a:t>
          </a:r>
          <a:endParaRPr lang="en-US" sz="1400" kern="1200"/>
        </a:p>
      </dsp:txBody>
      <dsp:txXfrm>
        <a:off x="8032057" y="1890037"/>
        <a:ext cx="1708593" cy="6834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D83E0-E3B1-41A6-8EF7-A3C46E35A58F}">
      <dsp:nvSpPr>
        <dsp:cNvPr id="0" name=""/>
        <dsp:cNvSpPr/>
      </dsp:nvSpPr>
      <dsp:spPr>
        <a:xfrm rot="10800000">
          <a:off x="2025183" y="381"/>
          <a:ext cx="6662444" cy="138819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5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Test de l’ensemble des 8 algorithmes avec des hyperparamètres prédéfinis</a:t>
          </a:r>
        </a:p>
      </dsp:txBody>
      <dsp:txXfrm rot="10800000">
        <a:off x="2372231" y="381"/>
        <a:ext cx="6315396" cy="1388194"/>
      </dsp:txXfrm>
    </dsp:sp>
    <dsp:sp modelId="{0E7ED743-295F-47F8-8AF2-8DA0F18472FB}">
      <dsp:nvSpPr>
        <dsp:cNvPr id="0" name=""/>
        <dsp:cNvSpPr/>
      </dsp:nvSpPr>
      <dsp:spPr>
        <a:xfrm>
          <a:off x="1331085" y="381"/>
          <a:ext cx="1388194" cy="13881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D544A-E496-4EFE-815D-E5ED2EBFEE7E}">
      <dsp:nvSpPr>
        <dsp:cNvPr id="0" name=""/>
        <dsp:cNvSpPr/>
      </dsp:nvSpPr>
      <dsp:spPr>
        <a:xfrm rot="10800000">
          <a:off x="2025183" y="1735624"/>
          <a:ext cx="6662444" cy="138819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5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Test des 2 meilleurs algorithmes avec recherche des meilleurs hyperparamètres</a:t>
          </a:r>
        </a:p>
      </dsp:txBody>
      <dsp:txXfrm rot="10800000">
        <a:off x="2372231" y="1735624"/>
        <a:ext cx="6315396" cy="1388194"/>
      </dsp:txXfrm>
    </dsp:sp>
    <dsp:sp modelId="{FD07D33C-686C-4E12-99C9-B059D25F3D22}">
      <dsp:nvSpPr>
        <dsp:cNvPr id="0" name=""/>
        <dsp:cNvSpPr/>
      </dsp:nvSpPr>
      <dsp:spPr>
        <a:xfrm>
          <a:off x="1331085" y="1735624"/>
          <a:ext cx="1388194" cy="13881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DFE98-BC6C-4E5B-B9AA-51D1561BE954}">
      <dsp:nvSpPr>
        <dsp:cNvPr id="0" name=""/>
        <dsp:cNvSpPr/>
      </dsp:nvSpPr>
      <dsp:spPr>
        <a:xfrm>
          <a:off x="3297221" y="0"/>
          <a:ext cx="3677817" cy="367781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CCD6D-2D89-4877-BEE7-064AB8793AD8}">
      <dsp:nvSpPr>
        <dsp:cNvPr id="0" name=""/>
        <dsp:cNvSpPr/>
      </dsp:nvSpPr>
      <dsp:spPr>
        <a:xfrm>
          <a:off x="3646614" y="349392"/>
          <a:ext cx="1434348" cy="14343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Rapidité d'entrainement</a:t>
          </a:r>
        </a:p>
      </dsp:txBody>
      <dsp:txXfrm>
        <a:off x="3716633" y="419411"/>
        <a:ext cx="1294310" cy="1294310"/>
      </dsp:txXfrm>
    </dsp:sp>
    <dsp:sp modelId="{2D10639F-0093-42A7-9D16-A6568902B83D}">
      <dsp:nvSpPr>
        <dsp:cNvPr id="0" name=""/>
        <dsp:cNvSpPr/>
      </dsp:nvSpPr>
      <dsp:spPr>
        <a:xfrm>
          <a:off x="5191297" y="349392"/>
          <a:ext cx="1434348" cy="14343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Rapidité d'exécution</a:t>
          </a:r>
        </a:p>
      </dsp:txBody>
      <dsp:txXfrm>
        <a:off x="5261316" y="419411"/>
        <a:ext cx="1294310" cy="1294310"/>
      </dsp:txXfrm>
    </dsp:sp>
    <dsp:sp modelId="{DD26BA2A-3224-475C-8B20-D3519D7A5729}">
      <dsp:nvSpPr>
        <dsp:cNvPr id="0" name=""/>
        <dsp:cNvSpPr/>
      </dsp:nvSpPr>
      <dsp:spPr>
        <a:xfrm>
          <a:off x="3646614" y="1894075"/>
          <a:ext cx="1434348" cy="14343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Score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100" kern="1200" dirty="0"/>
            <a:t>Score du train-set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100" kern="1200" dirty="0"/>
            <a:t>Score du test-set</a:t>
          </a:r>
        </a:p>
      </dsp:txBody>
      <dsp:txXfrm>
        <a:off x="3716633" y="1964094"/>
        <a:ext cx="1294310" cy="1294310"/>
      </dsp:txXfrm>
    </dsp:sp>
    <dsp:sp modelId="{D5E01276-BE52-4505-B9FE-07CFE9AB4392}">
      <dsp:nvSpPr>
        <dsp:cNvPr id="0" name=""/>
        <dsp:cNvSpPr/>
      </dsp:nvSpPr>
      <dsp:spPr>
        <a:xfrm>
          <a:off x="5191297" y="1894075"/>
          <a:ext cx="1434348" cy="14343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Stabilité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100" kern="1200" dirty="0"/>
            <a:t>Variation des </a:t>
          </a:r>
          <a:br>
            <a:rPr lang="fr-FR" sz="1100" kern="1200" dirty="0"/>
          </a:br>
          <a:r>
            <a:rPr lang="fr-FR" sz="1100" kern="1200" dirty="0"/>
            <a:t>scores par </a:t>
          </a:r>
          <a:r>
            <a:rPr lang="fr-FR" sz="1100" kern="1200" dirty="0" err="1"/>
            <a:t>fold</a:t>
          </a:r>
          <a:endParaRPr lang="fr-FR" sz="1100" kern="1200" dirty="0"/>
        </a:p>
      </dsp:txBody>
      <dsp:txXfrm>
        <a:off x="5261316" y="1964094"/>
        <a:ext cx="1294310" cy="1294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4077B-51CE-41B0-9DBD-A27A36591042}">
      <dsp:nvSpPr>
        <dsp:cNvPr id="0" name=""/>
        <dsp:cNvSpPr/>
      </dsp:nvSpPr>
      <dsp:spPr>
        <a:xfrm>
          <a:off x="3306175" y="44113"/>
          <a:ext cx="6712537" cy="30359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Les algorithmes sont testés entre eux sur </a:t>
          </a:r>
          <a:br>
            <a:rPr lang="fr-FR" sz="5100" kern="1200" dirty="0"/>
          </a:br>
          <a:r>
            <a:rPr lang="fr-FR" sz="5100" kern="1200" dirty="0"/>
            <a:t>le même jeu de donnée</a:t>
          </a:r>
        </a:p>
      </dsp:txBody>
      <dsp:txXfrm>
        <a:off x="3306175" y="44113"/>
        <a:ext cx="6712537" cy="3035973"/>
      </dsp:txXfrm>
    </dsp:sp>
    <dsp:sp modelId="{1F571648-CF0D-43F5-8881-381BCE350A13}">
      <dsp:nvSpPr>
        <dsp:cNvPr id="0" name=""/>
        <dsp:cNvSpPr/>
      </dsp:nvSpPr>
      <dsp:spPr>
        <a:xfrm>
          <a:off x="0" y="44113"/>
          <a:ext cx="3005613" cy="30359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1638C-347F-4901-8FCB-17063A436D97}">
      <dsp:nvSpPr>
        <dsp:cNvPr id="0" name=""/>
        <dsp:cNvSpPr/>
      </dsp:nvSpPr>
      <dsp:spPr>
        <a:xfrm rot="10800000">
          <a:off x="1931483" y="205"/>
          <a:ext cx="6926893" cy="746958"/>
        </a:xfrm>
        <a:prstGeom prst="homePlate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38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Accuracy</a:t>
          </a:r>
        </a:p>
      </dsp:txBody>
      <dsp:txXfrm rot="10800000">
        <a:off x="2118222" y="205"/>
        <a:ext cx="6740154" cy="746958"/>
      </dsp:txXfrm>
    </dsp:sp>
    <dsp:sp modelId="{AA1DAAA3-6969-4765-AAE8-2A1248E19103}">
      <dsp:nvSpPr>
        <dsp:cNvPr id="0" name=""/>
        <dsp:cNvSpPr/>
      </dsp:nvSpPr>
      <dsp:spPr>
        <a:xfrm>
          <a:off x="1558004" y="205"/>
          <a:ext cx="746958" cy="7469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6ABCD-849B-4BEC-BA53-122D56A1A17C}">
      <dsp:nvSpPr>
        <dsp:cNvPr id="0" name=""/>
        <dsp:cNvSpPr/>
      </dsp:nvSpPr>
      <dsp:spPr>
        <a:xfrm rot="10800000">
          <a:off x="1931483" y="933903"/>
          <a:ext cx="6926893" cy="746958"/>
        </a:xfrm>
        <a:prstGeom prst="homePlate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38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ROC AUC</a:t>
          </a:r>
        </a:p>
      </dsp:txBody>
      <dsp:txXfrm rot="10800000">
        <a:off x="2118222" y="933903"/>
        <a:ext cx="6740154" cy="746958"/>
      </dsp:txXfrm>
    </dsp:sp>
    <dsp:sp modelId="{8DA8F8A1-C1FC-4A3B-BCD4-AE6079B33064}">
      <dsp:nvSpPr>
        <dsp:cNvPr id="0" name=""/>
        <dsp:cNvSpPr/>
      </dsp:nvSpPr>
      <dsp:spPr>
        <a:xfrm>
          <a:off x="1558004" y="933903"/>
          <a:ext cx="746958" cy="7469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B3935-1E7E-43C5-80EB-221F5B3AAB0E}">
      <dsp:nvSpPr>
        <dsp:cNvPr id="0" name=""/>
        <dsp:cNvSpPr/>
      </dsp:nvSpPr>
      <dsp:spPr>
        <a:xfrm rot="10800000">
          <a:off x="1711122" y="0"/>
          <a:ext cx="5431190" cy="959500"/>
        </a:xfrm>
        <a:prstGeom prst="homePlate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11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Jeu de données déséquilibré</a:t>
          </a:r>
        </a:p>
      </dsp:txBody>
      <dsp:txXfrm rot="10800000">
        <a:off x="1950997" y="0"/>
        <a:ext cx="5191315" cy="959500"/>
      </dsp:txXfrm>
    </dsp:sp>
    <dsp:sp modelId="{703642C5-80F7-488F-AD45-3735D68A13BE}">
      <dsp:nvSpPr>
        <dsp:cNvPr id="0" name=""/>
        <dsp:cNvSpPr/>
      </dsp:nvSpPr>
      <dsp:spPr>
        <a:xfrm>
          <a:off x="1179849" y="0"/>
          <a:ext cx="959500" cy="9595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2D2A6-ACCB-4EC6-BDB4-62BB31E94E56}">
      <dsp:nvSpPr>
        <dsp:cNvPr id="0" name=""/>
        <dsp:cNvSpPr/>
      </dsp:nvSpPr>
      <dsp:spPr>
        <a:xfrm>
          <a:off x="0" y="338828"/>
          <a:ext cx="10018712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458216" rIns="77756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200" kern="1200" dirty="0"/>
            <a:t>Bon indicateur pour les jeu de données déséquilibrés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200" kern="1200" dirty="0"/>
            <a:t>Mesure les performances d'un modèle de classification </a:t>
          </a:r>
          <a:br>
            <a:rPr lang="fr-FR" sz="2200" kern="1200" dirty="0"/>
          </a:br>
          <a:r>
            <a:rPr lang="fr-FR" sz="2200" kern="1200" dirty="0"/>
            <a:t>pour tous les seuils de classification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200" kern="1200" dirty="0"/>
            <a:t>Trace le taux de vrais positifs en fonction du taux de faux positifs</a:t>
          </a:r>
        </a:p>
      </dsp:txBody>
      <dsp:txXfrm>
        <a:off x="0" y="338828"/>
        <a:ext cx="10018712" cy="1975050"/>
      </dsp:txXfrm>
    </dsp:sp>
    <dsp:sp modelId="{60D5DDAF-590F-4621-A879-2DE02C90FEC6}">
      <dsp:nvSpPr>
        <dsp:cNvPr id="0" name=""/>
        <dsp:cNvSpPr/>
      </dsp:nvSpPr>
      <dsp:spPr>
        <a:xfrm>
          <a:off x="500935" y="14108"/>
          <a:ext cx="701309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ROC: Receiver Operating Characteristic</a:t>
          </a:r>
        </a:p>
      </dsp:txBody>
      <dsp:txXfrm>
        <a:off x="532638" y="45811"/>
        <a:ext cx="6949693" cy="586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87C60-029A-4029-ABE4-6AD77F71664F}">
      <dsp:nvSpPr>
        <dsp:cNvPr id="0" name=""/>
        <dsp:cNvSpPr/>
      </dsp:nvSpPr>
      <dsp:spPr>
        <a:xfrm>
          <a:off x="370522" y="0"/>
          <a:ext cx="4199255" cy="3124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A306E-681E-4CD4-8EA9-DABBB54C364A}">
      <dsp:nvSpPr>
        <dsp:cNvPr id="0" name=""/>
        <dsp:cNvSpPr/>
      </dsp:nvSpPr>
      <dsp:spPr>
        <a:xfrm>
          <a:off x="54034" y="937260"/>
          <a:ext cx="4832231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AUC: Aire sous la courbe ROC</a:t>
          </a:r>
          <a:endParaRPr lang="fr-FR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800" kern="1200" dirty="0"/>
            <a:t> </a:t>
          </a:r>
          <a:r>
            <a:rPr lang="en-US" sz="1800" kern="1200" dirty="0" err="1"/>
            <a:t>Calcul</a:t>
          </a:r>
          <a:r>
            <a:rPr lang="en-US" sz="1800" kern="1200" dirty="0"/>
            <a:t> de </a:t>
          </a:r>
          <a:r>
            <a:rPr lang="en-US" sz="1800" kern="1200" dirty="0" err="1"/>
            <a:t>l’intégralité</a:t>
          </a:r>
          <a:r>
            <a:rPr lang="en-US" sz="1800" kern="1200" dirty="0"/>
            <a:t> de </a:t>
          </a:r>
          <a:r>
            <a:rPr lang="en-US" sz="1800" kern="1200" dirty="0" err="1"/>
            <a:t>l’aire</a:t>
          </a:r>
          <a:r>
            <a:rPr lang="en-US" sz="1800" kern="1200" dirty="0"/>
            <a:t> à deux dimensions sous </a:t>
          </a:r>
          <a:r>
            <a:rPr lang="en-US" sz="1800" kern="1200" dirty="0" err="1"/>
            <a:t>l’ensemble</a:t>
          </a:r>
          <a:r>
            <a:rPr lang="en-US" sz="1800" kern="1200" dirty="0"/>
            <a:t> de la </a:t>
          </a:r>
          <a:r>
            <a:rPr lang="en-US" sz="1800" kern="1200" dirty="0" err="1"/>
            <a:t>courbe</a:t>
          </a:r>
          <a:r>
            <a:rPr lang="en-US" sz="1800" kern="1200" dirty="0"/>
            <a:t> ROC</a:t>
          </a:r>
          <a:endParaRPr lang="fr-FR" sz="1800" kern="1200" dirty="0"/>
        </a:p>
      </dsp:txBody>
      <dsp:txXfrm>
        <a:off x="115038" y="998264"/>
        <a:ext cx="4710223" cy="11276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D7927-254E-4325-A016-11BEFB7F6C4D}">
      <dsp:nvSpPr>
        <dsp:cNvPr id="0" name=""/>
        <dsp:cNvSpPr/>
      </dsp:nvSpPr>
      <dsp:spPr>
        <a:xfrm rot="2582872">
          <a:off x="1528700" y="2600666"/>
          <a:ext cx="485109" cy="62578"/>
        </a:xfrm>
        <a:custGeom>
          <a:avLst/>
          <a:gdLst/>
          <a:ahLst/>
          <a:cxnLst/>
          <a:rect l="0" t="0" r="0" b="0"/>
          <a:pathLst>
            <a:path>
              <a:moveTo>
                <a:pt x="0" y="31289"/>
              </a:moveTo>
              <a:lnTo>
                <a:pt x="485109" y="3128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1C8BA-BE5C-4FCF-A55D-14889EB0CBE0}">
      <dsp:nvSpPr>
        <dsp:cNvPr id="0" name=""/>
        <dsp:cNvSpPr/>
      </dsp:nvSpPr>
      <dsp:spPr>
        <a:xfrm>
          <a:off x="1594000" y="1845399"/>
          <a:ext cx="545026" cy="62578"/>
        </a:xfrm>
        <a:custGeom>
          <a:avLst/>
          <a:gdLst/>
          <a:ahLst/>
          <a:cxnLst/>
          <a:rect l="0" t="0" r="0" b="0"/>
          <a:pathLst>
            <a:path>
              <a:moveTo>
                <a:pt x="0" y="31289"/>
              </a:moveTo>
              <a:lnTo>
                <a:pt x="545026" y="3128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3B584-2E6E-4293-9CB0-BFFB50B37513}">
      <dsp:nvSpPr>
        <dsp:cNvPr id="0" name=""/>
        <dsp:cNvSpPr/>
      </dsp:nvSpPr>
      <dsp:spPr>
        <a:xfrm rot="19017128">
          <a:off x="1528700" y="1090133"/>
          <a:ext cx="485109" cy="62578"/>
        </a:xfrm>
        <a:custGeom>
          <a:avLst/>
          <a:gdLst/>
          <a:ahLst/>
          <a:cxnLst/>
          <a:rect l="0" t="0" r="0" b="0"/>
          <a:pathLst>
            <a:path>
              <a:moveTo>
                <a:pt x="0" y="31289"/>
              </a:moveTo>
              <a:lnTo>
                <a:pt x="485109" y="3128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EB6BB-B66F-4D34-960A-407909F33FB7}">
      <dsp:nvSpPr>
        <dsp:cNvPr id="0" name=""/>
        <dsp:cNvSpPr/>
      </dsp:nvSpPr>
      <dsp:spPr>
        <a:xfrm>
          <a:off x="60808" y="974811"/>
          <a:ext cx="1803754" cy="18037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F2B07-E28A-4939-A0C6-E20C996D45AE}">
      <dsp:nvSpPr>
        <dsp:cNvPr id="0" name=""/>
        <dsp:cNvSpPr/>
      </dsp:nvSpPr>
      <dsp:spPr>
        <a:xfrm>
          <a:off x="1781236" y="-61484"/>
          <a:ext cx="1221960" cy="1205759"/>
        </a:xfrm>
        <a:prstGeom prst="ellipse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 err="1"/>
            <a:t>LGBMClassifier</a:t>
          </a:r>
          <a:endParaRPr lang="fr-FR" sz="1050" kern="1200" dirty="0"/>
        </a:p>
      </dsp:txBody>
      <dsp:txXfrm>
        <a:off x="1960188" y="115095"/>
        <a:ext cx="864056" cy="852601"/>
      </dsp:txXfrm>
    </dsp:sp>
    <dsp:sp modelId="{2CF28382-5BE8-4DC0-8390-7655E36A4F62}">
      <dsp:nvSpPr>
        <dsp:cNvPr id="0" name=""/>
        <dsp:cNvSpPr/>
      </dsp:nvSpPr>
      <dsp:spPr>
        <a:xfrm>
          <a:off x="2139026" y="1273809"/>
          <a:ext cx="1221960" cy="1205759"/>
        </a:xfrm>
        <a:prstGeom prst="ellipse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CatBoostClassifier</a:t>
          </a:r>
          <a:endParaRPr lang="fr-FR" sz="700" kern="1200" dirty="0"/>
        </a:p>
      </dsp:txBody>
      <dsp:txXfrm>
        <a:off x="2317978" y="1450388"/>
        <a:ext cx="864056" cy="852601"/>
      </dsp:txXfrm>
    </dsp:sp>
    <dsp:sp modelId="{670B45A6-C80E-4ED3-A86E-F0AF36CDE459}">
      <dsp:nvSpPr>
        <dsp:cNvPr id="0" name=""/>
        <dsp:cNvSpPr/>
      </dsp:nvSpPr>
      <dsp:spPr>
        <a:xfrm>
          <a:off x="1781236" y="2609102"/>
          <a:ext cx="1221960" cy="1205759"/>
        </a:xfrm>
        <a:prstGeom prst="ellips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XGBoost</a:t>
          </a:r>
          <a:endParaRPr lang="fr-FR" sz="1100" kern="1200" dirty="0"/>
        </a:p>
      </dsp:txBody>
      <dsp:txXfrm>
        <a:off x="1960188" y="2785681"/>
        <a:ext cx="864056" cy="85260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315BE-4E41-4A37-8C5B-AC86E65324B0}">
      <dsp:nvSpPr>
        <dsp:cNvPr id="0" name=""/>
        <dsp:cNvSpPr/>
      </dsp:nvSpPr>
      <dsp:spPr>
        <a:xfrm rot="10800000">
          <a:off x="2202510" y="0"/>
          <a:ext cx="6873030" cy="1885336"/>
        </a:xfrm>
        <a:prstGeom prst="homePlate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38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LGBMClassifier</a:t>
          </a:r>
          <a:r>
            <a:rPr lang="fr-FR" sz="2800" kern="1200" dirty="0"/>
            <a:t> obtient les meilleurs scores et est le plus rapides à entrainer parmi les algorithmes ayant les meilleurs scores.</a:t>
          </a:r>
        </a:p>
      </dsp:txBody>
      <dsp:txXfrm rot="10800000">
        <a:off x="2673844" y="0"/>
        <a:ext cx="6401696" cy="1885336"/>
      </dsp:txXfrm>
    </dsp:sp>
    <dsp:sp modelId="{F80D7BE8-3F9D-4070-99F4-CBCFB3A336BD}">
      <dsp:nvSpPr>
        <dsp:cNvPr id="0" name=""/>
        <dsp:cNvSpPr/>
      </dsp:nvSpPr>
      <dsp:spPr>
        <a:xfrm>
          <a:off x="1259842" y="0"/>
          <a:ext cx="1885336" cy="188533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1DC9B-C5A4-4077-B2D9-BC971D4B39DE}">
      <dsp:nvSpPr>
        <dsp:cNvPr id="0" name=""/>
        <dsp:cNvSpPr/>
      </dsp:nvSpPr>
      <dsp:spPr>
        <a:xfrm>
          <a:off x="0" y="1192222"/>
          <a:ext cx="10018712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54076" rIns="77756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700" kern="1200" dirty="0"/>
            <a:t>Beaucoup d’hyperparamètres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700" kern="1200" dirty="0"/>
            <a:t>On se concentre sur les plus importants</a:t>
          </a:r>
        </a:p>
      </dsp:txBody>
      <dsp:txXfrm>
        <a:off x="0" y="1192222"/>
        <a:ext cx="10018712" cy="990675"/>
      </dsp:txXfrm>
    </dsp:sp>
    <dsp:sp modelId="{4463FF1C-D251-4417-A7E5-28F80E0617A5}">
      <dsp:nvSpPr>
        <dsp:cNvPr id="0" name=""/>
        <dsp:cNvSpPr/>
      </dsp:nvSpPr>
      <dsp:spPr>
        <a:xfrm>
          <a:off x="500935" y="941302"/>
          <a:ext cx="701309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Notes sur les hyperparamètres de LGBMClassifier et CatBoostClassifier</a:t>
          </a:r>
        </a:p>
      </dsp:txBody>
      <dsp:txXfrm>
        <a:off x="525433" y="965800"/>
        <a:ext cx="696410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BE66F-E810-4D20-961F-B96352999C58}">
      <dsp:nvSpPr>
        <dsp:cNvPr id="0" name=""/>
        <dsp:cNvSpPr/>
      </dsp:nvSpPr>
      <dsp:spPr>
        <a:xfrm>
          <a:off x="777083" y="957"/>
          <a:ext cx="2439417" cy="9757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Construire un modèle de </a:t>
          </a:r>
          <a:r>
            <a:rPr lang="fr-FR" sz="2000" kern="1200" dirty="0" err="1"/>
            <a:t>scoring</a:t>
          </a:r>
          <a:endParaRPr lang="fr-FR" sz="2000" kern="1200" dirty="0"/>
        </a:p>
      </dsp:txBody>
      <dsp:txXfrm>
        <a:off x="1264967" y="957"/>
        <a:ext cx="1463650" cy="975767"/>
      </dsp:txXfrm>
    </dsp:sp>
    <dsp:sp modelId="{CE4FC230-4BAE-4E6D-8EE4-9B4FF5EE9C9A}">
      <dsp:nvSpPr>
        <dsp:cNvPr id="0" name=""/>
        <dsp:cNvSpPr/>
      </dsp:nvSpPr>
      <dsp:spPr>
        <a:xfrm>
          <a:off x="2899377" y="83897"/>
          <a:ext cx="2024716" cy="809886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Donnera une prédiction sur la probabilité de faillite d'un client</a:t>
          </a:r>
        </a:p>
      </dsp:txBody>
      <dsp:txXfrm>
        <a:off x="3304320" y="83897"/>
        <a:ext cx="1214830" cy="809886"/>
      </dsp:txXfrm>
    </dsp:sp>
    <dsp:sp modelId="{5A04ECBD-2268-4444-B69A-32D001956C27}">
      <dsp:nvSpPr>
        <dsp:cNvPr id="0" name=""/>
        <dsp:cNvSpPr/>
      </dsp:nvSpPr>
      <dsp:spPr>
        <a:xfrm>
          <a:off x="4640633" y="83897"/>
          <a:ext cx="2024716" cy="80988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Automatiquement</a:t>
          </a:r>
        </a:p>
      </dsp:txBody>
      <dsp:txXfrm>
        <a:off x="5045576" y="83897"/>
        <a:ext cx="1214830" cy="809886"/>
      </dsp:txXfrm>
    </dsp:sp>
    <dsp:sp modelId="{E6D7F9E7-D64D-4F82-A220-752914114A23}">
      <dsp:nvSpPr>
        <dsp:cNvPr id="0" name=""/>
        <dsp:cNvSpPr/>
      </dsp:nvSpPr>
      <dsp:spPr>
        <a:xfrm>
          <a:off x="777083" y="1113332"/>
          <a:ext cx="2439417" cy="97576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Construire un dashboard interactif</a:t>
          </a:r>
        </a:p>
      </dsp:txBody>
      <dsp:txXfrm>
        <a:off x="1264967" y="1113332"/>
        <a:ext cx="1463650" cy="975767"/>
      </dsp:txXfrm>
    </dsp:sp>
    <dsp:sp modelId="{B7137A79-2EDF-45F8-83A6-DE539DD50FBA}">
      <dsp:nvSpPr>
        <dsp:cNvPr id="0" name=""/>
        <dsp:cNvSpPr/>
      </dsp:nvSpPr>
      <dsp:spPr>
        <a:xfrm>
          <a:off x="2899377" y="1196272"/>
          <a:ext cx="2024716" cy="809886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 destination des gestionnaires de la relation client</a:t>
          </a:r>
        </a:p>
      </dsp:txBody>
      <dsp:txXfrm>
        <a:off x="3304320" y="1196272"/>
        <a:ext cx="1214830" cy="809886"/>
      </dsp:txXfrm>
    </dsp:sp>
    <dsp:sp modelId="{3D4E0C2F-F4FD-4156-9035-676274728E0E}">
      <dsp:nvSpPr>
        <dsp:cNvPr id="0" name=""/>
        <dsp:cNvSpPr/>
      </dsp:nvSpPr>
      <dsp:spPr>
        <a:xfrm>
          <a:off x="4640633" y="1196272"/>
          <a:ext cx="2024716" cy="809886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Permettant d'interpréter les prédictions faites par le modèle</a:t>
          </a:r>
        </a:p>
      </dsp:txBody>
      <dsp:txXfrm>
        <a:off x="5045576" y="1196272"/>
        <a:ext cx="1214830" cy="809886"/>
      </dsp:txXfrm>
    </dsp:sp>
    <dsp:sp modelId="{79C27309-1B8C-4717-93E5-13BD8B9A4289}">
      <dsp:nvSpPr>
        <dsp:cNvPr id="0" name=""/>
        <dsp:cNvSpPr/>
      </dsp:nvSpPr>
      <dsp:spPr>
        <a:xfrm>
          <a:off x="6381889" y="1196272"/>
          <a:ext cx="2024716" cy="809886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Permettant d’améliorer la connaissance client des chargés de relation client</a:t>
          </a:r>
        </a:p>
      </dsp:txBody>
      <dsp:txXfrm>
        <a:off x="6786832" y="1196272"/>
        <a:ext cx="1214830" cy="80988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B4E53-40E7-40E2-B8B5-6606A24CD2A8}">
      <dsp:nvSpPr>
        <dsp:cNvPr id="0" name=""/>
        <dsp:cNvSpPr/>
      </dsp:nvSpPr>
      <dsp:spPr>
        <a:xfrm>
          <a:off x="6236" y="192785"/>
          <a:ext cx="3199335" cy="12797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LGBMClassifier</a:t>
          </a:r>
        </a:p>
      </dsp:txBody>
      <dsp:txXfrm>
        <a:off x="646103" y="192785"/>
        <a:ext cx="1919601" cy="1279734"/>
      </dsp:txXfrm>
    </dsp:sp>
    <dsp:sp modelId="{03A56716-CF96-4B2D-B635-71BB4CDDF0B4}">
      <dsp:nvSpPr>
        <dsp:cNvPr id="0" name=""/>
        <dsp:cNvSpPr/>
      </dsp:nvSpPr>
      <dsp:spPr>
        <a:xfrm>
          <a:off x="2789657" y="301562"/>
          <a:ext cx="2655448" cy="1062179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learning_rate</a:t>
          </a:r>
          <a:endParaRPr lang="fr-FR" sz="2200" kern="1200" dirty="0"/>
        </a:p>
      </dsp:txBody>
      <dsp:txXfrm>
        <a:off x="3320747" y="301562"/>
        <a:ext cx="1593269" cy="1062179"/>
      </dsp:txXfrm>
    </dsp:sp>
    <dsp:sp modelId="{F78DA7B3-2DA6-46F2-B03B-1497DEF887CB}">
      <dsp:nvSpPr>
        <dsp:cNvPr id="0" name=""/>
        <dsp:cNvSpPr/>
      </dsp:nvSpPr>
      <dsp:spPr>
        <a:xfrm>
          <a:off x="5073343" y="301562"/>
          <a:ext cx="2655448" cy="1062179"/>
        </a:xfrm>
        <a:prstGeom prst="chevron">
          <a:avLst/>
        </a:prstGeom>
        <a:solidFill>
          <a:schemeClr val="accent2">
            <a:tint val="40000"/>
            <a:alpha val="90000"/>
            <a:hueOff val="-904888"/>
            <a:satOff val="5195"/>
            <a:lumOff val="34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904888"/>
              <a:satOff val="5195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max_depth</a:t>
          </a:r>
          <a:endParaRPr lang="fr-FR" sz="2200" kern="1200" dirty="0"/>
        </a:p>
      </dsp:txBody>
      <dsp:txXfrm>
        <a:off x="5604433" y="301562"/>
        <a:ext cx="1593269" cy="1062179"/>
      </dsp:txXfrm>
    </dsp:sp>
    <dsp:sp modelId="{D069C05C-682C-40A2-8C0B-6E64A7B6DFA3}">
      <dsp:nvSpPr>
        <dsp:cNvPr id="0" name=""/>
        <dsp:cNvSpPr/>
      </dsp:nvSpPr>
      <dsp:spPr>
        <a:xfrm>
          <a:off x="7357028" y="301562"/>
          <a:ext cx="2655448" cy="1062179"/>
        </a:xfrm>
        <a:prstGeom prst="chevron">
          <a:avLst/>
        </a:prstGeom>
        <a:solidFill>
          <a:schemeClr val="accent2">
            <a:tint val="40000"/>
            <a:alpha val="90000"/>
            <a:hueOff val="-1809776"/>
            <a:satOff val="10390"/>
            <a:lumOff val="686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809776"/>
              <a:satOff val="10390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num_leaves</a:t>
          </a:r>
          <a:endParaRPr lang="fr-FR" sz="2200" kern="1200"/>
        </a:p>
      </dsp:txBody>
      <dsp:txXfrm>
        <a:off x="7888118" y="301562"/>
        <a:ext cx="1593269" cy="1062179"/>
      </dsp:txXfrm>
    </dsp:sp>
    <dsp:sp modelId="{717CFF68-236E-4B91-899D-D6B7744B7CE3}">
      <dsp:nvSpPr>
        <dsp:cNvPr id="0" name=""/>
        <dsp:cNvSpPr/>
      </dsp:nvSpPr>
      <dsp:spPr>
        <a:xfrm>
          <a:off x="6236" y="1651681"/>
          <a:ext cx="3199335" cy="1279734"/>
        </a:xfrm>
        <a:prstGeom prst="chevron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CatBoostClassifier</a:t>
          </a:r>
          <a:endParaRPr lang="fr-FR" sz="1900" kern="1200" dirty="0"/>
        </a:p>
      </dsp:txBody>
      <dsp:txXfrm>
        <a:off x="646103" y="1651681"/>
        <a:ext cx="1919601" cy="1279734"/>
      </dsp:txXfrm>
    </dsp:sp>
    <dsp:sp modelId="{96B88DF2-739B-4B0B-8C52-6D1654A42B45}">
      <dsp:nvSpPr>
        <dsp:cNvPr id="0" name=""/>
        <dsp:cNvSpPr/>
      </dsp:nvSpPr>
      <dsp:spPr>
        <a:xfrm>
          <a:off x="2789657" y="1760459"/>
          <a:ext cx="2655448" cy="1062179"/>
        </a:xfrm>
        <a:prstGeom prst="chevron">
          <a:avLst/>
        </a:prstGeom>
        <a:solidFill>
          <a:schemeClr val="accent2">
            <a:tint val="40000"/>
            <a:alpha val="90000"/>
            <a:hueOff val="-2714664"/>
            <a:satOff val="15584"/>
            <a:lumOff val="102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714664"/>
              <a:satOff val="15584"/>
              <a:lumOff val="10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learning_rate</a:t>
          </a:r>
          <a:endParaRPr lang="fr-FR" sz="2200" kern="1200" dirty="0"/>
        </a:p>
      </dsp:txBody>
      <dsp:txXfrm>
        <a:off x="3320747" y="1760459"/>
        <a:ext cx="1593269" cy="1062179"/>
      </dsp:txXfrm>
    </dsp:sp>
    <dsp:sp modelId="{705BD51C-A376-4629-BA03-3D843E0093E9}">
      <dsp:nvSpPr>
        <dsp:cNvPr id="0" name=""/>
        <dsp:cNvSpPr/>
      </dsp:nvSpPr>
      <dsp:spPr>
        <a:xfrm>
          <a:off x="5073343" y="1760459"/>
          <a:ext cx="2655448" cy="1062179"/>
        </a:xfrm>
        <a:prstGeom prst="chevron">
          <a:avLst/>
        </a:prstGeom>
        <a:solidFill>
          <a:schemeClr val="accent2">
            <a:tint val="40000"/>
            <a:alpha val="90000"/>
            <a:hueOff val="-3619552"/>
            <a:satOff val="20779"/>
            <a:lumOff val="137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619552"/>
              <a:satOff val="20779"/>
              <a:lumOff val="13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max</a:t>
          </a:r>
          <a:r>
            <a:rPr lang="en-US" sz="2200" kern="1200" dirty="0" err="1"/>
            <a:t>_depth</a:t>
          </a:r>
          <a:endParaRPr lang="fr-FR" sz="2200" kern="1200" dirty="0"/>
        </a:p>
      </dsp:txBody>
      <dsp:txXfrm>
        <a:off x="5604433" y="1760459"/>
        <a:ext cx="1593269" cy="1062179"/>
      </dsp:txXfrm>
    </dsp:sp>
    <dsp:sp modelId="{EB7CCF70-97EC-42DC-98EC-4B334D4DFB10}">
      <dsp:nvSpPr>
        <dsp:cNvPr id="0" name=""/>
        <dsp:cNvSpPr/>
      </dsp:nvSpPr>
      <dsp:spPr>
        <a:xfrm>
          <a:off x="7357028" y="1760459"/>
          <a:ext cx="2655448" cy="1062179"/>
        </a:xfrm>
        <a:prstGeom prst="chevron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iterations</a:t>
          </a:r>
          <a:endParaRPr lang="fr-FR" sz="2200" kern="1200"/>
        </a:p>
      </dsp:txBody>
      <dsp:txXfrm>
        <a:off x="7888118" y="1760459"/>
        <a:ext cx="1593269" cy="106217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64429-522B-4BE5-83F9-9A38DCB4BF98}">
      <dsp:nvSpPr>
        <dsp:cNvPr id="0" name=""/>
        <dsp:cNvSpPr/>
      </dsp:nvSpPr>
      <dsp:spPr>
        <a:xfrm>
          <a:off x="3240993" y="1588714"/>
          <a:ext cx="1773624" cy="615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819"/>
              </a:lnTo>
              <a:lnTo>
                <a:pt x="1773624" y="307819"/>
              </a:lnTo>
              <a:lnTo>
                <a:pt x="1773624" y="615638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18EAA-5D8B-4917-9AD4-58337077F44B}">
      <dsp:nvSpPr>
        <dsp:cNvPr id="0" name=""/>
        <dsp:cNvSpPr/>
      </dsp:nvSpPr>
      <dsp:spPr>
        <a:xfrm>
          <a:off x="1467368" y="1588714"/>
          <a:ext cx="1773624" cy="615638"/>
        </a:xfrm>
        <a:custGeom>
          <a:avLst/>
          <a:gdLst/>
          <a:ahLst/>
          <a:cxnLst/>
          <a:rect l="0" t="0" r="0" b="0"/>
          <a:pathLst>
            <a:path>
              <a:moveTo>
                <a:pt x="1773624" y="0"/>
              </a:moveTo>
              <a:lnTo>
                <a:pt x="1773624" y="307819"/>
              </a:lnTo>
              <a:lnTo>
                <a:pt x="0" y="307819"/>
              </a:lnTo>
              <a:lnTo>
                <a:pt x="0" y="615638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800F7-5D32-4D8A-9F7E-7239C1FAF3B2}">
      <dsp:nvSpPr>
        <dsp:cNvPr id="0" name=""/>
        <dsp:cNvSpPr/>
      </dsp:nvSpPr>
      <dsp:spPr>
        <a:xfrm>
          <a:off x="2508090" y="122908"/>
          <a:ext cx="1465805" cy="1465805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FE944-35F6-47B5-B5DC-181D776043B1}">
      <dsp:nvSpPr>
        <dsp:cNvPr id="0" name=""/>
        <dsp:cNvSpPr/>
      </dsp:nvSpPr>
      <dsp:spPr>
        <a:xfrm>
          <a:off x="2508090" y="122908"/>
          <a:ext cx="1465805" cy="1465805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F93AA-A953-46C3-B3A5-C49A3F5A6DB3}">
      <dsp:nvSpPr>
        <dsp:cNvPr id="0" name=""/>
        <dsp:cNvSpPr/>
      </dsp:nvSpPr>
      <dsp:spPr>
        <a:xfrm>
          <a:off x="1775187" y="386753"/>
          <a:ext cx="2931611" cy="93811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LGBM est le plus performant</a:t>
          </a:r>
        </a:p>
      </dsp:txBody>
      <dsp:txXfrm>
        <a:off x="1775187" y="386753"/>
        <a:ext cx="2931611" cy="938115"/>
      </dsp:txXfrm>
    </dsp:sp>
    <dsp:sp modelId="{F3399EA1-E125-402E-9F57-7A87BD1CAEB9}">
      <dsp:nvSpPr>
        <dsp:cNvPr id="0" name=""/>
        <dsp:cNvSpPr/>
      </dsp:nvSpPr>
      <dsp:spPr>
        <a:xfrm>
          <a:off x="734465" y="2204352"/>
          <a:ext cx="1465805" cy="1465805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CA42F-DF56-40E6-81B5-490707E0DF7C}">
      <dsp:nvSpPr>
        <dsp:cNvPr id="0" name=""/>
        <dsp:cNvSpPr/>
      </dsp:nvSpPr>
      <dsp:spPr>
        <a:xfrm>
          <a:off x="734465" y="2204352"/>
          <a:ext cx="1465805" cy="1465805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49562-7088-4C50-B922-96680CAD05D1}">
      <dsp:nvSpPr>
        <dsp:cNvPr id="0" name=""/>
        <dsp:cNvSpPr/>
      </dsp:nvSpPr>
      <dsp:spPr>
        <a:xfrm>
          <a:off x="1562" y="2468197"/>
          <a:ext cx="2931611" cy="93811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Meilleur score</a:t>
          </a:r>
        </a:p>
      </dsp:txBody>
      <dsp:txXfrm>
        <a:off x="1562" y="2468197"/>
        <a:ext cx="2931611" cy="938115"/>
      </dsp:txXfrm>
    </dsp:sp>
    <dsp:sp modelId="{72E1CAEB-6286-4E59-9F29-17DF872EA0E2}">
      <dsp:nvSpPr>
        <dsp:cNvPr id="0" name=""/>
        <dsp:cNvSpPr/>
      </dsp:nvSpPr>
      <dsp:spPr>
        <a:xfrm>
          <a:off x="4281715" y="2204352"/>
          <a:ext cx="1465805" cy="1465805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086FF-4B2D-49A6-8C7B-88B3C33A242F}">
      <dsp:nvSpPr>
        <dsp:cNvPr id="0" name=""/>
        <dsp:cNvSpPr/>
      </dsp:nvSpPr>
      <dsp:spPr>
        <a:xfrm>
          <a:off x="4281715" y="2204352"/>
          <a:ext cx="1465805" cy="1465805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44BAD-21C0-4FF8-9A94-D560A307FE30}">
      <dsp:nvSpPr>
        <dsp:cNvPr id="0" name=""/>
        <dsp:cNvSpPr/>
      </dsp:nvSpPr>
      <dsp:spPr>
        <a:xfrm>
          <a:off x="3548812" y="2468197"/>
          <a:ext cx="2931611" cy="93811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Meilleur temps d’entraînement</a:t>
          </a:r>
        </a:p>
      </dsp:txBody>
      <dsp:txXfrm>
        <a:off x="3548812" y="2468197"/>
        <a:ext cx="2931611" cy="93811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9B41C-C9DE-4E8E-AC95-CC652B6E819A}">
      <dsp:nvSpPr>
        <dsp:cNvPr id="0" name=""/>
        <dsp:cNvSpPr/>
      </dsp:nvSpPr>
      <dsp:spPr>
        <a:xfrm>
          <a:off x="3330044" y="1692084"/>
          <a:ext cx="2356031" cy="408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48"/>
              </a:lnTo>
              <a:lnTo>
                <a:pt x="2356031" y="204448"/>
              </a:lnTo>
              <a:lnTo>
                <a:pt x="2356031" y="408897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4A3C3-50CA-4D1A-B2B9-250CB710E642}">
      <dsp:nvSpPr>
        <dsp:cNvPr id="0" name=""/>
        <dsp:cNvSpPr/>
      </dsp:nvSpPr>
      <dsp:spPr>
        <a:xfrm>
          <a:off x="3284324" y="1692084"/>
          <a:ext cx="91440" cy="40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897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6495E-B43E-492E-AAA9-C888AC2C0272}">
      <dsp:nvSpPr>
        <dsp:cNvPr id="0" name=""/>
        <dsp:cNvSpPr/>
      </dsp:nvSpPr>
      <dsp:spPr>
        <a:xfrm>
          <a:off x="974013" y="1692084"/>
          <a:ext cx="2356031" cy="408897"/>
        </a:xfrm>
        <a:custGeom>
          <a:avLst/>
          <a:gdLst/>
          <a:ahLst/>
          <a:cxnLst/>
          <a:rect l="0" t="0" r="0" b="0"/>
          <a:pathLst>
            <a:path>
              <a:moveTo>
                <a:pt x="2356031" y="0"/>
              </a:moveTo>
              <a:lnTo>
                <a:pt x="2356031" y="204448"/>
              </a:lnTo>
              <a:lnTo>
                <a:pt x="0" y="204448"/>
              </a:lnTo>
              <a:lnTo>
                <a:pt x="0" y="408897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23AB2-CCB4-4FCD-B886-356CA0624AE7}">
      <dsp:nvSpPr>
        <dsp:cNvPr id="0" name=""/>
        <dsp:cNvSpPr/>
      </dsp:nvSpPr>
      <dsp:spPr>
        <a:xfrm>
          <a:off x="2843261" y="718517"/>
          <a:ext cx="973566" cy="97356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040D9-0393-4B1D-9DA8-3D133C144C17}">
      <dsp:nvSpPr>
        <dsp:cNvPr id="0" name=""/>
        <dsp:cNvSpPr/>
      </dsp:nvSpPr>
      <dsp:spPr>
        <a:xfrm>
          <a:off x="2843261" y="718517"/>
          <a:ext cx="973566" cy="97356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6D77C-11A9-4953-AE39-06442AC63A0A}">
      <dsp:nvSpPr>
        <dsp:cNvPr id="0" name=""/>
        <dsp:cNvSpPr/>
      </dsp:nvSpPr>
      <dsp:spPr>
        <a:xfrm>
          <a:off x="2356478" y="893759"/>
          <a:ext cx="1947133" cy="62308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LGBM est le plus performant</a:t>
          </a:r>
        </a:p>
      </dsp:txBody>
      <dsp:txXfrm>
        <a:off x="2356478" y="893759"/>
        <a:ext cx="1947133" cy="623082"/>
      </dsp:txXfrm>
    </dsp:sp>
    <dsp:sp modelId="{5F9648A8-C023-4CF8-B74D-8D2B0A22F7A7}">
      <dsp:nvSpPr>
        <dsp:cNvPr id="0" name=""/>
        <dsp:cNvSpPr/>
      </dsp:nvSpPr>
      <dsp:spPr>
        <a:xfrm>
          <a:off x="487230" y="2100982"/>
          <a:ext cx="973566" cy="97356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2F890-4C5D-434D-859F-07BB9836D2D1}">
      <dsp:nvSpPr>
        <dsp:cNvPr id="0" name=""/>
        <dsp:cNvSpPr/>
      </dsp:nvSpPr>
      <dsp:spPr>
        <a:xfrm>
          <a:off x="487230" y="2100982"/>
          <a:ext cx="973566" cy="97356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2D1C3-2471-4A39-B8A2-4FAE2B099E3A}">
      <dsp:nvSpPr>
        <dsp:cNvPr id="0" name=""/>
        <dsp:cNvSpPr/>
      </dsp:nvSpPr>
      <dsp:spPr>
        <a:xfrm>
          <a:off x="447" y="2276224"/>
          <a:ext cx="1947133" cy="62308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Meilleur score</a:t>
          </a:r>
        </a:p>
      </dsp:txBody>
      <dsp:txXfrm>
        <a:off x="447" y="2276224"/>
        <a:ext cx="1947133" cy="623082"/>
      </dsp:txXfrm>
    </dsp:sp>
    <dsp:sp modelId="{0F9ABFD5-15C7-422B-B72C-1FD3BDD2D842}">
      <dsp:nvSpPr>
        <dsp:cNvPr id="0" name=""/>
        <dsp:cNvSpPr/>
      </dsp:nvSpPr>
      <dsp:spPr>
        <a:xfrm>
          <a:off x="2843261" y="2100982"/>
          <a:ext cx="973566" cy="97356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156BD-ACBF-4649-85E5-F5C5282C9223}">
      <dsp:nvSpPr>
        <dsp:cNvPr id="0" name=""/>
        <dsp:cNvSpPr/>
      </dsp:nvSpPr>
      <dsp:spPr>
        <a:xfrm>
          <a:off x="2843261" y="2100982"/>
          <a:ext cx="973566" cy="97356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7790E-5133-4A74-9438-D7223F754F98}">
      <dsp:nvSpPr>
        <dsp:cNvPr id="0" name=""/>
        <dsp:cNvSpPr/>
      </dsp:nvSpPr>
      <dsp:spPr>
        <a:xfrm>
          <a:off x="2356478" y="2276224"/>
          <a:ext cx="1947133" cy="62308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Meilleur temps d’entraînement</a:t>
          </a:r>
        </a:p>
      </dsp:txBody>
      <dsp:txXfrm>
        <a:off x="2356478" y="2276224"/>
        <a:ext cx="1947133" cy="623082"/>
      </dsp:txXfrm>
    </dsp:sp>
    <dsp:sp modelId="{43819D46-405E-43DD-98BC-DA1282E761E3}">
      <dsp:nvSpPr>
        <dsp:cNvPr id="0" name=""/>
        <dsp:cNvSpPr/>
      </dsp:nvSpPr>
      <dsp:spPr>
        <a:xfrm>
          <a:off x="5199292" y="2100982"/>
          <a:ext cx="973566" cy="97356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8FDD6-07E7-4329-8A2B-43D792497DA4}">
      <dsp:nvSpPr>
        <dsp:cNvPr id="0" name=""/>
        <dsp:cNvSpPr/>
      </dsp:nvSpPr>
      <dsp:spPr>
        <a:xfrm>
          <a:off x="5199292" y="2100982"/>
          <a:ext cx="973566" cy="97356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67A31-DCC3-469C-AAAD-2A45B2718F01}">
      <dsp:nvSpPr>
        <dsp:cNvPr id="0" name=""/>
        <dsp:cNvSpPr/>
      </dsp:nvSpPr>
      <dsp:spPr>
        <a:xfrm>
          <a:off x="4712509" y="2276224"/>
          <a:ext cx="1947133" cy="62308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Plus stable</a:t>
          </a:r>
        </a:p>
      </dsp:txBody>
      <dsp:txXfrm>
        <a:off x="4712509" y="2276224"/>
        <a:ext cx="1947133" cy="62308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D9AB5-F550-45D0-AB5C-3870E0D5AB9D}">
      <dsp:nvSpPr>
        <dsp:cNvPr id="0" name=""/>
        <dsp:cNvSpPr/>
      </dsp:nvSpPr>
      <dsp:spPr>
        <a:xfrm>
          <a:off x="3240993" y="1697551"/>
          <a:ext cx="2293026" cy="397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981"/>
              </a:lnTo>
              <a:lnTo>
                <a:pt x="2293026" y="198981"/>
              </a:lnTo>
              <a:lnTo>
                <a:pt x="2293026" y="397963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5501B-D2B7-4863-AFB5-8BAD125827D6}">
      <dsp:nvSpPr>
        <dsp:cNvPr id="0" name=""/>
        <dsp:cNvSpPr/>
      </dsp:nvSpPr>
      <dsp:spPr>
        <a:xfrm>
          <a:off x="3195273" y="1697551"/>
          <a:ext cx="91440" cy="3979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7963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CE885-DD89-4B82-86F2-FF94E075C7DF}">
      <dsp:nvSpPr>
        <dsp:cNvPr id="0" name=""/>
        <dsp:cNvSpPr/>
      </dsp:nvSpPr>
      <dsp:spPr>
        <a:xfrm>
          <a:off x="947966" y="1697551"/>
          <a:ext cx="2293026" cy="397963"/>
        </a:xfrm>
        <a:custGeom>
          <a:avLst/>
          <a:gdLst/>
          <a:ahLst/>
          <a:cxnLst/>
          <a:rect l="0" t="0" r="0" b="0"/>
          <a:pathLst>
            <a:path>
              <a:moveTo>
                <a:pt x="2293026" y="0"/>
              </a:moveTo>
              <a:lnTo>
                <a:pt x="2293026" y="198981"/>
              </a:lnTo>
              <a:lnTo>
                <a:pt x="0" y="198981"/>
              </a:lnTo>
              <a:lnTo>
                <a:pt x="0" y="397963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4578B-F6BF-4654-BED4-14FBD718382B}">
      <dsp:nvSpPr>
        <dsp:cNvPr id="0" name=""/>
        <dsp:cNvSpPr/>
      </dsp:nvSpPr>
      <dsp:spPr>
        <a:xfrm>
          <a:off x="2767227" y="750020"/>
          <a:ext cx="947531" cy="94753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603A6-8178-4A7E-BA68-94DCD07F1988}">
      <dsp:nvSpPr>
        <dsp:cNvPr id="0" name=""/>
        <dsp:cNvSpPr/>
      </dsp:nvSpPr>
      <dsp:spPr>
        <a:xfrm>
          <a:off x="2767227" y="750020"/>
          <a:ext cx="947531" cy="94753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AA7C6-EFF3-4DD8-9A10-DB067E481CC1}">
      <dsp:nvSpPr>
        <dsp:cNvPr id="0" name=""/>
        <dsp:cNvSpPr/>
      </dsp:nvSpPr>
      <dsp:spPr>
        <a:xfrm>
          <a:off x="2293461" y="920575"/>
          <a:ext cx="1895063" cy="6064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LGBM est le plus performant</a:t>
          </a:r>
        </a:p>
      </dsp:txBody>
      <dsp:txXfrm>
        <a:off x="2293461" y="920575"/>
        <a:ext cx="1895063" cy="606420"/>
      </dsp:txXfrm>
    </dsp:sp>
    <dsp:sp modelId="{F5C5675E-C542-4BA8-8D28-F1FCD6313E50}">
      <dsp:nvSpPr>
        <dsp:cNvPr id="0" name=""/>
        <dsp:cNvSpPr/>
      </dsp:nvSpPr>
      <dsp:spPr>
        <a:xfrm>
          <a:off x="474201" y="2095515"/>
          <a:ext cx="947531" cy="94753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824A0-0CA4-4965-A2C5-BDFF6F5C2F0D}">
      <dsp:nvSpPr>
        <dsp:cNvPr id="0" name=""/>
        <dsp:cNvSpPr/>
      </dsp:nvSpPr>
      <dsp:spPr>
        <a:xfrm>
          <a:off x="474201" y="2095515"/>
          <a:ext cx="947531" cy="94753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D6B6E-0D43-4D02-9B45-5934CC95C896}">
      <dsp:nvSpPr>
        <dsp:cNvPr id="0" name=""/>
        <dsp:cNvSpPr/>
      </dsp:nvSpPr>
      <dsp:spPr>
        <a:xfrm>
          <a:off x="435" y="2266070"/>
          <a:ext cx="1895063" cy="6064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Meilleur score</a:t>
          </a:r>
        </a:p>
      </dsp:txBody>
      <dsp:txXfrm>
        <a:off x="435" y="2266070"/>
        <a:ext cx="1895063" cy="606420"/>
      </dsp:txXfrm>
    </dsp:sp>
    <dsp:sp modelId="{3E9C843C-D725-4B3D-B65D-366C900FBE5E}">
      <dsp:nvSpPr>
        <dsp:cNvPr id="0" name=""/>
        <dsp:cNvSpPr/>
      </dsp:nvSpPr>
      <dsp:spPr>
        <a:xfrm>
          <a:off x="2767227" y="2095515"/>
          <a:ext cx="947531" cy="94753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938AD-771F-4D0B-A029-5D26CAD84B95}">
      <dsp:nvSpPr>
        <dsp:cNvPr id="0" name=""/>
        <dsp:cNvSpPr/>
      </dsp:nvSpPr>
      <dsp:spPr>
        <a:xfrm>
          <a:off x="2767227" y="2095515"/>
          <a:ext cx="947531" cy="94753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B6DCB-ACA5-4532-8675-12EABA803098}">
      <dsp:nvSpPr>
        <dsp:cNvPr id="0" name=""/>
        <dsp:cNvSpPr/>
      </dsp:nvSpPr>
      <dsp:spPr>
        <a:xfrm>
          <a:off x="2293461" y="2266070"/>
          <a:ext cx="1895063" cy="6064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Meilleur temps d’entraînement</a:t>
          </a:r>
        </a:p>
      </dsp:txBody>
      <dsp:txXfrm>
        <a:off x="2293461" y="2266070"/>
        <a:ext cx="1895063" cy="606420"/>
      </dsp:txXfrm>
    </dsp:sp>
    <dsp:sp modelId="{1EC80976-D52D-412B-B8B5-B5F73DD02245}">
      <dsp:nvSpPr>
        <dsp:cNvPr id="0" name=""/>
        <dsp:cNvSpPr/>
      </dsp:nvSpPr>
      <dsp:spPr>
        <a:xfrm>
          <a:off x="5060254" y="2095515"/>
          <a:ext cx="947531" cy="94753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4037D-3B86-402C-871F-DCA02703D87E}">
      <dsp:nvSpPr>
        <dsp:cNvPr id="0" name=""/>
        <dsp:cNvSpPr/>
      </dsp:nvSpPr>
      <dsp:spPr>
        <a:xfrm>
          <a:off x="5060254" y="2095515"/>
          <a:ext cx="947531" cy="94753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A14C7-D725-471F-A6C4-4B2EEC254FD9}">
      <dsp:nvSpPr>
        <dsp:cNvPr id="0" name=""/>
        <dsp:cNvSpPr/>
      </dsp:nvSpPr>
      <dsp:spPr>
        <a:xfrm>
          <a:off x="4586488" y="2266070"/>
          <a:ext cx="1895063" cy="6064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Plus stable</a:t>
          </a:r>
        </a:p>
      </dsp:txBody>
      <dsp:txXfrm>
        <a:off x="4586488" y="2266070"/>
        <a:ext cx="1895063" cy="6064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CE81D-DEC3-4E91-9F6D-2B5690CAC894}">
      <dsp:nvSpPr>
        <dsp:cNvPr id="0" name=""/>
        <dsp:cNvSpPr/>
      </dsp:nvSpPr>
      <dsp:spPr>
        <a:xfrm>
          <a:off x="0" y="793275"/>
          <a:ext cx="1001871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54076" rIns="77756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700" kern="1200" dirty="0"/>
            <a:t>Classe 0 / Classe 1</a:t>
          </a:r>
        </a:p>
      </dsp:txBody>
      <dsp:txXfrm>
        <a:off x="0" y="793275"/>
        <a:ext cx="10018712" cy="722925"/>
      </dsp:txXfrm>
    </dsp:sp>
    <dsp:sp modelId="{2F074747-D8E1-4D9A-850D-3F3EF3B6A212}">
      <dsp:nvSpPr>
        <dsp:cNvPr id="0" name=""/>
        <dsp:cNvSpPr/>
      </dsp:nvSpPr>
      <dsp:spPr>
        <a:xfrm>
          <a:off x="500935" y="542355"/>
          <a:ext cx="701309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Pouvoir prendre une décision finale après avoir calculé une probabilité</a:t>
          </a:r>
        </a:p>
      </dsp:txBody>
      <dsp:txXfrm>
        <a:off x="525433" y="566853"/>
        <a:ext cx="6964103" cy="452844"/>
      </dsp:txXfrm>
    </dsp:sp>
    <dsp:sp modelId="{AE1A5DE7-D0D2-46D7-B13B-8105FCA04875}">
      <dsp:nvSpPr>
        <dsp:cNvPr id="0" name=""/>
        <dsp:cNvSpPr/>
      </dsp:nvSpPr>
      <dsp:spPr>
        <a:xfrm>
          <a:off x="0" y="1858920"/>
          <a:ext cx="1001871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54076" rIns="77756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700" kern="1200" dirty="0"/>
            <a:t>Minimiser les pertes financière de l’entreprise</a:t>
          </a:r>
        </a:p>
      </dsp:txBody>
      <dsp:txXfrm>
        <a:off x="0" y="1858920"/>
        <a:ext cx="10018712" cy="722925"/>
      </dsp:txXfrm>
    </dsp:sp>
    <dsp:sp modelId="{55C31E59-5D89-47FF-9383-AEA3A3590B2D}">
      <dsp:nvSpPr>
        <dsp:cNvPr id="0" name=""/>
        <dsp:cNvSpPr/>
      </dsp:nvSpPr>
      <dsp:spPr>
        <a:xfrm>
          <a:off x="500935" y="1608000"/>
          <a:ext cx="7013099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Définir ce que l’on cherche a optimiser</a:t>
          </a:r>
        </a:p>
      </dsp:txBody>
      <dsp:txXfrm>
        <a:off x="525433" y="1632498"/>
        <a:ext cx="6964103" cy="45284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1DEBE-8326-4C23-B81B-B8653308890E}">
      <dsp:nvSpPr>
        <dsp:cNvPr id="0" name=""/>
        <dsp:cNvSpPr/>
      </dsp:nvSpPr>
      <dsp:spPr>
        <a:xfrm rot="10800000">
          <a:off x="1176125" y="0"/>
          <a:ext cx="4108436" cy="5651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22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Par défaut, le seuil est fixé à 0,5</a:t>
          </a:r>
        </a:p>
      </dsp:txBody>
      <dsp:txXfrm rot="10800000">
        <a:off x="1317419" y="0"/>
        <a:ext cx="3967142" cy="565175"/>
      </dsp:txXfrm>
    </dsp:sp>
    <dsp:sp modelId="{61196905-A4ED-4C30-B95A-AD80DBE90D1C}">
      <dsp:nvSpPr>
        <dsp:cNvPr id="0" name=""/>
        <dsp:cNvSpPr/>
      </dsp:nvSpPr>
      <dsp:spPr>
        <a:xfrm>
          <a:off x="893537" y="0"/>
          <a:ext cx="565175" cy="5651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CD233-D695-4EC1-9E4C-BAFDB4E7ECEC}">
      <dsp:nvSpPr>
        <dsp:cNvPr id="0" name=""/>
        <dsp:cNvSpPr/>
      </dsp:nvSpPr>
      <dsp:spPr>
        <a:xfrm rot="5400000">
          <a:off x="-468630" y="468630"/>
          <a:ext cx="3124200" cy="21869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2 coûts à optimiser</a:t>
          </a:r>
        </a:p>
      </dsp:txBody>
      <dsp:txXfrm rot="-5400000">
        <a:off x="0" y="1093470"/>
        <a:ext cx="2186940" cy="937260"/>
      </dsp:txXfrm>
    </dsp:sp>
    <dsp:sp modelId="{A90CAF42-BE3F-4D23-85F7-4521D0B63A44}">
      <dsp:nvSpPr>
        <dsp:cNvPr id="0" name=""/>
        <dsp:cNvSpPr/>
      </dsp:nvSpPr>
      <dsp:spPr>
        <a:xfrm rot="5400000">
          <a:off x="5087461" y="-2900520"/>
          <a:ext cx="2030730" cy="7831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Prêter le moins possible à des « mauvais clients »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800" kern="1200" dirty="0"/>
            <a:t> FN (Faux Négatif: Faux Bon Client)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Prêter le plus possible aux « bon clients »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800" kern="1200" dirty="0"/>
            <a:t>FP (Faux Positif: Faux Mauvais Client)</a:t>
          </a:r>
        </a:p>
      </dsp:txBody>
      <dsp:txXfrm rot="-5400000">
        <a:off x="2186940" y="99133"/>
        <a:ext cx="7732640" cy="183246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2C703-F1B4-457C-88EE-8DD94DA4AADD}">
      <dsp:nvSpPr>
        <dsp:cNvPr id="0" name=""/>
        <dsp:cNvSpPr/>
      </dsp:nvSpPr>
      <dsp:spPr>
        <a:xfrm>
          <a:off x="0" y="21225"/>
          <a:ext cx="59260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Hypothèse: Capital de départ = </a:t>
          </a:r>
          <a:r>
            <a:rPr lang="fr-FR" sz="3000" b="1" kern="1200"/>
            <a:t>100</a:t>
          </a:r>
          <a:endParaRPr lang="fr-FR" sz="3000" kern="1200"/>
        </a:p>
      </dsp:txBody>
      <dsp:txXfrm>
        <a:off x="35125" y="56350"/>
        <a:ext cx="5855750" cy="64929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658AF-5434-43A4-B0D4-313DB06722EE}">
      <dsp:nvSpPr>
        <dsp:cNvPr id="0" name=""/>
        <dsp:cNvSpPr/>
      </dsp:nvSpPr>
      <dsp:spPr>
        <a:xfrm rot="16200000">
          <a:off x="946037" y="-941778"/>
          <a:ext cx="2213734" cy="4097290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41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Prêt à un FN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Perte de 50% du capital en moyenne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highlight>
                <a:srgbClr val="FF0000"/>
              </a:highlight>
            </a:rPr>
            <a:t>Perte de </a:t>
          </a:r>
          <a:r>
            <a:rPr lang="fr-FR" sz="2000" b="1" kern="1200" dirty="0">
              <a:highlight>
                <a:srgbClr val="FF0000"/>
              </a:highlight>
            </a:rPr>
            <a:t>50</a:t>
          </a:r>
          <a:endParaRPr lang="fr-FR" sz="2000" kern="1200" dirty="0">
            <a:highlight>
              <a:srgbClr val="FF0000"/>
            </a:highlight>
          </a:endParaRPr>
        </a:p>
      </dsp:txBody>
      <dsp:txXfrm rot="5400000">
        <a:off x="4259" y="442747"/>
        <a:ext cx="4097290" cy="1328240"/>
      </dsp:txXfrm>
    </dsp:sp>
    <dsp:sp modelId="{819FA9C5-EAB4-411C-BFB4-030F36287E52}">
      <dsp:nvSpPr>
        <dsp:cNvPr id="0" name=""/>
        <dsp:cNvSpPr/>
      </dsp:nvSpPr>
      <dsp:spPr>
        <a:xfrm rot="16200000">
          <a:off x="5350624" y="-941778"/>
          <a:ext cx="2213734" cy="4097290"/>
        </a:xfrm>
        <a:prstGeom prst="flowChartManualOperation">
          <a:avLst/>
        </a:prstGeom>
        <a:solidFill>
          <a:schemeClr val="accent3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Non prêt à un FP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Manque à gagner de 1%/an </a:t>
          </a:r>
          <a:br>
            <a:rPr lang="fr-FR" sz="1600" kern="1200" dirty="0"/>
          </a:br>
          <a:r>
            <a:rPr lang="fr-FR" sz="1600" kern="1200" dirty="0"/>
            <a:t>(sur 10ans en moyenne)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capital va de 100 à 0 soit 50 en moyenne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10% de 50 </a:t>
          </a:r>
          <a:r>
            <a:rPr lang="fr-FR" sz="1400" kern="1200" dirty="0">
              <a:sym typeface="Wingdings" panose="05000000000000000000" pitchFamily="2" charset="2"/>
            </a:rPr>
            <a:t></a:t>
          </a:r>
          <a:r>
            <a:rPr lang="fr-FR" sz="1400" kern="1200" dirty="0"/>
            <a:t> </a:t>
          </a:r>
          <a:r>
            <a:rPr lang="fr-FR" sz="1400" kern="1200" dirty="0">
              <a:highlight>
                <a:srgbClr val="FF0000"/>
              </a:highlight>
            </a:rPr>
            <a:t>Manque à gagner de </a:t>
          </a:r>
          <a:r>
            <a:rPr lang="fr-FR" sz="1400" b="1" kern="1200" dirty="0">
              <a:highlight>
                <a:srgbClr val="FF0000"/>
              </a:highlight>
            </a:rPr>
            <a:t>5</a:t>
          </a:r>
          <a:endParaRPr lang="fr-FR" sz="1000" kern="1200" dirty="0">
            <a:highlight>
              <a:srgbClr val="FF0000"/>
            </a:highlight>
          </a:endParaRPr>
        </a:p>
      </dsp:txBody>
      <dsp:txXfrm rot="5400000">
        <a:off x="4408846" y="442747"/>
        <a:ext cx="4097290" cy="132824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7E99D-5A1E-4C2F-AB10-AB5158501612}">
      <dsp:nvSpPr>
        <dsp:cNvPr id="0" name=""/>
        <dsp:cNvSpPr/>
      </dsp:nvSpPr>
      <dsp:spPr>
        <a:xfrm>
          <a:off x="1424613" y="710"/>
          <a:ext cx="2492692" cy="1127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Rapport de coût entre </a:t>
          </a:r>
          <a:br>
            <a:rPr lang="fr-FR" sz="1400" kern="1200" dirty="0"/>
          </a:br>
          <a:r>
            <a:rPr lang="fr-FR" sz="1400" kern="1200" dirty="0"/>
            <a:t>FN et FP</a:t>
          </a:r>
        </a:p>
      </dsp:txBody>
      <dsp:txXfrm>
        <a:off x="1424613" y="710"/>
        <a:ext cx="2492692" cy="1127404"/>
      </dsp:txXfrm>
    </dsp:sp>
    <dsp:sp modelId="{58188881-600A-4AAC-9C3F-C008B90917F9}">
      <dsp:nvSpPr>
        <dsp:cNvPr id="0" name=""/>
        <dsp:cNvSpPr/>
      </dsp:nvSpPr>
      <dsp:spPr>
        <a:xfrm>
          <a:off x="196869" y="710"/>
          <a:ext cx="1116130" cy="1127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BB4C1-9442-4896-9F92-55E78F931812}">
      <dsp:nvSpPr>
        <dsp:cNvPr id="0" name=""/>
        <dsp:cNvSpPr/>
      </dsp:nvSpPr>
      <dsp:spPr>
        <a:xfrm>
          <a:off x="196869" y="1314137"/>
          <a:ext cx="2492692" cy="11274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 FN coûte 10 fois plus </a:t>
          </a:r>
          <a:br>
            <a:rPr lang="fr-FR" sz="1400" kern="1200" dirty="0"/>
          </a:br>
          <a:r>
            <a:rPr lang="fr-FR" sz="1400" kern="1200" dirty="0"/>
            <a:t>chère qu’1 FP</a:t>
          </a:r>
        </a:p>
      </dsp:txBody>
      <dsp:txXfrm>
        <a:off x="196869" y="1314137"/>
        <a:ext cx="2492692" cy="1127404"/>
      </dsp:txXfrm>
    </dsp:sp>
    <dsp:sp modelId="{3C97A695-BA35-4A11-9906-B21D25403B10}">
      <dsp:nvSpPr>
        <dsp:cNvPr id="0" name=""/>
        <dsp:cNvSpPr/>
      </dsp:nvSpPr>
      <dsp:spPr>
        <a:xfrm>
          <a:off x="2801175" y="1314137"/>
          <a:ext cx="1116130" cy="1127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054F5-FACE-4368-99EF-E765D7B7DC2E}">
      <dsp:nvSpPr>
        <dsp:cNvPr id="0" name=""/>
        <dsp:cNvSpPr/>
      </dsp:nvSpPr>
      <dsp:spPr>
        <a:xfrm>
          <a:off x="1424613" y="2627563"/>
          <a:ext cx="2492692" cy="11274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1xFN=10xFP</a:t>
          </a:r>
        </a:p>
      </dsp:txBody>
      <dsp:txXfrm>
        <a:off x="1424613" y="2627563"/>
        <a:ext cx="2492692" cy="1127404"/>
      </dsp:txXfrm>
    </dsp:sp>
    <dsp:sp modelId="{7D1BBBA3-39DD-4A4F-BA24-63DF2FE45538}">
      <dsp:nvSpPr>
        <dsp:cNvPr id="0" name=""/>
        <dsp:cNvSpPr/>
      </dsp:nvSpPr>
      <dsp:spPr>
        <a:xfrm>
          <a:off x="196869" y="2627563"/>
          <a:ext cx="1116130" cy="1127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C9483-C2FF-4B72-AA1A-78F0E1B23969}">
      <dsp:nvSpPr>
        <dsp:cNvPr id="0" name=""/>
        <dsp:cNvSpPr/>
      </dsp:nvSpPr>
      <dsp:spPr>
        <a:xfrm rot="10800000">
          <a:off x="2232812" y="335905"/>
          <a:ext cx="7210044" cy="99681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5099" tIns="91440" rIns="170688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Prêt à dépenser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400" kern="1200" dirty="0"/>
            <a:t>Propose des crédits à la consommation pour des personnes </a:t>
          </a:r>
          <a:br>
            <a:rPr lang="fr-FR" sz="1400" kern="1200" dirty="0"/>
          </a:br>
          <a:r>
            <a:rPr lang="fr-FR" sz="1400" kern="1200" dirty="0"/>
            <a:t>ayant peu ou pas du tout d'historique de prêt</a:t>
          </a:r>
        </a:p>
      </dsp:txBody>
      <dsp:txXfrm rot="10800000">
        <a:off x="2482015" y="335905"/>
        <a:ext cx="6960841" cy="996813"/>
      </dsp:txXfrm>
    </dsp:sp>
    <dsp:sp modelId="{FADBDB3F-6905-4D11-80FE-F9001D764612}">
      <dsp:nvSpPr>
        <dsp:cNvPr id="0" name=""/>
        <dsp:cNvSpPr/>
      </dsp:nvSpPr>
      <dsp:spPr>
        <a:xfrm>
          <a:off x="1399314" y="814"/>
          <a:ext cx="1666995" cy="1666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9525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695A5-A433-4AE0-BF53-96A2F8F9045D}">
      <dsp:nvSpPr>
        <dsp:cNvPr id="0" name=""/>
        <dsp:cNvSpPr/>
      </dsp:nvSpPr>
      <dsp:spPr>
        <a:xfrm rot="10800000">
          <a:off x="2025183" y="381"/>
          <a:ext cx="6662444" cy="138819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5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Optimiser la matrice de confusion en optimisant la somme de ces 2 coûts</a:t>
          </a:r>
        </a:p>
      </dsp:txBody>
      <dsp:txXfrm rot="10800000">
        <a:off x="2372231" y="381"/>
        <a:ext cx="6315396" cy="1388194"/>
      </dsp:txXfrm>
    </dsp:sp>
    <dsp:sp modelId="{11D6920C-DBB7-4B25-806D-FF83640FAB6F}">
      <dsp:nvSpPr>
        <dsp:cNvPr id="0" name=""/>
        <dsp:cNvSpPr/>
      </dsp:nvSpPr>
      <dsp:spPr>
        <a:xfrm>
          <a:off x="1331085" y="381"/>
          <a:ext cx="1388194" cy="13881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FC493-E988-40ED-B70C-F8C06032ACC0}">
      <dsp:nvSpPr>
        <dsp:cNvPr id="0" name=""/>
        <dsp:cNvSpPr/>
      </dsp:nvSpPr>
      <dsp:spPr>
        <a:xfrm rot="10800000">
          <a:off x="2025183" y="1735624"/>
          <a:ext cx="6662444" cy="138819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55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Résoudre la formule: Min(10*fn+fp)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200" b="0" i="0" kern="1200" dirty="0"/>
            <a:t>Tester tous les seuils et calculer cette fonction</a:t>
          </a:r>
          <a:endParaRPr lang="fr-FR" sz="2200" kern="1200" dirty="0"/>
        </a:p>
      </dsp:txBody>
      <dsp:txXfrm rot="10800000">
        <a:off x="2372231" y="1735624"/>
        <a:ext cx="6315396" cy="1388194"/>
      </dsp:txXfrm>
    </dsp:sp>
    <dsp:sp modelId="{CF202569-457C-4540-A99A-C4AD1892CC6D}">
      <dsp:nvSpPr>
        <dsp:cNvPr id="0" name=""/>
        <dsp:cNvSpPr/>
      </dsp:nvSpPr>
      <dsp:spPr>
        <a:xfrm>
          <a:off x="1331085" y="1735624"/>
          <a:ext cx="1388194" cy="13881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611EF-C08E-4C7B-88FD-20E29FBEC029}">
      <dsp:nvSpPr>
        <dsp:cNvPr id="0" name=""/>
        <dsp:cNvSpPr/>
      </dsp:nvSpPr>
      <dsp:spPr>
        <a:xfrm>
          <a:off x="187591" y="284"/>
          <a:ext cx="4448931" cy="1503766"/>
        </a:xfrm>
        <a:prstGeom prst="chevron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Seuil optimal calculé: </a:t>
          </a:r>
          <a:r>
            <a:rPr lang="fr-FR" sz="2000" b="1" kern="1200" dirty="0"/>
            <a:t>0,52</a:t>
          </a:r>
        </a:p>
      </dsp:txBody>
      <dsp:txXfrm>
        <a:off x="939474" y="284"/>
        <a:ext cx="2945165" cy="150376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93D19-6B4E-4AFB-BCCF-33D0DD532409}">
      <dsp:nvSpPr>
        <dsp:cNvPr id="0" name=""/>
        <dsp:cNvSpPr/>
      </dsp:nvSpPr>
      <dsp:spPr>
        <a:xfrm>
          <a:off x="-4207404" y="-645584"/>
          <a:ext cx="5013169" cy="5013169"/>
        </a:xfrm>
        <a:prstGeom prst="blockArc">
          <a:avLst>
            <a:gd name="adj1" fmla="val 18900000"/>
            <a:gd name="adj2" fmla="val 2700000"/>
            <a:gd name="adj3" fmla="val 431"/>
          </a:avLst>
        </a:pr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D0E4E-8CB4-4EB2-9F6A-0D4A37C641E5}">
      <dsp:nvSpPr>
        <dsp:cNvPr id="0" name=""/>
        <dsp:cNvSpPr/>
      </dsp:nvSpPr>
      <dsp:spPr>
        <a:xfrm>
          <a:off x="422164" y="286147"/>
          <a:ext cx="9546763" cy="5725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Pouvoir être utilisé par une personne non experte en data science</a:t>
          </a:r>
        </a:p>
      </dsp:txBody>
      <dsp:txXfrm>
        <a:off x="422164" y="286147"/>
        <a:ext cx="9546763" cy="572592"/>
      </dsp:txXfrm>
    </dsp:sp>
    <dsp:sp modelId="{90552FF1-3ADA-450F-9C86-A612638EE153}">
      <dsp:nvSpPr>
        <dsp:cNvPr id="0" name=""/>
        <dsp:cNvSpPr/>
      </dsp:nvSpPr>
      <dsp:spPr>
        <a:xfrm>
          <a:off x="64294" y="214573"/>
          <a:ext cx="715740" cy="7157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AB991-DE32-4177-92BC-67EA73C34ADE}">
      <dsp:nvSpPr>
        <dsp:cNvPr id="0" name=""/>
        <dsp:cNvSpPr/>
      </dsp:nvSpPr>
      <dsp:spPr>
        <a:xfrm>
          <a:off x="750445" y="1145185"/>
          <a:ext cx="9218482" cy="5725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Avoir ses informations interprétables par une personne non experte en data science</a:t>
          </a:r>
        </a:p>
      </dsp:txBody>
      <dsp:txXfrm>
        <a:off x="750445" y="1145185"/>
        <a:ext cx="9218482" cy="572592"/>
      </dsp:txXfrm>
    </dsp:sp>
    <dsp:sp modelId="{6C68F443-AE4D-4C1F-AC86-2F94B4FF33CC}">
      <dsp:nvSpPr>
        <dsp:cNvPr id="0" name=""/>
        <dsp:cNvSpPr/>
      </dsp:nvSpPr>
      <dsp:spPr>
        <a:xfrm>
          <a:off x="392574" y="1073611"/>
          <a:ext cx="715740" cy="7157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24528-3A2F-45E4-8573-515290E5B96F}">
      <dsp:nvSpPr>
        <dsp:cNvPr id="0" name=""/>
        <dsp:cNvSpPr/>
      </dsp:nvSpPr>
      <dsp:spPr>
        <a:xfrm>
          <a:off x="750445" y="2004223"/>
          <a:ext cx="9218482" cy="5725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Permettre de visualiser des informations descriptives relatives à un client</a:t>
          </a:r>
        </a:p>
      </dsp:txBody>
      <dsp:txXfrm>
        <a:off x="750445" y="2004223"/>
        <a:ext cx="9218482" cy="572592"/>
      </dsp:txXfrm>
    </dsp:sp>
    <dsp:sp modelId="{738C3AB7-E38D-493B-B6DF-AEF23E6BABD2}">
      <dsp:nvSpPr>
        <dsp:cNvPr id="0" name=""/>
        <dsp:cNvSpPr/>
      </dsp:nvSpPr>
      <dsp:spPr>
        <a:xfrm>
          <a:off x="392574" y="1932649"/>
          <a:ext cx="715740" cy="7157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9EA65-C22D-431E-B0A4-E2F0ACC0EAFC}">
      <dsp:nvSpPr>
        <dsp:cNvPr id="0" name=""/>
        <dsp:cNvSpPr/>
      </dsp:nvSpPr>
      <dsp:spPr>
        <a:xfrm>
          <a:off x="422164" y="2863260"/>
          <a:ext cx="9546763" cy="5725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Permettre de comparer les informations descriptives relatives à un client à l’ensemble des clients ou à un groupe de clients similaires</a:t>
          </a:r>
        </a:p>
      </dsp:txBody>
      <dsp:txXfrm>
        <a:off x="422164" y="2863260"/>
        <a:ext cx="9546763" cy="572592"/>
      </dsp:txXfrm>
    </dsp:sp>
    <dsp:sp modelId="{E87D41AE-9D2E-44D0-B448-C9716A932D64}">
      <dsp:nvSpPr>
        <dsp:cNvPr id="0" name=""/>
        <dsp:cNvSpPr/>
      </dsp:nvSpPr>
      <dsp:spPr>
        <a:xfrm>
          <a:off x="64294" y="2791686"/>
          <a:ext cx="715740" cy="7157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E3C4C-3546-4886-A552-8B470C4EDBB8}">
      <dsp:nvSpPr>
        <dsp:cNvPr id="0" name=""/>
        <dsp:cNvSpPr/>
      </dsp:nvSpPr>
      <dsp:spPr>
        <a:xfrm>
          <a:off x="0" y="417975"/>
          <a:ext cx="5260680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Schéma fonctionnel</a:t>
          </a:r>
          <a:endParaRPr lang="fr-FR" sz="4500" kern="1200"/>
        </a:p>
      </dsp:txBody>
      <dsp:txXfrm>
        <a:off x="52688" y="470663"/>
        <a:ext cx="5155304" cy="973949"/>
      </dsp:txXfrm>
    </dsp:sp>
    <dsp:sp modelId="{F7C0F33B-7522-4804-9A7F-A113EBCCF846}">
      <dsp:nvSpPr>
        <dsp:cNvPr id="0" name=""/>
        <dsp:cNvSpPr/>
      </dsp:nvSpPr>
      <dsp:spPr>
        <a:xfrm>
          <a:off x="0" y="1626900"/>
          <a:ext cx="5260680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Architecture</a:t>
          </a:r>
          <a:endParaRPr lang="fr-FR" sz="4500" kern="1200"/>
        </a:p>
      </dsp:txBody>
      <dsp:txXfrm>
        <a:off x="52688" y="1679588"/>
        <a:ext cx="5155304" cy="97394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1D7B5-6104-4BCB-AC59-EC583DEAF764}">
      <dsp:nvSpPr>
        <dsp:cNvPr id="0" name=""/>
        <dsp:cNvSpPr/>
      </dsp:nvSpPr>
      <dsp:spPr>
        <a:xfrm rot="10800000">
          <a:off x="2458421" y="1525"/>
          <a:ext cx="6662444" cy="31211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34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https://share.streamlit.io/jeremieaucher/p7_dashboard/main/dashboard.py</a:t>
          </a:r>
        </a:p>
      </dsp:txBody>
      <dsp:txXfrm rot="10800000">
        <a:off x="3238708" y="1525"/>
        <a:ext cx="5882157" cy="3121150"/>
      </dsp:txXfrm>
    </dsp:sp>
    <dsp:sp modelId="{E4820C67-BE7E-48D9-8285-239AE63B944F}">
      <dsp:nvSpPr>
        <dsp:cNvPr id="0" name=""/>
        <dsp:cNvSpPr/>
      </dsp:nvSpPr>
      <dsp:spPr>
        <a:xfrm>
          <a:off x="897846" y="1525"/>
          <a:ext cx="3121150" cy="31211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197B6-9532-4FDE-A8CD-7377EF2D119F}">
      <dsp:nvSpPr>
        <dsp:cNvPr id="0" name=""/>
        <dsp:cNvSpPr/>
      </dsp:nvSpPr>
      <dsp:spPr>
        <a:xfrm rot="5400000">
          <a:off x="2522884" y="-710214"/>
          <a:ext cx="1223966" cy="295046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0: Client rembourse son prêt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1: Client n’honore pas son prêt (totalement ou partiellement)</a:t>
          </a:r>
        </a:p>
      </dsp:txBody>
      <dsp:txXfrm rot="-5400000">
        <a:off x="1659636" y="212783"/>
        <a:ext cx="2890714" cy="1104468"/>
      </dsp:txXfrm>
    </dsp:sp>
    <dsp:sp modelId="{1A71DE01-1226-4A7D-8CDB-ED44D6853C7D}">
      <dsp:nvSpPr>
        <dsp:cNvPr id="0" name=""/>
        <dsp:cNvSpPr/>
      </dsp:nvSpPr>
      <dsp:spPr>
        <a:xfrm>
          <a:off x="0" y="38"/>
          <a:ext cx="1659635" cy="15299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Problème de classification à </a:t>
          </a:r>
          <a:br>
            <a:rPr lang="fr-FR" sz="1400" kern="1200" dirty="0"/>
          </a:br>
          <a:r>
            <a:rPr lang="fr-FR" sz="1400" b="1" kern="1200" dirty="0"/>
            <a:t>2</a:t>
          </a:r>
          <a:r>
            <a:rPr lang="fr-FR" sz="1400" kern="1200" dirty="0"/>
            <a:t> classes: </a:t>
          </a:r>
          <a:r>
            <a:rPr lang="fr-FR" sz="1400" b="1" kern="1200" dirty="0"/>
            <a:t>0</a:t>
          </a:r>
          <a:r>
            <a:rPr lang="fr-FR" sz="1400" kern="1200" dirty="0"/>
            <a:t> ou </a:t>
          </a:r>
          <a:r>
            <a:rPr lang="fr-FR" sz="1400" b="1" kern="1200" dirty="0"/>
            <a:t>1</a:t>
          </a:r>
        </a:p>
      </dsp:txBody>
      <dsp:txXfrm>
        <a:off x="74686" y="74724"/>
        <a:ext cx="1510263" cy="1380585"/>
      </dsp:txXfrm>
    </dsp:sp>
    <dsp:sp modelId="{1CB5C133-C5DA-4ACD-B135-E2C14259458A}">
      <dsp:nvSpPr>
        <dsp:cNvPr id="0" name=""/>
        <dsp:cNvSpPr/>
      </dsp:nvSpPr>
      <dsp:spPr>
        <a:xfrm rot="5400000">
          <a:off x="2522884" y="896241"/>
          <a:ext cx="1223966" cy="295046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b="1" kern="1200" dirty="0"/>
            <a:t>91,2%</a:t>
          </a:r>
          <a:r>
            <a:rPr lang="fr-FR" sz="1400" kern="1200" dirty="0"/>
            <a:t> des clients en classe 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b="1" kern="1200" dirty="0"/>
            <a:t>8,1%</a:t>
          </a:r>
          <a:r>
            <a:rPr lang="fr-FR" sz="1400" kern="1200" dirty="0"/>
            <a:t> des clients en classe 1</a:t>
          </a:r>
        </a:p>
      </dsp:txBody>
      <dsp:txXfrm rot="-5400000">
        <a:off x="1659636" y="1819239"/>
        <a:ext cx="2890714" cy="1104468"/>
      </dsp:txXfrm>
    </dsp:sp>
    <dsp:sp modelId="{A9D2544C-4D26-4EF9-B8D6-36F0E0BFD5AF}">
      <dsp:nvSpPr>
        <dsp:cNvPr id="0" name=""/>
        <dsp:cNvSpPr/>
      </dsp:nvSpPr>
      <dsp:spPr>
        <a:xfrm>
          <a:off x="0" y="1606493"/>
          <a:ext cx="1659635" cy="152995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Classes déséquilibrés</a:t>
          </a:r>
        </a:p>
      </dsp:txBody>
      <dsp:txXfrm>
        <a:off x="74686" y="1681179"/>
        <a:ext cx="1510263" cy="13805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67A3F-F101-47C6-BBF6-EE0FEAB752BF}">
      <dsp:nvSpPr>
        <dsp:cNvPr id="0" name=""/>
        <dsp:cNvSpPr/>
      </dsp:nvSpPr>
      <dsp:spPr>
        <a:xfrm>
          <a:off x="714547" y="497245"/>
          <a:ext cx="569966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F5A56-FCBF-458B-A76E-5BBACFA83829}">
      <dsp:nvSpPr>
        <dsp:cNvPr id="0" name=""/>
        <dsp:cNvSpPr/>
      </dsp:nvSpPr>
      <dsp:spPr>
        <a:xfrm>
          <a:off x="1318712" y="449294"/>
          <a:ext cx="65546" cy="121951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565555"/>
            <a:satOff val="3247"/>
            <a:lumOff val="2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565555"/>
              <a:satOff val="3247"/>
              <a:lumOff val="2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61157-DAAB-4EA2-80BF-BD1891717EAE}">
      <dsp:nvSpPr>
        <dsp:cNvPr id="0" name=""/>
        <dsp:cNvSpPr/>
      </dsp:nvSpPr>
      <dsp:spPr>
        <a:xfrm>
          <a:off x="383933" y="237912"/>
          <a:ext cx="518737" cy="51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30" tIns="20130" rIns="20130" bIns="201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1</a:t>
          </a:r>
        </a:p>
      </dsp:txBody>
      <dsp:txXfrm>
        <a:off x="459900" y="313879"/>
        <a:ext cx="366803" cy="366803"/>
      </dsp:txXfrm>
    </dsp:sp>
    <dsp:sp modelId="{F6101913-C4C9-4BA0-8327-91A0BD5BD441}">
      <dsp:nvSpPr>
        <dsp:cNvPr id="0" name=""/>
        <dsp:cNvSpPr/>
      </dsp:nvSpPr>
      <dsp:spPr>
        <a:xfrm>
          <a:off x="2089" y="922061"/>
          <a:ext cx="128242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131110"/>
            <a:satOff val="6493"/>
            <a:lumOff val="42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131110"/>
              <a:satOff val="6493"/>
              <a:lumOff val="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9" tIns="165100" rIns="1011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Il semble y a voir une relation entre l’âge d’un client et sa capacité à rembourser un prêt</a:t>
          </a:r>
        </a:p>
      </dsp:txBody>
      <dsp:txXfrm>
        <a:off x="2089" y="1178546"/>
        <a:ext cx="1282425" cy="1709115"/>
      </dsp:txXfrm>
    </dsp:sp>
    <dsp:sp modelId="{1F9E0699-E86A-468B-A4D5-D14BD7DFF4A6}">
      <dsp:nvSpPr>
        <dsp:cNvPr id="0" name=""/>
        <dsp:cNvSpPr/>
      </dsp:nvSpPr>
      <dsp:spPr>
        <a:xfrm>
          <a:off x="1427006" y="495872"/>
          <a:ext cx="1282425" cy="71"/>
        </a:xfrm>
        <a:prstGeom prst="rect">
          <a:avLst/>
        </a:prstGeom>
        <a:solidFill>
          <a:schemeClr val="accent2">
            <a:tint val="40000"/>
            <a:alpha val="90000"/>
            <a:hueOff val="-1696665"/>
            <a:satOff val="9740"/>
            <a:lumOff val="64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696665"/>
              <a:satOff val="9740"/>
              <a:lumOff val="6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55114-147C-4979-8598-E18015224DE7}">
      <dsp:nvSpPr>
        <dsp:cNvPr id="0" name=""/>
        <dsp:cNvSpPr/>
      </dsp:nvSpPr>
      <dsp:spPr>
        <a:xfrm>
          <a:off x="2743629" y="448031"/>
          <a:ext cx="65546" cy="12283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6B4B9-0991-4FAF-8CD1-701A5F884F74}">
      <dsp:nvSpPr>
        <dsp:cNvPr id="0" name=""/>
        <dsp:cNvSpPr/>
      </dsp:nvSpPr>
      <dsp:spPr>
        <a:xfrm>
          <a:off x="1808850" y="236539"/>
          <a:ext cx="518737" cy="518737"/>
        </a:xfrm>
        <a:prstGeom prst="ellips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30" tIns="20130" rIns="20130" bIns="201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2</a:t>
          </a:r>
        </a:p>
      </dsp:txBody>
      <dsp:txXfrm>
        <a:off x="1884817" y="312506"/>
        <a:ext cx="366803" cy="366803"/>
      </dsp:txXfrm>
    </dsp:sp>
    <dsp:sp modelId="{8099DDBE-6191-45EF-B5F0-C4D8666BE6F3}">
      <dsp:nvSpPr>
        <dsp:cNvPr id="0" name=""/>
        <dsp:cNvSpPr/>
      </dsp:nvSpPr>
      <dsp:spPr>
        <a:xfrm>
          <a:off x="1427006" y="920499"/>
          <a:ext cx="128242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827775"/>
            <a:satOff val="16234"/>
            <a:lumOff val="107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827775"/>
              <a:satOff val="16234"/>
              <a:lumOff val="10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9" tIns="165100" rIns="1011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Le pic des personnes qui ne remboursent pas leur prêt se situe à 30ans</a:t>
          </a:r>
        </a:p>
      </dsp:txBody>
      <dsp:txXfrm>
        <a:off x="1427006" y="1176984"/>
        <a:ext cx="1282425" cy="1709115"/>
      </dsp:txXfrm>
    </dsp:sp>
    <dsp:sp modelId="{467B5320-0B5D-4FDB-91D9-4FD8959B8C70}">
      <dsp:nvSpPr>
        <dsp:cNvPr id="0" name=""/>
        <dsp:cNvSpPr/>
      </dsp:nvSpPr>
      <dsp:spPr>
        <a:xfrm>
          <a:off x="2851922" y="496464"/>
          <a:ext cx="641212" cy="72"/>
        </a:xfrm>
        <a:prstGeom prst="rect">
          <a:avLst/>
        </a:prstGeom>
        <a:solidFill>
          <a:schemeClr val="accent2">
            <a:tint val="40000"/>
            <a:alpha val="90000"/>
            <a:hueOff val="-3393330"/>
            <a:satOff val="19480"/>
            <a:lumOff val="1285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393330"/>
              <a:satOff val="19480"/>
              <a:lumOff val="12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9B642-7435-4F2B-8C70-67E1F8975522}">
      <dsp:nvSpPr>
        <dsp:cNvPr id="0" name=""/>
        <dsp:cNvSpPr/>
      </dsp:nvSpPr>
      <dsp:spPr>
        <a:xfrm>
          <a:off x="3233766" y="237131"/>
          <a:ext cx="518737" cy="518737"/>
        </a:xfrm>
        <a:prstGeom prst="ellips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30" tIns="20130" rIns="20130" bIns="201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3</a:t>
          </a:r>
        </a:p>
      </dsp:txBody>
      <dsp:txXfrm>
        <a:off x="3309733" y="313098"/>
        <a:ext cx="366803" cy="366803"/>
      </dsp:txXfrm>
    </dsp:sp>
    <dsp:sp modelId="{25E424D4-F060-4EFC-A0D3-56AB7BD312CD}">
      <dsp:nvSpPr>
        <dsp:cNvPr id="0" name=""/>
        <dsp:cNvSpPr/>
      </dsp:nvSpPr>
      <dsp:spPr>
        <a:xfrm>
          <a:off x="2851922" y="922061"/>
          <a:ext cx="128242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9" tIns="165100" rIns="1011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Le pic des personnes qui remboursent leur prêt se situe vers 38ans et 53ans</a:t>
          </a:r>
        </a:p>
      </dsp:txBody>
      <dsp:txXfrm>
        <a:off x="2851922" y="1178546"/>
        <a:ext cx="1282425" cy="17091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34278-564A-42B3-BC4D-5D9882C8853B}">
      <dsp:nvSpPr>
        <dsp:cNvPr id="0" name=""/>
        <dsp:cNvSpPr/>
      </dsp:nvSpPr>
      <dsp:spPr>
        <a:xfrm>
          <a:off x="0" y="1525"/>
          <a:ext cx="33334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7BFB8E-4D12-4A47-966B-E30E93160363}">
      <dsp:nvSpPr>
        <dsp:cNvPr id="0" name=""/>
        <dsp:cNvSpPr/>
      </dsp:nvSpPr>
      <dsp:spPr>
        <a:xfrm>
          <a:off x="0" y="1525"/>
          <a:ext cx="3333495" cy="1040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Les variables de sources extérieurs sont les plus corrélés à la Target</a:t>
          </a:r>
        </a:p>
      </dsp:txBody>
      <dsp:txXfrm>
        <a:off x="0" y="1525"/>
        <a:ext cx="3333495" cy="1040383"/>
      </dsp:txXfrm>
    </dsp:sp>
    <dsp:sp modelId="{22C23AFA-1AA9-459F-93E4-ED66CAA181FD}">
      <dsp:nvSpPr>
        <dsp:cNvPr id="0" name=""/>
        <dsp:cNvSpPr/>
      </dsp:nvSpPr>
      <dsp:spPr>
        <a:xfrm>
          <a:off x="0" y="1041908"/>
          <a:ext cx="333349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3AFA98-6EA3-4AC0-ADB8-899D32929DF0}">
      <dsp:nvSpPr>
        <dsp:cNvPr id="0" name=""/>
        <dsp:cNvSpPr/>
      </dsp:nvSpPr>
      <dsp:spPr>
        <a:xfrm>
          <a:off x="0" y="1041908"/>
          <a:ext cx="3333495" cy="1040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Leur contenu nous </a:t>
          </a:r>
          <a:br>
            <a:rPr lang="fr-FR" sz="2100" kern="1200" dirty="0"/>
          </a:br>
          <a:r>
            <a:rPr lang="fr-FR" sz="2100" kern="1200" dirty="0"/>
            <a:t>est inconnu</a:t>
          </a:r>
        </a:p>
      </dsp:txBody>
      <dsp:txXfrm>
        <a:off x="0" y="1041908"/>
        <a:ext cx="3333495" cy="1040383"/>
      </dsp:txXfrm>
    </dsp:sp>
    <dsp:sp modelId="{9D851C75-7449-40B8-B071-BC44FB7B4AF1}">
      <dsp:nvSpPr>
        <dsp:cNvPr id="0" name=""/>
        <dsp:cNvSpPr/>
      </dsp:nvSpPr>
      <dsp:spPr>
        <a:xfrm>
          <a:off x="0" y="2082292"/>
          <a:ext cx="333349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D46DE8-8E74-4C45-9A92-3C6E6BE78A80}">
      <dsp:nvSpPr>
        <dsp:cNvPr id="0" name=""/>
        <dsp:cNvSpPr/>
      </dsp:nvSpPr>
      <dsp:spPr>
        <a:xfrm>
          <a:off x="0" y="2082292"/>
          <a:ext cx="3333495" cy="1040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Fortement liées à l'âge </a:t>
          </a:r>
          <a:br>
            <a:rPr lang="fr-FR" sz="2100" kern="1200" dirty="0"/>
          </a:br>
          <a:r>
            <a:rPr lang="fr-FR" sz="2100" kern="1200" dirty="0"/>
            <a:t>du client</a:t>
          </a:r>
        </a:p>
      </dsp:txBody>
      <dsp:txXfrm>
        <a:off x="0" y="2082292"/>
        <a:ext cx="3333495" cy="10403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EEF7E-E2A2-40F9-B3C0-92055645DCB8}">
      <dsp:nvSpPr>
        <dsp:cNvPr id="0" name=""/>
        <dsp:cNvSpPr/>
      </dsp:nvSpPr>
      <dsp:spPr>
        <a:xfrm>
          <a:off x="0" y="2877706"/>
          <a:ext cx="5968515" cy="18880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Création de features par regroupement de données (groupby) en appliquant diverses fonction comme:</a:t>
          </a:r>
        </a:p>
      </dsp:txBody>
      <dsp:txXfrm>
        <a:off x="0" y="2877706"/>
        <a:ext cx="5968515" cy="1019567"/>
      </dsp:txXfrm>
    </dsp:sp>
    <dsp:sp modelId="{D77C9E5A-06FA-49A0-9CD8-EBCEBF766C3B}">
      <dsp:nvSpPr>
        <dsp:cNvPr id="0" name=""/>
        <dsp:cNvSpPr/>
      </dsp:nvSpPr>
      <dsp:spPr>
        <a:xfrm>
          <a:off x="728" y="3859512"/>
          <a:ext cx="1193411" cy="8685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Min</a:t>
          </a:r>
        </a:p>
      </dsp:txBody>
      <dsp:txXfrm>
        <a:off x="728" y="3859512"/>
        <a:ext cx="1193411" cy="868520"/>
      </dsp:txXfrm>
    </dsp:sp>
    <dsp:sp modelId="{6D295D98-BA02-4648-8A67-9E2ED062778F}">
      <dsp:nvSpPr>
        <dsp:cNvPr id="0" name=""/>
        <dsp:cNvSpPr/>
      </dsp:nvSpPr>
      <dsp:spPr>
        <a:xfrm>
          <a:off x="1194140" y="3859512"/>
          <a:ext cx="1193411" cy="868520"/>
        </a:xfrm>
        <a:prstGeom prst="rect">
          <a:avLst/>
        </a:prstGeom>
        <a:solidFill>
          <a:schemeClr val="accent2">
            <a:tint val="40000"/>
            <a:alpha val="90000"/>
            <a:hueOff val="-754073"/>
            <a:satOff val="4329"/>
            <a:lumOff val="286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754073"/>
              <a:satOff val="4329"/>
              <a:lumOff val="2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Max</a:t>
          </a:r>
        </a:p>
      </dsp:txBody>
      <dsp:txXfrm>
        <a:off x="1194140" y="3859512"/>
        <a:ext cx="1193411" cy="868520"/>
      </dsp:txXfrm>
    </dsp:sp>
    <dsp:sp modelId="{3B19F89D-3139-4810-8ABD-C34382EC7D95}">
      <dsp:nvSpPr>
        <dsp:cNvPr id="0" name=""/>
        <dsp:cNvSpPr/>
      </dsp:nvSpPr>
      <dsp:spPr>
        <a:xfrm>
          <a:off x="2387551" y="3859512"/>
          <a:ext cx="1193411" cy="868520"/>
        </a:xfrm>
        <a:prstGeom prst="rect">
          <a:avLst/>
        </a:prstGeom>
        <a:solidFill>
          <a:schemeClr val="accent2">
            <a:tint val="40000"/>
            <a:alpha val="90000"/>
            <a:hueOff val="-1508147"/>
            <a:satOff val="8658"/>
            <a:lumOff val="57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508147"/>
              <a:satOff val="8658"/>
              <a:lumOff val="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Mean</a:t>
          </a:r>
        </a:p>
      </dsp:txBody>
      <dsp:txXfrm>
        <a:off x="2387551" y="3859512"/>
        <a:ext cx="1193411" cy="868520"/>
      </dsp:txXfrm>
    </dsp:sp>
    <dsp:sp modelId="{C2830681-90BF-4030-B14A-8A7849096A7F}">
      <dsp:nvSpPr>
        <dsp:cNvPr id="0" name=""/>
        <dsp:cNvSpPr/>
      </dsp:nvSpPr>
      <dsp:spPr>
        <a:xfrm>
          <a:off x="3580963" y="3859512"/>
          <a:ext cx="1193411" cy="868520"/>
        </a:xfrm>
        <a:prstGeom prst="rect">
          <a:avLst/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Sum</a:t>
          </a:r>
        </a:p>
      </dsp:txBody>
      <dsp:txXfrm>
        <a:off x="3580963" y="3859512"/>
        <a:ext cx="1193411" cy="868520"/>
      </dsp:txXfrm>
    </dsp:sp>
    <dsp:sp modelId="{200B1110-BC1B-4B04-9EF1-FC3999ED831E}">
      <dsp:nvSpPr>
        <dsp:cNvPr id="0" name=""/>
        <dsp:cNvSpPr/>
      </dsp:nvSpPr>
      <dsp:spPr>
        <a:xfrm>
          <a:off x="4774374" y="3859512"/>
          <a:ext cx="1193411" cy="868520"/>
        </a:xfrm>
        <a:prstGeom prst="rect">
          <a:avLst/>
        </a:prstGeom>
        <a:solidFill>
          <a:schemeClr val="accent2">
            <a:tint val="40000"/>
            <a:alpha val="90000"/>
            <a:hueOff val="-3016293"/>
            <a:satOff val="17316"/>
            <a:lumOff val="114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016293"/>
              <a:satOff val="17316"/>
              <a:lumOff val="11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Var</a:t>
          </a:r>
        </a:p>
      </dsp:txBody>
      <dsp:txXfrm>
        <a:off x="4774374" y="3859512"/>
        <a:ext cx="1193411" cy="868520"/>
      </dsp:txXfrm>
    </dsp:sp>
    <dsp:sp modelId="{29992F94-73D9-4E4A-AD1D-4891A985153B}">
      <dsp:nvSpPr>
        <dsp:cNvPr id="0" name=""/>
        <dsp:cNvSpPr/>
      </dsp:nvSpPr>
      <dsp:spPr>
        <a:xfrm rot="10800000">
          <a:off x="0" y="2149"/>
          <a:ext cx="5968515" cy="2903878"/>
        </a:xfrm>
        <a:prstGeom prst="upArrowCallou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Approche par fonction</a:t>
          </a:r>
        </a:p>
      </dsp:txBody>
      <dsp:txXfrm rot="-10800000">
        <a:off x="0" y="2149"/>
        <a:ext cx="5968515" cy="1019261"/>
      </dsp:txXfrm>
    </dsp:sp>
    <dsp:sp modelId="{E933F548-ACBE-4D51-AC50-888628E98D8D}">
      <dsp:nvSpPr>
        <dsp:cNvPr id="0" name=""/>
        <dsp:cNvSpPr/>
      </dsp:nvSpPr>
      <dsp:spPr>
        <a:xfrm>
          <a:off x="0" y="1021411"/>
          <a:ext cx="2984257" cy="868259"/>
        </a:xfrm>
        <a:prstGeom prst="rect">
          <a:avLst/>
        </a:prstGeom>
        <a:solidFill>
          <a:schemeClr val="accent2">
            <a:tint val="40000"/>
            <a:alpha val="90000"/>
            <a:hueOff val="-3770367"/>
            <a:satOff val="21645"/>
            <a:lumOff val="142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770367"/>
              <a:satOff val="21645"/>
              <a:lumOff val="1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Simplicité d’implémentation</a:t>
          </a:r>
        </a:p>
      </dsp:txBody>
      <dsp:txXfrm>
        <a:off x="0" y="1021411"/>
        <a:ext cx="2984257" cy="868259"/>
      </dsp:txXfrm>
    </dsp:sp>
    <dsp:sp modelId="{66A6040F-067F-47A3-A668-9B78817EBCA2}">
      <dsp:nvSpPr>
        <dsp:cNvPr id="0" name=""/>
        <dsp:cNvSpPr/>
      </dsp:nvSpPr>
      <dsp:spPr>
        <a:xfrm>
          <a:off x="2984257" y="1021411"/>
          <a:ext cx="2984257" cy="868259"/>
        </a:xfrm>
        <a:prstGeom prst="rect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Simplicité de modification</a:t>
          </a:r>
        </a:p>
      </dsp:txBody>
      <dsp:txXfrm>
        <a:off x="2984257" y="1021411"/>
        <a:ext cx="2984257" cy="8682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A161A-1C63-400B-BEC1-E7A870EC92CC}">
      <dsp:nvSpPr>
        <dsp:cNvPr id="0" name=""/>
        <dsp:cNvSpPr/>
      </dsp:nvSpPr>
      <dsp:spPr>
        <a:xfrm rot="10800000">
          <a:off x="1761816" y="574"/>
          <a:ext cx="6287070" cy="71292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79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Objectif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100" kern="1200" dirty="0"/>
            <a:t>Doit pouvoir être compatible avec n’importe </a:t>
          </a:r>
          <a:br>
            <a:rPr lang="fr-FR" sz="1100" kern="1200" dirty="0"/>
          </a:br>
          <a:r>
            <a:rPr lang="fr-FR" sz="1100" kern="1200" dirty="0"/>
            <a:t>quel algorithme de Machine Learning</a:t>
          </a:r>
        </a:p>
      </dsp:txBody>
      <dsp:txXfrm rot="10800000">
        <a:off x="1940046" y="574"/>
        <a:ext cx="6108840" cy="712922"/>
      </dsp:txXfrm>
    </dsp:sp>
    <dsp:sp modelId="{CB1639B0-07B3-4027-B182-2FA378B7475C}">
      <dsp:nvSpPr>
        <dsp:cNvPr id="0" name=""/>
        <dsp:cNvSpPr/>
      </dsp:nvSpPr>
      <dsp:spPr>
        <a:xfrm>
          <a:off x="1405354" y="574"/>
          <a:ext cx="712922" cy="7129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3F749-EE2B-4317-AE67-501E0479E8A8}">
      <dsp:nvSpPr>
        <dsp:cNvPr id="0" name=""/>
        <dsp:cNvSpPr/>
      </dsp:nvSpPr>
      <dsp:spPr>
        <a:xfrm rot="10800000">
          <a:off x="1761816" y="906647"/>
          <a:ext cx="6287070" cy="71292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79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Solutions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100" kern="1200" dirty="0"/>
            <a:t>Remplacement des valeurs infinis par des valeurs </a:t>
          </a:r>
          <a:r>
            <a:rPr lang="fr-FR" sz="1100" kern="1200" dirty="0" err="1"/>
            <a:t>Null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100" kern="1200" dirty="0"/>
            <a:t>Imputation des valeurs manquantes par la médiane</a:t>
          </a:r>
        </a:p>
      </dsp:txBody>
      <dsp:txXfrm rot="10800000">
        <a:off x="1940046" y="906647"/>
        <a:ext cx="6108840" cy="712922"/>
      </dsp:txXfrm>
    </dsp:sp>
    <dsp:sp modelId="{6DAF89DA-DEC3-4150-A894-0B98CC9E0628}">
      <dsp:nvSpPr>
        <dsp:cNvPr id="0" name=""/>
        <dsp:cNvSpPr/>
      </dsp:nvSpPr>
      <dsp:spPr>
        <a:xfrm>
          <a:off x="1405354" y="906647"/>
          <a:ext cx="712922" cy="7129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9151E-6FDD-4DF7-A9F2-3BFF8B68E1DC}">
      <dsp:nvSpPr>
        <dsp:cNvPr id="0" name=""/>
        <dsp:cNvSpPr/>
      </dsp:nvSpPr>
      <dsp:spPr>
        <a:xfrm rot="10800000">
          <a:off x="1761816" y="1812720"/>
          <a:ext cx="6287070" cy="71292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79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Optimisation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100" kern="1200" dirty="0"/>
            <a:t>Optimisation des types de données de chaque colonne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100" kern="1200" dirty="0"/>
            <a:t>Optimise le besoin en mémoire de l’ordinateur</a:t>
          </a:r>
        </a:p>
      </dsp:txBody>
      <dsp:txXfrm rot="10800000">
        <a:off x="1940046" y="1812720"/>
        <a:ext cx="6108840" cy="712922"/>
      </dsp:txXfrm>
    </dsp:sp>
    <dsp:sp modelId="{142731DA-3D1E-4A2B-A588-9077D7E1F95F}">
      <dsp:nvSpPr>
        <dsp:cNvPr id="0" name=""/>
        <dsp:cNvSpPr/>
      </dsp:nvSpPr>
      <dsp:spPr>
        <a:xfrm>
          <a:off x="1405354" y="1812720"/>
          <a:ext cx="712922" cy="7129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71C66-DFFA-47BC-BFCC-BEDC5CC25A91}">
      <dsp:nvSpPr>
        <dsp:cNvPr id="0" name=""/>
        <dsp:cNvSpPr/>
      </dsp:nvSpPr>
      <dsp:spPr>
        <a:xfrm rot="10800000">
          <a:off x="1761816" y="2718792"/>
          <a:ext cx="6287070" cy="7129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79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Modifications du traitement des données</a:t>
          </a:r>
          <a:endParaRPr lang="fr-F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100" kern="1200"/>
            <a:t>Prise en compte des données du Dashboard</a:t>
          </a:r>
          <a:endParaRPr lang="fr-FR" sz="1100" kern="1200" dirty="0"/>
        </a:p>
      </dsp:txBody>
      <dsp:txXfrm rot="10800000">
        <a:off x="1940046" y="2718792"/>
        <a:ext cx="6108840" cy="712922"/>
      </dsp:txXfrm>
    </dsp:sp>
    <dsp:sp modelId="{28BCB958-A70C-4452-A4EA-0605B15AC07B}">
      <dsp:nvSpPr>
        <dsp:cNvPr id="0" name=""/>
        <dsp:cNvSpPr/>
      </dsp:nvSpPr>
      <dsp:spPr>
        <a:xfrm>
          <a:off x="1405354" y="2718792"/>
          <a:ext cx="712922" cy="712922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1B618-B1E0-41A1-A950-9AA6542E295A}">
      <dsp:nvSpPr>
        <dsp:cNvPr id="0" name=""/>
        <dsp:cNvSpPr/>
      </dsp:nvSpPr>
      <dsp:spPr>
        <a:xfrm>
          <a:off x="1135207" y="429308"/>
          <a:ext cx="2265584" cy="226558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BE343-26BC-4478-A380-1C9E1A8E89E0}">
      <dsp:nvSpPr>
        <dsp:cNvPr id="0" name=""/>
        <dsp:cNvSpPr/>
      </dsp:nvSpPr>
      <dsp:spPr>
        <a:xfrm>
          <a:off x="1135207" y="429308"/>
          <a:ext cx="2265584" cy="226558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8A83E-1AC0-44B6-BA62-8DAA24019283}">
      <dsp:nvSpPr>
        <dsp:cNvPr id="0" name=""/>
        <dsp:cNvSpPr/>
      </dsp:nvSpPr>
      <dsp:spPr>
        <a:xfrm>
          <a:off x="2415" y="837113"/>
          <a:ext cx="4531168" cy="144997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Sélectionner le meilleur algorithme adapté à notre problématique</a:t>
          </a:r>
        </a:p>
      </dsp:txBody>
      <dsp:txXfrm>
        <a:off x="2415" y="837113"/>
        <a:ext cx="4531168" cy="1449973"/>
      </dsp:txXfrm>
    </dsp:sp>
    <dsp:sp modelId="{25D0B76E-8A57-46C0-A198-122DF0E15D00}">
      <dsp:nvSpPr>
        <dsp:cNvPr id="0" name=""/>
        <dsp:cNvSpPr/>
      </dsp:nvSpPr>
      <dsp:spPr>
        <a:xfrm>
          <a:off x="6617921" y="429308"/>
          <a:ext cx="2265584" cy="226558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C6366-0C47-4D2E-8AE6-1194B04CEFEB}">
      <dsp:nvSpPr>
        <dsp:cNvPr id="0" name=""/>
        <dsp:cNvSpPr/>
      </dsp:nvSpPr>
      <dsp:spPr>
        <a:xfrm>
          <a:off x="6617921" y="429308"/>
          <a:ext cx="2265584" cy="226558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8C3E2-AE19-44BA-BC4B-3D910F24F1D8}">
      <dsp:nvSpPr>
        <dsp:cNvPr id="0" name=""/>
        <dsp:cNvSpPr/>
      </dsp:nvSpPr>
      <dsp:spPr>
        <a:xfrm>
          <a:off x="5485129" y="837113"/>
          <a:ext cx="4531168" cy="144997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Optimiser ses hyperparamètres</a:t>
          </a:r>
        </a:p>
      </dsp:txBody>
      <dsp:txXfrm>
        <a:off x="5485129" y="837113"/>
        <a:ext cx="4531168" cy="1449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B8EA-665C-4A6F-B545-16F073C70CF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FB54-CBDD-485E-A4E6-B0B7871F3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77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Vous êtes Data </a:t>
            </a:r>
            <a:r>
              <a:rPr lang="fr-FR" dirty="0" err="1"/>
              <a:t>Scientist</a:t>
            </a:r>
            <a:r>
              <a:rPr lang="fr-FR" dirty="0"/>
              <a:t> au sein d'une société financière, nommée "Prêt à dépenser",  qui propose des crédits à la consommation pour des personnes ayant peu ou pas du tout d'historique de prêt.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FB54-CBDD-485E-A4E6-B0B7871F3CF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60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matrice de confusion est une matrice qui mesure la qualité d'un système de classification.</a:t>
            </a:r>
          </a:p>
          <a:p>
            <a:r>
              <a:rPr lang="fr-FR" dirty="0"/>
              <a:t>Chaque ligne correspond à une classe réelle, chaque colonne correspond à une classe estimée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FB54-CBDD-485E-A4E6-B0B7871F3CF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1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7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86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3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875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0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6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46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698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07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42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6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88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5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33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66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52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20644D-A2BC-49BE-B3CB-4B3800C649C6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D4E3B-21DE-489E-946D-DEB7D19AF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350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60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42.png"/><Relationship Id="rId7" Type="http://schemas.openxmlformats.org/officeDocument/2006/relationships/diagramColors" Target="../diagrams/colors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43.png"/><Relationship Id="rId7" Type="http://schemas.openxmlformats.org/officeDocument/2006/relationships/diagramColors" Target="../diagrams/colors2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44.png"/><Relationship Id="rId7" Type="http://schemas.openxmlformats.org/officeDocument/2006/relationships/diagramColors" Target="../diagrams/colors2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1.xml"/><Relationship Id="rId3" Type="http://schemas.openxmlformats.org/officeDocument/2006/relationships/image" Target="../media/image57.png"/><Relationship Id="rId7" Type="http://schemas.openxmlformats.org/officeDocument/2006/relationships/diagramColors" Target="../diagrams/colors3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1.xml"/><Relationship Id="rId5" Type="http://schemas.openxmlformats.org/officeDocument/2006/relationships/diagramLayout" Target="../diagrams/layout31.xml"/><Relationship Id="rId4" Type="http://schemas.openxmlformats.org/officeDocument/2006/relationships/diagramData" Target="../diagrams/data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3.xml"/><Relationship Id="rId3" Type="http://schemas.openxmlformats.org/officeDocument/2006/relationships/image" Target="../media/image58.png"/><Relationship Id="rId7" Type="http://schemas.openxmlformats.org/officeDocument/2006/relationships/diagramColors" Target="../diagrams/colors3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3.xml"/><Relationship Id="rId5" Type="http://schemas.openxmlformats.org/officeDocument/2006/relationships/diagramLayout" Target="../diagrams/layout33.xml"/><Relationship Id="rId4" Type="http://schemas.openxmlformats.org/officeDocument/2006/relationships/diagramData" Target="../diagrams/data3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illkoehrsen/start-here-a-gentle-introduc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saguiar/lightgbm-with-simple-featur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77AAD-8D74-45E5-AD9E-6546C2962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Implémentez </a:t>
            </a:r>
            <a:br>
              <a:rPr lang="fr-FR" dirty="0"/>
            </a:br>
            <a:r>
              <a:rPr lang="fr-FR" dirty="0"/>
              <a:t>un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0483BD-E16A-414C-9DF7-40B2C6BF6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7 DU PARCOURS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1764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47280D-9DF4-4EC0-870E-F5799F7AD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 37">
            <a:extLst>
              <a:ext uri="{FF2B5EF4-FFF2-40B4-BE49-F238E27FC236}">
                <a16:creationId xmlns:a16="http://schemas.microsoft.com/office/drawing/2014/main" id="{7ED3A13C-2CCC-4715-A54F-87795E0CE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2"/>
            <a:ext cx="8005382" cy="6857999"/>
          </a:xfrm>
          <a:custGeom>
            <a:avLst/>
            <a:gdLst>
              <a:gd name="connsiteX0" fmla="*/ 0 w 8005382"/>
              <a:gd name="connsiteY0" fmla="*/ 0 h 6857999"/>
              <a:gd name="connsiteX1" fmla="*/ 7723450 w 8005382"/>
              <a:gd name="connsiteY1" fmla="*/ 0 h 6857999"/>
              <a:gd name="connsiteX2" fmla="*/ 6859850 w 8005382"/>
              <a:gd name="connsiteY2" fmla="*/ 5223932 h 6857999"/>
              <a:gd name="connsiteX3" fmla="*/ 8005382 w 8005382"/>
              <a:gd name="connsiteY3" fmla="*/ 6857999 h 6857999"/>
              <a:gd name="connsiteX4" fmla="*/ 0 w 800538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382" h="6857999">
                <a:moveTo>
                  <a:pt x="0" y="0"/>
                </a:moveTo>
                <a:lnTo>
                  <a:pt x="7723450" y="0"/>
                </a:lnTo>
                <a:lnTo>
                  <a:pt x="6859850" y="5223932"/>
                </a:lnTo>
                <a:lnTo>
                  <a:pt x="8005382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6C0892-83F6-4C98-B806-06627C73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42930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6E9889C-BAC7-429B-86C0-2D7736A39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4616D5-1F3D-4B55-BA27-B53B5637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6883E9B-59DA-4777-AC43-55F9164D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5442FF4-005F-4930-92FB-6594E29C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48BA981-E918-4543-BE19-51E03C5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3A6AFED-BD81-4CCC-AADE-1E8923376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D713F03-5F38-4165-BF12-E17DE15A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>
                <a:solidFill>
                  <a:srgbClr val="000000"/>
                </a:solidFill>
              </a:rPr>
              <a:t>Préparation des données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74B40B7-A1F4-4055-A7B2-22F3DA6D5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233429"/>
              </p:ext>
            </p:extLst>
          </p:nvPr>
        </p:nvGraphicFramePr>
        <p:xfrm>
          <a:off x="693035" y="1023257"/>
          <a:ext cx="5968515" cy="476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45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13F03-5F38-4165-BF12-E17DE15A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Préparation des données</a:t>
            </a:r>
            <a:br>
              <a:rPr lang="fr-FR" dirty="0"/>
            </a:br>
            <a:r>
              <a:rPr lang="fr-FR" sz="2400" dirty="0"/>
              <a:t>Modifications du traitement des données</a:t>
            </a:r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01344780-21E0-4918-80A3-BE70EF26E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407113"/>
              </p:ext>
            </p:extLst>
          </p:nvPr>
        </p:nvGraphicFramePr>
        <p:xfrm>
          <a:off x="1368879" y="2703456"/>
          <a:ext cx="9454242" cy="343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08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du modèle de Machine Learning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63CC99-3C87-44DA-A58F-C490AA662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026783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25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Sélection du modèle de Machine Learning</a:t>
            </a:r>
            <a:br>
              <a:rPr lang="fr-FR" dirty="0"/>
            </a:br>
            <a:r>
              <a:rPr lang="fr-FR" sz="2400" dirty="0"/>
              <a:t>2 phases de sélection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0FF6415-E426-419F-A783-D45D359BD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569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61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Sélection du modèle de Machine Learning</a:t>
            </a:r>
            <a:br>
              <a:rPr lang="fr-FR" dirty="0"/>
            </a:br>
            <a:r>
              <a:rPr lang="fr-FR" sz="2400" dirty="0"/>
              <a:t>Critères d’évaluation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5348898-3C2D-4ECF-BAB7-12E8D5F6C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770505"/>
              </p:ext>
            </p:extLst>
          </p:nvPr>
        </p:nvGraphicFramePr>
        <p:xfrm>
          <a:off x="1357536" y="2580693"/>
          <a:ext cx="10272261" cy="3677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155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Sélection du modèle de Machine Learning</a:t>
            </a:r>
            <a:br>
              <a:rPr lang="fr-FR" dirty="0"/>
            </a:br>
            <a:r>
              <a:rPr lang="fr-FR" sz="2400" dirty="0"/>
              <a:t>Critères d’évaluation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75F2AF1-C98B-42F2-8F25-54A3F084E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605824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70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Sélection du modèle de Machine Learning</a:t>
            </a:r>
            <a:br>
              <a:rPr lang="fr-FR" dirty="0"/>
            </a:br>
            <a:r>
              <a:rPr lang="fr-FR" sz="2400" dirty="0"/>
              <a:t>Protocole d’évaluation des algorithmes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49B32-D511-472E-8770-13AF9B021363}"/>
              </a:ext>
            </a:extLst>
          </p:cNvPr>
          <p:cNvSpPr/>
          <p:nvPr/>
        </p:nvSpPr>
        <p:spPr>
          <a:xfrm>
            <a:off x="1318727" y="2824065"/>
            <a:ext cx="4292082" cy="23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BA723-5E77-457A-8E94-017D5CD2391D}"/>
              </a:ext>
            </a:extLst>
          </p:cNvPr>
          <p:cNvSpPr/>
          <p:nvPr/>
        </p:nvSpPr>
        <p:spPr>
          <a:xfrm>
            <a:off x="1318726" y="2867807"/>
            <a:ext cx="429208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Génération des données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8382F-2AE9-4023-8718-155293357029}"/>
              </a:ext>
            </a:extLst>
          </p:cNvPr>
          <p:cNvSpPr/>
          <p:nvPr/>
        </p:nvSpPr>
        <p:spPr>
          <a:xfrm>
            <a:off x="4282750" y="3397898"/>
            <a:ext cx="1181878" cy="1454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C9B90DA-8262-4F87-8093-70B22F4C9ECC}"/>
              </a:ext>
            </a:extLst>
          </p:cNvPr>
          <p:cNvSpPr/>
          <p:nvPr/>
        </p:nvSpPr>
        <p:spPr>
          <a:xfrm>
            <a:off x="5760098" y="3738465"/>
            <a:ext cx="957943" cy="57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862844-CABE-4404-B446-F16E62AA47BE}"/>
              </a:ext>
            </a:extLst>
          </p:cNvPr>
          <p:cNvSpPr/>
          <p:nvPr/>
        </p:nvSpPr>
        <p:spPr>
          <a:xfrm>
            <a:off x="6867330" y="3026639"/>
            <a:ext cx="2731860" cy="1915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3A644-1458-4239-8CDB-A31D87B2B87F}"/>
              </a:ext>
            </a:extLst>
          </p:cNvPr>
          <p:cNvSpPr/>
          <p:nvPr/>
        </p:nvSpPr>
        <p:spPr>
          <a:xfrm>
            <a:off x="6405922" y="3780289"/>
            <a:ext cx="197809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Entrainement </a:t>
            </a:r>
            <a:b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l’Algorithme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B048C-3235-423C-8CAF-415AAF229D97}"/>
              </a:ext>
            </a:extLst>
          </p:cNvPr>
          <p:cNvSpPr/>
          <p:nvPr/>
        </p:nvSpPr>
        <p:spPr>
          <a:xfrm>
            <a:off x="8321816" y="3780289"/>
            <a:ext cx="16117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de </a:t>
            </a:r>
            <a:br>
              <a:rPr lang="fr-F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</a:t>
            </a:r>
            <a: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Algorithme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179FF7F-AC03-4484-87F4-722ACE4A9D07}"/>
              </a:ext>
            </a:extLst>
          </p:cNvPr>
          <p:cNvCxnSpPr>
            <a:cxnSpLocks/>
          </p:cNvCxnSpPr>
          <p:nvPr/>
        </p:nvCxnSpPr>
        <p:spPr>
          <a:xfrm>
            <a:off x="7965496" y="4026236"/>
            <a:ext cx="674651" cy="7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èche : courbe vers la droite 18">
            <a:extLst>
              <a:ext uri="{FF2B5EF4-FFF2-40B4-BE49-F238E27FC236}">
                <a16:creationId xmlns:a16="http://schemas.microsoft.com/office/drawing/2014/main" id="{FF81E880-BB7E-4E29-923D-FD6AE5899EE9}"/>
              </a:ext>
            </a:extLst>
          </p:cNvPr>
          <p:cNvSpPr/>
          <p:nvPr/>
        </p:nvSpPr>
        <p:spPr>
          <a:xfrm rot="16200000" flipH="1">
            <a:off x="8016251" y="2503871"/>
            <a:ext cx="516978" cy="1956405"/>
          </a:xfrm>
          <a:prstGeom prst="curv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Flèche : courbe vers la droite 19">
            <a:extLst>
              <a:ext uri="{FF2B5EF4-FFF2-40B4-BE49-F238E27FC236}">
                <a16:creationId xmlns:a16="http://schemas.microsoft.com/office/drawing/2014/main" id="{0A20BD05-5626-4058-89B0-362447287842}"/>
              </a:ext>
            </a:extLst>
          </p:cNvPr>
          <p:cNvSpPr/>
          <p:nvPr/>
        </p:nvSpPr>
        <p:spPr>
          <a:xfrm rot="16200000" flipV="1">
            <a:off x="8016256" y="3584782"/>
            <a:ext cx="516976" cy="1956398"/>
          </a:xfrm>
          <a:prstGeom prst="curv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584BC8-E8C2-4F64-9595-FAF361E715A0}"/>
              </a:ext>
            </a:extLst>
          </p:cNvPr>
          <p:cNvSpPr/>
          <p:nvPr/>
        </p:nvSpPr>
        <p:spPr>
          <a:xfrm>
            <a:off x="1447797" y="3397898"/>
            <a:ext cx="1181878" cy="1454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E832D-4BC4-4462-BA99-F905048B1881}"/>
              </a:ext>
            </a:extLst>
          </p:cNvPr>
          <p:cNvSpPr/>
          <p:nvPr/>
        </p:nvSpPr>
        <p:spPr>
          <a:xfrm>
            <a:off x="1441580" y="3522818"/>
            <a:ext cx="118187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</a:t>
            </a:r>
            <a:r>
              <a:rPr lang="fr-F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fr-F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Train-set</a:t>
            </a:r>
          </a:p>
          <a:p>
            <a:pPr algn="ctr"/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Test-set</a:t>
            </a:r>
            <a:endParaRPr lang="fr-F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190A82-15AE-460B-B8C3-C53894DFF7B7}"/>
              </a:ext>
            </a:extLst>
          </p:cNvPr>
          <p:cNvSpPr/>
          <p:nvPr/>
        </p:nvSpPr>
        <p:spPr>
          <a:xfrm>
            <a:off x="2865274" y="3397898"/>
            <a:ext cx="1181878" cy="1454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AB331-415A-4A4F-B48D-8984DEFD007C}"/>
              </a:ext>
            </a:extLst>
          </p:cNvPr>
          <p:cNvSpPr/>
          <p:nvPr/>
        </p:nvSpPr>
        <p:spPr>
          <a:xfrm>
            <a:off x="2859056" y="3510853"/>
            <a:ext cx="11818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</a:t>
            </a:r>
            <a:br>
              <a:rPr lang="fr-F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ClassWeight</a:t>
            </a:r>
            <a:endParaRPr lang="fr-F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02597F-3710-42E5-ADB8-4EC8394CC8F2}"/>
              </a:ext>
            </a:extLst>
          </p:cNvPr>
          <p:cNvSpPr/>
          <p:nvPr/>
        </p:nvSpPr>
        <p:spPr>
          <a:xfrm>
            <a:off x="4282751" y="3522818"/>
            <a:ext cx="11880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</a:t>
            </a:r>
            <a: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StratifiedKFold</a:t>
            </a:r>
            <a:endParaRPr lang="fr-F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EF65C2F-CCBB-404A-8B48-162F599F58B1}"/>
              </a:ext>
            </a:extLst>
          </p:cNvPr>
          <p:cNvSpPr/>
          <p:nvPr/>
        </p:nvSpPr>
        <p:spPr>
          <a:xfrm>
            <a:off x="9741168" y="3729516"/>
            <a:ext cx="957943" cy="57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7ACC08AC-066A-4B6E-8834-D3DCCF4AFC4B}"/>
              </a:ext>
            </a:extLst>
          </p:cNvPr>
          <p:cNvSpPr/>
          <p:nvPr/>
        </p:nvSpPr>
        <p:spPr>
          <a:xfrm>
            <a:off x="2497815" y="4383942"/>
            <a:ext cx="585629" cy="2073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D3A11D-A142-488E-8781-F83CE089F30F}"/>
              </a:ext>
            </a:extLst>
          </p:cNvPr>
          <p:cNvSpPr/>
          <p:nvPr/>
        </p:nvSpPr>
        <p:spPr>
          <a:xfrm>
            <a:off x="10744203" y="2824065"/>
            <a:ext cx="1213290" cy="23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DB85F6B4-61EA-4CF4-83F1-B6D60522E7A4}"/>
              </a:ext>
            </a:extLst>
          </p:cNvPr>
          <p:cNvSpPr/>
          <p:nvPr/>
        </p:nvSpPr>
        <p:spPr>
          <a:xfrm>
            <a:off x="3903626" y="4380836"/>
            <a:ext cx="585629" cy="2073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2ECAAF-4E17-475D-B2E0-A759666D1360}"/>
              </a:ext>
            </a:extLst>
          </p:cNvPr>
          <p:cNvSpPr/>
          <p:nvPr/>
        </p:nvSpPr>
        <p:spPr>
          <a:xfrm>
            <a:off x="10674229" y="3476650"/>
            <a:ext cx="133226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Affichage</a:t>
            </a:r>
            <a:b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</a:t>
            </a:r>
            <a:b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386401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Sélection du modèle de Machine Learning</a:t>
            </a:r>
            <a:br>
              <a:rPr lang="fr-FR" dirty="0"/>
            </a:br>
            <a:r>
              <a:rPr lang="fr-FR" sz="2400" dirty="0"/>
              <a:t>Matrice de confusion</a:t>
            </a:r>
            <a:endParaRPr lang="fr-FR" dirty="0"/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1299D27C-E045-4F45-A747-B10A72AC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32265"/>
              </p:ext>
            </p:extLst>
          </p:nvPr>
        </p:nvGraphicFramePr>
        <p:xfrm>
          <a:off x="4189499" y="2438399"/>
          <a:ext cx="3813002" cy="3575546"/>
        </p:xfrm>
        <a:graphic>
          <a:graphicData uri="http://schemas.openxmlformats.org/drawingml/2006/table">
            <a:tbl>
              <a:tblPr/>
              <a:tblGrid>
                <a:gridCol w="369000">
                  <a:extLst>
                    <a:ext uri="{9D8B030D-6E8A-4147-A177-3AD203B41FA5}">
                      <a16:colId xmlns:a16="http://schemas.microsoft.com/office/drawing/2014/main" val="4191016195"/>
                    </a:ext>
                  </a:extLst>
                </a:gridCol>
                <a:gridCol w="492000">
                  <a:extLst>
                    <a:ext uri="{9D8B030D-6E8A-4147-A177-3AD203B41FA5}">
                      <a16:colId xmlns:a16="http://schemas.microsoft.com/office/drawing/2014/main" val="2188836784"/>
                    </a:ext>
                  </a:extLst>
                </a:gridCol>
                <a:gridCol w="1476001">
                  <a:extLst>
                    <a:ext uri="{9D8B030D-6E8A-4147-A177-3AD203B41FA5}">
                      <a16:colId xmlns:a16="http://schemas.microsoft.com/office/drawing/2014/main" val="656477456"/>
                    </a:ext>
                  </a:extLst>
                </a:gridCol>
                <a:gridCol w="1476001">
                  <a:extLst>
                    <a:ext uri="{9D8B030D-6E8A-4147-A177-3AD203B41FA5}">
                      <a16:colId xmlns:a16="http://schemas.microsoft.com/office/drawing/2014/main" val="2879186677"/>
                    </a:ext>
                  </a:extLst>
                </a:gridCol>
              </a:tblGrid>
              <a:tr h="353122">
                <a:tc>
                  <a:txBody>
                    <a:bodyPr/>
                    <a:lstStyle/>
                    <a:p>
                      <a:pPr algn="ctr" fontAlgn="ctr"/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Classes prédites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65284"/>
                  </a:ext>
                </a:extLst>
              </a:tr>
              <a:tr h="353122">
                <a:tc>
                  <a:txBody>
                    <a:bodyPr/>
                    <a:lstStyle/>
                    <a:p>
                      <a:pPr algn="l" fontAlgn="ctr"/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828568"/>
                  </a:ext>
                </a:extLst>
              </a:tr>
              <a:tr h="14301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Classes réelles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4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VN</a:t>
                      </a:r>
                      <a:endParaRPr lang="fr-FR" sz="2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4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fr-FR" sz="2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916342"/>
                  </a:ext>
                </a:extLst>
              </a:tr>
              <a:tr h="139483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4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fr-FR" sz="2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4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VP</a:t>
                      </a:r>
                      <a:endParaRPr lang="fr-FR" sz="2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53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19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Sélection du modèle de Machine Learning</a:t>
            </a:r>
            <a:br>
              <a:rPr lang="fr-FR" dirty="0"/>
            </a:br>
            <a:r>
              <a:rPr lang="fr-FR" sz="2400" dirty="0"/>
              <a:t>Métrique de </a:t>
            </a:r>
            <a:r>
              <a:rPr lang="fr-FR" sz="2400" dirty="0" err="1"/>
              <a:t>scoring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51015AB-9432-4055-8844-6A0A3C38B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999794"/>
              </p:ext>
            </p:extLst>
          </p:nvPr>
        </p:nvGraphicFramePr>
        <p:xfrm>
          <a:off x="887809" y="4419601"/>
          <a:ext cx="10416381" cy="1681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CE779574-8EEB-449C-8F19-0B1EB6CA7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285458"/>
              </p:ext>
            </p:extLst>
          </p:nvPr>
        </p:nvGraphicFramePr>
        <p:xfrm>
          <a:off x="1934919" y="2338091"/>
          <a:ext cx="8322162" cy="95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00BBBA8-F83E-454F-8CC6-A373AC3E00A1}"/>
                  </a:ext>
                </a:extLst>
              </p:cNvPr>
              <p:cNvSpPr txBox="1"/>
              <p:nvPr/>
            </p:nvSpPr>
            <p:spPr>
              <a:xfrm>
                <a:off x="3753576" y="3478728"/>
                <a:ext cx="5480181" cy="611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𝑉𝑁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𝑉𝑁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𝑉𝑁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800" dirty="0"/>
                  <a:t>91,9%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00BBBA8-F83E-454F-8CC6-A373AC3E0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76" y="3478728"/>
                <a:ext cx="5480181" cy="611962"/>
              </a:xfrm>
              <a:prstGeom prst="rect">
                <a:avLst/>
              </a:prstGeom>
              <a:blipFill>
                <a:blip r:embed="rId12"/>
                <a:stretch>
                  <a:fillRect t="-2000" r="-1557" b="-21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08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Sélection du modèle de Machine Learning</a:t>
            </a:r>
            <a:br>
              <a:rPr lang="fr-FR" dirty="0"/>
            </a:br>
            <a:r>
              <a:rPr lang="fr-FR" sz="2400" dirty="0"/>
              <a:t>Métrique de </a:t>
            </a:r>
            <a:r>
              <a:rPr lang="fr-FR" sz="2400" dirty="0" err="1"/>
              <a:t>scoring</a:t>
            </a:r>
            <a:endParaRPr lang="fr-FR" dirty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CB40D6D2-E8C0-489C-B146-036CBF9A3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225690"/>
              </p:ext>
            </p:extLst>
          </p:nvPr>
        </p:nvGraphicFramePr>
        <p:xfrm>
          <a:off x="1402637" y="2438399"/>
          <a:ext cx="10018713" cy="232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7DB69BF-0E3B-411D-92D6-FDAD5B23928B}"/>
                  </a:ext>
                </a:extLst>
              </p:cNvPr>
              <p:cNvSpPr txBox="1"/>
              <p:nvPr/>
            </p:nvSpPr>
            <p:spPr>
              <a:xfrm>
                <a:off x="3008055" y="5171947"/>
                <a:ext cx="2597058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𝑇𝑉𝑃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7DB69BF-0E3B-411D-92D6-FDAD5B23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55" y="5171947"/>
                <a:ext cx="2597058" cy="8138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F15B0DB-0BF3-4213-91C7-C5CB6369FA63}"/>
                  </a:ext>
                </a:extLst>
              </p:cNvPr>
              <p:cNvSpPr txBox="1"/>
              <p:nvPr/>
            </p:nvSpPr>
            <p:spPr>
              <a:xfrm>
                <a:off x="6719905" y="5171947"/>
                <a:ext cx="2592047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𝑇𝐹𝑃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F15B0DB-0BF3-4213-91C7-C5CB6369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905" y="5171947"/>
                <a:ext cx="2592047" cy="8138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57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ADF6C-2467-4F25-9562-7FEC9156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FF4E7DA-F5CD-473F-8C43-C551D4C32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970418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038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 err="1"/>
              <a:t>Sélection</a:t>
            </a:r>
            <a:r>
              <a:rPr lang="en-US" sz="3700" dirty="0"/>
              <a:t> du </a:t>
            </a:r>
            <a:r>
              <a:rPr lang="en-US" sz="3700" dirty="0" err="1"/>
              <a:t>modèle</a:t>
            </a:r>
            <a:r>
              <a:rPr lang="en-US" sz="3700" dirty="0"/>
              <a:t> de Machine Learning</a:t>
            </a:r>
            <a:br>
              <a:rPr lang="en-US" sz="3700" dirty="0"/>
            </a:br>
            <a:r>
              <a:rPr lang="en-US" sz="2400" dirty="0" err="1"/>
              <a:t>Métrique</a:t>
            </a:r>
            <a:r>
              <a:rPr lang="en-US" sz="2400" dirty="0"/>
              <a:t> de scoring</a:t>
            </a:r>
            <a:endParaRPr lang="en-US" sz="3700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9C661B5E-205E-436D-93A1-D584331B8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390944"/>
              </p:ext>
            </p:extLst>
          </p:nvPr>
        </p:nvGraphicFramePr>
        <p:xfrm>
          <a:off x="1049336" y="2638425"/>
          <a:ext cx="494030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OC Curve Transforms the Way We Look at a Classification Problem | by Huy  Bui | Towards Data Science">
            <a:extLst>
              <a:ext uri="{FF2B5EF4-FFF2-40B4-BE49-F238E27FC236}">
                <a16:creationId xmlns:a16="http://schemas.microsoft.com/office/drawing/2014/main" id="{3D4278E2-5BCD-4A27-8850-B95843BA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407" y="1506061"/>
            <a:ext cx="4744154" cy="35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9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88641"/>
            <a:ext cx="10018713" cy="1752599"/>
          </a:xfrm>
        </p:spPr>
        <p:txBody>
          <a:bodyPr/>
          <a:lstStyle/>
          <a:p>
            <a:r>
              <a:rPr lang="fr-FR" dirty="0"/>
              <a:t>Interprétation des résultats</a:t>
            </a:r>
            <a:br>
              <a:rPr lang="fr-FR" dirty="0"/>
            </a:br>
            <a:r>
              <a:rPr lang="fr-FR" sz="2800" dirty="0"/>
              <a:t>Phase 1: Test de 8 algorithmes</a:t>
            </a:r>
            <a:endParaRPr lang="fr-FR" dirty="0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44B2C380-9163-4DE4-93A3-441DE86179B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075" y="1548881"/>
            <a:ext cx="5847182" cy="5169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527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88641"/>
            <a:ext cx="10018713" cy="1752599"/>
          </a:xfrm>
        </p:spPr>
        <p:txBody>
          <a:bodyPr/>
          <a:lstStyle/>
          <a:p>
            <a:r>
              <a:rPr lang="fr-FR" dirty="0"/>
              <a:t>Interprétation des résultats</a:t>
            </a:r>
            <a:br>
              <a:rPr lang="fr-FR" dirty="0"/>
            </a:br>
            <a:r>
              <a:rPr lang="fr-FR" sz="2800" dirty="0"/>
              <a:t>Phase 1: Test de 8 algorithmes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3423830-F9C5-4D7F-BF15-A3FF8993E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58503"/>
              </p:ext>
            </p:extLst>
          </p:nvPr>
        </p:nvGraphicFramePr>
        <p:xfrm>
          <a:off x="1693888" y="1663958"/>
          <a:ext cx="9599555" cy="3894678"/>
        </p:xfrm>
        <a:graphic>
          <a:graphicData uri="http://schemas.openxmlformats.org/drawingml/2006/table">
            <a:tbl>
              <a:tblPr/>
              <a:tblGrid>
                <a:gridCol w="2276891">
                  <a:extLst>
                    <a:ext uri="{9D8B030D-6E8A-4147-A177-3AD203B41FA5}">
                      <a16:colId xmlns:a16="http://schemas.microsoft.com/office/drawing/2014/main" val="1343380274"/>
                    </a:ext>
                  </a:extLst>
                </a:gridCol>
                <a:gridCol w="915333">
                  <a:extLst>
                    <a:ext uri="{9D8B030D-6E8A-4147-A177-3AD203B41FA5}">
                      <a16:colId xmlns:a16="http://schemas.microsoft.com/office/drawing/2014/main" val="1054588080"/>
                    </a:ext>
                  </a:extLst>
                </a:gridCol>
                <a:gridCol w="915333">
                  <a:extLst>
                    <a:ext uri="{9D8B030D-6E8A-4147-A177-3AD203B41FA5}">
                      <a16:colId xmlns:a16="http://schemas.microsoft.com/office/drawing/2014/main" val="3360596388"/>
                    </a:ext>
                  </a:extLst>
                </a:gridCol>
                <a:gridCol w="915333">
                  <a:extLst>
                    <a:ext uri="{9D8B030D-6E8A-4147-A177-3AD203B41FA5}">
                      <a16:colId xmlns:a16="http://schemas.microsoft.com/office/drawing/2014/main" val="2026790434"/>
                    </a:ext>
                  </a:extLst>
                </a:gridCol>
                <a:gridCol w="915333">
                  <a:extLst>
                    <a:ext uri="{9D8B030D-6E8A-4147-A177-3AD203B41FA5}">
                      <a16:colId xmlns:a16="http://schemas.microsoft.com/office/drawing/2014/main" val="85743696"/>
                    </a:ext>
                  </a:extLst>
                </a:gridCol>
                <a:gridCol w="915333">
                  <a:extLst>
                    <a:ext uri="{9D8B030D-6E8A-4147-A177-3AD203B41FA5}">
                      <a16:colId xmlns:a16="http://schemas.microsoft.com/office/drawing/2014/main" val="279068844"/>
                    </a:ext>
                  </a:extLst>
                </a:gridCol>
                <a:gridCol w="915333">
                  <a:extLst>
                    <a:ext uri="{9D8B030D-6E8A-4147-A177-3AD203B41FA5}">
                      <a16:colId xmlns:a16="http://schemas.microsoft.com/office/drawing/2014/main" val="321506461"/>
                    </a:ext>
                  </a:extLst>
                </a:gridCol>
                <a:gridCol w="915333">
                  <a:extLst>
                    <a:ext uri="{9D8B030D-6E8A-4147-A177-3AD203B41FA5}">
                      <a16:colId xmlns:a16="http://schemas.microsoft.com/office/drawing/2014/main" val="3975350917"/>
                    </a:ext>
                  </a:extLst>
                </a:gridCol>
                <a:gridCol w="915333">
                  <a:extLst>
                    <a:ext uri="{9D8B030D-6E8A-4147-A177-3AD203B41FA5}">
                      <a16:colId xmlns:a16="http://schemas.microsoft.com/office/drawing/2014/main" val="1845087382"/>
                    </a:ext>
                  </a:extLst>
                </a:gridCol>
              </a:tblGrid>
              <a:tr h="1888836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Dummy</a:t>
                      </a:r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Classifier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Logistique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Support </a:t>
                      </a:r>
                      <a:r>
                        <a:rPr lang="fr-FR" sz="16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Vector</a:t>
                      </a:r>
                      <a:b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Classification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Forrest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Gradiant</a:t>
                      </a:r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Boosting</a:t>
                      </a:r>
                      <a:endParaRPr lang="fr-FR" sz="1600" b="0" i="0" u="none" strike="noStrike" dirty="0">
                        <a:solidFill>
                          <a:srgbClr val="3A38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endParaRPr lang="fr-FR" sz="1600" b="0" i="0" u="none" strike="noStrike" dirty="0">
                        <a:solidFill>
                          <a:srgbClr val="3A38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CatBoostClassifier</a:t>
                      </a:r>
                      <a:endParaRPr lang="fr-FR" sz="1600" b="0" i="0" u="none" strike="noStrike" dirty="0">
                        <a:solidFill>
                          <a:srgbClr val="3A38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LGBMClassifier</a:t>
                      </a:r>
                      <a:endParaRPr lang="fr-FR" sz="1600" b="0" i="0" u="none" strike="noStrike" dirty="0">
                        <a:solidFill>
                          <a:srgbClr val="3A38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830320"/>
                  </a:ext>
                </a:extLst>
              </a:tr>
              <a:tr h="334307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Fraction des données utilisées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28568"/>
                  </a:ext>
                </a:extLst>
              </a:tr>
              <a:tr h="334307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Score 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4950"/>
                  </a:ext>
                </a:extLst>
              </a:tr>
              <a:tr h="334307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Score 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033711"/>
                  </a:ext>
                </a:extLst>
              </a:tr>
              <a:tr h="334307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Durée d'entrainement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1586,3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4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37936"/>
                  </a:ext>
                </a:extLst>
              </a:tr>
              <a:tr h="334307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Durée d'entrainement par </a:t>
                      </a:r>
                      <a:r>
                        <a:rPr lang="fr-FR" sz="14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fold</a:t>
                      </a:r>
                      <a:endParaRPr lang="fr-FR" sz="1400" b="0" i="0" u="none" strike="noStrike" dirty="0">
                        <a:solidFill>
                          <a:srgbClr val="3A38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4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696203"/>
                  </a:ext>
                </a:extLst>
              </a:tr>
              <a:tr h="334307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Durée de prédiction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84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88641"/>
            <a:ext cx="10018713" cy="1752599"/>
          </a:xfrm>
        </p:spPr>
        <p:txBody>
          <a:bodyPr/>
          <a:lstStyle/>
          <a:p>
            <a:r>
              <a:rPr lang="fr-FR" dirty="0"/>
              <a:t>Interprétation des résultats</a:t>
            </a:r>
            <a:br>
              <a:rPr lang="fr-FR" dirty="0"/>
            </a:br>
            <a:r>
              <a:rPr lang="fr-FR" sz="2800" dirty="0"/>
              <a:t>Phase 1: Test de 8 algorithmes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3423830-F9C5-4D7F-BF15-A3FF8993E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57695"/>
              </p:ext>
            </p:extLst>
          </p:nvPr>
        </p:nvGraphicFramePr>
        <p:xfrm>
          <a:off x="4715414" y="2687216"/>
          <a:ext cx="7132842" cy="3081806"/>
        </p:xfrm>
        <a:graphic>
          <a:graphicData uri="http://schemas.openxmlformats.org/drawingml/2006/table">
            <a:tbl>
              <a:tblPr/>
              <a:tblGrid>
                <a:gridCol w="1691818">
                  <a:extLst>
                    <a:ext uri="{9D8B030D-6E8A-4147-A177-3AD203B41FA5}">
                      <a16:colId xmlns:a16="http://schemas.microsoft.com/office/drawing/2014/main" val="1343380274"/>
                    </a:ext>
                  </a:extLst>
                </a:gridCol>
                <a:gridCol w="680128">
                  <a:extLst>
                    <a:ext uri="{9D8B030D-6E8A-4147-A177-3AD203B41FA5}">
                      <a16:colId xmlns:a16="http://schemas.microsoft.com/office/drawing/2014/main" val="1054588080"/>
                    </a:ext>
                  </a:extLst>
                </a:gridCol>
                <a:gridCol w="680128">
                  <a:extLst>
                    <a:ext uri="{9D8B030D-6E8A-4147-A177-3AD203B41FA5}">
                      <a16:colId xmlns:a16="http://schemas.microsoft.com/office/drawing/2014/main" val="3360596388"/>
                    </a:ext>
                  </a:extLst>
                </a:gridCol>
                <a:gridCol w="680128">
                  <a:extLst>
                    <a:ext uri="{9D8B030D-6E8A-4147-A177-3AD203B41FA5}">
                      <a16:colId xmlns:a16="http://schemas.microsoft.com/office/drawing/2014/main" val="2026790434"/>
                    </a:ext>
                  </a:extLst>
                </a:gridCol>
                <a:gridCol w="680128">
                  <a:extLst>
                    <a:ext uri="{9D8B030D-6E8A-4147-A177-3AD203B41FA5}">
                      <a16:colId xmlns:a16="http://schemas.microsoft.com/office/drawing/2014/main" val="85743696"/>
                    </a:ext>
                  </a:extLst>
                </a:gridCol>
                <a:gridCol w="680128">
                  <a:extLst>
                    <a:ext uri="{9D8B030D-6E8A-4147-A177-3AD203B41FA5}">
                      <a16:colId xmlns:a16="http://schemas.microsoft.com/office/drawing/2014/main" val="279068844"/>
                    </a:ext>
                  </a:extLst>
                </a:gridCol>
                <a:gridCol w="680128">
                  <a:extLst>
                    <a:ext uri="{9D8B030D-6E8A-4147-A177-3AD203B41FA5}">
                      <a16:colId xmlns:a16="http://schemas.microsoft.com/office/drawing/2014/main" val="321506461"/>
                    </a:ext>
                  </a:extLst>
                </a:gridCol>
                <a:gridCol w="680128">
                  <a:extLst>
                    <a:ext uri="{9D8B030D-6E8A-4147-A177-3AD203B41FA5}">
                      <a16:colId xmlns:a16="http://schemas.microsoft.com/office/drawing/2014/main" val="3975350917"/>
                    </a:ext>
                  </a:extLst>
                </a:gridCol>
                <a:gridCol w="680128">
                  <a:extLst>
                    <a:ext uri="{9D8B030D-6E8A-4147-A177-3AD203B41FA5}">
                      <a16:colId xmlns:a16="http://schemas.microsoft.com/office/drawing/2014/main" val="1845087382"/>
                    </a:ext>
                  </a:extLst>
                </a:gridCol>
              </a:tblGrid>
              <a:tr h="1403478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8" marR="7078" marT="70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Dummy</a:t>
                      </a:r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Classifier</a:t>
                      </a:r>
                    </a:p>
                  </a:txBody>
                  <a:tcPr marL="7078" marR="7078" marT="707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Logistique</a:t>
                      </a:r>
                    </a:p>
                  </a:txBody>
                  <a:tcPr marL="7078" marR="7078" marT="707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Support </a:t>
                      </a:r>
                      <a:r>
                        <a:rPr lang="fr-FR" sz="11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Vector</a:t>
                      </a:r>
                      <a:b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Classification</a:t>
                      </a:r>
                    </a:p>
                  </a:txBody>
                  <a:tcPr marL="7078" marR="7078" marT="707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Forrest</a:t>
                      </a:r>
                    </a:p>
                  </a:txBody>
                  <a:tcPr marL="7078" marR="7078" marT="707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Gradiant</a:t>
                      </a:r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Boosting</a:t>
                      </a:r>
                      <a:endParaRPr lang="fr-FR" sz="1100" b="0" i="0" u="none" strike="noStrike" dirty="0">
                        <a:solidFill>
                          <a:srgbClr val="3A38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8" marR="7078" marT="707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endParaRPr lang="fr-FR" sz="1100" b="0" i="0" u="none" strike="noStrike" dirty="0">
                        <a:solidFill>
                          <a:srgbClr val="3A38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8" marR="7078" marT="707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CatBoostClassifier</a:t>
                      </a:r>
                      <a:endParaRPr lang="fr-FR" sz="1100" b="0" i="0" u="none" strike="noStrike" dirty="0">
                        <a:solidFill>
                          <a:srgbClr val="3A38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8" marR="7078" marT="707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LGBMClassifier</a:t>
                      </a:r>
                      <a:endParaRPr lang="fr-FR" sz="1100" b="0" i="0" u="none" strike="noStrike" dirty="0">
                        <a:solidFill>
                          <a:srgbClr val="3A38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8" marR="7078" marT="707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830320"/>
                  </a:ext>
                </a:extLst>
              </a:tr>
              <a:tr h="248403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Fraction des données utilisées</a:t>
                      </a:r>
                    </a:p>
                  </a:txBody>
                  <a:tcPr marL="7078" marR="7078" marT="707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28568"/>
                  </a:ext>
                </a:extLst>
              </a:tr>
              <a:tr h="248403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Score train</a:t>
                      </a:r>
                    </a:p>
                  </a:txBody>
                  <a:tcPr marL="7078" marR="7078" marT="707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0,552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0,725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0,772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0,776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4950"/>
                  </a:ext>
                </a:extLst>
              </a:tr>
              <a:tr h="248403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Score test</a:t>
                      </a:r>
                    </a:p>
                  </a:txBody>
                  <a:tcPr marL="7078" marR="7078" marT="707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0,552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0,556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0,773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0,776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0,784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033711"/>
                  </a:ext>
                </a:extLst>
              </a:tr>
              <a:tr h="248403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Durée d'entrainement total</a:t>
                      </a:r>
                    </a:p>
                  </a:txBody>
                  <a:tcPr marL="7078" marR="7078" marT="707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1586,3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32,8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1277,5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4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54,0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85,2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37936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Durée d'entrainement par </a:t>
                      </a:r>
                      <a:r>
                        <a:rPr lang="fr-FR" sz="1100" b="0" i="0" u="none" strike="noStrike" dirty="0" err="1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fold</a:t>
                      </a:r>
                      <a:endParaRPr lang="fr-FR" sz="1100" b="0" i="0" u="none" strike="noStrike" dirty="0">
                        <a:solidFill>
                          <a:srgbClr val="3A38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8" marR="7078" marT="707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317,3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255,5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4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696203"/>
                  </a:ext>
                </a:extLst>
              </a:tr>
              <a:tr h="248403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Durée de prédiction</a:t>
                      </a:r>
                    </a:p>
                  </a:txBody>
                  <a:tcPr marL="7078" marR="7078" marT="707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71,0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078" marR="7078" marT="7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89344"/>
                  </a:ext>
                </a:extLst>
              </a:tr>
            </a:tbl>
          </a:graphicData>
        </a:graphic>
      </p:graphicFrame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1C3F823-BF68-4AB8-A50D-60FB7724A4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473947"/>
              </p:ext>
            </p:extLst>
          </p:nvPr>
        </p:nvGraphicFramePr>
        <p:xfrm>
          <a:off x="1100505" y="2872295"/>
          <a:ext cx="5188328" cy="3753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528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résultats</a:t>
            </a:r>
            <a:br>
              <a:rPr lang="fr-FR" dirty="0"/>
            </a:br>
            <a:r>
              <a:rPr lang="fr-FR" sz="2800" dirty="0"/>
              <a:t>Phase 1: Test de 8 algorithmes</a:t>
            </a:r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AD9BDAD-609B-4960-B934-20F62C79F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108441"/>
              </p:ext>
            </p:extLst>
          </p:nvPr>
        </p:nvGraphicFramePr>
        <p:xfrm>
          <a:off x="1325975" y="3195735"/>
          <a:ext cx="10335384" cy="188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36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Sélection du modèle de Machine Learning</a:t>
            </a:r>
            <a:br>
              <a:rPr lang="fr-FR" dirty="0"/>
            </a:br>
            <a:r>
              <a:rPr lang="fr-FR" sz="2800" dirty="0"/>
              <a:t>Phase 2: Recherche des meilleurs hyperparamètres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982671F-DDAB-4F4F-BB3B-6120E1456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240560"/>
              </p:ext>
            </p:extLst>
          </p:nvPr>
        </p:nvGraphicFramePr>
        <p:xfrm>
          <a:off x="1484311" y="24383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680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Sélection du modèle de Machine Learning</a:t>
            </a:r>
            <a:br>
              <a:rPr lang="fr-FR" dirty="0"/>
            </a:br>
            <a:r>
              <a:rPr lang="fr-FR" sz="2800" dirty="0"/>
              <a:t>Phase 2: Recherche des meilleurs hyperparamètres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147C594-6955-45FE-B7B9-A45162AA9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4736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723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034" y="905933"/>
            <a:ext cx="6481989" cy="965200"/>
          </a:xfrm>
        </p:spPr>
        <p:txBody>
          <a:bodyPr>
            <a:normAutofit/>
          </a:bodyPr>
          <a:lstStyle/>
          <a:p>
            <a:r>
              <a:rPr lang="fr-FR" dirty="0"/>
              <a:t>Interprétation des résultats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A6B1E3-4DB8-49DF-9FD9-E9A3E9635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5" r="-2" b="-2"/>
          <a:stretch/>
        </p:blipFill>
        <p:spPr bwMode="auto">
          <a:xfrm>
            <a:off x="1641021" y="1069522"/>
            <a:ext cx="3102428" cy="456383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991EFCF-B18C-4ABD-A8D4-7A2AF9854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365998"/>
              </p:ext>
            </p:extLst>
          </p:nvPr>
        </p:nvGraphicFramePr>
        <p:xfrm>
          <a:off x="5021035" y="1998133"/>
          <a:ext cx="6481987" cy="379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58427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934" y="905933"/>
            <a:ext cx="6660090" cy="965200"/>
          </a:xfrm>
        </p:spPr>
        <p:txBody>
          <a:bodyPr>
            <a:normAutofit/>
          </a:bodyPr>
          <a:lstStyle/>
          <a:p>
            <a:r>
              <a:rPr lang="fr-FR" dirty="0"/>
              <a:t>Interprétation des résultats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797F8-37B8-4452-85FB-546519D1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616063"/>
            <a:ext cx="3632789" cy="3632789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448054D-0A69-455F-9CE6-8278B383F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786792"/>
              </p:ext>
            </p:extLst>
          </p:nvPr>
        </p:nvGraphicFramePr>
        <p:xfrm>
          <a:off x="4842933" y="1998133"/>
          <a:ext cx="6660090" cy="379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8727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034" y="905933"/>
            <a:ext cx="6481989" cy="965200"/>
          </a:xfrm>
        </p:spPr>
        <p:txBody>
          <a:bodyPr>
            <a:normAutofit/>
          </a:bodyPr>
          <a:lstStyle/>
          <a:p>
            <a:r>
              <a:rPr lang="fr-FR" dirty="0"/>
              <a:t>Interprétation des résultats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BBB1DE-CDF1-4D05-AD45-685BFF24C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1" b="4"/>
          <a:stretch/>
        </p:blipFill>
        <p:spPr bwMode="auto">
          <a:xfrm>
            <a:off x="1641021" y="1069522"/>
            <a:ext cx="3102428" cy="456383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2EB044C-BA1E-4146-9D7B-9EEED39C2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9903"/>
              </p:ext>
            </p:extLst>
          </p:nvPr>
        </p:nvGraphicFramePr>
        <p:xfrm>
          <a:off x="5021035" y="1998133"/>
          <a:ext cx="6481987" cy="379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6055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CF490-7CA3-4C77-A873-88A78A7A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  <a:br>
              <a:rPr lang="fr-FR" dirty="0"/>
            </a:br>
            <a:r>
              <a:rPr lang="fr-FR" sz="2400" dirty="0"/>
              <a:t>Objectifs à atteindre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5FFA9F17-22ED-4C60-BEBF-2C56504A8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89244"/>
              </p:ext>
            </p:extLst>
          </p:nvPr>
        </p:nvGraphicFramePr>
        <p:xfrm>
          <a:off x="2236981" y="3638939"/>
          <a:ext cx="9183690" cy="2090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48998E3-910B-42D0-AE73-50B4D16D5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404125"/>
              </p:ext>
            </p:extLst>
          </p:nvPr>
        </p:nvGraphicFramePr>
        <p:xfrm>
          <a:off x="329681" y="1915887"/>
          <a:ext cx="10842172" cy="166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47404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Optimisation du Seuil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5C754D8-589F-4686-A906-BFDA406AC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766924"/>
              </p:ext>
            </p:extLst>
          </p:nvPr>
        </p:nvGraphicFramePr>
        <p:xfrm>
          <a:off x="1484310" y="2053463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A4D9EBD-2D85-461F-A7F5-8C515F5B7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170801"/>
              </p:ext>
            </p:extLst>
          </p:nvPr>
        </p:nvGraphicFramePr>
        <p:xfrm>
          <a:off x="1762432" y="5298783"/>
          <a:ext cx="6178100" cy="56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53815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Seuil </a:t>
            </a:r>
            <a:br>
              <a:rPr lang="fr-FR" dirty="0"/>
            </a:br>
            <a:r>
              <a:rPr lang="fr-FR" dirty="0"/>
              <a:t>dans notre problématique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3EA652F-AAD0-4AC0-AB52-AD7B94128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331237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582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Seuil </a:t>
            </a:r>
            <a:br>
              <a:rPr lang="fr-FR" dirty="0"/>
            </a:br>
            <a:r>
              <a:rPr lang="fr-FR" dirty="0"/>
              <a:t>dans notre problématique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52AADEB-D4C6-4E99-B616-4029F290A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206783"/>
              </p:ext>
            </p:extLst>
          </p:nvPr>
        </p:nvGraphicFramePr>
        <p:xfrm>
          <a:off x="3530667" y="2666999"/>
          <a:ext cx="59260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8B0D868-3C57-45D3-A74D-AB58941B2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685077"/>
              </p:ext>
            </p:extLst>
          </p:nvPr>
        </p:nvGraphicFramePr>
        <p:xfrm>
          <a:off x="2238469" y="3760237"/>
          <a:ext cx="8510396" cy="221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1904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Seuil </a:t>
            </a:r>
            <a:br>
              <a:rPr lang="fr-FR" dirty="0"/>
            </a:br>
            <a:r>
              <a:rPr lang="fr-FR" dirty="0"/>
              <a:t>dans notre problématique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1767AE5-2503-4614-82A8-592324911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840181"/>
              </p:ext>
            </p:extLst>
          </p:nvPr>
        </p:nvGraphicFramePr>
        <p:xfrm>
          <a:off x="4038912" y="2625213"/>
          <a:ext cx="4114176" cy="375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660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Seuil</a:t>
            </a:r>
            <a:br>
              <a:rPr lang="fr-FR" dirty="0"/>
            </a:br>
            <a:r>
              <a:rPr lang="fr-FR" sz="2400" dirty="0"/>
              <a:t>Solution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592CF6F-CBB1-45A8-82C7-8D3EB6774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370641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026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fr-FR" sz="2400"/>
              <a:t>Optimisation du Seuil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B50B9E0-C73C-425C-AD0B-AFBD55B1B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3733" y="685799"/>
            <a:ext cx="5537589" cy="5053050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43E62BB7-0EA1-4145-88D3-F280BE130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41427"/>
              </p:ext>
            </p:extLst>
          </p:nvPr>
        </p:nvGraphicFramePr>
        <p:xfrm>
          <a:off x="853080" y="3036201"/>
          <a:ext cx="4824114" cy="150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7283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667E5-2ABE-4980-96D8-8D391387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&amp; API</a:t>
            </a:r>
            <a:br>
              <a:rPr lang="fr-FR" dirty="0"/>
            </a:br>
            <a:r>
              <a:rPr lang="fr-FR" sz="2800" dirty="0"/>
              <a:t>Cahier des charges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55F7940-82E9-41E4-99F2-459A9FD0F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16086"/>
              </p:ext>
            </p:extLst>
          </p:nvPr>
        </p:nvGraphicFramePr>
        <p:xfrm>
          <a:off x="1484310" y="2666999"/>
          <a:ext cx="10018713" cy="372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069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9443A19-B14A-4F2C-B8F0-A496C602C1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" r="-1" b="2443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2667E5-2ABE-4980-96D8-8D391387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Dashboard &amp; API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E66CD51F-AFDB-42A6-9230-9E4992187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113785"/>
              </p:ext>
            </p:extLst>
          </p:nvPr>
        </p:nvGraphicFramePr>
        <p:xfrm>
          <a:off x="643468" y="2666999"/>
          <a:ext cx="5260680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9945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667E5-2ABE-4980-96D8-8D391387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&amp; API</a:t>
            </a:r>
            <a:br>
              <a:rPr lang="fr-FR" dirty="0"/>
            </a:br>
            <a:r>
              <a:rPr lang="fr-FR" sz="2800" dirty="0"/>
              <a:t>Schéma fonctionnel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137CE-DDDB-4BB4-963B-0A4068CD65E9}"/>
              </a:ext>
            </a:extLst>
          </p:cNvPr>
          <p:cNvSpPr/>
          <p:nvPr/>
        </p:nvSpPr>
        <p:spPr>
          <a:xfrm>
            <a:off x="501577" y="2185639"/>
            <a:ext cx="2732049" cy="394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B1208-A458-4A17-BF78-35516647F8E5}"/>
              </a:ext>
            </a:extLst>
          </p:cNvPr>
          <p:cNvSpPr/>
          <p:nvPr/>
        </p:nvSpPr>
        <p:spPr>
          <a:xfrm>
            <a:off x="8807179" y="2185639"/>
            <a:ext cx="2732049" cy="39475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Graphique 12" descr="Graphique en radar avec un remplissage uni">
            <a:extLst>
              <a:ext uri="{FF2B5EF4-FFF2-40B4-BE49-F238E27FC236}">
                <a16:creationId xmlns:a16="http://schemas.microsoft.com/office/drawing/2014/main" id="{79EFBDCD-6ADF-452C-9F82-F24494DBD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08" y="3484991"/>
            <a:ext cx="914400" cy="914400"/>
          </a:xfrm>
          <a:prstGeom prst="rect">
            <a:avLst/>
          </a:prstGeom>
        </p:spPr>
      </p:pic>
      <p:pic>
        <p:nvPicPr>
          <p:cNvPr id="15" name="Graphique 14" descr="Graphique à barres avec un remplissage uni">
            <a:extLst>
              <a:ext uri="{FF2B5EF4-FFF2-40B4-BE49-F238E27FC236}">
                <a16:creationId xmlns:a16="http://schemas.microsoft.com/office/drawing/2014/main" id="{2D3AC1D0-D4DC-4046-9789-4D7DA652C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8029" y="4805983"/>
            <a:ext cx="914400" cy="914400"/>
          </a:xfrm>
          <a:prstGeom prst="rect">
            <a:avLst/>
          </a:prstGeom>
        </p:spPr>
      </p:pic>
      <p:pic>
        <p:nvPicPr>
          <p:cNvPr id="17" name="Graphique 16" descr="Graphique en secteurs avec un remplissage uni">
            <a:extLst>
              <a:ext uri="{FF2B5EF4-FFF2-40B4-BE49-F238E27FC236}">
                <a16:creationId xmlns:a16="http://schemas.microsoft.com/office/drawing/2014/main" id="{8FDD782C-7339-47ED-9DCF-6837F2D98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8598" y="3498987"/>
            <a:ext cx="914400" cy="914400"/>
          </a:xfrm>
          <a:prstGeom prst="rect">
            <a:avLst/>
          </a:prstGeom>
        </p:spPr>
      </p:pic>
      <p:pic>
        <p:nvPicPr>
          <p:cNvPr id="19" name="Graphique 18" descr="Graphique à barres avec tendance à la hausse avec un remplissage uni">
            <a:extLst>
              <a:ext uri="{FF2B5EF4-FFF2-40B4-BE49-F238E27FC236}">
                <a16:creationId xmlns:a16="http://schemas.microsoft.com/office/drawing/2014/main" id="{6C2D5485-F5B9-40FC-B57B-2EF819249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676" y="4774746"/>
            <a:ext cx="914400" cy="9144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1ECE1E-B7FF-4F2E-A890-16D6A0CF06F1}"/>
              </a:ext>
            </a:extLst>
          </p:cNvPr>
          <p:cNvSpPr/>
          <p:nvPr/>
        </p:nvSpPr>
        <p:spPr>
          <a:xfrm>
            <a:off x="652772" y="2453951"/>
            <a:ext cx="242965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91F48-57E0-4134-A989-896E98FE48E3}"/>
              </a:ext>
            </a:extLst>
          </p:cNvPr>
          <p:cNvSpPr/>
          <p:nvPr/>
        </p:nvSpPr>
        <p:spPr>
          <a:xfrm>
            <a:off x="8958374" y="2454511"/>
            <a:ext cx="242965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br>
              <a:rPr lang="fr-F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fr-F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Graphique 22" descr="Boulier avec un remplissage uni">
            <a:extLst>
              <a:ext uri="{FF2B5EF4-FFF2-40B4-BE49-F238E27FC236}">
                <a16:creationId xmlns:a16="http://schemas.microsoft.com/office/drawing/2014/main" id="{ADA5BCF5-6F85-4181-A9AD-19E0FFC4AA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03431" y="3447658"/>
            <a:ext cx="1539544" cy="1539544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D7FD9C9-670E-4145-AB66-CB49B1C70CE3}"/>
              </a:ext>
            </a:extLst>
          </p:cNvPr>
          <p:cNvSpPr/>
          <p:nvPr/>
        </p:nvSpPr>
        <p:spPr>
          <a:xfrm>
            <a:off x="3804916" y="3929422"/>
            <a:ext cx="4463243" cy="288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Connecteur page suivante 29">
            <a:extLst>
              <a:ext uri="{FF2B5EF4-FFF2-40B4-BE49-F238E27FC236}">
                <a16:creationId xmlns:a16="http://schemas.microsoft.com/office/drawing/2014/main" id="{9590C0EC-34BB-4E0F-B51E-42362A8BE788}"/>
              </a:ext>
            </a:extLst>
          </p:cNvPr>
          <p:cNvSpPr/>
          <p:nvPr/>
        </p:nvSpPr>
        <p:spPr>
          <a:xfrm rot="5400000">
            <a:off x="4732668" y="937300"/>
            <a:ext cx="970940" cy="347814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3" name="Graphique 32" descr="Badge 1 avec un remplissage uni">
            <a:extLst>
              <a:ext uri="{FF2B5EF4-FFF2-40B4-BE49-F238E27FC236}">
                <a16:creationId xmlns:a16="http://schemas.microsoft.com/office/drawing/2014/main" id="{7085B81E-5C2E-42E3-B8CC-BAD21D909B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01996" y="2311928"/>
            <a:ext cx="712237" cy="712237"/>
          </a:xfrm>
          <a:prstGeom prst="rect">
            <a:avLst/>
          </a:prstGeom>
        </p:spPr>
      </p:pic>
      <p:pic>
        <p:nvPicPr>
          <p:cNvPr id="35" name="Graphique 34" descr="Badge avec un remplissage uni">
            <a:extLst>
              <a:ext uri="{FF2B5EF4-FFF2-40B4-BE49-F238E27FC236}">
                <a16:creationId xmlns:a16="http://schemas.microsoft.com/office/drawing/2014/main" id="{7C7075C2-6C71-44E2-B7E5-CA1D01C5F8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65989" y="3278454"/>
            <a:ext cx="712237" cy="712237"/>
          </a:xfrm>
          <a:prstGeom prst="rect">
            <a:avLst/>
          </a:prstGeom>
        </p:spPr>
      </p:pic>
      <p:pic>
        <p:nvPicPr>
          <p:cNvPr id="39" name="Graphique 38" descr="Badge 4 avec un remplissage uni">
            <a:extLst>
              <a:ext uri="{FF2B5EF4-FFF2-40B4-BE49-F238E27FC236}">
                <a16:creationId xmlns:a16="http://schemas.microsoft.com/office/drawing/2014/main" id="{F0E44B9B-3A09-493D-957F-91FF8F6D2B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65654" y="5281487"/>
            <a:ext cx="712237" cy="712237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7200DA05-AC7D-4D98-BFF4-6BD955C89186}"/>
              </a:ext>
            </a:extLst>
          </p:cNvPr>
          <p:cNvSpPr txBox="1"/>
          <p:nvPr/>
        </p:nvSpPr>
        <p:spPr>
          <a:xfrm>
            <a:off x="4330015" y="2486804"/>
            <a:ext cx="270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Choix d’un numéro de prêt</a:t>
            </a:r>
          </a:p>
        </p:txBody>
      </p:sp>
      <p:sp>
        <p:nvSpPr>
          <p:cNvPr id="41" name="Organigramme : Connecteur page suivante 40">
            <a:extLst>
              <a:ext uri="{FF2B5EF4-FFF2-40B4-BE49-F238E27FC236}">
                <a16:creationId xmlns:a16="http://schemas.microsoft.com/office/drawing/2014/main" id="{846094BD-79E5-4E68-B82E-046BF3C12A2E}"/>
              </a:ext>
            </a:extLst>
          </p:cNvPr>
          <p:cNvSpPr/>
          <p:nvPr/>
        </p:nvSpPr>
        <p:spPr>
          <a:xfrm rot="16200000" flipH="1">
            <a:off x="6431442" y="3075835"/>
            <a:ext cx="970940" cy="3478140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51968DF-C4FE-4D8A-91F2-E2DE531BB78E}"/>
              </a:ext>
            </a:extLst>
          </p:cNvPr>
          <p:cNvSpPr txBox="1"/>
          <p:nvPr/>
        </p:nvSpPr>
        <p:spPr>
          <a:xfrm>
            <a:off x="4343974" y="3432431"/>
            <a:ext cx="385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Envoi les datas du client correspondant</a:t>
            </a:r>
          </a:p>
        </p:txBody>
      </p:sp>
      <p:pic>
        <p:nvPicPr>
          <p:cNvPr id="37" name="Graphique 36" descr="Badge 3 avec un remplissage uni">
            <a:extLst>
              <a:ext uri="{FF2B5EF4-FFF2-40B4-BE49-F238E27FC236}">
                <a16:creationId xmlns:a16="http://schemas.microsoft.com/office/drawing/2014/main" id="{85F6DDBA-E5C2-4907-8BB2-0BF7F498B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01649" y="4470079"/>
            <a:ext cx="712237" cy="71223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52F87324-694F-47CC-929D-751EF867F947}"/>
              </a:ext>
            </a:extLst>
          </p:cNvPr>
          <p:cNvSpPr txBox="1"/>
          <p:nvPr/>
        </p:nvSpPr>
        <p:spPr>
          <a:xfrm>
            <a:off x="5250904" y="4630238"/>
            <a:ext cx="23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Effectue une prédiction</a:t>
            </a:r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36B2A39D-F19F-4DB3-A8E7-AD23917ED04A}"/>
              </a:ext>
            </a:extLst>
          </p:cNvPr>
          <p:cNvSpPr/>
          <p:nvPr/>
        </p:nvSpPr>
        <p:spPr>
          <a:xfrm flipH="1">
            <a:off x="3804916" y="5860901"/>
            <a:ext cx="4463243" cy="288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52B6C26-EAAB-4F5F-8C1A-7AB0EFB41526}"/>
              </a:ext>
            </a:extLst>
          </p:cNvPr>
          <p:cNvSpPr txBox="1"/>
          <p:nvPr/>
        </p:nvSpPr>
        <p:spPr>
          <a:xfrm>
            <a:off x="4618250" y="5358840"/>
            <a:ext cx="385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Réceptionne et affiche les informations</a:t>
            </a:r>
            <a:br>
              <a:rPr lang="fr-FR" dirty="0"/>
            </a:br>
            <a:r>
              <a:rPr lang="fr-FR" dirty="0"/>
              <a:t>Génère les graphiques etc.</a:t>
            </a:r>
          </a:p>
        </p:txBody>
      </p:sp>
    </p:spTree>
    <p:extLst>
      <p:ext uri="{BB962C8B-B14F-4D97-AF65-F5344CB8AC3E}">
        <p14:creationId xmlns:p14="http://schemas.microsoft.com/office/powerpoint/2010/main" val="643654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708592A-D238-4ADD-8D14-11478CD682AB}"/>
              </a:ext>
            </a:extLst>
          </p:cNvPr>
          <p:cNvCxnSpPr>
            <a:cxnSpLocks/>
          </p:cNvCxnSpPr>
          <p:nvPr/>
        </p:nvCxnSpPr>
        <p:spPr>
          <a:xfrm>
            <a:off x="8145762" y="1344626"/>
            <a:ext cx="10872" cy="5316416"/>
          </a:xfrm>
          <a:prstGeom prst="line">
            <a:avLst/>
          </a:prstGeom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0E2667E5-2ABE-4980-96D8-8D391387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3062"/>
            <a:ext cx="10018713" cy="1752599"/>
          </a:xfrm>
        </p:spPr>
        <p:txBody>
          <a:bodyPr/>
          <a:lstStyle/>
          <a:p>
            <a:r>
              <a:rPr lang="fr-FR" dirty="0"/>
              <a:t>Dashboard &amp; API</a:t>
            </a:r>
            <a:br>
              <a:rPr lang="fr-FR" dirty="0"/>
            </a:br>
            <a:r>
              <a:rPr lang="fr-FR" sz="2800" dirty="0"/>
              <a:t>Architecture</a:t>
            </a:r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74A397-3052-4887-A410-ADDF8BF86A27}"/>
              </a:ext>
            </a:extLst>
          </p:cNvPr>
          <p:cNvSpPr/>
          <p:nvPr/>
        </p:nvSpPr>
        <p:spPr>
          <a:xfrm>
            <a:off x="520959" y="1791478"/>
            <a:ext cx="3006012" cy="442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73860EA-5C81-4FE3-BF64-4462EDA2242D}"/>
              </a:ext>
            </a:extLst>
          </p:cNvPr>
          <p:cNvSpPr/>
          <p:nvPr/>
        </p:nvSpPr>
        <p:spPr>
          <a:xfrm>
            <a:off x="4607771" y="1791478"/>
            <a:ext cx="3006012" cy="442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9F124CC-9A1E-463C-9D85-461AC1D66930}"/>
              </a:ext>
            </a:extLst>
          </p:cNvPr>
          <p:cNvSpPr/>
          <p:nvPr/>
        </p:nvSpPr>
        <p:spPr>
          <a:xfrm>
            <a:off x="8722572" y="1791478"/>
            <a:ext cx="3006012" cy="442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127198-39CC-4413-87F9-B1B31B3FF066}"/>
              </a:ext>
            </a:extLst>
          </p:cNvPr>
          <p:cNvSpPr/>
          <p:nvPr/>
        </p:nvSpPr>
        <p:spPr>
          <a:xfrm>
            <a:off x="405412" y="1875453"/>
            <a:ext cx="32371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Navigateur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E5135-9833-4C88-ACCF-5C5C435D4D00}"/>
              </a:ext>
            </a:extLst>
          </p:cNvPr>
          <p:cNvSpPr/>
          <p:nvPr/>
        </p:nvSpPr>
        <p:spPr>
          <a:xfrm>
            <a:off x="4477447" y="2006085"/>
            <a:ext cx="32371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share.streamlit.io</a:t>
            </a:r>
            <a:endParaRPr lang="fr-F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29044-2D27-4F23-91F6-DB1BC0F42C44}"/>
              </a:ext>
            </a:extLst>
          </p:cNvPr>
          <p:cNvSpPr/>
          <p:nvPr/>
        </p:nvSpPr>
        <p:spPr>
          <a:xfrm>
            <a:off x="8607026" y="1875452"/>
            <a:ext cx="32371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fr-FR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eroku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9AD634E-A083-47D9-A7CD-DE2ACF66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82" y="2911151"/>
            <a:ext cx="2749563" cy="1793961"/>
          </a:xfrm>
          <a:prstGeom prst="rect">
            <a:avLst/>
          </a:prstGeom>
        </p:spPr>
      </p:pic>
      <p:sp>
        <p:nvSpPr>
          <p:cNvPr id="19" name="Rectangle : avec coin arrondi et coin rogné en haut 18">
            <a:extLst>
              <a:ext uri="{FF2B5EF4-FFF2-40B4-BE49-F238E27FC236}">
                <a16:creationId xmlns:a16="http://schemas.microsoft.com/office/drawing/2014/main" id="{60756239-AF4A-4911-8BA2-C9CEBDF1B28C}"/>
              </a:ext>
            </a:extLst>
          </p:cNvPr>
          <p:cNvSpPr/>
          <p:nvPr/>
        </p:nvSpPr>
        <p:spPr>
          <a:xfrm flipV="1">
            <a:off x="5870747" y="2702348"/>
            <a:ext cx="1518136" cy="3147467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0DEA268-2C50-4D35-86DB-DC126543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84" y="3176473"/>
            <a:ext cx="1356262" cy="6337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2118248-88E3-4A43-9C0E-2C7744DFFA1D}"/>
              </a:ext>
            </a:extLst>
          </p:cNvPr>
          <p:cNvSpPr/>
          <p:nvPr/>
        </p:nvSpPr>
        <p:spPr>
          <a:xfrm>
            <a:off x="5870747" y="2710293"/>
            <a:ext cx="15181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  <a:endParaRPr lang="fr-F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 : avec coin arrondi et coin rogné en haut 21">
            <a:extLst>
              <a:ext uri="{FF2B5EF4-FFF2-40B4-BE49-F238E27FC236}">
                <a16:creationId xmlns:a16="http://schemas.microsoft.com/office/drawing/2014/main" id="{FDB56E8B-9BA1-4D4C-B0D8-B0CC957A3898}"/>
              </a:ext>
            </a:extLst>
          </p:cNvPr>
          <p:cNvSpPr/>
          <p:nvPr/>
        </p:nvSpPr>
        <p:spPr>
          <a:xfrm flipV="1">
            <a:off x="8947283" y="2590859"/>
            <a:ext cx="1475906" cy="3258956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Flask (framework) — Wikipédia">
            <a:extLst>
              <a:ext uri="{FF2B5EF4-FFF2-40B4-BE49-F238E27FC236}">
                <a16:creationId xmlns:a16="http://schemas.microsoft.com/office/drawing/2014/main" id="{1E53640E-E75D-4BE4-BCDB-1D144A3A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82" y="3165773"/>
            <a:ext cx="1167108" cy="45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19A0215-B629-48E6-A094-AE75873BFC3F}"/>
              </a:ext>
            </a:extLst>
          </p:cNvPr>
          <p:cNvSpPr/>
          <p:nvPr/>
        </p:nvSpPr>
        <p:spPr>
          <a:xfrm>
            <a:off x="8947283" y="2664873"/>
            <a:ext cx="147590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fr-F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rganigramme : Disque magnétique 20">
            <a:extLst>
              <a:ext uri="{FF2B5EF4-FFF2-40B4-BE49-F238E27FC236}">
                <a16:creationId xmlns:a16="http://schemas.microsoft.com/office/drawing/2014/main" id="{76EDB15C-E0AB-46B6-82B1-62B52D3C128D}"/>
              </a:ext>
            </a:extLst>
          </p:cNvPr>
          <p:cNvSpPr/>
          <p:nvPr/>
        </p:nvSpPr>
        <p:spPr>
          <a:xfrm>
            <a:off x="10879017" y="4002835"/>
            <a:ext cx="740003" cy="692263"/>
          </a:xfrm>
          <a:prstGeom prst="flowChartMagneticDisk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  <a:br>
              <a:rPr lang="fr-FR" sz="1100" dirty="0"/>
            </a:br>
            <a:r>
              <a:rPr lang="fr-FR" sz="1100" dirty="0"/>
              <a:t>(PICKLE)</a:t>
            </a:r>
          </a:p>
        </p:txBody>
      </p:sp>
      <p:sp>
        <p:nvSpPr>
          <p:cNvPr id="28" name="Organigramme : Disque magnétique 27">
            <a:extLst>
              <a:ext uri="{FF2B5EF4-FFF2-40B4-BE49-F238E27FC236}">
                <a16:creationId xmlns:a16="http://schemas.microsoft.com/office/drawing/2014/main" id="{2BCC570C-A2F5-4981-9576-940158A31B70}"/>
              </a:ext>
            </a:extLst>
          </p:cNvPr>
          <p:cNvSpPr/>
          <p:nvPr/>
        </p:nvSpPr>
        <p:spPr>
          <a:xfrm>
            <a:off x="4717208" y="4002834"/>
            <a:ext cx="740003" cy="692263"/>
          </a:xfrm>
          <a:prstGeom prst="flowChartMagneticDisk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</a:t>
            </a:r>
            <a:br>
              <a:rPr lang="fr-FR" sz="1100" dirty="0"/>
            </a:br>
            <a:r>
              <a:rPr lang="fr-FR" sz="1100" dirty="0"/>
              <a:t>(PICKLE)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4A51D8FE-A378-40CE-B25E-D4252363605D}"/>
              </a:ext>
            </a:extLst>
          </p:cNvPr>
          <p:cNvSpPr/>
          <p:nvPr/>
        </p:nvSpPr>
        <p:spPr>
          <a:xfrm>
            <a:off x="5477956" y="4320465"/>
            <a:ext cx="399274" cy="12895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7B862239-F79D-4DEF-9DC7-5893507F74AB}"/>
              </a:ext>
            </a:extLst>
          </p:cNvPr>
          <p:cNvSpPr/>
          <p:nvPr/>
        </p:nvSpPr>
        <p:spPr>
          <a:xfrm flipH="1">
            <a:off x="10451280" y="4320465"/>
            <a:ext cx="399274" cy="12895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F44D6C71-51FD-4BD6-B5CC-38E21B7C2A11}"/>
              </a:ext>
            </a:extLst>
          </p:cNvPr>
          <p:cNvSpPr/>
          <p:nvPr/>
        </p:nvSpPr>
        <p:spPr>
          <a:xfrm>
            <a:off x="7666892" y="3253154"/>
            <a:ext cx="1013443" cy="2227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7D2099F1-61A0-4559-8A7D-9E91FA837665}"/>
              </a:ext>
            </a:extLst>
          </p:cNvPr>
          <p:cNvSpPr/>
          <p:nvPr/>
        </p:nvSpPr>
        <p:spPr>
          <a:xfrm flipH="1">
            <a:off x="7656020" y="4291157"/>
            <a:ext cx="1013443" cy="2227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0699B0-D4CA-45A7-A808-DD67BDAD61AB}"/>
              </a:ext>
            </a:extLst>
          </p:cNvPr>
          <p:cNvSpPr/>
          <p:nvPr/>
        </p:nvSpPr>
        <p:spPr>
          <a:xfrm>
            <a:off x="7595315" y="2829657"/>
            <a:ext cx="11348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3175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endParaRPr lang="fr-FR" sz="4400" b="0" cap="none" spc="0" dirty="0">
              <a:ln w="3175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F2DD10-98E8-4B38-A3F6-A9296DDC6E8F}"/>
              </a:ext>
            </a:extLst>
          </p:cNvPr>
          <p:cNvSpPr/>
          <p:nvPr/>
        </p:nvSpPr>
        <p:spPr>
          <a:xfrm>
            <a:off x="7606187" y="3855231"/>
            <a:ext cx="11348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dirty="0">
                <a:ln w="3175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Base_64</a:t>
            </a:r>
            <a:endParaRPr lang="fr-FR" sz="4000" b="0" cap="none" spc="0" dirty="0">
              <a:ln w="3175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3901063-7854-4B58-A151-D8F79C49FF49}"/>
              </a:ext>
            </a:extLst>
          </p:cNvPr>
          <p:cNvCxnSpPr>
            <a:cxnSpLocks/>
          </p:cNvCxnSpPr>
          <p:nvPr/>
        </p:nvCxnSpPr>
        <p:spPr>
          <a:xfrm>
            <a:off x="4070291" y="1346473"/>
            <a:ext cx="10872" cy="5316416"/>
          </a:xfrm>
          <a:prstGeom prst="line">
            <a:avLst/>
          </a:prstGeom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4A80FCF7-E7B9-46A7-85B5-0E645502BABD}"/>
              </a:ext>
            </a:extLst>
          </p:cNvPr>
          <p:cNvSpPr/>
          <p:nvPr/>
        </p:nvSpPr>
        <p:spPr>
          <a:xfrm>
            <a:off x="3560238" y="3282462"/>
            <a:ext cx="1013443" cy="2227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5312A9B8-597F-4B81-8378-7475298F4E99}"/>
              </a:ext>
            </a:extLst>
          </p:cNvPr>
          <p:cNvSpPr/>
          <p:nvPr/>
        </p:nvSpPr>
        <p:spPr>
          <a:xfrm flipH="1">
            <a:off x="3549366" y="4320465"/>
            <a:ext cx="1013443" cy="2227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FB6E14-2B40-43F7-A9D4-0A49F3908607}"/>
              </a:ext>
            </a:extLst>
          </p:cNvPr>
          <p:cNvSpPr/>
          <p:nvPr/>
        </p:nvSpPr>
        <p:spPr>
          <a:xfrm>
            <a:off x="3488661" y="2858965"/>
            <a:ext cx="11348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3175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endParaRPr lang="fr-FR" sz="4400" b="0" cap="none" spc="0" dirty="0">
              <a:ln w="3175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C935FC-E773-4F42-8178-66E7F21851EB}"/>
              </a:ext>
            </a:extLst>
          </p:cNvPr>
          <p:cNvSpPr/>
          <p:nvPr/>
        </p:nvSpPr>
        <p:spPr>
          <a:xfrm>
            <a:off x="3499533" y="3884539"/>
            <a:ext cx="11348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3175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HTTP/JS</a:t>
            </a:r>
          </a:p>
        </p:txBody>
      </p:sp>
      <p:pic>
        <p:nvPicPr>
          <p:cNvPr id="46" name="Graphique 45" descr="Interface utilisateur ou expérience utilisateur avec un remplissage uni">
            <a:extLst>
              <a:ext uri="{FF2B5EF4-FFF2-40B4-BE49-F238E27FC236}">
                <a16:creationId xmlns:a16="http://schemas.microsoft.com/office/drawing/2014/main" id="{716EB518-419F-47A2-BAE2-6521224C3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6763" y="4823925"/>
            <a:ext cx="914400" cy="914400"/>
          </a:xfrm>
          <a:prstGeom prst="rect">
            <a:avLst/>
          </a:prstGeom>
        </p:spPr>
      </p:pic>
      <p:pic>
        <p:nvPicPr>
          <p:cNvPr id="50" name="Graphique 49" descr="Internet des objets avec un remplissage uni">
            <a:extLst>
              <a:ext uri="{FF2B5EF4-FFF2-40B4-BE49-F238E27FC236}">
                <a16:creationId xmlns:a16="http://schemas.microsoft.com/office/drawing/2014/main" id="{0EAFA9EF-5FC8-41CB-8F41-50BD926555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34855" y="4331750"/>
            <a:ext cx="914400" cy="914400"/>
          </a:xfrm>
          <a:prstGeom prst="rect">
            <a:avLst/>
          </a:prstGeom>
        </p:spPr>
      </p:pic>
      <p:pic>
        <p:nvPicPr>
          <p:cNvPr id="52" name="Graphique 51" descr="Processeur avec un remplissage uni">
            <a:extLst>
              <a:ext uri="{FF2B5EF4-FFF2-40B4-BE49-F238E27FC236}">
                <a16:creationId xmlns:a16="http://schemas.microsoft.com/office/drawing/2014/main" id="{90B5BD60-3199-4A3A-8C02-89F753EAD7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0780" y="42202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14E226B-C9D9-4940-BDE0-E3B273F0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C926C5-013C-4E74-9D20-539CB0D2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377" y="5461005"/>
            <a:ext cx="6987645" cy="423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/>
              <a:t>Utilisation du kernel Kaggle: </a:t>
            </a:r>
            <a:r>
              <a:rPr lang="en-US" sz="1800" b="0" i="0" u="sng">
                <a:hlinkClick r:id="rId3"/>
              </a:rPr>
              <a:t>Start Here: A Gentle Introduction</a:t>
            </a:r>
            <a:r>
              <a:rPr lang="en-US" sz="1800" b="0" i="0" u="sng"/>
              <a:t> </a:t>
            </a:r>
            <a:endParaRPr lang="en-US" sz="1800"/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B63044-5A10-4442-A4B7-55B98AB71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131" y="1184323"/>
            <a:ext cx="7175863" cy="25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4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B21E4-0385-4508-AA7B-7CA10716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</a:t>
            </a:r>
            <a:br>
              <a:rPr lang="fr-FR" dirty="0"/>
            </a:br>
            <a:r>
              <a:rPr lang="fr-FR" sz="2400" dirty="0"/>
              <a:t>Démonstration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51AA039-4F25-4D94-9B49-B6C581EA6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869497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046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B21E4-0385-4508-AA7B-7CA10716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8E8CE5C-A45F-4028-BDDE-99559B9F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Evaluer les algorithmes à partir d’une métrique personnalisée</a:t>
            </a:r>
          </a:p>
          <a:p>
            <a:r>
              <a:rPr lang="fr-FR" dirty="0"/>
              <a:t>Améliorer l’optimisation des algorithmes</a:t>
            </a:r>
          </a:p>
          <a:p>
            <a:pPr lvl="1"/>
            <a:r>
              <a:rPr lang="fr-FR" dirty="0"/>
              <a:t>Tester plus d’hyperparamètres</a:t>
            </a:r>
          </a:p>
          <a:p>
            <a:pPr lvl="1"/>
            <a:r>
              <a:rPr lang="fr-FR" dirty="0"/>
              <a:t>Tester plus de valeur par hyperparamètres</a:t>
            </a:r>
          </a:p>
          <a:p>
            <a:r>
              <a:rPr lang="fr-FR" dirty="0"/>
              <a:t>Dashboard</a:t>
            </a:r>
          </a:p>
          <a:p>
            <a:pPr lvl="1"/>
            <a:r>
              <a:rPr lang="fr-FR" dirty="0"/>
              <a:t>Permettre de modifier les données clients et effectuer une nouvelle prédiction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3129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C1014F2-1CDA-4AAF-B2F9-3CE8FF68444E}"/>
              </a:ext>
            </a:extLst>
          </p:cNvPr>
          <p:cNvSpPr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6600" b="1" spc="50" dirty="0">
                <a:ln w="0"/>
              </a:rPr>
              <a:t>Merci</a:t>
            </a:r>
            <a:endParaRPr lang="en-US" sz="2000" b="1" spc="5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588590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F39E3-1D8E-4C7A-A9A1-35C4A9F4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478"/>
            <a:ext cx="12191999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latin typeface="+mj-lt"/>
                <a:ea typeface="+mj-ea"/>
                <a:cs typeface="+mj-cs"/>
              </a:rPr>
              <a:t>Analyse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des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données</a:t>
            </a:r>
            <a:br>
              <a:rPr lang="en-US" sz="3200" kern="1200" dirty="0"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latin typeface="+mj-lt"/>
                <a:ea typeface="+mj-ea"/>
                <a:cs typeface="+mj-cs"/>
              </a:rPr>
              <a:t>Schéma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relationnel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des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données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B1CF0514-8D1D-4915-BA8A-1465BE3485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117" y="1946264"/>
            <a:ext cx="6301766" cy="404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3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0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7C36CB1-8EEC-47B4-AB58-F5E1AB7C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700" dirty="0"/>
              <a:t>Analyse des données</a:t>
            </a:r>
            <a:br>
              <a:rPr lang="fr-FR" sz="3700" dirty="0"/>
            </a:br>
            <a:r>
              <a:rPr lang="fr-FR" sz="3700" dirty="0"/>
              <a:t>Analyse de la TARGET</a:t>
            </a:r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21DD637-C6D7-4AF9-A2C6-722923EA6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407" y="1126529"/>
            <a:ext cx="4744154" cy="431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41188E0-56CB-4540-91D4-F8AA28F67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052602"/>
              </p:ext>
            </p:extLst>
          </p:nvPr>
        </p:nvGraphicFramePr>
        <p:xfrm>
          <a:off x="1379537" y="2654711"/>
          <a:ext cx="4610099" cy="313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430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50B06A-F1E0-4AA2-B398-3622DEAF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400"/>
              <a:t>Analyse des données</a:t>
            </a:r>
            <a:br>
              <a:rPr lang="fr-FR" sz="3400"/>
            </a:br>
            <a:r>
              <a:rPr lang="fr-FR" sz="3400"/>
              <a:t>Analyse de la TARGET en fonction de l’âge</a:t>
            </a: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3">
            <a:extLst>
              <a:ext uri="{FF2B5EF4-FFF2-40B4-BE49-F238E27FC236}">
                <a16:creationId xmlns:a16="http://schemas.microsoft.com/office/drawing/2014/main" id="{A49CFCD6-128E-46C5-B91B-F76FB8B3E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407" y="1464550"/>
            <a:ext cx="4744154" cy="3641137"/>
          </a:xfrm>
          <a:prstGeom prst="rect">
            <a:avLst/>
          </a:prstGeo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BE566B5-4D0F-413E-83E6-947DF4CC2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897865"/>
              </p:ext>
            </p:extLst>
          </p:nvPr>
        </p:nvGraphicFramePr>
        <p:xfrm>
          <a:off x="1484310" y="2666999"/>
          <a:ext cx="4278929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004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0E1A4-C3E7-4086-921C-83480256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Analyse des données</a:t>
            </a:r>
            <a:br>
              <a:rPr lang="fr-FR" sz="2400" dirty="0"/>
            </a:br>
            <a:r>
              <a:rPr lang="fr-FR" sz="2400" dirty="0" err="1"/>
              <a:t>Heatmap</a:t>
            </a:r>
            <a:r>
              <a:rPr lang="fr-FR" sz="2400" dirty="0"/>
              <a:t> de corrélation des principales variables entre-elles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46884B-5559-4E18-B950-6880E66912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1977" y="685799"/>
            <a:ext cx="6181101" cy="5053050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098674B-EAE9-4589-AA8B-596A59B35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436245"/>
              </p:ext>
            </p:extLst>
          </p:nvPr>
        </p:nvGraphicFramePr>
        <p:xfrm>
          <a:off x="1484311" y="2666999"/>
          <a:ext cx="3333496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640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14E226B-C9D9-4940-BDE0-E3B273F0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Préparation</a:t>
            </a:r>
            <a:r>
              <a:rPr lang="en-US" sz="4800" dirty="0"/>
              <a:t> des </a:t>
            </a:r>
            <a:r>
              <a:rPr lang="en-US" sz="4800" dirty="0" err="1"/>
              <a:t>données</a:t>
            </a:r>
            <a:endParaRPr lang="en-US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C926C5-013C-4E74-9D20-539CB0D2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377" y="5461005"/>
            <a:ext cx="6987645" cy="423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dirty="0" err="1"/>
              <a:t>Utilisation</a:t>
            </a:r>
            <a:r>
              <a:rPr lang="en-US" sz="1800" dirty="0"/>
              <a:t> du kernel Kaggle: </a:t>
            </a:r>
            <a:r>
              <a:rPr lang="en-US" sz="1800" b="0" i="0" u="sng" dirty="0" err="1">
                <a:hlinkClick r:id="rId3"/>
              </a:rPr>
              <a:t>LightGBM</a:t>
            </a:r>
            <a:r>
              <a:rPr lang="en-US" sz="1800" b="0" i="0" u="sng" dirty="0">
                <a:hlinkClick r:id="rId3"/>
              </a:rPr>
              <a:t> with Simple Features</a:t>
            </a:r>
            <a:endParaRPr lang="en-US" sz="1800" dirty="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56E390B6-47E3-4ADD-9C03-196F6434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50D8D-EE47-4874-8120-54F28057C7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2" r="21546" b="-1"/>
          <a:stretch/>
        </p:blipFill>
        <p:spPr>
          <a:xfrm>
            <a:off x="4045131" y="975360"/>
            <a:ext cx="7175863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79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3776</TotalTime>
  <Words>1506</Words>
  <Application>Microsoft Office PowerPoint</Application>
  <PresentationFormat>Grand écran</PresentationFormat>
  <Paragraphs>342</Paragraphs>
  <Slides>42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Corbel</vt:lpstr>
      <vt:lpstr>Wingdings</vt:lpstr>
      <vt:lpstr>Parallaxe</vt:lpstr>
      <vt:lpstr>Implémentez  un modèle de scoring</vt:lpstr>
      <vt:lpstr>Sommaire</vt:lpstr>
      <vt:lpstr>Présentation du projet Objectifs à atteindre</vt:lpstr>
      <vt:lpstr>Analyse des données</vt:lpstr>
      <vt:lpstr>Analyse des données Schéma relationnel des données</vt:lpstr>
      <vt:lpstr>Analyse des données Analyse de la TARGET</vt:lpstr>
      <vt:lpstr>Analyse des données Analyse de la TARGET en fonction de l’âge</vt:lpstr>
      <vt:lpstr>Analyse des données Heatmap de corrélation des principales variables entre-elles</vt:lpstr>
      <vt:lpstr>Préparation des données</vt:lpstr>
      <vt:lpstr>Préparation des données</vt:lpstr>
      <vt:lpstr>Préparation des données Modifications du traitement des données</vt:lpstr>
      <vt:lpstr>Sélection du modèle de Machine Learning</vt:lpstr>
      <vt:lpstr>Sélection du modèle de Machine Learning 2 phases de sélection</vt:lpstr>
      <vt:lpstr>Sélection du modèle de Machine Learning Critères d’évaluation</vt:lpstr>
      <vt:lpstr>Sélection du modèle de Machine Learning Critères d’évaluation</vt:lpstr>
      <vt:lpstr>Sélection du modèle de Machine Learning Protocole d’évaluation des algorithmes</vt:lpstr>
      <vt:lpstr>Sélection du modèle de Machine Learning Matrice de confusion</vt:lpstr>
      <vt:lpstr>Sélection du modèle de Machine Learning Métrique de scoring</vt:lpstr>
      <vt:lpstr>Sélection du modèle de Machine Learning Métrique de scoring</vt:lpstr>
      <vt:lpstr>Sélection du modèle de Machine Learning Métrique de scoring</vt:lpstr>
      <vt:lpstr>Interprétation des résultats Phase 1: Test de 8 algorithmes</vt:lpstr>
      <vt:lpstr>Interprétation des résultats Phase 1: Test de 8 algorithmes</vt:lpstr>
      <vt:lpstr>Interprétation des résultats Phase 1: Test de 8 algorithmes</vt:lpstr>
      <vt:lpstr>Interprétation des résultats Phase 1: Test de 8 algorithmes</vt:lpstr>
      <vt:lpstr>Sélection du modèle de Machine Learning Phase 2: Recherche des meilleurs hyperparamètres</vt:lpstr>
      <vt:lpstr>Sélection du modèle de Machine Learning Phase 2: Recherche des meilleurs hyperparamètres</vt:lpstr>
      <vt:lpstr>Interprétation des résultats</vt:lpstr>
      <vt:lpstr>Interprétation des résultats</vt:lpstr>
      <vt:lpstr>Interprétation des résultats</vt:lpstr>
      <vt:lpstr>Définition et Optimisation du Seuil</vt:lpstr>
      <vt:lpstr>Définition du Seuil  dans notre problématique</vt:lpstr>
      <vt:lpstr>Définition du Seuil  dans notre problématique</vt:lpstr>
      <vt:lpstr>Définition du Seuil  dans notre problématique</vt:lpstr>
      <vt:lpstr>Optimisation du Seuil Solution</vt:lpstr>
      <vt:lpstr>Optimisation du Seuil</vt:lpstr>
      <vt:lpstr>Dashboard &amp; API Cahier des charges</vt:lpstr>
      <vt:lpstr>Dashboard &amp; API</vt:lpstr>
      <vt:lpstr>Dashboard &amp; API Schéma fonctionnel</vt:lpstr>
      <vt:lpstr>Dashboard &amp; API Architecture</vt:lpstr>
      <vt:lpstr>Dashboard Démonstration</vt:lpstr>
      <vt:lpstr>Pour aller plus loin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Implémentez un modèle de scoring</dc:title>
  <dc:creator>walduch@gmail.com</dc:creator>
  <cp:lastModifiedBy>walduch@gmail.com</cp:lastModifiedBy>
  <cp:revision>7</cp:revision>
  <dcterms:created xsi:type="dcterms:W3CDTF">2021-06-06T15:43:45Z</dcterms:created>
  <dcterms:modified xsi:type="dcterms:W3CDTF">2021-06-14T15:30:05Z</dcterms:modified>
</cp:coreProperties>
</file>