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1.xml" ContentType="application/vnd.openxmlformats-officedocument.presentationml.comment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5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38"/>
  </p:notesMasterIdLst>
  <p:sldIdLst>
    <p:sldId id="256" r:id="rId2"/>
    <p:sldId id="257" r:id="rId3"/>
    <p:sldId id="259" r:id="rId4"/>
    <p:sldId id="261" r:id="rId5"/>
    <p:sldId id="286" r:id="rId6"/>
    <p:sldId id="266" r:id="rId7"/>
    <p:sldId id="269" r:id="rId8"/>
    <p:sldId id="268" r:id="rId9"/>
    <p:sldId id="267" r:id="rId10"/>
    <p:sldId id="288" r:id="rId11"/>
    <p:sldId id="289" r:id="rId12"/>
    <p:sldId id="291" r:id="rId13"/>
    <p:sldId id="302" r:id="rId14"/>
    <p:sldId id="293" r:id="rId15"/>
    <p:sldId id="294" r:id="rId16"/>
    <p:sldId id="295" r:id="rId17"/>
    <p:sldId id="296" r:id="rId18"/>
    <p:sldId id="262" r:id="rId19"/>
    <p:sldId id="264" r:id="rId20"/>
    <p:sldId id="271" r:id="rId21"/>
    <p:sldId id="274" r:id="rId22"/>
    <p:sldId id="300" r:id="rId23"/>
    <p:sldId id="285" r:id="rId24"/>
    <p:sldId id="301" r:id="rId25"/>
    <p:sldId id="276" r:id="rId26"/>
    <p:sldId id="297" r:id="rId27"/>
    <p:sldId id="280" r:id="rId28"/>
    <p:sldId id="278" r:id="rId29"/>
    <p:sldId id="277" r:id="rId30"/>
    <p:sldId id="281" r:id="rId31"/>
    <p:sldId id="284" r:id="rId32"/>
    <p:sldId id="279" r:id="rId33"/>
    <p:sldId id="283" r:id="rId34"/>
    <p:sldId id="275" r:id="rId35"/>
    <p:sldId id="298" r:id="rId36"/>
    <p:sldId id="29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duch@gmail.com" initials="w" lastIdx="1" clrIdx="0">
    <p:extLst>
      <p:ext uri="{19B8F6BF-5375-455C-9EA6-DF929625EA0E}">
        <p15:presenceInfo xmlns:p15="http://schemas.microsoft.com/office/powerpoint/2012/main" userId="c4c51a5c429a41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D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2983DB-4586-4216-9F48-2F1F9B2E69F3}" v="161" dt="2021-07-14T09:21:52.867"/>
    <p1510:client id="{554F158E-43BA-482D-93CC-05798895D208}" v="523" dt="2021-07-13T18:12:22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26" autoAdjust="0"/>
    <p:restoredTop sz="81638" autoAdjust="0"/>
  </p:normalViewPr>
  <p:slideViewPr>
    <p:cSldViewPr snapToGrid="0">
      <p:cViewPr varScale="1">
        <p:scale>
          <a:sx n="114" d="100"/>
          <a:sy n="114" d="100"/>
        </p:scale>
        <p:origin x="1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duch@gmail.com" userId="c4c51a5c429a4122" providerId="LiveId" clId="{554F158E-43BA-482D-93CC-05798895D208}"/>
    <pc:docChg chg="undo redo custSel addSld delSld modSld sldOrd">
      <pc:chgData name="walduch@gmail.com" userId="c4c51a5c429a4122" providerId="LiveId" clId="{554F158E-43BA-482D-93CC-05798895D208}" dt="2021-07-13T18:12:22.349" v="1015" actId="403"/>
      <pc:docMkLst>
        <pc:docMk/>
      </pc:docMkLst>
      <pc:sldChg chg="modSp mod">
        <pc:chgData name="walduch@gmail.com" userId="c4c51a5c429a4122" providerId="LiveId" clId="{554F158E-43BA-482D-93CC-05798895D208}" dt="2021-07-13T08:46:32.439" v="334" actId="20577"/>
        <pc:sldMkLst>
          <pc:docMk/>
          <pc:sldMk cId="1592401849" sldId="256"/>
        </pc:sldMkLst>
        <pc:spChg chg="mod">
          <ac:chgData name="walduch@gmail.com" userId="c4c51a5c429a4122" providerId="LiveId" clId="{554F158E-43BA-482D-93CC-05798895D208}" dt="2021-07-13T08:46:32.439" v="334" actId="20577"/>
          <ac:spMkLst>
            <pc:docMk/>
            <pc:sldMk cId="1592401849" sldId="256"/>
            <ac:spMk id="2" creationId="{66819CD1-DB27-4A7A-91F6-7C0FCE0D53DD}"/>
          </ac:spMkLst>
        </pc:spChg>
      </pc:sldChg>
      <pc:sldChg chg="modSp">
        <pc:chgData name="walduch@gmail.com" userId="c4c51a5c429a4122" providerId="LiveId" clId="{554F158E-43BA-482D-93CC-05798895D208}" dt="2021-07-12T17:34:50.997" v="0" actId="20577"/>
        <pc:sldMkLst>
          <pc:docMk/>
          <pc:sldMk cId="211413643" sldId="257"/>
        </pc:sldMkLst>
        <pc:graphicFrameChg chg="mod">
          <ac:chgData name="walduch@gmail.com" userId="c4c51a5c429a4122" providerId="LiveId" clId="{554F158E-43BA-482D-93CC-05798895D208}" dt="2021-07-12T17:34:50.997" v="0" actId="20577"/>
          <ac:graphicFrameMkLst>
            <pc:docMk/>
            <pc:sldMk cId="211413643" sldId="257"/>
            <ac:graphicFrameMk id="6" creationId="{C6D5B79C-2A08-4E2C-AE0A-3208B136C4B6}"/>
          </ac:graphicFrameMkLst>
        </pc:graphicFrameChg>
      </pc:sldChg>
      <pc:sldChg chg="modSp">
        <pc:chgData name="walduch@gmail.com" userId="c4c51a5c429a4122" providerId="LiveId" clId="{554F158E-43BA-482D-93CC-05798895D208}" dt="2021-07-13T17:43:42.678" v="716" actId="20577"/>
        <pc:sldMkLst>
          <pc:docMk/>
          <pc:sldMk cId="436674628" sldId="259"/>
        </pc:sldMkLst>
        <pc:graphicFrameChg chg="mod">
          <ac:chgData name="walduch@gmail.com" userId="c4c51a5c429a4122" providerId="LiveId" clId="{554F158E-43BA-482D-93CC-05798895D208}" dt="2021-07-13T17:43:42.678" v="716" actId="20577"/>
          <ac:graphicFrameMkLst>
            <pc:docMk/>
            <pc:sldMk cId="436674628" sldId="259"/>
            <ac:graphicFrameMk id="1028" creationId="{3C996611-6230-40A9-B3E9-036A525D7B7D}"/>
          </ac:graphicFrameMkLst>
        </pc:graphicFrameChg>
      </pc:sldChg>
      <pc:sldChg chg="modSp addCm modNotesTx">
        <pc:chgData name="walduch@gmail.com" userId="c4c51a5c429a4122" providerId="LiveId" clId="{554F158E-43BA-482D-93CC-05798895D208}" dt="2021-07-12T17:53:38.866" v="158" actId="20577"/>
        <pc:sldMkLst>
          <pc:docMk/>
          <pc:sldMk cId="2722146045" sldId="261"/>
        </pc:sldMkLst>
        <pc:graphicFrameChg chg="mod">
          <ac:chgData name="walduch@gmail.com" userId="c4c51a5c429a4122" providerId="LiveId" clId="{554F158E-43BA-482D-93CC-05798895D208}" dt="2021-07-12T17:45:00.102" v="97" actId="20577"/>
          <ac:graphicFrameMkLst>
            <pc:docMk/>
            <pc:sldMk cId="2722146045" sldId="261"/>
            <ac:graphicFrameMk id="40" creationId="{97B6BB35-EC13-4313-9342-D1210A2B84E9}"/>
          </ac:graphicFrameMkLst>
        </pc:graphicFrameChg>
      </pc:sldChg>
      <pc:sldChg chg="addSp delSp modSp mod">
        <pc:chgData name="walduch@gmail.com" userId="c4c51a5c429a4122" providerId="LiveId" clId="{554F158E-43BA-482D-93CC-05798895D208}" dt="2021-07-13T18:03:19.486" v="804" actId="12"/>
        <pc:sldMkLst>
          <pc:docMk/>
          <pc:sldMk cId="404677716" sldId="262"/>
        </pc:sldMkLst>
        <pc:spChg chg="mod">
          <ac:chgData name="walduch@gmail.com" userId="c4c51a5c429a4122" providerId="LiveId" clId="{554F158E-43BA-482D-93CC-05798895D208}" dt="2021-07-13T15:33:59.229" v="701" actId="20577"/>
          <ac:spMkLst>
            <pc:docMk/>
            <pc:sldMk cId="404677716" sldId="262"/>
            <ac:spMk id="2" creationId="{B1B95B66-3EEC-425C-B53C-E5D714ED7038}"/>
          </ac:spMkLst>
        </pc:spChg>
        <pc:spChg chg="del mod">
          <ac:chgData name="walduch@gmail.com" userId="c4c51a5c429a4122" providerId="LiveId" clId="{554F158E-43BA-482D-93CC-05798895D208}" dt="2021-07-13T14:56:46.117" v="650" actId="12084"/>
          <ac:spMkLst>
            <pc:docMk/>
            <pc:sldMk cId="404677716" sldId="262"/>
            <ac:spMk id="3" creationId="{0E0C136A-589B-44BB-BF3F-3CCB670B3756}"/>
          </ac:spMkLst>
        </pc:spChg>
        <pc:graphicFrameChg chg="add mod modGraphic">
          <ac:chgData name="walduch@gmail.com" userId="c4c51a5c429a4122" providerId="LiveId" clId="{554F158E-43BA-482D-93CC-05798895D208}" dt="2021-07-13T18:03:19.486" v="804" actId="12"/>
          <ac:graphicFrameMkLst>
            <pc:docMk/>
            <pc:sldMk cId="404677716" sldId="262"/>
            <ac:graphicFrameMk id="5" creationId="{7D5A8EC0-A978-46CB-8B4D-4FAC256C2E38}"/>
          </ac:graphicFrameMkLst>
        </pc:graphicFrameChg>
      </pc:sldChg>
      <pc:sldChg chg="addSp delSp modSp mod">
        <pc:chgData name="walduch@gmail.com" userId="c4c51a5c429a4122" providerId="LiveId" clId="{554F158E-43BA-482D-93CC-05798895D208}" dt="2021-07-13T18:05:16.855" v="831" actId="113"/>
        <pc:sldMkLst>
          <pc:docMk/>
          <pc:sldMk cId="3321776593" sldId="264"/>
        </pc:sldMkLst>
        <pc:spChg chg="mod">
          <ac:chgData name="walduch@gmail.com" userId="c4c51a5c429a4122" providerId="LiveId" clId="{554F158E-43BA-482D-93CC-05798895D208}" dt="2021-07-13T09:34:25.756" v="408" actId="20577"/>
          <ac:spMkLst>
            <pc:docMk/>
            <pc:sldMk cId="3321776593" sldId="264"/>
            <ac:spMk id="2" creationId="{B1B95B66-3EEC-425C-B53C-E5D714ED7038}"/>
          </ac:spMkLst>
        </pc:spChg>
        <pc:spChg chg="del mod">
          <ac:chgData name="walduch@gmail.com" userId="c4c51a5c429a4122" providerId="LiveId" clId="{554F158E-43BA-482D-93CC-05798895D208}" dt="2021-07-13T14:58:08.677" v="660" actId="12084"/>
          <ac:spMkLst>
            <pc:docMk/>
            <pc:sldMk cId="3321776593" sldId="264"/>
            <ac:spMk id="3" creationId="{0E0C136A-589B-44BB-BF3F-3CCB670B3756}"/>
          </ac:spMkLst>
        </pc:spChg>
        <pc:graphicFrameChg chg="add mod modGraphic">
          <ac:chgData name="walduch@gmail.com" userId="c4c51a5c429a4122" providerId="LiveId" clId="{554F158E-43BA-482D-93CC-05798895D208}" dt="2021-07-13T18:05:16.855" v="831" actId="113"/>
          <ac:graphicFrameMkLst>
            <pc:docMk/>
            <pc:sldMk cId="3321776593" sldId="264"/>
            <ac:graphicFrameMk id="5" creationId="{18520C05-E741-4326-A4A3-1B0D407CD861}"/>
          </ac:graphicFrameMkLst>
        </pc:graphicFrameChg>
      </pc:sldChg>
      <pc:sldChg chg="modSp mod">
        <pc:chgData name="walduch@gmail.com" userId="c4c51a5c429a4122" providerId="LiveId" clId="{554F158E-43BA-482D-93CC-05798895D208}" dt="2021-07-13T17:44:58.966" v="720" actId="20577"/>
        <pc:sldMkLst>
          <pc:docMk/>
          <pc:sldMk cId="1885345180" sldId="266"/>
        </pc:sldMkLst>
        <pc:spChg chg="mod">
          <ac:chgData name="walduch@gmail.com" userId="c4c51a5c429a4122" providerId="LiveId" clId="{554F158E-43BA-482D-93CC-05798895D208}" dt="2021-07-12T17:56:29.390" v="171" actId="404"/>
          <ac:spMkLst>
            <pc:docMk/>
            <pc:sldMk cId="1885345180" sldId="266"/>
            <ac:spMk id="2" creationId="{74F78CD8-0B38-4606-8816-43A2E3605619}"/>
          </ac:spMkLst>
        </pc:spChg>
        <pc:graphicFrameChg chg="mod">
          <ac:chgData name="walduch@gmail.com" userId="c4c51a5c429a4122" providerId="LiveId" clId="{554F158E-43BA-482D-93CC-05798895D208}" dt="2021-07-13T17:44:58.966" v="720" actId="20577"/>
          <ac:graphicFrameMkLst>
            <pc:docMk/>
            <pc:sldMk cId="1885345180" sldId="266"/>
            <ac:graphicFrameMk id="6" creationId="{19332893-2606-4DE2-BE03-74CB5719D92C}"/>
          </ac:graphicFrameMkLst>
        </pc:graphicFrameChg>
      </pc:sldChg>
      <pc:sldChg chg="modSp mod">
        <pc:chgData name="walduch@gmail.com" userId="c4c51a5c429a4122" providerId="LiveId" clId="{554F158E-43BA-482D-93CC-05798895D208}" dt="2021-07-12T17:57:31.780" v="189" actId="20577"/>
        <pc:sldMkLst>
          <pc:docMk/>
          <pc:sldMk cId="1527942290" sldId="267"/>
        </pc:sldMkLst>
        <pc:spChg chg="mod">
          <ac:chgData name="walduch@gmail.com" userId="c4c51a5c429a4122" providerId="LiveId" clId="{554F158E-43BA-482D-93CC-05798895D208}" dt="2021-07-12T17:57:31.780" v="189" actId="20577"/>
          <ac:spMkLst>
            <pc:docMk/>
            <pc:sldMk cId="1527942290" sldId="267"/>
            <ac:spMk id="2" creationId="{74F78CD8-0B38-4606-8816-43A2E3605619}"/>
          </ac:spMkLst>
        </pc:spChg>
      </pc:sldChg>
      <pc:sldChg chg="modSp mod ord">
        <pc:chgData name="walduch@gmail.com" userId="c4c51a5c429a4122" providerId="LiveId" clId="{554F158E-43BA-482D-93CC-05798895D208}" dt="2021-07-12T18:53:22.676" v="256"/>
        <pc:sldMkLst>
          <pc:docMk/>
          <pc:sldMk cId="117235489" sldId="268"/>
        </pc:sldMkLst>
        <pc:spChg chg="mod">
          <ac:chgData name="walduch@gmail.com" userId="c4c51a5c429a4122" providerId="LiveId" clId="{554F158E-43BA-482D-93CC-05798895D208}" dt="2021-07-12T17:58:10.110" v="206" actId="1037"/>
          <ac:spMkLst>
            <pc:docMk/>
            <pc:sldMk cId="117235489" sldId="268"/>
            <ac:spMk id="2" creationId="{74F78CD8-0B38-4606-8816-43A2E3605619}"/>
          </ac:spMkLst>
        </pc:spChg>
      </pc:sldChg>
      <pc:sldChg chg="addSp delSp modSp mod ord">
        <pc:chgData name="walduch@gmail.com" userId="c4c51a5c429a4122" providerId="LiveId" clId="{554F158E-43BA-482D-93CC-05798895D208}" dt="2021-07-13T17:49:11.043" v="770" actId="12"/>
        <pc:sldMkLst>
          <pc:docMk/>
          <pc:sldMk cId="3794520145" sldId="269"/>
        </pc:sldMkLst>
        <pc:spChg chg="mod">
          <ac:chgData name="walduch@gmail.com" userId="c4c51a5c429a4122" providerId="LiveId" clId="{554F158E-43BA-482D-93CC-05798895D208}" dt="2021-07-13T17:47:09.031" v="744" actId="1076"/>
          <ac:spMkLst>
            <pc:docMk/>
            <pc:sldMk cId="3794520145" sldId="269"/>
            <ac:spMk id="2" creationId="{74F78CD8-0B38-4606-8816-43A2E3605619}"/>
          </ac:spMkLst>
        </pc:spChg>
        <pc:spChg chg="del mod">
          <ac:chgData name="walduch@gmail.com" userId="c4c51a5c429a4122" providerId="LiveId" clId="{554F158E-43BA-482D-93CC-05798895D208}" dt="2021-07-13T17:45:19.145" v="721" actId="12084"/>
          <ac:spMkLst>
            <pc:docMk/>
            <pc:sldMk cId="3794520145" sldId="269"/>
            <ac:spMk id="3" creationId="{F65671E3-93A8-4A6E-8D6D-BB9B083C59C8}"/>
          </ac:spMkLst>
        </pc:spChg>
        <pc:graphicFrameChg chg="add mod modGraphic">
          <ac:chgData name="walduch@gmail.com" userId="c4c51a5c429a4122" providerId="LiveId" clId="{554F158E-43BA-482D-93CC-05798895D208}" dt="2021-07-13T17:49:11.043" v="770" actId="12"/>
          <ac:graphicFrameMkLst>
            <pc:docMk/>
            <pc:sldMk cId="3794520145" sldId="269"/>
            <ac:graphicFrameMk id="5" creationId="{06B5DE1E-92B0-4004-9BB2-2C9EF1F0F4AD}"/>
          </ac:graphicFrameMkLst>
        </pc:graphicFrameChg>
        <pc:picChg chg="mod">
          <ac:chgData name="walduch@gmail.com" userId="c4c51a5c429a4122" providerId="LiveId" clId="{554F158E-43BA-482D-93CC-05798895D208}" dt="2021-07-13T17:47:26.579" v="747" actId="1076"/>
          <ac:picMkLst>
            <pc:docMk/>
            <pc:sldMk cId="3794520145" sldId="269"/>
            <ac:picMk id="15" creationId="{7EEF6970-FCDB-4DC0-A782-9B93EFA72F33}"/>
          </ac:picMkLst>
        </pc:picChg>
        <pc:picChg chg="mod">
          <ac:chgData name="walduch@gmail.com" userId="c4c51a5c429a4122" providerId="LiveId" clId="{554F158E-43BA-482D-93CC-05798895D208}" dt="2021-07-13T17:47:17.617" v="746" actId="1076"/>
          <ac:picMkLst>
            <pc:docMk/>
            <pc:sldMk cId="3794520145" sldId="269"/>
            <ac:picMk id="7170" creationId="{8A35E6A0-C8CB-4E1D-BECB-CAF17665CCC2}"/>
          </ac:picMkLst>
        </pc:picChg>
      </pc:sldChg>
      <pc:sldChg chg="addSp modSp">
        <pc:chgData name="walduch@gmail.com" userId="c4c51a5c429a4122" providerId="LiveId" clId="{554F158E-43BA-482D-93CC-05798895D208}" dt="2021-07-13T18:05:42.164" v="832" actId="12100"/>
        <pc:sldMkLst>
          <pc:docMk/>
          <pc:sldMk cId="366423955" sldId="274"/>
        </pc:sldMkLst>
        <pc:graphicFrameChg chg="mod">
          <ac:chgData name="walduch@gmail.com" userId="c4c51a5c429a4122" providerId="LiveId" clId="{554F158E-43BA-482D-93CC-05798895D208}" dt="2021-07-13T18:05:42.164" v="832" actId="12100"/>
          <ac:graphicFrameMkLst>
            <pc:docMk/>
            <pc:sldMk cId="366423955" sldId="274"/>
            <ac:graphicFrameMk id="5" creationId="{EDB6DED2-0E74-4BF6-B38F-A2144D8FA1F8}"/>
          </ac:graphicFrameMkLst>
        </pc:graphicFrameChg>
        <pc:picChg chg="add mod">
          <ac:chgData name="walduch@gmail.com" userId="c4c51a5c429a4122" providerId="LiveId" clId="{554F158E-43BA-482D-93CC-05798895D208}" dt="2021-07-12T17:35:56.393" v="4" actId="1076"/>
          <ac:picMkLst>
            <pc:docMk/>
            <pc:sldMk cId="366423955" sldId="274"/>
            <ac:picMk id="6" creationId="{AD125E9B-4626-4694-99ED-A479F59B601E}"/>
          </ac:picMkLst>
        </pc:picChg>
      </pc:sldChg>
      <pc:sldChg chg="modSp mod">
        <pc:chgData name="walduch@gmail.com" userId="c4c51a5c429a4122" providerId="LiveId" clId="{554F158E-43BA-482D-93CC-05798895D208}" dt="2021-07-13T18:12:01.372" v="1010" actId="255"/>
        <pc:sldMkLst>
          <pc:docMk/>
          <pc:sldMk cId="2400647145" sldId="275"/>
        </pc:sldMkLst>
        <pc:spChg chg="mod">
          <ac:chgData name="walduch@gmail.com" userId="c4c51a5c429a4122" providerId="LiveId" clId="{554F158E-43BA-482D-93CC-05798895D208}" dt="2021-07-13T18:12:01.372" v="1010" actId="255"/>
          <ac:spMkLst>
            <pc:docMk/>
            <pc:sldMk cId="2400647145" sldId="275"/>
            <ac:spMk id="2" creationId="{93A6AFF6-58E2-444C-A6C6-9CC6463FF628}"/>
          </ac:spMkLst>
        </pc:spChg>
      </pc:sldChg>
      <pc:sldChg chg="modSp mod">
        <pc:chgData name="walduch@gmail.com" userId="c4c51a5c429a4122" providerId="LiveId" clId="{554F158E-43BA-482D-93CC-05798895D208}" dt="2021-07-13T18:06:11.098" v="835" actId="404"/>
        <pc:sldMkLst>
          <pc:docMk/>
          <pc:sldMk cId="3684526585" sldId="276"/>
        </pc:sldMkLst>
        <pc:spChg chg="mod">
          <ac:chgData name="walduch@gmail.com" userId="c4c51a5c429a4122" providerId="LiveId" clId="{554F158E-43BA-482D-93CC-05798895D208}" dt="2021-07-13T18:06:11.098" v="835" actId="404"/>
          <ac:spMkLst>
            <pc:docMk/>
            <pc:sldMk cId="3684526585" sldId="276"/>
            <ac:spMk id="2" creationId="{DFBCE926-0251-42D6-986C-355BABCE8C1C}"/>
          </ac:spMkLst>
        </pc:spChg>
      </pc:sldChg>
      <pc:sldChg chg="modSp mod">
        <pc:chgData name="walduch@gmail.com" userId="c4c51a5c429a4122" providerId="LiveId" clId="{554F158E-43BA-482D-93CC-05798895D208}" dt="2021-07-13T18:07:27.739" v="852" actId="255"/>
        <pc:sldMkLst>
          <pc:docMk/>
          <pc:sldMk cId="3780030553" sldId="277"/>
        </pc:sldMkLst>
        <pc:spChg chg="mod">
          <ac:chgData name="walduch@gmail.com" userId="c4c51a5c429a4122" providerId="LiveId" clId="{554F158E-43BA-482D-93CC-05798895D208}" dt="2021-07-13T18:07:27.739" v="852" actId="255"/>
          <ac:spMkLst>
            <pc:docMk/>
            <pc:sldMk cId="3780030553" sldId="277"/>
            <ac:spMk id="2" creationId="{53586D16-3515-4077-93C8-EA8FB6D8454A}"/>
          </ac:spMkLst>
        </pc:spChg>
      </pc:sldChg>
      <pc:sldChg chg="modSp mod">
        <pc:chgData name="walduch@gmail.com" userId="c4c51a5c429a4122" providerId="LiveId" clId="{554F158E-43BA-482D-93CC-05798895D208}" dt="2021-07-13T18:07:37.016" v="855" actId="20577"/>
        <pc:sldMkLst>
          <pc:docMk/>
          <pc:sldMk cId="4287965714" sldId="278"/>
        </pc:sldMkLst>
        <pc:spChg chg="mod">
          <ac:chgData name="walduch@gmail.com" userId="c4c51a5c429a4122" providerId="LiveId" clId="{554F158E-43BA-482D-93CC-05798895D208}" dt="2021-07-13T18:07:05.596" v="850" actId="255"/>
          <ac:spMkLst>
            <pc:docMk/>
            <pc:sldMk cId="4287965714" sldId="278"/>
            <ac:spMk id="2" creationId="{DFBCE926-0251-42D6-986C-355BABCE8C1C}"/>
          </ac:spMkLst>
        </pc:spChg>
        <pc:spChg chg="mod">
          <ac:chgData name="walduch@gmail.com" userId="c4c51a5c429a4122" providerId="LiveId" clId="{554F158E-43BA-482D-93CC-05798895D208}" dt="2021-07-13T18:07:37.016" v="855" actId="20577"/>
          <ac:spMkLst>
            <pc:docMk/>
            <pc:sldMk cId="4287965714" sldId="278"/>
            <ac:spMk id="5" creationId="{F83189B7-771B-4009-9829-3476D1B19478}"/>
          </ac:spMkLst>
        </pc:spChg>
      </pc:sldChg>
      <pc:sldChg chg="modSp mod">
        <pc:chgData name="walduch@gmail.com" userId="c4c51a5c429a4122" providerId="LiveId" clId="{554F158E-43BA-482D-93CC-05798895D208}" dt="2021-07-13T18:09:21.873" v="873" actId="20577"/>
        <pc:sldMkLst>
          <pc:docMk/>
          <pc:sldMk cId="1607738926" sldId="279"/>
        </pc:sldMkLst>
        <pc:spChg chg="mod">
          <ac:chgData name="walduch@gmail.com" userId="c4c51a5c429a4122" providerId="LiveId" clId="{554F158E-43BA-482D-93CC-05798895D208}" dt="2021-07-13T18:09:00.580" v="868" actId="255"/>
          <ac:spMkLst>
            <pc:docMk/>
            <pc:sldMk cId="1607738926" sldId="279"/>
            <ac:spMk id="2" creationId="{53586D16-3515-4077-93C8-EA8FB6D8454A}"/>
          </ac:spMkLst>
        </pc:spChg>
        <pc:graphicFrameChg chg="mod modGraphic">
          <ac:chgData name="walduch@gmail.com" userId="c4c51a5c429a4122" providerId="LiveId" clId="{554F158E-43BA-482D-93CC-05798895D208}" dt="2021-07-13T18:09:21.873" v="873" actId="20577"/>
          <ac:graphicFrameMkLst>
            <pc:docMk/>
            <pc:sldMk cId="1607738926" sldId="279"/>
            <ac:graphicFrameMk id="10" creationId="{163F8A06-49E9-4F20-A38C-D7A1DB50EB0A}"/>
          </ac:graphicFrameMkLst>
        </pc:graphicFrameChg>
      </pc:sldChg>
      <pc:sldChg chg="modSp mod">
        <pc:chgData name="walduch@gmail.com" userId="c4c51a5c429a4122" providerId="LiveId" clId="{554F158E-43BA-482D-93CC-05798895D208}" dt="2021-07-13T18:06:34.864" v="843" actId="404"/>
        <pc:sldMkLst>
          <pc:docMk/>
          <pc:sldMk cId="4088608721" sldId="280"/>
        </pc:sldMkLst>
        <pc:spChg chg="mod">
          <ac:chgData name="walduch@gmail.com" userId="c4c51a5c429a4122" providerId="LiveId" clId="{554F158E-43BA-482D-93CC-05798895D208}" dt="2021-07-13T18:06:34.864" v="843" actId="404"/>
          <ac:spMkLst>
            <pc:docMk/>
            <pc:sldMk cId="4088608721" sldId="280"/>
            <ac:spMk id="2" creationId="{DFBCE926-0251-42D6-986C-355BABCE8C1C}"/>
          </ac:spMkLst>
        </pc:spChg>
      </pc:sldChg>
      <pc:sldChg chg="modSp mod">
        <pc:chgData name="walduch@gmail.com" userId="c4c51a5c429a4122" providerId="LiveId" clId="{554F158E-43BA-482D-93CC-05798895D208}" dt="2021-07-13T18:08:02.336" v="857" actId="12"/>
        <pc:sldMkLst>
          <pc:docMk/>
          <pc:sldMk cId="2968336822" sldId="281"/>
        </pc:sldMkLst>
        <pc:spChg chg="mod">
          <ac:chgData name="walduch@gmail.com" userId="c4c51a5c429a4122" providerId="LiveId" clId="{554F158E-43BA-482D-93CC-05798895D208}" dt="2021-07-13T18:07:56.262" v="856" actId="255"/>
          <ac:spMkLst>
            <pc:docMk/>
            <pc:sldMk cId="2968336822" sldId="281"/>
            <ac:spMk id="2" creationId="{53586D16-3515-4077-93C8-EA8FB6D8454A}"/>
          </ac:spMkLst>
        </pc:spChg>
        <pc:spChg chg="mod">
          <ac:chgData name="walduch@gmail.com" userId="c4c51a5c429a4122" providerId="LiveId" clId="{554F158E-43BA-482D-93CC-05798895D208}" dt="2021-07-13T18:08:02.336" v="857" actId="12"/>
          <ac:spMkLst>
            <pc:docMk/>
            <pc:sldMk cId="2968336822" sldId="281"/>
            <ac:spMk id="3" creationId="{0B879011-CB95-44AC-926D-BC8A57DA0E3F}"/>
          </ac:spMkLst>
        </pc:spChg>
      </pc:sldChg>
      <pc:sldChg chg="modSp mod">
        <pc:chgData name="walduch@gmail.com" userId="c4c51a5c429a4122" providerId="LiveId" clId="{554F158E-43BA-482D-93CC-05798895D208}" dt="2021-07-13T18:12:04.193" v="1012" actId="20577"/>
        <pc:sldMkLst>
          <pc:docMk/>
          <pc:sldMk cId="1085945435" sldId="283"/>
        </pc:sldMkLst>
        <pc:spChg chg="mod">
          <ac:chgData name="walduch@gmail.com" userId="c4c51a5c429a4122" providerId="LiveId" clId="{554F158E-43BA-482D-93CC-05798895D208}" dt="2021-07-13T18:09:49.392" v="901" actId="1035"/>
          <ac:spMkLst>
            <pc:docMk/>
            <pc:sldMk cId="1085945435" sldId="283"/>
            <ac:spMk id="2" creationId="{53586D16-3515-4077-93C8-EA8FB6D8454A}"/>
          </ac:spMkLst>
        </pc:spChg>
        <pc:spChg chg="mod">
          <ac:chgData name="walduch@gmail.com" userId="c4c51a5c429a4122" providerId="LiveId" clId="{554F158E-43BA-482D-93CC-05798895D208}" dt="2021-07-13T18:12:04.193" v="1012" actId="20577"/>
          <ac:spMkLst>
            <pc:docMk/>
            <pc:sldMk cId="1085945435" sldId="283"/>
            <ac:spMk id="3" creationId="{0B879011-CB95-44AC-926D-BC8A57DA0E3F}"/>
          </ac:spMkLst>
        </pc:spChg>
      </pc:sldChg>
      <pc:sldChg chg="addSp delSp modSp mod">
        <pc:chgData name="walduch@gmail.com" userId="c4c51a5c429a4122" providerId="LiveId" clId="{554F158E-43BA-482D-93CC-05798895D208}" dt="2021-07-13T18:08:49.932" v="867" actId="404"/>
        <pc:sldMkLst>
          <pc:docMk/>
          <pc:sldMk cId="1798591646" sldId="284"/>
        </pc:sldMkLst>
        <pc:spChg chg="mod">
          <ac:chgData name="walduch@gmail.com" userId="c4c51a5c429a4122" providerId="LiveId" clId="{554F158E-43BA-482D-93CC-05798895D208}" dt="2021-07-13T18:08:21.460" v="859" actId="255"/>
          <ac:spMkLst>
            <pc:docMk/>
            <pc:sldMk cId="1798591646" sldId="284"/>
            <ac:spMk id="2" creationId="{53586D16-3515-4077-93C8-EA8FB6D8454A}"/>
          </ac:spMkLst>
        </pc:spChg>
        <pc:spChg chg="del">
          <ac:chgData name="walduch@gmail.com" userId="c4c51a5c429a4122" providerId="LiveId" clId="{554F158E-43BA-482D-93CC-05798895D208}" dt="2021-07-13T15:00:22.512" v="682" actId="12084"/>
          <ac:spMkLst>
            <pc:docMk/>
            <pc:sldMk cId="1798591646" sldId="284"/>
            <ac:spMk id="3" creationId="{0B879011-CB95-44AC-926D-BC8A57DA0E3F}"/>
          </ac:spMkLst>
        </pc:spChg>
        <pc:graphicFrameChg chg="add mod modGraphic">
          <ac:chgData name="walduch@gmail.com" userId="c4c51a5c429a4122" providerId="LiveId" clId="{554F158E-43BA-482D-93CC-05798895D208}" dt="2021-07-13T18:08:49.932" v="867" actId="404"/>
          <ac:graphicFrameMkLst>
            <pc:docMk/>
            <pc:sldMk cId="1798591646" sldId="284"/>
            <ac:graphicFrameMk id="5" creationId="{D575FBF2-8F1D-46AD-A673-EFC99CFBA8D5}"/>
          </ac:graphicFrameMkLst>
        </pc:graphicFrameChg>
        <pc:picChg chg="mod">
          <ac:chgData name="walduch@gmail.com" userId="c4c51a5c429a4122" providerId="LiveId" clId="{554F158E-43BA-482D-93CC-05798895D208}" dt="2021-07-13T15:00:51.581" v="687" actId="1076"/>
          <ac:picMkLst>
            <pc:docMk/>
            <pc:sldMk cId="1798591646" sldId="284"/>
            <ac:picMk id="6" creationId="{EC5C9C4E-9682-4E07-909C-D9473E6A74D9}"/>
          </ac:picMkLst>
        </pc:picChg>
      </pc:sldChg>
      <pc:sldChg chg="modSp mod">
        <pc:chgData name="walduch@gmail.com" userId="c4c51a5c429a4122" providerId="LiveId" clId="{554F158E-43BA-482D-93CC-05798895D208}" dt="2021-07-13T17:44:16.773" v="719" actId="113"/>
        <pc:sldMkLst>
          <pc:docMk/>
          <pc:sldMk cId="172920561" sldId="286"/>
        </pc:sldMkLst>
        <pc:spChg chg="mod">
          <ac:chgData name="walduch@gmail.com" userId="c4c51a5c429a4122" providerId="LiveId" clId="{554F158E-43BA-482D-93CC-05798895D208}" dt="2021-07-12T17:56:08.362" v="166" actId="14100"/>
          <ac:spMkLst>
            <pc:docMk/>
            <pc:sldMk cId="172920561" sldId="286"/>
            <ac:spMk id="2" creationId="{CF80590E-DC2A-4870-BD31-B110F0BDC842}"/>
          </ac:spMkLst>
        </pc:spChg>
        <pc:graphicFrameChg chg="mod">
          <ac:chgData name="walduch@gmail.com" userId="c4c51a5c429a4122" providerId="LiveId" clId="{554F158E-43BA-482D-93CC-05798895D208}" dt="2021-07-13T17:44:16.773" v="719" actId="113"/>
          <ac:graphicFrameMkLst>
            <pc:docMk/>
            <pc:sldMk cId="172920561" sldId="286"/>
            <ac:graphicFrameMk id="3" creationId="{B718C988-E828-41D2-8307-6053CC66B672}"/>
          </ac:graphicFrameMkLst>
        </pc:graphicFrameChg>
      </pc:sldChg>
      <pc:sldChg chg="addSp delSp modSp mod ord">
        <pc:chgData name="walduch@gmail.com" userId="c4c51a5c429a4122" providerId="LiveId" clId="{554F158E-43BA-482D-93CC-05798895D208}" dt="2021-07-13T17:53:05.444" v="786" actId="1076"/>
        <pc:sldMkLst>
          <pc:docMk/>
          <pc:sldMk cId="3352275530" sldId="288"/>
        </pc:sldMkLst>
        <pc:spChg chg="mod">
          <ac:chgData name="walduch@gmail.com" userId="c4c51a5c429a4122" providerId="LiveId" clId="{554F158E-43BA-482D-93CC-05798895D208}" dt="2021-07-12T17:59:34.623" v="226" actId="404"/>
          <ac:spMkLst>
            <pc:docMk/>
            <pc:sldMk cId="3352275530" sldId="288"/>
            <ac:spMk id="2" creationId="{74F78CD8-0B38-4606-8816-43A2E3605619}"/>
          </ac:spMkLst>
        </pc:spChg>
        <pc:spChg chg="del">
          <ac:chgData name="walduch@gmail.com" userId="c4c51a5c429a4122" providerId="LiveId" clId="{554F158E-43BA-482D-93CC-05798895D208}" dt="2021-07-13T17:50:15.482" v="771" actId="12084"/>
          <ac:spMkLst>
            <pc:docMk/>
            <pc:sldMk cId="3352275530" sldId="288"/>
            <ac:spMk id="9253" creationId="{F65671E3-93A8-4A6E-8D6D-BB9B083C59C8}"/>
          </ac:spMkLst>
        </pc:spChg>
        <pc:graphicFrameChg chg="add mod">
          <ac:chgData name="walduch@gmail.com" userId="c4c51a5c429a4122" providerId="LiveId" clId="{554F158E-43BA-482D-93CC-05798895D208}" dt="2021-07-13T17:53:05.444" v="786" actId="1076"/>
          <ac:graphicFrameMkLst>
            <pc:docMk/>
            <pc:sldMk cId="3352275530" sldId="288"/>
            <ac:graphicFrameMk id="3" creationId="{6FD4E2B9-9632-4EA9-8A83-9EBC833E4157}"/>
          </ac:graphicFrameMkLst>
        </pc:graphicFrameChg>
      </pc:sldChg>
      <pc:sldChg chg="modSp mod">
        <pc:chgData name="walduch@gmail.com" userId="c4c51a5c429a4122" providerId="LiveId" clId="{554F158E-43BA-482D-93CC-05798895D208}" dt="2021-07-12T17:58:41.335" v="215" actId="403"/>
        <pc:sldMkLst>
          <pc:docMk/>
          <pc:sldMk cId="1898486517" sldId="289"/>
        </pc:sldMkLst>
        <pc:spChg chg="mod">
          <ac:chgData name="walduch@gmail.com" userId="c4c51a5c429a4122" providerId="LiveId" clId="{554F158E-43BA-482D-93CC-05798895D208}" dt="2021-07-12T17:58:41.335" v="215" actId="403"/>
          <ac:spMkLst>
            <pc:docMk/>
            <pc:sldMk cId="1898486517" sldId="289"/>
            <ac:spMk id="2" creationId="{74F78CD8-0B38-4606-8816-43A2E3605619}"/>
          </ac:spMkLst>
        </pc:spChg>
      </pc:sldChg>
      <pc:sldChg chg="modSp mod">
        <pc:chgData name="walduch@gmail.com" userId="c4c51a5c429a4122" providerId="LiveId" clId="{554F158E-43BA-482D-93CC-05798895D208}" dt="2021-07-13T15:01:35.391" v="690" actId="14100"/>
        <pc:sldMkLst>
          <pc:docMk/>
          <pc:sldMk cId="499021832" sldId="291"/>
        </pc:sldMkLst>
        <pc:spChg chg="mod">
          <ac:chgData name="walduch@gmail.com" userId="c4c51a5c429a4122" providerId="LiveId" clId="{554F158E-43BA-482D-93CC-05798895D208}" dt="2021-07-12T17:58:52.861" v="216" actId="403"/>
          <ac:spMkLst>
            <pc:docMk/>
            <pc:sldMk cId="499021832" sldId="291"/>
            <ac:spMk id="2" creationId="{74F78CD8-0B38-4606-8816-43A2E3605619}"/>
          </ac:spMkLst>
        </pc:spChg>
        <pc:graphicFrameChg chg="mod">
          <ac:chgData name="walduch@gmail.com" userId="c4c51a5c429a4122" providerId="LiveId" clId="{554F158E-43BA-482D-93CC-05798895D208}" dt="2021-07-13T15:01:35.391" v="690" actId="14100"/>
          <ac:graphicFrameMkLst>
            <pc:docMk/>
            <pc:sldMk cId="499021832" sldId="291"/>
            <ac:graphicFrameMk id="6" creationId="{D731D315-E05E-41C8-A49B-0AABC66D8EBF}"/>
          </ac:graphicFrameMkLst>
        </pc:graphicFrameChg>
      </pc:sldChg>
      <pc:sldChg chg="modSp mod modShow">
        <pc:chgData name="walduch@gmail.com" userId="c4c51a5c429a4122" providerId="LiveId" clId="{554F158E-43BA-482D-93CC-05798895D208}" dt="2021-07-13T11:15:30.830" v="443" actId="729"/>
        <pc:sldMkLst>
          <pc:docMk/>
          <pc:sldMk cId="1496429703" sldId="292"/>
        </pc:sldMkLst>
        <pc:spChg chg="mod">
          <ac:chgData name="walduch@gmail.com" userId="c4c51a5c429a4122" providerId="LiveId" clId="{554F158E-43BA-482D-93CC-05798895D208}" dt="2021-07-12T17:59:01.117" v="217" actId="403"/>
          <ac:spMkLst>
            <pc:docMk/>
            <pc:sldMk cId="1496429703" sldId="292"/>
            <ac:spMk id="2" creationId="{74F78CD8-0B38-4606-8816-43A2E3605619}"/>
          </ac:spMkLst>
        </pc:spChg>
        <pc:spChg chg="mod">
          <ac:chgData name="walduch@gmail.com" userId="c4c51a5c429a4122" providerId="LiveId" clId="{554F158E-43BA-482D-93CC-05798895D208}" dt="2021-07-13T09:25:18.700" v="336" actId="20577"/>
          <ac:spMkLst>
            <pc:docMk/>
            <pc:sldMk cId="1496429703" sldId="292"/>
            <ac:spMk id="3" creationId="{3F02BE6F-61CF-426F-8DAD-B8DFD8F97F05}"/>
          </ac:spMkLst>
        </pc:spChg>
      </pc:sldChg>
      <pc:sldChg chg="addSp delSp modSp mod">
        <pc:chgData name="walduch@gmail.com" userId="c4c51a5c429a4122" providerId="LiveId" clId="{554F158E-43BA-482D-93CC-05798895D208}" dt="2021-07-13T14:52:51.053" v="448" actId="12"/>
        <pc:sldMkLst>
          <pc:docMk/>
          <pc:sldMk cId="3347143540" sldId="293"/>
        </pc:sldMkLst>
        <pc:spChg chg="mod">
          <ac:chgData name="walduch@gmail.com" userId="c4c51a5c429a4122" providerId="LiveId" clId="{554F158E-43BA-482D-93CC-05798895D208}" dt="2021-07-12T17:59:08.298" v="218" actId="403"/>
          <ac:spMkLst>
            <pc:docMk/>
            <pc:sldMk cId="3347143540" sldId="293"/>
            <ac:spMk id="2" creationId="{74F78CD8-0B38-4606-8816-43A2E3605619}"/>
          </ac:spMkLst>
        </pc:spChg>
        <pc:spChg chg="del mod">
          <ac:chgData name="walduch@gmail.com" userId="c4c51a5c429a4122" providerId="LiveId" clId="{554F158E-43BA-482D-93CC-05798895D208}" dt="2021-07-13T14:52:02.444" v="444" actId="12084"/>
          <ac:spMkLst>
            <pc:docMk/>
            <pc:sldMk cId="3347143540" sldId="293"/>
            <ac:spMk id="3" creationId="{3F02BE6F-61CF-426F-8DAD-B8DFD8F97F05}"/>
          </ac:spMkLst>
        </pc:spChg>
        <pc:graphicFrameChg chg="add mod">
          <ac:chgData name="walduch@gmail.com" userId="c4c51a5c429a4122" providerId="LiveId" clId="{554F158E-43BA-482D-93CC-05798895D208}" dt="2021-07-13T14:52:51.053" v="448" actId="12"/>
          <ac:graphicFrameMkLst>
            <pc:docMk/>
            <pc:sldMk cId="3347143540" sldId="293"/>
            <ac:graphicFrameMk id="5" creationId="{97F724A2-5581-49FA-8F2D-B1187AC95E0A}"/>
          </ac:graphicFrameMkLst>
        </pc:graphicFrameChg>
      </pc:sldChg>
      <pc:sldChg chg="addSp delSp modSp mod">
        <pc:chgData name="walduch@gmail.com" userId="c4c51a5c429a4122" providerId="LiveId" clId="{554F158E-43BA-482D-93CC-05798895D208}" dt="2021-07-13T15:30:18.512" v="697" actId="404"/>
        <pc:sldMkLst>
          <pc:docMk/>
          <pc:sldMk cId="3122156637" sldId="294"/>
        </pc:sldMkLst>
        <pc:spChg chg="mod">
          <ac:chgData name="walduch@gmail.com" userId="c4c51a5c429a4122" providerId="LiveId" clId="{554F158E-43BA-482D-93CC-05798895D208}" dt="2021-07-12T17:59:13.833" v="219" actId="403"/>
          <ac:spMkLst>
            <pc:docMk/>
            <pc:sldMk cId="3122156637" sldId="294"/>
            <ac:spMk id="2" creationId="{74F78CD8-0B38-4606-8816-43A2E3605619}"/>
          </ac:spMkLst>
        </pc:spChg>
        <pc:spChg chg="del">
          <ac:chgData name="walduch@gmail.com" userId="c4c51a5c429a4122" providerId="LiveId" clId="{554F158E-43BA-482D-93CC-05798895D208}" dt="2021-07-13T14:53:29.234" v="449" actId="12084"/>
          <ac:spMkLst>
            <pc:docMk/>
            <pc:sldMk cId="3122156637" sldId="294"/>
            <ac:spMk id="3" creationId="{3F02BE6F-61CF-426F-8DAD-B8DFD8F97F05}"/>
          </ac:spMkLst>
        </pc:spChg>
        <pc:graphicFrameChg chg="add mod modGraphic">
          <ac:chgData name="walduch@gmail.com" userId="c4c51a5c429a4122" providerId="LiveId" clId="{554F158E-43BA-482D-93CC-05798895D208}" dt="2021-07-13T15:30:18.512" v="697" actId="404"/>
          <ac:graphicFrameMkLst>
            <pc:docMk/>
            <pc:sldMk cId="3122156637" sldId="294"/>
            <ac:graphicFrameMk id="5" creationId="{0A9C6838-5837-412D-9602-7EBCF1B84E88}"/>
          </ac:graphicFrameMkLst>
        </pc:graphicFrameChg>
      </pc:sldChg>
      <pc:sldChg chg="addSp delSp modSp mod">
        <pc:chgData name="walduch@gmail.com" userId="c4c51a5c429a4122" providerId="LiveId" clId="{554F158E-43BA-482D-93CC-05798895D208}" dt="2021-07-13T18:01:48.804" v="795"/>
        <pc:sldMkLst>
          <pc:docMk/>
          <pc:sldMk cId="1940816000" sldId="295"/>
        </pc:sldMkLst>
        <pc:spChg chg="mod">
          <ac:chgData name="walduch@gmail.com" userId="c4c51a5c429a4122" providerId="LiveId" clId="{554F158E-43BA-482D-93CC-05798895D208}" dt="2021-07-12T17:59:19.406" v="220" actId="403"/>
          <ac:spMkLst>
            <pc:docMk/>
            <pc:sldMk cId="1940816000" sldId="295"/>
            <ac:spMk id="2" creationId="{74F78CD8-0B38-4606-8816-43A2E3605619}"/>
          </ac:spMkLst>
        </pc:spChg>
        <pc:spChg chg="add del mod">
          <ac:chgData name="walduch@gmail.com" userId="c4c51a5c429a4122" providerId="LiveId" clId="{554F158E-43BA-482D-93CC-05798895D208}" dt="2021-07-13T14:54:24.861" v="454" actId="12084"/>
          <ac:spMkLst>
            <pc:docMk/>
            <pc:sldMk cId="1940816000" sldId="295"/>
            <ac:spMk id="3" creationId="{3F02BE6F-61CF-426F-8DAD-B8DFD8F97F05}"/>
          </ac:spMkLst>
        </pc:spChg>
        <pc:graphicFrameChg chg="add del mod">
          <ac:chgData name="walduch@gmail.com" userId="c4c51a5c429a4122" providerId="LiveId" clId="{554F158E-43BA-482D-93CC-05798895D208}" dt="2021-07-13T14:54:20.800" v="453" actId="12084"/>
          <ac:graphicFrameMkLst>
            <pc:docMk/>
            <pc:sldMk cId="1940816000" sldId="295"/>
            <ac:graphicFrameMk id="5" creationId="{2E374E58-44C3-455D-A829-8811AF1A2615}"/>
          </ac:graphicFrameMkLst>
        </pc:graphicFrameChg>
        <pc:graphicFrameChg chg="add mod">
          <ac:chgData name="walduch@gmail.com" userId="c4c51a5c429a4122" providerId="LiveId" clId="{554F158E-43BA-482D-93CC-05798895D208}" dt="2021-07-13T18:01:48.804" v="795"/>
          <ac:graphicFrameMkLst>
            <pc:docMk/>
            <pc:sldMk cId="1940816000" sldId="295"/>
            <ac:graphicFrameMk id="6" creationId="{4960DE6F-A600-4422-BD20-11A4B111B62D}"/>
          </ac:graphicFrameMkLst>
        </pc:graphicFrameChg>
      </pc:sldChg>
      <pc:sldChg chg="addSp delSp modSp mod">
        <pc:chgData name="walduch@gmail.com" userId="c4c51a5c429a4122" providerId="LiveId" clId="{554F158E-43BA-482D-93CC-05798895D208}" dt="2021-07-13T18:02:25.616" v="801" actId="404"/>
        <pc:sldMkLst>
          <pc:docMk/>
          <pc:sldMk cId="3708694243" sldId="296"/>
        </pc:sldMkLst>
        <pc:spChg chg="mod">
          <ac:chgData name="walduch@gmail.com" userId="c4c51a5c429a4122" providerId="LiveId" clId="{554F158E-43BA-482D-93CC-05798895D208}" dt="2021-07-12T17:59:24.410" v="221" actId="403"/>
          <ac:spMkLst>
            <pc:docMk/>
            <pc:sldMk cId="3708694243" sldId="296"/>
            <ac:spMk id="2" creationId="{74F78CD8-0B38-4606-8816-43A2E3605619}"/>
          </ac:spMkLst>
        </pc:spChg>
        <pc:spChg chg="del mod">
          <ac:chgData name="walduch@gmail.com" userId="c4c51a5c429a4122" providerId="LiveId" clId="{554F158E-43BA-482D-93CC-05798895D208}" dt="2021-07-13T14:56:05.673" v="648" actId="12084"/>
          <ac:spMkLst>
            <pc:docMk/>
            <pc:sldMk cId="3708694243" sldId="296"/>
            <ac:spMk id="3" creationId="{3F02BE6F-61CF-426F-8DAD-B8DFD8F97F05}"/>
          </ac:spMkLst>
        </pc:spChg>
        <pc:graphicFrameChg chg="add mod modGraphic">
          <ac:chgData name="walduch@gmail.com" userId="c4c51a5c429a4122" providerId="LiveId" clId="{554F158E-43BA-482D-93CC-05798895D208}" dt="2021-07-13T18:02:25.616" v="801" actId="404"/>
          <ac:graphicFrameMkLst>
            <pc:docMk/>
            <pc:sldMk cId="3708694243" sldId="296"/>
            <ac:graphicFrameMk id="5" creationId="{C8E44FFE-6446-40F5-B14F-1AE63E72346F}"/>
          </ac:graphicFrameMkLst>
        </pc:graphicFrameChg>
      </pc:sldChg>
      <pc:sldChg chg="modSp mod">
        <pc:chgData name="walduch@gmail.com" userId="c4c51a5c429a4122" providerId="LiveId" clId="{554F158E-43BA-482D-93CC-05798895D208}" dt="2021-07-13T18:06:27.555" v="841" actId="20577"/>
        <pc:sldMkLst>
          <pc:docMk/>
          <pc:sldMk cId="255922300" sldId="297"/>
        </pc:sldMkLst>
        <pc:spChg chg="mod">
          <ac:chgData name="walduch@gmail.com" userId="c4c51a5c429a4122" providerId="LiveId" clId="{554F158E-43BA-482D-93CC-05798895D208}" dt="2021-07-13T18:06:22.671" v="840" actId="403"/>
          <ac:spMkLst>
            <pc:docMk/>
            <pc:sldMk cId="255922300" sldId="297"/>
            <ac:spMk id="2" creationId="{DFBCE926-0251-42D6-986C-355BABCE8C1C}"/>
          </ac:spMkLst>
        </pc:spChg>
        <pc:spChg chg="mod">
          <ac:chgData name="walduch@gmail.com" userId="c4c51a5c429a4122" providerId="LiveId" clId="{554F158E-43BA-482D-93CC-05798895D208}" dt="2021-07-13T18:06:27.555" v="841" actId="20577"/>
          <ac:spMkLst>
            <pc:docMk/>
            <pc:sldMk cId="255922300" sldId="297"/>
            <ac:spMk id="9" creationId="{168D64D1-3472-4645-916D-7AB30E57041D}"/>
          </ac:spMkLst>
        </pc:spChg>
      </pc:sldChg>
      <pc:sldChg chg="modSp">
        <pc:chgData name="walduch@gmail.com" userId="c4c51a5c429a4122" providerId="LiveId" clId="{554F158E-43BA-482D-93CC-05798895D208}" dt="2021-07-13T18:12:22.349" v="1015" actId="403"/>
        <pc:sldMkLst>
          <pc:docMk/>
          <pc:sldMk cId="3943346204" sldId="299"/>
        </pc:sldMkLst>
        <pc:spChg chg="mod">
          <ac:chgData name="walduch@gmail.com" userId="c4c51a5c429a4122" providerId="LiveId" clId="{554F158E-43BA-482D-93CC-05798895D208}" dt="2021-07-13T18:12:22.349" v="1015" actId="403"/>
          <ac:spMkLst>
            <pc:docMk/>
            <pc:sldMk cId="3943346204" sldId="299"/>
            <ac:spMk id="2" creationId="{93A6AFF6-58E2-444C-A6C6-9CC6463FF628}"/>
          </ac:spMkLst>
        </pc:spChg>
      </pc:sldChg>
      <pc:sldChg chg="modSp mod">
        <pc:chgData name="walduch@gmail.com" userId="c4c51a5c429a4122" providerId="LiveId" clId="{554F158E-43BA-482D-93CC-05798895D208}" dt="2021-07-12T18:00:14.362" v="237" actId="404"/>
        <pc:sldMkLst>
          <pc:docMk/>
          <pc:sldMk cId="2712432332" sldId="300"/>
        </pc:sldMkLst>
        <pc:spChg chg="mod">
          <ac:chgData name="walduch@gmail.com" userId="c4c51a5c429a4122" providerId="LiveId" clId="{554F158E-43BA-482D-93CC-05798895D208}" dt="2021-07-12T18:00:14.362" v="237" actId="404"/>
          <ac:spMkLst>
            <pc:docMk/>
            <pc:sldMk cId="2712432332" sldId="300"/>
            <ac:spMk id="2" creationId="{8C5CE5FD-EC34-43D0-B90A-A9696FA12DAD}"/>
          </ac:spMkLst>
        </pc:spChg>
      </pc:sldChg>
      <pc:sldChg chg="addSp delSp modSp add mod">
        <pc:chgData name="walduch@gmail.com" userId="c4c51a5c429a4122" providerId="LiveId" clId="{554F158E-43BA-482D-93CC-05798895D208}" dt="2021-07-13T17:53:46.020" v="787" actId="1076"/>
        <pc:sldMkLst>
          <pc:docMk/>
          <pc:sldMk cId="3154749361" sldId="302"/>
        </pc:sldMkLst>
        <pc:spChg chg="del mod">
          <ac:chgData name="walduch@gmail.com" userId="c4c51a5c429a4122" providerId="LiveId" clId="{554F158E-43BA-482D-93CC-05798895D208}" dt="2021-07-13T11:12:32.264" v="415" actId="12084"/>
          <ac:spMkLst>
            <pc:docMk/>
            <pc:sldMk cId="3154749361" sldId="302"/>
            <ac:spMk id="3" creationId="{3F02BE6F-61CF-426F-8DAD-B8DFD8F97F05}"/>
          </ac:spMkLst>
        </pc:spChg>
        <pc:spChg chg="add del mod">
          <ac:chgData name="walduch@gmail.com" userId="c4c51a5c429a4122" providerId="LiveId" clId="{554F158E-43BA-482D-93CC-05798895D208}" dt="2021-07-13T11:14:02.756" v="432" actId="12084"/>
          <ac:spMkLst>
            <pc:docMk/>
            <pc:sldMk cId="3154749361" sldId="302"/>
            <ac:spMk id="6" creationId="{0614CD8A-7823-4F7E-843A-F108AAF3DB09}"/>
          </ac:spMkLst>
        </pc:spChg>
        <pc:graphicFrameChg chg="add mod">
          <ac:chgData name="walduch@gmail.com" userId="c4c51a5c429a4122" providerId="LiveId" clId="{554F158E-43BA-482D-93CC-05798895D208}" dt="2021-07-13T11:12:37.967" v="416" actId="12100"/>
          <ac:graphicFrameMkLst>
            <pc:docMk/>
            <pc:sldMk cId="3154749361" sldId="302"/>
            <ac:graphicFrameMk id="5" creationId="{5718D18E-60B6-4EE6-9631-60FB18220DDD}"/>
          </ac:graphicFrameMkLst>
        </pc:graphicFrameChg>
        <pc:graphicFrameChg chg="add mod">
          <ac:chgData name="walduch@gmail.com" userId="c4c51a5c429a4122" providerId="LiveId" clId="{554F158E-43BA-482D-93CC-05798895D208}" dt="2021-07-13T17:53:46.020" v="787" actId="1076"/>
          <ac:graphicFrameMkLst>
            <pc:docMk/>
            <pc:sldMk cId="3154749361" sldId="302"/>
            <ac:graphicFrameMk id="7" creationId="{6DE3771D-E48D-44DF-B131-BDB8755499F0}"/>
          </ac:graphicFrameMkLst>
        </pc:graphicFrameChg>
      </pc:sldChg>
      <pc:sldChg chg="add del">
        <pc:chgData name="walduch@gmail.com" userId="c4c51a5c429a4122" providerId="LiveId" clId="{554F158E-43BA-482D-93CC-05798895D208}" dt="2021-07-13T11:12:58.661" v="422"/>
        <pc:sldMkLst>
          <pc:docMk/>
          <pc:sldMk cId="3529713162" sldId="303"/>
        </pc:sldMkLst>
      </pc:sldChg>
    </pc:docChg>
  </pc:docChgLst>
  <pc:docChgLst>
    <pc:chgData name="Jérémie Aucher" userId="c4c51a5c429a4122" providerId="LiveId" clId="{1B2983DB-4586-4216-9F48-2F1F9B2E69F3}"/>
    <pc:docChg chg="delSld modSld">
      <pc:chgData name="Jérémie Aucher" userId="c4c51a5c429a4122" providerId="LiveId" clId="{1B2983DB-4586-4216-9F48-2F1F9B2E69F3}" dt="2021-07-14T09:21:52.867" v="161" actId="20577"/>
      <pc:docMkLst>
        <pc:docMk/>
      </pc:docMkLst>
      <pc:sldChg chg="modSp">
        <pc:chgData name="Jérémie Aucher" userId="c4c51a5c429a4122" providerId="LiveId" clId="{1B2983DB-4586-4216-9F48-2F1F9B2E69F3}" dt="2021-07-14T09:15:27.222" v="89" actId="20577"/>
        <pc:sldMkLst>
          <pc:docMk/>
          <pc:sldMk cId="1885345180" sldId="266"/>
        </pc:sldMkLst>
        <pc:graphicFrameChg chg="mod">
          <ac:chgData name="Jérémie Aucher" userId="c4c51a5c429a4122" providerId="LiveId" clId="{1B2983DB-4586-4216-9F48-2F1F9B2E69F3}" dt="2021-07-14T09:15:27.222" v="89" actId="20577"/>
          <ac:graphicFrameMkLst>
            <pc:docMk/>
            <pc:sldMk cId="1885345180" sldId="266"/>
            <ac:graphicFrameMk id="6" creationId="{19332893-2606-4DE2-BE03-74CB5719D92C}"/>
          </ac:graphicFrameMkLst>
        </pc:graphicFrameChg>
      </pc:sldChg>
      <pc:sldChg chg="del">
        <pc:chgData name="Jérémie Aucher" userId="c4c51a5c429a4122" providerId="LiveId" clId="{1B2983DB-4586-4216-9F48-2F1F9B2E69F3}" dt="2021-07-14T09:11:06.350" v="86" actId="47"/>
        <pc:sldMkLst>
          <pc:docMk/>
          <pc:sldMk cId="1496429703" sldId="292"/>
        </pc:sldMkLst>
      </pc:sldChg>
      <pc:sldChg chg="modSp">
        <pc:chgData name="Jérémie Aucher" userId="c4c51a5c429a4122" providerId="LiveId" clId="{1B2983DB-4586-4216-9F48-2F1F9B2E69F3}" dt="2021-07-14T09:21:52.867" v="161" actId="20577"/>
        <pc:sldMkLst>
          <pc:docMk/>
          <pc:sldMk cId="1940816000" sldId="295"/>
        </pc:sldMkLst>
        <pc:graphicFrameChg chg="mod">
          <ac:chgData name="Jérémie Aucher" userId="c4c51a5c429a4122" providerId="LiveId" clId="{1B2983DB-4586-4216-9F48-2F1F9B2E69F3}" dt="2021-07-14T09:21:52.867" v="161" actId="20577"/>
          <ac:graphicFrameMkLst>
            <pc:docMk/>
            <pc:sldMk cId="1940816000" sldId="295"/>
            <ac:graphicFrameMk id="6" creationId="{4960DE6F-A600-4422-BD20-11A4B111B62D}"/>
          </ac:graphicFrameMkLst>
        </pc:graphicFrameChg>
      </pc:sldChg>
    </pc:docChg>
  </pc:docChgLst>
  <pc:docChgLst>
    <pc:chgData name="walduch@gmail.com" userId="c4c51a5c429a4122" providerId="LiveId" clId="{7ABB31EE-4BD0-40A1-B343-5CA09F3C836D}"/>
    <pc:docChg chg="undo redo custSel addSld delSld modSld sldOrd">
      <pc:chgData name="walduch@gmail.com" userId="c4c51a5c429a4122" providerId="LiveId" clId="{7ABB31EE-4BD0-40A1-B343-5CA09F3C836D}" dt="2021-07-12T09:49:33.016" v="6921"/>
      <pc:docMkLst>
        <pc:docMk/>
      </pc:docMkLst>
      <pc:sldChg chg="modSp">
        <pc:chgData name="walduch@gmail.com" userId="c4c51a5c429a4122" providerId="LiveId" clId="{7ABB31EE-4BD0-40A1-B343-5CA09F3C836D}" dt="2021-07-11T23:00:57.624" v="4383"/>
        <pc:sldMkLst>
          <pc:docMk/>
          <pc:sldMk cId="1592401849" sldId="256"/>
        </pc:sldMkLst>
        <pc:spChg chg="mod">
          <ac:chgData name="walduch@gmail.com" userId="c4c51a5c429a4122" providerId="LiveId" clId="{7ABB31EE-4BD0-40A1-B343-5CA09F3C836D}" dt="2021-07-11T23:00:57.624" v="4383"/>
          <ac:spMkLst>
            <pc:docMk/>
            <pc:sldMk cId="1592401849" sldId="256"/>
            <ac:spMk id="2" creationId="{66819CD1-DB27-4A7A-91F6-7C0FCE0D53DD}"/>
          </ac:spMkLst>
        </pc:spChg>
        <pc:spChg chg="mod">
          <ac:chgData name="walduch@gmail.com" userId="c4c51a5c429a4122" providerId="LiveId" clId="{7ABB31EE-4BD0-40A1-B343-5CA09F3C836D}" dt="2021-07-11T23:00:57.624" v="4383"/>
          <ac:spMkLst>
            <pc:docMk/>
            <pc:sldMk cId="1592401849" sldId="256"/>
            <ac:spMk id="3" creationId="{F988EA19-E3A2-4743-8E9C-5BCDD92F6E6D}"/>
          </ac:spMkLst>
        </pc:spChg>
        <pc:spChg chg="mod">
          <ac:chgData name="walduch@gmail.com" userId="c4c51a5c429a4122" providerId="LiveId" clId="{7ABB31EE-4BD0-40A1-B343-5CA09F3C836D}" dt="2021-07-11T23:00:57.624" v="4383"/>
          <ac:spMkLst>
            <pc:docMk/>
            <pc:sldMk cId="1592401849" sldId="256"/>
            <ac:spMk id="5" creationId="{D8B896BB-9C2B-4490-8C5B-7152D301BB86}"/>
          </ac:spMkLst>
        </pc:spChg>
      </pc:sldChg>
      <pc:sldChg chg="addSp delSp modSp mod setBg">
        <pc:chgData name="walduch@gmail.com" userId="c4c51a5c429a4122" providerId="LiveId" clId="{7ABB31EE-4BD0-40A1-B343-5CA09F3C836D}" dt="2021-07-12T08:56:50.120" v="6884" actId="20577"/>
        <pc:sldMkLst>
          <pc:docMk/>
          <pc:sldMk cId="211413643" sldId="257"/>
        </pc:sldMkLst>
        <pc:spChg chg="mod">
          <ac:chgData name="walduch@gmail.com" userId="c4c51a5c429a4122" providerId="LiveId" clId="{7ABB31EE-4BD0-40A1-B343-5CA09F3C836D}" dt="2021-07-11T23:01:04.756" v="4387" actId="26606"/>
          <ac:spMkLst>
            <pc:docMk/>
            <pc:sldMk cId="211413643" sldId="257"/>
            <ac:spMk id="2" creationId="{1A33E26A-69D3-4245-BF51-14877AA821CB}"/>
          </ac:spMkLst>
        </pc:spChg>
        <pc:spChg chg="del mod">
          <ac:chgData name="walduch@gmail.com" userId="c4c51a5c429a4122" providerId="LiveId" clId="{7ABB31EE-4BD0-40A1-B343-5CA09F3C836D}" dt="2021-07-11T23:01:04.756" v="4387" actId="26606"/>
          <ac:spMkLst>
            <pc:docMk/>
            <pc:sldMk cId="211413643" sldId="257"/>
            <ac:spMk id="3" creationId="{A68EB669-1698-4880-8EA9-89EE02AB85DE}"/>
          </ac:spMkLst>
        </pc:spChg>
        <pc:spChg chg="mod">
          <ac:chgData name="walduch@gmail.com" userId="c4c51a5c429a4122" providerId="LiveId" clId="{7ABB31EE-4BD0-40A1-B343-5CA09F3C836D}" dt="2021-07-11T23:01:04.756" v="4387" actId="26606"/>
          <ac:spMkLst>
            <pc:docMk/>
            <pc:sldMk cId="211413643" sldId="257"/>
            <ac:spMk id="4" creationId="{7CD9A78E-A22D-4A05-88F0-9FF762054E7B}"/>
          </ac:spMkLst>
        </pc:spChg>
        <pc:graphicFrameChg chg="add mod">
          <ac:chgData name="walduch@gmail.com" userId="c4c51a5c429a4122" providerId="LiveId" clId="{7ABB31EE-4BD0-40A1-B343-5CA09F3C836D}" dt="2021-07-12T08:56:50.120" v="6884" actId="20577"/>
          <ac:graphicFrameMkLst>
            <pc:docMk/>
            <pc:sldMk cId="211413643" sldId="257"/>
            <ac:graphicFrameMk id="6" creationId="{C6D5B79C-2A08-4E2C-AE0A-3208B136C4B6}"/>
          </ac:graphicFrameMkLst>
        </pc:graphicFrameChg>
      </pc:sldChg>
      <pc:sldChg chg="modSp del">
        <pc:chgData name="walduch@gmail.com" userId="c4c51a5c429a4122" providerId="LiveId" clId="{7ABB31EE-4BD0-40A1-B343-5CA09F3C836D}" dt="2021-07-12T09:48:31.691" v="6914" actId="47"/>
        <pc:sldMkLst>
          <pc:docMk/>
          <pc:sldMk cId="971499012" sldId="258"/>
        </pc:sldMkLst>
        <pc:spChg chg="mod">
          <ac:chgData name="walduch@gmail.com" userId="c4c51a5c429a4122" providerId="LiveId" clId="{7ABB31EE-4BD0-40A1-B343-5CA09F3C836D}" dt="2021-07-11T23:00:57.624" v="4383"/>
          <ac:spMkLst>
            <pc:docMk/>
            <pc:sldMk cId="971499012" sldId="258"/>
            <ac:spMk id="2" creationId="{1A33E26A-69D3-4245-BF51-14877AA821CB}"/>
          </ac:spMkLst>
        </pc:spChg>
        <pc:spChg chg="mod">
          <ac:chgData name="walduch@gmail.com" userId="c4c51a5c429a4122" providerId="LiveId" clId="{7ABB31EE-4BD0-40A1-B343-5CA09F3C836D}" dt="2021-07-11T23:00:57.624" v="4383"/>
          <ac:spMkLst>
            <pc:docMk/>
            <pc:sldMk cId="971499012" sldId="258"/>
            <ac:spMk id="3" creationId="{A68EB669-1698-4880-8EA9-89EE02AB85DE}"/>
          </ac:spMkLst>
        </pc:spChg>
        <pc:spChg chg="mod">
          <ac:chgData name="walduch@gmail.com" userId="c4c51a5c429a4122" providerId="LiveId" clId="{7ABB31EE-4BD0-40A1-B343-5CA09F3C836D}" dt="2021-07-11T23:00:57.624" v="4383"/>
          <ac:spMkLst>
            <pc:docMk/>
            <pc:sldMk cId="971499012" sldId="258"/>
            <ac:spMk id="4" creationId="{E6D08200-7D8C-4621-978E-D6D0594E2D33}"/>
          </ac:spMkLst>
        </pc:spChg>
      </pc:sldChg>
      <pc:sldChg chg="addSp delSp modSp mod setBg">
        <pc:chgData name="walduch@gmail.com" userId="c4c51a5c429a4122" providerId="LiveId" clId="{7ABB31EE-4BD0-40A1-B343-5CA09F3C836D}" dt="2021-07-11T23:12:04.098" v="4665" actId="120"/>
        <pc:sldMkLst>
          <pc:docMk/>
          <pc:sldMk cId="436674628" sldId="259"/>
        </pc:sldMkLst>
        <pc:spChg chg="mod">
          <ac:chgData name="walduch@gmail.com" userId="c4c51a5c429a4122" providerId="LiveId" clId="{7ABB31EE-4BD0-40A1-B343-5CA09F3C836D}" dt="2021-07-11T23:05:09.777" v="4486" actId="14100"/>
          <ac:spMkLst>
            <pc:docMk/>
            <pc:sldMk cId="436674628" sldId="259"/>
            <ac:spMk id="2" creationId="{8F52AC34-C5D2-4C6E-B360-2A8E719CD761}"/>
          </ac:spMkLst>
        </pc:spChg>
        <pc:spChg chg="add del mod">
          <ac:chgData name="walduch@gmail.com" userId="c4c51a5c429a4122" providerId="LiveId" clId="{7ABB31EE-4BD0-40A1-B343-5CA09F3C836D}" dt="2021-07-11T23:10:48.940" v="4658" actId="26606"/>
          <ac:spMkLst>
            <pc:docMk/>
            <pc:sldMk cId="436674628" sldId="259"/>
            <ac:spMk id="3" creationId="{85889486-DA79-4E56-BD24-E8D3EEFA2ED6}"/>
          </ac:spMkLst>
        </pc:spChg>
        <pc:spChg chg="mod">
          <ac:chgData name="walduch@gmail.com" userId="c4c51a5c429a4122" providerId="LiveId" clId="{7ABB31EE-4BD0-40A1-B343-5CA09F3C836D}" dt="2021-07-11T23:04:58.349" v="4484" actId="26606"/>
          <ac:spMkLst>
            <pc:docMk/>
            <pc:sldMk cId="436674628" sldId="259"/>
            <ac:spMk id="5" creationId="{66ED401D-4776-466C-B374-763E93073A31}"/>
          </ac:spMkLst>
        </pc:spChg>
        <pc:spChg chg="add">
          <ac:chgData name="walduch@gmail.com" userId="c4c51a5c429a4122" providerId="LiveId" clId="{7ABB31EE-4BD0-40A1-B343-5CA09F3C836D}" dt="2021-07-11T23:04:58.349" v="4484" actId="26606"/>
          <ac:spMkLst>
            <pc:docMk/>
            <pc:sldMk cId="436674628" sldId="259"/>
            <ac:spMk id="71" creationId="{C33BF9DD-8A45-4EEE-B231-0A14D322E5F9}"/>
          </ac:spMkLst>
        </pc:spChg>
        <pc:spChg chg="add">
          <ac:chgData name="walduch@gmail.com" userId="c4c51a5c429a4122" providerId="LiveId" clId="{7ABB31EE-4BD0-40A1-B343-5CA09F3C836D}" dt="2021-07-11T23:04:58.349" v="4484" actId="26606"/>
          <ac:spMkLst>
            <pc:docMk/>
            <pc:sldMk cId="436674628" sldId="259"/>
            <ac:spMk id="75" creationId="{D5FBCAC9-BD8B-4F3B-AD74-EF37D4211349}"/>
          </ac:spMkLst>
        </pc:spChg>
        <pc:spChg chg="add">
          <ac:chgData name="walduch@gmail.com" userId="c4c51a5c429a4122" providerId="LiveId" clId="{7ABB31EE-4BD0-40A1-B343-5CA09F3C836D}" dt="2021-07-11T23:04:58.349" v="4484" actId="26606"/>
          <ac:spMkLst>
            <pc:docMk/>
            <pc:sldMk cId="436674628" sldId="259"/>
            <ac:spMk id="77" creationId="{9556C5A8-AD7E-4CE7-87BE-9EA3B5E1786F}"/>
          </ac:spMkLst>
        </pc:spChg>
        <pc:graphicFrameChg chg="add del mod">
          <ac:chgData name="walduch@gmail.com" userId="c4c51a5c429a4122" providerId="LiveId" clId="{7ABB31EE-4BD0-40A1-B343-5CA09F3C836D}" dt="2021-07-11T23:08:53.842" v="4548" actId="12084"/>
          <ac:graphicFrameMkLst>
            <pc:docMk/>
            <pc:sldMk cId="436674628" sldId="259"/>
            <ac:graphicFrameMk id="6" creationId="{972194E0-1108-4174-B62C-267546D903F6}"/>
          </ac:graphicFrameMkLst>
        </pc:graphicFrameChg>
        <pc:graphicFrameChg chg="add mod">
          <ac:chgData name="walduch@gmail.com" userId="c4c51a5c429a4122" providerId="LiveId" clId="{7ABB31EE-4BD0-40A1-B343-5CA09F3C836D}" dt="2021-07-11T23:12:04.098" v="4665" actId="120"/>
          <ac:graphicFrameMkLst>
            <pc:docMk/>
            <pc:sldMk cId="436674628" sldId="259"/>
            <ac:graphicFrameMk id="1028" creationId="{3C996611-6230-40A9-B3E9-036A525D7B7D}"/>
          </ac:graphicFrameMkLst>
        </pc:graphicFrameChg>
        <pc:picChg chg="mod ord">
          <ac:chgData name="walduch@gmail.com" userId="c4c51a5c429a4122" providerId="LiveId" clId="{7ABB31EE-4BD0-40A1-B343-5CA09F3C836D}" dt="2021-07-11T23:04:58.349" v="4484" actId="26606"/>
          <ac:picMkLst>
            <pc:docMk/>
            <pc:sldMk cId="436674628" sldId="259"/>
            <ac:picMk id="1026" creationId="{0C90846A-10F4-409A-B0CC-D6E9B5F1457F}"/>
          </ac:picMkLst>
        </pc:picChg>
        <pc:cxnChg chg="add">
          <ac:chgData name="walduch@gmail.com" userId="c4c51a5c429a4122" providerId="LiveId" clId="{7ABB31EE-4BD0-40A1-B343-5CA09F3C836D}" dt="2021-07-11T23:04:58.349" v="4484" actId="26606"/>
          <ac:cxnSpMkLst>
            <pc:docMk/>
            <pc:sldMk cId="436674628" sldId="259"/>
            <ac:cxnSpMk id="73" creationId="{9020DCC9-F851-4562-BB20-1AB3C51BFD08}"/>
          </ac:cxnSpMkLst>
        </pc:cxnChg>
      </pc:sldChg>
      <pc:sldChg chg="modSp del mod modShow">
        <pc:chgData name="walduch@gmail.com" userId="c4c51a5c429a4122" providerId="LiveId" clId="{7ABB31EE-4BD0-40A1-B343-5CA09F3C836D}" dt="2021-07-12T09:48:30.123" v="6913" actId="47"/>
        <pc:sldMkLst>
          <pc:docMk/>
          <pc:sldMk cId="1359423598" sldId="260"/>
        </pc:sldMkLst>
        <pc:spChg chg="mod">
          <ac:chgData name="walduch@gmail.com" userId="c4c51a5c429a4122" providerId="LiveId" clId="{7ABB31EE-4BD0-40A1-B343-5CA09F3C836D}" dt="2021-07-11T23:00:57.624" v="4383"/>
          <ac:spMkLst>
            <pc:docMk/>
            <pc:sldMk cId="1359423598" sldId="260"/>
            <ac:spMk id="2" creationId="{CF80590E-DC2A-4870-BD31-B110F0BDC842}"/>
          </ac:spMkLst>
        </pc:spChg>
        <pc:spChg chg="mod">
          <ac:chgData name="walduch@gmail.com" userId="c4c51a5c429a4122" providerId="LiveId" clId="{7ABB31EE-4BD0-40A1-B343-5CA09F3C836D}" dt="2021-07-11T23:00:57.624" v="4383"/>
          <ac:spMkLst>
            <pc:docMk/>
            <pc:sldMk cId="1359423598" sldId="260"/>
            <ac:spMk id="14" creationId="{EBB0E8C5-AEB0-452D-9881-DE45B4F25FEF}"/>
          </ac:spMkLst>
        </pc:spChg>
        <pc:picChg chg="mod">
          <ac:chgData name="walduch@gmail.com" userId="c4c51a5c429a4122" providerId="LiveId" clId="{7ABB31EE-4BD0-40A1-B343-5CA09F3C836D}" dt="2021-07-11T23:17:58.155" v="4683" actId="1076"/>
          <ac:picMkLst>
            <pc:docMk/>
            <pc:sldMk cId="1359423598" sldId="260"/>
            <ac:picMk id="5" creationId="{7017B933-C5E8-4181-AE56-0BD0B07D8E84}"/>
          </ac:picMkLst>
        </pc:picChg>
        <pc:picChg chg="mod">
          <ac:chgData name="walduch@gmail.com" userId="c4c51a5c429a4122" providerId="LiveId" clId="{7ABB31EE-4BD0-40A1-B343-5CA09F3C836D}" dt="2021-07-11T23:17:58.155" v="4683" actId="1076"/>
          <ac:picMkLst>
            <pc:docMk/>
            <pc:sldMk cId="1359423598" sldId="260"/>
            <ac:picMk id="7" creationId="{C04EFCA2-80FD-441F-94A4-A9000D276BEA}"/>
          </ac:picMkLst>
        </pc:picChg>
        <pc:picChg chg="mod">
          <ac:chgData name="walduch@gmail.com" userId="c4c51a5c429a4122" providerId="LiveId" clId="{7ABB31EE-4BD0-40A1-B343-5CA09F3C836D}" dt="2021-07-11T23:17:58.155" v="4683" actId="1076"/>
          <ac:picMkLst>
            <pc:docMk/>
            <pc:sldMk cId="1359423598" sldId="260"/>
            <ac:picMk id="9" creationId="{7DDD9ADB-37F9-4573-A4F5-89B1781A7290}"/>
          </ac:picMkLst>
        </pc:picChg>
        <pc:picChg chg="mod">
          <ac:chgData name="walduch@gmail.com" userId="c4c51a5c429a4122" providerId="LiveId" clId="{7ABB31EE-4BD0-40A1-B343-5CA09F3C836D}" dt="2021-07-11T23:17:58.155" v="4683" actId="1076"/>
          <ac:picMkLst>
            <pc:docMk/>
            <pc:sldMk cId="1359423598" sldId="260"/>
            <ac:picMk id="11" creationId="{36682AF9-906F-4575-83DB-F27B66F5F8AE}"/>
          </ac:picMkLst>
        </pc:picChg>
        <pc:picChg chg="mod">
          <ac:chgData name="walduch@gmail.com" userId="c4c51a5c429a4122" providerId="LiveId" clId="{7ABB31EE-4BD0-40A1-B343-5CA09F3C836D}" dt="2021-07-11T23:17:58.155" v="4683" actId="1076"/>
          <ac:picMkLst>
            <pc:docMk/>
            <pc:sldMk cId="1359423598" sldId="260"/>
            <ac:picMk id="13" creationId="{9F9ADF4C-CBD9-47FD-92DD-680AA8EE830B}"/>
          </ac:picMkLst>
        </pc:picChg>
      </pc:sldChg>
      <pc:sldChg chg="addSp delSp modSp mod ord setBg">
        <pc:chgData name="walduch@gmail.com" userId="c4c51a5c429a4122" providerId="LiveId" clId="{7ABB31EE-4BD0-40A1-B343-5CA09F3C836D}" dt="2021-07-12T08:57:14.889" v="6887" actId="20577"/>
        <pc:sldMkLst>
          <pc:docMk/>
          <pc:sldMk cId="2722146045" sldId="261"/>
        </pc:sldMkLst>
        <pc:spChg chg="mod">
          <ac:chgData name="walduch@gmail.com" userId="c4c51a5c429a4122" providerId="LiveId" clId="{7ABB31EE-4BD0-40A1-B343-5CA09F3C836D}" dt="2021-07-11T23:17:43.649" v="4682" actId="26606"/>
          <ac:spMkLst>
            <pc:docMk/>
            <pc:sldMk cId="2722146045" sldId="261"/>
            <ac:spMk id="2" creationId="{6BEA009B-4805-4758-8D3D-71E82BBAFEF6}"/>
          </ac:spMkLst>
        </pc:spChg>
        <pc:spChg chg="add del mod">
          <ac:chgData name="walduch@gmail.com" userId="c4c51a5c429a4122" providerId="LiveId" clId="{7ABB31EE-4BD0-40A1-B343-5CA09F3C836D}" dt="2021-07-11T23:17:43.649" v="4682" actId="26606"/>
          <ac:spMkLst>
            <pc:docMk/>
            <pc:sldMk cId="2722146045" sldId="261"/>
            <ac:spMk id="3" creationId="{76F35F62-83BB-4B2E-9FE2-6B64EDD5047B}"/>
          </ac:spMkLst>
        </pc:spChg>
        <pc:spChg chg="mod">
          <ac:chgData name="walduch@gmail.com" userId="c4c51a5c429a4122" providerId="LiveId" clId="{7ABB31EE-4BD0-40A1-B343-5CA09F3C836D}" dt="2021-07-11T23:17:43.649" v="4682" actId="26606"/>
          <ac:spMkLst>
            <pc:docMk/>
            <pc:sldMk cId="2722146045" sldId="261"/>
            <ac:spMk id="4" creationId="{52AD048E-A313-47B1-A152-D3D827FE9A15}"/>
          </ac:spMkLst>
        </pc:spChg>
        <pc:spChg chg="add del">
          <ac:chgData name="walduch@gmail.com" userId="c4c51a5c429a4122" providerId="LiveId" clId="{7ABB31EE-4BD0-40A1-B343-5CA09F3C836D}" dt="2021-07-11T23:17:16.693" v="4669" actId="26606"/>
          <ac:spMkLst>
            <pc:docMk/>
            <pc:sldMk cId="2722146045" sldId="261"/>
            <ac:spMk id="10" creationId="{311973C2-EB8B-452A-A698-4A252FD3AE28}"/>
          </ac:spMkLst>
        </pc:spChg>
        <pc:spChg chg="add del">
          <ac:chgData name="walduch@gmail.com" userId="c4c51a5c429a4122" providerId="LiveId" clId="{7ABB31EE-4BD0-40A1-B343-5CA09F3C836D}" dt="2021-07-11T23:17:40.636" v="4677" actId="26606"/>
          <ac:spMkLst>
            <pc:docMk/>
            <pc:sldMk cId="2722146045" sldId="261"/>
            <ac:spMk id="11" creationId="{52ABB703-2B0E-4C3B-B4A2-F3973548E561}"/>
          </ac:spMkLst>
        </pc:spChg>
        <pc:spChg chg="add del">
          <ac:chgData name="walduch@gmail.com" userId="c4c51a5c429a4122" providerId="LiveId" clId="{7ABB31EE-4BD0-40A1-B343-5CA09F3C836D}" dt="2021-07-11T23:17:16.693" v="4669" actId="26606"/>
          <ac:spMkLst>
            <pc:docMk/>
            <pc:sldMk cId="2722146045" sldId="261"/>
            <ac:spMk id="12" creationId="{10162E77-11AD-44A7-84EC-40C59EEFBD2E}"/>
          </ac:spMkLst>
        </pc:spChg>
        <pc:spChg chg="add del">
          <ac:chgData name="walduch@gmail.com" userId="c4c51a5c429a4122" providerId="LiveId" clId="{7ABB31EE-4BD0-40A1-B343-5CA09F3C836D}" dt="2021-07-11T23:17:40.636" v="4677" actId="26606"/>
          <ac:spMkLst>
            <pc:docMk/>
            <pc:sldMk cId="2722146045" sldId="261"/>
            <ac:spMk id="15" creationId="{E95DA498-D9A2-4DA9-B9DA-B3776E08CF7E}"/>
          </ac:spMkLst>
        </pc:spChg>
        <pc:spChg chg="add del">
          <ac:chgData name="walduch@gmail.com" userId="c4c51a5c429a4122" providerId="LiveId" clId="{7ABB31EE-4BD0-40A1-B343-5CA09F3C836D}" dt="2021-07-11T23:17:40.636" v="4677" actId="26606"/>
          <ac:spMkLst>
            <pc:docMk/>
            <pc:sldMk cId="2722146045" sldId="261"/>
            <ac:spMk id="17" creationId="{82A73093-4B9D-420D-B17E-52293703A1D4}"/>
          </ac:spMkLst>
        </pc:spChg>
        <pc:spChg chg="add del">
          <ac:chgData name="walduch@gmail.com" userId="c4c51a5c429a4122" providerId="LiveId" clId="{7ABB31EE-4BD0-40A1-B343-5CA09F3C836D}" dt="2021-07-11T23:17:24.098" v="4673" actId="26606"/>
          <ac:spMkLst>
            <pc:docMk/>
            <pc:sldMk cId="2722146045" sldId="261"/>
            <ac:spMk id="18" creationId="{311973C2-EB8B-452A-A698-4A252FD3AE28}"/>
          </ac:spMkLst>
        </pc:spChg>
        <pc:spChg chg="add del">
          <ac:chgData name="walduch@gmail.com" userId="c4c51a5c429a4122" providerId="LiveId" clId="{7ABB31EE-4BD0-40A1-B343-5CA09F3C836D}" dt="2021-07-11T23:17:24.098" v="4673" actId="26606"/>
          <ac:spMkLst>
            <pc:docMk/>
            <pc:sldMk cId="2722146045" sldId="261"/>
            <ac:spMk id="19" creationId="{10162E77-11AD-44A7-84EC-40C59EEFBD2E}"/>
          </ac:spMkLst>
        </pc:spChg>
        <pc:spChg chg="add del">
          <ac:chgData name="walduch@gmail.com" userId="c4c51a5c429a4122" providerId="LiveId" clId="{7ABB31EE-4BD0-40A1-B343-5CA09F3C836D}" dt="2021-07-11T23:17:24.098" v="4673" actId="26606"/>
          <ac:spMkLst>
            <pc:docMk/>
            <pc:sldMk cId="2722146045" sldId="261"/>
            <ac:spMk id="22" creationId="{76F35F62-83BB-4B2E-9FE2-6B64EDD5047B}"/>
          </ac:spMkLst>
        </pc:spChg>
        <pc:spChg chg="add del">
          <ac:chgData name="walduch@gmail.com" userId="c4c51a5c429a4122" providerId="LiveId" clId="{7ABB31EE-4BD0-40A1-B343-5CA09F3C836D}" dt="2021-07-11T23:17:40.636" v="4677" actId="26606"/>
          <ac:spMkLst>
            <pc:docMk/>
            <pc:sldMk cId="2722146045" sldId="261"/>
            <ac:spMk id="26" creationId="{76F35F62-83BB-4B2E-9FE2-6B64EDD5047B}"/>
          </ac:spMkLst>
        </pc:spChg>
        <pc:spChg chg="add del">
          <ac:chgData name="walduch@gmail.com" userId="c4c51a5c429a4122" providerId="LiveId" clId="{7ABB31EE-4BD0-40A1-B343-5CA09F3C836D}" dt="2021-07-11T23:17:42.251" v="4679" actId="26606"/>
          <ac:spMkLst>
            <pc:docMk/>
            <pc:sldMk cId="2722146045" sldId="261"/>
            <ac:spMk id="28" creationId="{311973C2-EB8B-452A-A698-4A252FD3AE28}"/>
          </ac:spMkLst>
        </pc:spChg>
        <pc:spChg chg="add del">
          <ac:chgData name="walduch@gmail.com" userId="c4c51a5c429a4122" providerId="LiveId" clId="{7ABB31EE-4BD0-40A1-B343-5CA09F3C836D}" dt="2021-07-11T23:17:42.251" v="4679" actId="26606"/>
          <ac:spMkLst>
            <pc:docMk/>
            <pc:sldMk cId="2722146045" sldId="261"/>
            <ac:spMk id="29" creationId="{10162E77-11AD-44A7-84EC-40C59EEFBD2E}"/>
          </ac:spMkLst>
        </pc:spChg>
        <pc:spChg chg="add del">
          <ac:chgData name="walduch@gmail.com" userId="c4c51a5c429a4122" providerId="LiveId" clId="{7ABB31EE-4BD0-40A1-B343-5CA09F3C836D}" dt="2021-07-11T23:17:42.251" v="4679" actId="26606"/>
          <ac:spMkLst>
            <pc:docMk/>
            <pc:sldMk cId="2722146045" sldId="261"/>
            <ac:spMk id="32" creationId="{76F35F62-83BB-4B2E-9FE2-6B64EDD5047B}"/>
          </ac:spMkLst>
        </pc:spChg>
        <pc:spChg chg="add del">
          <ac:chgData name="walduch@gmail.com" userId="c4c51a5c429a4122" providerId="LiveId" clId="{7ABB31EE-4BD0-40A1-B343-5CA09F3C836D}" dt="2021-07-11T23:17:43.630" v="4681" actId="26606"/>
          <ac:spMkLst>
            <pc:docMk/>
            <pc:sldMk cId="2722146045" sldId="261"/>
            <ac:spMk id="34" creationId="{311973C2-EB8B-452A-A698-4A252FD3AE28}"/>
          </ac:spMkLst>
        </pc:spChg>
        <pc:spChg chg="add del">
          <ac:chgData name="walduch@gmail.com" userId="c4c51a5c429a4122" providerId="LiveId" clId="{7ABB31EE-4BD0-40A1-B343-5CA09F3C836D}" dt="2021-07-11T23:17:43.630" v="4681" actId="26606"/>
          <ac:spMkLst>
            <pc:docMk/>
            <pc:sldMk cId="2722146045" sldId="261"/>
            <ac:spMk id="35" creationId="{10162E77-11AD-44A7-84EC-40C59EEFBD2E}"/>
          </ac:spMkLst>
        </pc:spChg>
        <pc:spChg chg="add del">
          <ac:chgData name="walduch@gmail.com" userId="c4c51a5c429a4122" providerId="LiveId" clId="{7ABB31EE-4BD0-40A1-B343-5CA09F3C836D}" dt="2021-07-11T23:17:43.630" v="4681" actId="26606"/>
          <ac:spMkLst>
            <pc:docMk/>
            <pc:sldMk cId="2722146045" sldId="261"/>
            <ac:spMk id="38" creationId="{76F35F62-83BB-4B2E-9FE2-6B64EDD5047B}"/>
          </ac:spMkLst>
        </pc:spChg>
        <pc:graphicFrameChg chg="add del">
          <ac:chgData name="walduch@gmail.com" userId="c4c51a5c429a4122" providerId="LiveId" clId="{7ABB31EE-4BD0-40A1-B343-5CA09F3C836D}" dt="2021-07-11T23:17:22.208" v="4671" actId="26606"/>
          <ac:graphicFrameMkLst>
            <pc:docMk/>
            <pc:sldMk cId="2722146045" sldId="261"/>
            <ac:graphicFrameMk id="16" creationId="{97B6BB35-EC13-4313-9342-D1210A2B84E9}"/>
          </ac:graphicFrameMkLst>
        </pc:graphicFrameChg>
        <pc:graphicFrameChg chg="add del">
          <ac:chgData name="walduch@gmail.com" userId="c4c51a5c429a4122" providerId="LiveId" clId="{7ABB31EE-4BD0-40A1-B343-5CA09F3C836D}" dt="2021-07-11T23:17:39.575" v="4675" actId="26606"/>
          <ac:graphicFrameMkLst>
            <pc:docMk/>
            <pc:sldMk cId="2722146045" sldId="261"/>
            <ac:graphicFrameMk id="24" creationId="{97B6BB35-EC13-4313-9342-D1210A2B84E9}"/>
          </ac:graphicFrameMkLst>
        </pc:graphicFrameChg>
        <pc:graphicFrameChg chg="add mod">
          <ac:chgData name="walduch@gmail.com" userId="c4c51a5c429a4122" providerId="LiveId" clId="{7ABB31EE-4BD0-40A1-B343-5CA09F3C836D}" dt="2021-07-12T08:57:14.889" v="6887" actId="20577"/>
          <ac:graphicFrameMkLst>
            <pc:docMk/>
            <pc:sldMk cId="2722146045" sldId="261"/>
            <ac:graphicFrameMk id="40" creationId="{97B6BB35-EC13-4313-9342-D1210A2B84E9}"/>
          </ac:graphicFrameMkLst>
        </pc:graphicFrameChg>
        <pc:picChg chg="add del">
          <ac:chgData name="walduch@gmail.com" userId="c4c51a5c429a4122" providerId="LiveId" clId="{7ABB31EE-4BD0-40A1-B343-5CA09F3C836D}" dt="2021-07-11T23:17:16.693" v="4669" actId="26606"/>
          <ac:picMkLst>
            <pc:docMk/>
            <pc:sldMk cId="2722146045" sldId="261"/>
            <ac:picMk id="6" creationId="{650AF5D8-D389-4233-9EA4-8094E3D4D805}"/>
          </ac:picMkLst>
        </pc:picChg>
        <pc:picChg chg="add del">
          <ac:chgData name="walduch@gmail.com" userId="c4c51a5c429a4122" providerId="LiveId" clId="{7ABB31EE-4BD0-40A1-B343-5CA09F3C836D}" dt="2021-07-11T23:17:40.636" v="4677" actId="26606"/>
          <ac:picMkLst>
            <pc:docMk/>
            <pc:sldMk cId="2722146045" sldId="261"/>
            <ac:picMk id="8" creationId="{C9961F50-93E0-4122-B977-55EB054F151E}"/>
          </ac:picMkLst>
        </pc:picChg>
        <pc:picChg chg="add del">
          <ac:chgData name="walduch@gmail.com" userId="c4c51a5c429a4122" providerId="LiveId" clId="{7ABB31EE-4BD0-40A1-B343-5CA09F3C836D}" dt="2021-07-11T23:17:24.098" v="4673" actId="26606"/>
          <ac:picMkLst>
            <pc:docMk/>
            <pc:sldMk cId="2722146045" sldId="261"/>
            <ac:picMk id="20" creationId="{650AF5D8-D389-4233-9EA4-8094E3D4D805}"/>
          </ac:picMkLst>
        </pc:picChg>
        <pc:picChg chg="add del">
          <ac:chgData name="walduch@gmail.com" userId="c4c51a5c429a4122" providerId="LiveId" clId="{7ABB31EE-4BD0-40A1-B343-5CA09F3C836D}" dt="2021-07-11T23:17:42.251" v="4679" actId="26606"/>
          <ac:picMkLst>
            <pc:docMk/>
            <pc:sldMk cId="2722146045" sldId="261"/>
            <ac:picMk id="30" creationId="{4DFD9DC1-7012-424C-A73C-B2FCF5692573}"/>
          </ac:picMkLst>
        </pc:picChg>
        <pc:picChg chg="add del">
          <ac:chgData name="walduch@gmail.com" userId="c4c51a5c429a4122" providerId="LiveId" clId="{7ABB31EE-4BD0-40A1-B343-5CA09F3C836D}" dt="2021-07-11T23:17:43.630" v="4681" actId="26606"/>
          <ac:picMkLst>
            <pc:docMk/>
            <pc:sldMk cId="2722146045" sldId="261"/>
            <ac:picMk id="36" creationId="{650AF5D8-D389-4233-9EA4-8094E3D4D805}"/>
          </ac:picMkLst>
        </pc:picChg>
        <pc:cxnChg chg="add del">
          <ac:chgData name="walduch@gmail.com" userId="c4c51a5c429a4122" providerId="LiveId" clId="{7ABB31EE-4BD0-40A1-B343-5CA09F3C836D}" dt="2021-07-11T23:17:40.636" v="4677" actId="26606"/>
          <ac:cxnSpMkLst>
            <pc:docMk/>
            <pc:sldMk cId="2722146045" sldId="261"/>
            <ac:cxnSpMk id="13" creationId="{9C21570E-E159-49A6-9891-FA397B7A92D3}"/>
          </ac:cxnSpMkLst>
        </pc:cxnChg>
        <pc:cxnChg chg="add del">
          <ac:chgData name="walduch@gmail.com" userId="c4c51a5c429a4122" providerId="LiveId" clId="{7ABB31EE-4BD0-40A1-B343-5CA09F3C836D}" dt="2021-07-11T23:17:16.693" v="4669" actId="26606"/>
          <ac:cxnSpMkLst>
            <pc:docMk/>
            <pc:sldMk cId="2722146045" sldId="261"/>
            <ac:cxnSpMk id="14" creationId="{5AB158E9-1B40-4CD6-95F0-95CA11DF7B7A}"/>
          </ac:cxnSpMkLst>
        </pc:cxnChg>
        <pc:cxnChg chg="add del">
          <ac:chgData name="walduch@gmail.com" userId="c4c51a5c429a4122" providerId="LiveId" clId="{7ABB31EE-4BD0-40A1-B343-5CA09F3C836D}" dt="2021-07-11T23:17:24.098" v="4673" actId="26606"/>
          <ac:cxnSpMkLst>
            <pc:docMk/>
            <pc:sldMk cId="2722146045" sldId="261"/>
            <ac:cxnSpMk id="21" creationId="{5AB158E9-1B40-4CD6-95F0-95CA11DF7B7A}"/>
          </ac:cxnSpMkLst>
        </pc:cxnChg>
        <pc:cxnChg chg="add del">
          <ac:chgData name="walduch@gmail.com" userId="c4c51a5c429a4122" providerId="LiveId" clId="{7ABB31EE-4BD0-40A1-B343-5CA09F3C836D}" dt="2021-07-11T23:17:42.251" v="4679" actId="26606"/>
          <ac:cxnSpMkLst>
            <pc:docMk/>
            <pc:sldMk cId="2722146045" sldId="261"/>
            <ac:cxnSpMk id="31" creationId="{5AB158E9-1B40-4CD6-95F0-95CA11DF7B7A}"/>
          </ac:cxnSpMkLst>
        </pc:cxnChg>
        <pc:cxnChg chg="add del">
          <ac:chgData name="walduch@gmail.com" userId="c4c51a5c429a4122" providerId="LiveId" clId="{7ABB31EE-4BD0-40A1-B343-5CA09F3C836D}" dt="2021-07-11T23:17:43.630" v="4681" actId="26606"/>
          <ac:cxnSpMkLst>
            <pc:docMk/>
            <pc:sldMk cId="2722146045" sldId="261"/>
            <ac:cxnSpMk id="37" creationId="{5AB158E9-1B40-4CD6-95F0-95CA11DF7B7A}"/>
          </ac:cxnSpMkLst>
        </pc:cxnChg>
      </pc:sldChg>
      <pc:sldChg chg="modSp mod">
        <pc:chgData name="walduch@gmail.com" userId="c4c51a5c429a4122" providerId="LiveId" clId="{7ABB31EE-4BD0-40A1-B343-5CA09F3C836D}" dt="2021-07-11T23:00:57.624" v="4383"/>
        <pc:sldMkLst>
          <pc:docMk/>
          <pc:sldMk cId="404677716" sldId="262"/>
        </pc:sldMkLst>
        <pc:spChg chg="mod">
          <ac:chgData name="walduch@gmail.com" userId="c4c51a5c429a4122" providerId="LiveId" clId="{7ABB31EE-4BD0-40A1-B343-5CA09F3C836D}" dt="2021-07-11T23:00:57.624" v="4383"/>
          <ac:spMkLst>
            <pc:docMk/>
            <pc:sldMk cId="404677716" sldId="262"/>
            <ac:spMk id="2" creationId="{B1B95B66-3EEC-425C-B53C-E5D714ED7038}"/>
          </ac:spMkLst>
        </pc:spChg>
        <pc:spChg chg="mod">
          <ac:chgData name="walduch@gmail.com" userId="c4c51a5c429a4122" providerId="LiveId" clId="{7ABB31EE-4BD0-40A1-B343-5CA09F3C836D}" dt="2021-07-11T23:00:57.624" v="4383"/>
          <ac:spMkLst>
            <pc:docMk/>
            <pc:sldMk cId="404677716" sldId="262"/>
            <ac:spMk id="3" creationId="{0E0C136A-589B-44BB-BF3F-3CCB670B3756}"/>
          </ac:spMkLst>
        </pc:spChg>
        <pc:spChg chg="mod">
          <ac:chgData name="walduch@gmail.com" userId="c4c51a5c429a4122" providerId="LiveId" clId="{7ABB31EE-4BD0-40A1-B343-5CA09F3C836D}" dt="2021-07-11T23:00:57.624" v="4383"/>
          <ac:spMkLst>
            <pc:docMk/>
            <pc:sldMk cId="404677716" sldId="262"/>
            <ac:spMk id="4" creationId="{7E4B300E-5E78-41D5-98B2-31C07A3A4A5C}"/>
          </ac:spMkLst>
        </pc:spChg>
      </pc:sldChg>
      <pc:sldChg chg="modSp del mod modShow">
        <pc:chgData name="walduch@gmail.com" userId="c4c51a5c429a4122" providerId="LiveId" clId="{7ABB31EE-4BD0-40A1-B343-5CA09F3C836D}" dt="2021-07-11T17:31:40.037" v="1353" actId="47"/>
        <pc:sldMkLst>
          <pc:docMk/>
          <pc:sldMk cId="2531626079" sldId="263"/>
        </pc:sldMkLst>
        <pc:spChg chg="mod">
          <ac:chgData name="walduch@gmail.com" userId="c4c51a5c429a4122" providerId="LiveId" clId="{7ABB31EE-4BD0-40A1-B343-5CA09F3C836D}" dt="2021-07-11T17:03:16.100" v="1083" actId="20577"/>
          <ac:spMkLst>
            <pc:docMk/>
            <pc:sldMk cId="2531626079" sldId="263"/>
            <ac:spMk id="3" creationId="{0E0C136A-589B-44BB-BF3F-3CCB670B3756}"/>
          </ac:spMkLst>
        </pc:spChg>
      </pc:sldChg>
      <pc:sldChg chg="addSp delSp modSp add mod setBg">
        <pc:chgData name="walduch@gmail.com" userId="c4c51a5c429a4122" providerId="LiveId" clId="{7ABB31EE-4BD0-40A1-B343-5CA09F3C836D}" dt="2021-07-11T23:00:57.624" v="4383"/>
        <pc:sldMkLst>
          <pc:docMk/>
          <pc:sldMk cId="3321776593" sldId="264"/>
        </pc:sldMkLst>
        <pc:spChg chg="mod">
          <ac:chgData name="walduch@gmail.com" userId="c4c51a5c429a4122" providerId="LiveId" clId="{7ABB31EE-4BD0-40A1-B343-5CA09F3C836D}" dt="2021-07-11T23:00:57.624" v="4383"/>
          <ac:spMkLst>
            <pc:docMk/>
            <pc:sldMk cId="3321776593" sldId="264"/>
            <ac:spMk id="2" creationId="{B1B95B66-3EEC-425C-B53C-E5D714ED7038}"/>
          </ac:spMkLst>
        </pc:spChg>
        <pc:spChg chg="mod">
          <ac:chgData name="walduch@gmail.com" userId="c4c51a5c429a4122" providerId="LiveId" clId="{7ABB31EE-4BD0-40A1-B343-5CA09F3C836D}" dt="2021-07-11T23:00:57.624" v="4383"/>
          <ac:spMkLst>
            <pc:docMk/>
            <pc:sldMk cId="3321776593" sldId="264"/>
            <ac:spMk id="3" creationId="{0E0C136A-589B-44BB-BF3F-3CCB670B3756}"/>
          </ac:spMkLst>
        </pc:spChg>
        <pc:spChg chg="mod">
          <ac:chgData name="walduch@gmail.com" userId="c4c51a5c429a4122" providerId="LiveId" clId="{7ABB31EE-4BD0-40A1-B343-5CA09F3C836D}" dt="2021-07-11T23:00:57.624" v="4383"/>
          <ac:spMkLst>
            <pc:docMk/>
            <pc:sldMk cId="3321776593" sldId="264"/>
            <ac:spMk id="4" creationId="{8C2A6593-74C9-479E-BAD6-B1E497A510DE}"/>
          </ac:spMkLst>
        </pc:spChg>
        <pc:spChg chg="add del">
          <ac:chgData name="walduch@gmail.com" userId="c4c51a5c429a4122" providerId="LiveId" clId="{7ABB31EE-4BD0-40A1-B343-5CA09F3C836D}" dt="2021-07-11T17:39:26.083" v="1443" actId="26606"/>
          <ac:spMkLst>
            <pc:docMk/>
            <pc:sldMk cId="3321776593" sldId="264"/>
            <ac:spMk id="9" creationId="{907EF6B7-1338-4443-8C46-6A318D952DFD}"/>
          </ac:spMkLst>
        </pc:spChg>
        <pc:spChg chg="add del">
          <ac:chgData name="walduch@gmail.com" userId="c4c51a5c429a4122" providerId="LiveId" clId="{7ABB31EE-4BD0-40A1-B343-5CA09F3C836D}" dt="2021-07-11T17:39:26.083" v="1443" actId="26606"/>
          <ac:spMkLst>
            <pc:docMk/>
            <pc:sldMk cId="3321776593" sldId="264"/>
            <ac:spMk id="11" creationId="{DAAE4CDD-124C-4DCF-9584-B6033B545DD5}"/>
          </ac:spMkLst>
        </pc:spChg>
        <pc:spChg chg="add del">
          <ac:chgData name="walduch@gmail.com" userId="c4c51a5c429a4122" providerId="LiveId" clId="{7ABB31EE-4BD0-40A1-B343-5CA09F3C836D}" dt="2021-07-11T17:39:26.083" v="1443" actId="26606"/>
          <ac:spMkLst>
            <pc:docMk/>
            <pc:sldMk cId="3321776593" sldId="264"/>
            <ac:spMk id="13" creationId="{081E4A58-353D-44AE-B2FC-2A74E2E400F7}"/>
          </ac:spMkLst>
        </pc:spChg>
      </pc:sldChg>
      <pc:sldChg chg="addSp modSp new del mod ord setBg modShow">
        <pc:chgData name="walduch@gmail.com" userId="c4c51a5c429a4122" providerId="LiveId" clId="{7ABB31EE-4BD0-40A1-B343-5CA09F3C836D}" dt="2021-07-12T09:48:47.817" v="6917" actId="47"/>
        <pc:sldMkLst>
          <pc:docMk/>
          <pc:sldMk cId="260741551" sldId="265"/>
        </pc:sldMkLst>
        <pc:spChg chg="mod">
          <ac:chgData name="walduch@gmail.com" userId="c4c51a5c429a4122" providerId="LiveId" clId="{7ABB31EE-4BD0-40A1-B343-5CA09F3C836D}" dt="2021-07-12T00:21:26.515" v="6487" actId="20577"/>
          <ac:spMkLst>
            <pc:docMk/>
            <pc:sldMk cId="260741551" sldId="265"/>
            <ac:spMk id="2" creationId="{9994FA72-403F-4699-A938-8C20371DCE1D}"/>
          </ac:spMkLst>
        </pc:spChg>
        <pc:spChg chg="mod">
          <ac:chgData name="walduch@gmail.com" userId="c4c51a5c429a4122" providerId="LiveId" clId="{7ABB31EE-4BD0-40A1-B343-5CA09F3C836D}" dt="2021-07-12T00:20:59.296" v="6480" actId="26606"/>
          <ac:spMkLst>
            <pc:docMk/>
            <pc:sldMk cId="260741551" sldId="265"/>
            <ac:spMk id="3" creationId="{E5CE7FC0-401B-469F-89DD-58088A9AE223}"/>
          </ac:spMkLst>
        </pc:spChg>
        <pc:spChg chg="mod">
          <ac:chgData name="walduch@gmail.com" userId="c4c51a5c429a4122" providerId="LiveId" clId="{7ABB31EE-4BD0-40A1-B343-5CA09F3C836D}" dt="2021-07-12T00:20:59.296" v="6480" actId="26606"/>
          <ac:spMkLst>
            <pc:docMk/>
            <pc:sldMk cId="260741551" sldId="265"/>
            <ac:spMk id="4" creationId="{F98475E7-EDF7-4739-9C6A-CB40CCD16321}"/>
          </ac:spMkLst>
        </pc:spChg>
        <pc:spChg chg="add">
          <ac:chgData name="walduch@gmail.com" userId="c4c51a5c429a4122" providerId="LiveId" clId="{7ABB31EE-4BD0-40A1-B343-5CA09F3C836D}" dt="2021-07-12T00:20:59.296" v="6480" actId="26606"/>
          <ac:spMkLst>
            <pc:docMk/>
            <pc:sldMk cId="260741551" sldId="265"/>
            <ac:spMk id="9" creationId="{52C0B2E1-0268-42EC-ABD3-94F81A05BCBD}"/>
          </ac:spMkLst>
        </pc:spChg>
        <pc:spChg chg="add">
          <ac:chgData name="walduch@gmail.com" userId="c4c51a5c429a4122" providerId="LiveId" clId="{7ABB31EE-4BD0-40A1-B343-5CA09F3C836D}" dt="2021-07-12T00:20:59.296" v="6480" actId="26606"/>
          <ac:spMkLst>
            <pc:docMk/>
            <pc:sldMk cId="260741551" sldId="265"/>
            <ac:spMk id="11" creationId="{7D2256B4-48EA-40FC-BBC0-AA1EE6E0080C}"/>
          </ac:spMkLst>
        </pc:spChg>
        <pc:spChg chg="add">
          <ac:chgData name="walduch@gmail.com" userId="c4c51a5c429a4122" providerId="LiveId" clId="{7ABB31EE-4BD0-40A1-B343-5CA09F3C836D}" dt="2021-07-12T00:20:59.296" v="6480" actId="26606"/>
          <ac:spMkLst>
            <pc:docMk/>
            <pc:sldMk cId="260741551" sldId="265"/>
            <ac:spMk id="15" creationId="{FBDCECDC-EEE3-4128-AA5E-82A8C08796E8}"/>
          </ac:spMkLst>
        </pc:spChg>
        <pc:spChg chg="add">
          <ac:chgData name="walduch@gmail.com" userId="c4c51a5c429a4122" providerId="LiveId" clId="{7ABB31EE-4BD0-40A1-B343-5CA09F3C836D}" dt="2021-07-12T00:20:59.296" v="6480" actId="26606"/>
          <ac:spMkLst>
            <pc:docMk/>
            <pc:sldMk cId="260741551" sldId="265"/>
            <ac:spMk id="17" creationId="{4260EDE0-989C-4E16-AF94-F652294D828E}"/>
          </ac:spMkLst>
        </pc:spChg>
        <pc:spChg chg="add">
          <ac:chgData name="walduch@gmail.com" userId="c4c51a5c429a4122" providerId="LiveId" clId="{7ABB31EE-4BD0-40A1-B343-5CA09F3C836D}" dt="2021-07-12T00:20:59.296" v="6480" actId="26606"/>
          <ac:spMkLst>
            <pc:docMk/>
            <pc:sldMk cId="260741551" sldId="265"/>
            <ac:spMk id="19" creationId="{1F3985C0-E548-44D2-B30E-F3E42DADE133}"/>
          </ac:spMkLst>
        </pc:spChg>
        <pc:cxnChg chg="add">
          <ac:chgData name="walduch@gmail.com" userId="c4c51a5c429a4122" providerId="LiveId" clId="{7ABB31EE-4BD0-40A1-B343-5CA09F3C836D}" dt="2021-07-12T00:20:59.296" v="6480" actId="26606"/>
          <ac:cxnSpMkLst>
            <pc:docMk/>
            <pc:sldMk cId="260741551" sldId="265"/>
            <ac:cxnSpMk id="13" creationId="{3D44BCCA-102D-4A9D-B1E4-2450CAF0B05E}"/>
          </ac:cxnSpMkLst>
        </pc:cxnChg>
      </pc:sldChg>
      <pc:sldChg chg="add del">
        <pc:chgData name="walduch@gmail.com" userId="c4c51a5c429a4122" providerId="LiveId" clId="{7ABB31EE-4BD0-40A1-B343-5CA09F3C836D}" dt="2021-07-11T16:18:18.610" v="503" actId="47"/>
        <pc:sldMkLst>
          <pc:docMk/>
          <pc:sldMk cId="1694479043" sldId="265"/>
        </pc:sldMkLst>
      </pc:sldChg>
      <pc:sldChg chg="addSp delSp modSp new mod ord setBg">
        <pc:chgData name="walduch@gmail.com" userId="c4c51a5c429a4122" providerId="LiveId" clId="{7ABB31EE-4BD0-40A1-B343-5CA09F3C836D}" dt="2021-07-12T00:40:00.489" v="6730" actId="12"/>
        <pc:sldMkLst>
          <pc:docMk/>
          <pc:sldMk cId="1885345180" sldId="266"/>
        </pc:sldMkLst>
        <pc:spChg chg="mod">
          <ac:chgData name="walduch@gmail.com" userId="c4c51a5c429a4122" providerId="LiveId" clId="{7ABB31EE-4BD0-40A1-B343-5CA09F3C836D}" dt="2021-07-11T23:26:55.460" v="5019" actId="26606"/>
          <ac:spMkLst>
            <pc:docMk/>
            <pc:sldMk cId="1885345180" sldId="266"/>
            <ac:spMk id="2" creationId="{74F78CD8-0B38-4606-8816-43A2E3605619}"/>
          </ac:spMkLst>
        </pc:spChg>
        <pc:spChg chg="add del mod">
          <ac:chgData name="walduch@gmail.com" userId="c4c51a5c429a4122" providerId="LiveId" clId="{7ABB31EE-4BD0-40A1-B343-5CA09F3C836D}" dt="2021-07-12T00:38:27.752" v="6724" actId="12084"/>
          <ac:spMkLst>
            <pc:docMk/>
            <pc:sldMk cId="1885345180" sldId="266"/>
            <ac:spMk id="3" creationId="{F65671E3-93A8-4A6E-8D6D-BB9B083C59C8}"/>
          </ac:spMkLst>
        </pc:spChg>
        <pc:spChg chg="mod ord">
          <ac:chgData name="walduch@gmail.com" userId="c4c51a5c429a4122" providerId="LiveId" clId="{7ABB31EE-4BD0-40A1-B343-5CA09F3C836D}" dt="2021-07-11T23:26:55.460" v="5019" actId="26606"/>
          <ac:spMkLst>
            <pc:docMk/>
            <pc:sldMk cId="1885345180" sldId="266"/>
            <ac:spMk id="4" creationId="{F23FDA03-9408-4CFB-ADD4-3008358755E7}"/>
          </ac:spMkLst>
        </pc:spChg>
        <pc:spChg chg="add del">
          <ac:chgData name="walduch@gmail.com" userId="c4c51a5c429a4122" providerId="LiveId" clId="{7ABB31EE-4BD0-40A1-B343-5CA09F3C836D}" dt="2021-07-11T23:25:36.900" v="4991" actId="26606"/>
          <ac:spMkLst>
            <pc:docMk/>
            <pc:sldMk cId="1885345180" sldId="266"/>
            <ac:spMk id="73" creationId="{F207E69B-0F6F-4D15-A988-616519F68BEF}"/>
          </ac:spMkLst>
        </pc:spChg>
        <pc:spChg chg="add del">
          <ac:chgData name="walduch@gmail.com" userId="c4c51a5c429a4122" providerId="LiveId" clId="{7ABB31EE-4BD0-40A1-B343-5CA09F3C836D}" dt="2021-07-11T23:25:36.900" v="4991" actId="26606"/>
          <ac:spMkLst>
            <pc:docMk/>
            <pc:sldMk cId="1885345180" sldId="266"/>
            <ac:spMk id="75" creationId="{24113C24-A97F-448E-BE2B-73E74A61D80A}"/>
          </ac:spMkLst>
        </pc:spChg>
        <pc:spChg chg="add del">
          <ac:chgData name="walduch@gmail.com" userId="c4c51a5c429a4122" providerId="LiveId" clId="{7ABB31EE-4BD0-40A1-B343-5CA09F3C836D}" dt="2021-07-11T23:25:36.900" v="4991" actId="26606"/>
          <ac:spMkLst>
            <pc:docMk/>
            <pc:sldMk cId="1885345180" sldId="266"/>
            <ac:spMk id="77" creationId="{D0EA43E2-C9E1-4415-824D-FC15F7E61EFB}"/>
          </ac:spMkLst>
        </pc:spChg>
        <pc:spChg chg="add del">
          <ac:chgData name="walduch@gmail.com" userId="c4c51a5c429a4122" providerId="LiveId" clId="{7ABB31EE-4BD0-40A1-B343-5CA09F3C836D}" dt="2021-07-11T23:26:25.213" v="5001" actId="26606"/>
          <ac:spMkLst>
            <pc:docMk/>
            <pc:sldMk cId="1885345180" sldId="266"/>
            <ac:spMk id="79" creationId="{2FBD75F5-C49C-4F6A-8D43-7A5939C23307}"/>
          </ac:spMkLst>
        </pc:spChg>
        <pc:spChg chg="add del">
          <ac:chgData name="walduch@gmail.com" userId="c4c51a5c429a4122" providerId="LiveId" clId="{7ABB31EE-4BD0-40A1-B343-5CA09F3C836D}" dt="2021-07-11T23:26:25.213" v="5001" actId="26606"/>
          <ac:spMkLst>
            <pc:docMk/>
            <pc:sldMk cId="1885345180" sldId="266"/>
            <ac:spMk id="2054" creationId="{E5958DBC-F4DA-42A8-8C52-860179790ECD}"/>
          </ac:spMkLst>
        </pc:spChg>
        <pc:spChg chg="add del">
          <ac:chgData name="walduch@gmail.com" userId="c4c51a5c429a4122" providerId="LiveId" clId="{7ABB31EE-4BD0-40A1-B343-5CA09F3C836D}" dt="2021-07-11T23:26:25.213" v="5001" actId="26606"/>
          <ac:spMkLst>
            <pc:docMk/>
            <pc:sldMk cId="1885345180" sldId="266"/>
            <ac:spMk id="2056" creationId="{51DDD252-D7C8-4CE5-9C61-D60D722BC217}"/>
          </ac:spMkLst>
        </pc:spChg>
        <pc:spChg chg="add del">
          <ac:chgData name="walduch@gmail.com" userId="c4c51a5c429a4122" providerId="LiveId" clId="{7ABB31EE-4BD0-40A1-B343-5CA09F3C836D}" dt="2021-07-11T23:26:40.946" v="5004" actId="26606"/>
          <ac:spMkLst>
            <pc:docMk/>
            <pc:sldMk cId="1885345180" sldId="266"/>
            <ac:spMk id="2057" creationId="{52ABB703-2B0E-4C3B-B4A2-F3973548E561}"/>
          </ac:spMkLst>
        </pc:spChg>
        <pc:spChg chg="add del">
          <ac:chgData name="walduch@gmail.com" userId="c4c51a5c429a4122" providerId="LiveId" clId="{7ABB31EE-4BD0-40A1-B343-5CA09F3C836D}" dt="2021-07-11T23:26:40.946" v="5004" actId="26606"/>
          <ac:spMkLst>
            <pc:docMk/>
            <pc:sldMk cId="1885345180" sldId="266"/>
            <ac:spMk id="2059" creationId="{E95DA498-D9A2-4DA9-B9DA-B3776E08CF7E}"/>
          </ac:spMkLst>
        </pc:spChg>
        <pc:spChg chg="add del">
          <ac:chgData name="walduch@gmail.com" userId="c4c51a5c429a4122" providerId="LiveId" clId="{7ABB31EE-4BD0-40A1-B343-5CA09F3C836D}" dt="2021-07-11T23:26:40.946" v="5004" actId="26606"/>
          <ac:spMkLst>
            <pc:docMk/>
            <pc:sldMk cId="1885345180" sldId="266"/>
            <ac:spMk id="2060" creationId="{82A73093-4B9D-420D-B17E-52293703A1D4}"/>
          </ac:spMkLst>
        </pc:spChg>
        <pc:spChg chg="add del">
          <ac:chgData name="walduch@gmail.com" userId="c4c51a5c429a4122" providerId="LiveId" clId="{7ABB31EE-4BD0-40A1-B343-5CA09F3C836D}" dt="2021-07-11T23:26:49.088" v="5012" actId="26606"/>
          <ac:spMkLst>
            <pc:docMk/>
            <pc:sldMk cId="1885345180" sldId="266"/>
            <ac:spMk id="2061" creationId="{3DE3B93A-6105-4E0D-ABE7-1711117A80FC}"/>
          </ac:spMkLst>
        </pc:spChg>
        <pc:spChg chg="add del">
          <ac:chgData name="walduch@gmail.com" userId="c4c51a5c429a4122" providerId="LiveId" clId="{7ABB31EE-4BD0-40A1-B343-5CA09F3C836D}" dt="2021-07-11T23:26:43.174" v="5006" actId="26606"/>
          <ac:spMkLst>
            <pc:docMk/>
            <pc:sldMk cId="1885345180" sldId="266"/>
            <ac:spMk id="2062" creationId="{C33BF9DD-8A45-4EEE-B231-0A14D322E5F9}"/>
          </ac:spMkLst>
        </pc:spChg>
        <pc:spChg chg="add del">
          <ac:chgData name="walduch@gmail.com" userId="c4c51a5c429a4122" providerId="LiveId" clId="{7ABB31EE-4BD0-40A1-B343-5CA09F3C836D}" dt="2021-07-11T23:26:43.174" v="5006" actId="26606"/>
          <ac:spMkLst>
            <pc:docMk/>
            <pc:sldMk cId="1885345180" sldId="266"/>
            <ac:spMk id="2064" creationId="{D5FBCAC9-BD8B-4F3B-AD74-EF37D4211349}"/>
          </ac:spMkLst>
        </pc:spChg>
        <pc:spChg chg="add del">
          <ac:chgData name="walduch@gmail.com" userId="c4c51a5c429a4122" providerId="LiveId" clId="{7ABB31EE-4BD0-40A1-B343-5CA09F3C836D}" dt="2021-07-11T23:26:43.174" v="5006" actId="26606"/>
          <ac:spMkLst>
            <pc:docMk/>
            <pc:sldMk cId="1885345180" sldId="266"/>
            <ac:spMk id="2065" creationId="{9556C5A8-AD7E-4CE7-87BE-9EA3B5E1786F}"/>
          </ac:spMkLst>
        </pc:spChg>
        <pc:spChg chg="add del">
          <ac:chgData name="walduch@gmail.com" userId="c4c51a5c429a4122" providerId="LiveId" clId="{7ABB31EE-4BD0-40A1-B343-5CA09F3C836D}" dt="2021-07-11T23:26:49.088" v="5012" actId="26606"/>
          <ac:spMkLst>
            <pc:docMk/>
            <pc:sldMk cId="1885345180" sldId="266"/>
            <ac:spMk id="2066" creationId="{1924D57B-FEC9-4779-B514-732685B876E8}"/>
          </ac:spMkLst>
        </pc:spChg>
        <pc:spChg chg="add del">
          <ac:chgData name="walduch@gmail.com" userId="c4c51a5c429a4122" providerId="LiveId" clId="{7ABB31EE-4BD0-40A1-B343-5CA09F3C836D}" dt="2021-07-11T23:26:49.088" v="5012" actId="26606"/>
          <ac:spMkLst>
            <pc:docMk/>
            <pc:sldMk cId="1885345180" sldId="266"/>
            <ac:spMk id="2067" creationId="{55EFD2BD-6E0E-4450-A3FF-5D1EA322A38B}"/>
          </ac:spMkLst>
        </pc:spChg>
        <pc:spChg chg="add del">
          <ac:chgData name="walduch@gmail.com" userId="c4c51a5c429a4122" providerId="LiveId" clId="{7ABB31EE-4BD0-40A1-B343-5CA09F3C836D}" dt="2021-07-11T23:26:55.458" v="5018" actId="26606"/>
          <ac:spMkLst>
            <pc:docMk/>
            <pc:sldMk cId="1885345180" sldId="266"/>
            <ac:spMk id="2068" creationId="{44CC594A-A820-450F-B363-C19201FCFEC6}"/>
          </ac:spMkLst>
        </pc:spChg>
        <pc:spChg chg="add del">
          <ac:chgData name="walduch@gmail.com" userId="c4c51a5c429a4122" providerId="LiveId" clId="{7ABB31EE-4BD0-40A1-B343-5CA09F3C836D}" dt="2021-07-11T23:26:51.379" v="5014" actId="26606"/>
          <ac:spMkLst>
            <pc:docMk/>
            <pc:sldMk cId="1885345180" sldId="266"/>
            <ac:spMk id="2069" creationId="{284B70D5-875B-433D-BDBD-1522A85D6C1D}"/>
          </ac:spMkLst>
        </pc:spChg>
        <pc:spChg chg="add del">
          <ac:chgData name="walduch@gmail.com" userId="c4c51a5c429a4122" providerId="LiveId" clId="{7ABB31EE-4BD0-40A1-B343-5CA09F3C836D}" dt="2021-07-11T23:26:51.379" v="5014" actId="26606"/>
          <ac:spMkLst>
            <pc:docMk/>
            <pc:sldMk cId="1885345180" sldId="266"/>
            <ac:spMk id="2071" creationId="{1E299956-A9E7-4FC1-A0B1-D590CA9730E8}"/>
          </ac:spMkLst>
        </pc:spChg>
        <pc:spChg chg="add del">
          <ac:chgData name="walduch@gmail.com" userId="c4c51a5c429a4122" providerId="LiveId" clId="{7ABB31EE-4BD0-40A1-B343-5CA09F3C836D}" dt="2021-07-11T23:26:51.379" v="5014" actId="26606"/>
          <ac:spMkLst>
            <pc:docMk/>
            <pc:sldMk cId="1885345180" sldId="266"/>
            <ac:spMk id="2072" creationId="{17FC539C-B783-4B03-9F9E-D13430F3F64F}"/>
          </ac:spMkLst>
        </pc:spChg>
        <pc:spChg chg="add del">
          <ac:chgData name="walduch@gmail.com" userId="c4c51a5c429a4122" providerId="LiveId" clId="{7ABB31EE-4BD0-40A1-B343-5CA09F3C836D}" dt="2021-07-11T23:26:55.458" v="5018" actId="26606"/>
          <ac:spMkLst>
            <pc:docMk/>
            <pc:sldMk cId="1885345180" sldId="266"/>
            <ac:spMk id="2073" creationId="{59FAB3DA-E9ED-4574-ABCC-378BC0FF1BBC}"/>
          </ac:spMkLst>
        </pc:spChg>
        <pc:spChg chg="add del">
          <ac:chgData name="walduch@gmail.com" userId="c4c51a5c429a4122" providerId="LiveId" clId="{7ABB31EE-4BD0-40A1-B343-5CA09F3C836D}" dt="2021-07-11T23:26:55.458" v="5018" actId="26606"/>
          <ac:spMkLst>
            <pc:docMk/>
            <pc:sldMk cId="1885345180" sldId="266"/>
            <ac:spMk id="2074" creationId="{53B8D6B0-55D6-48DC-86D8-FD95D5F118AB}"/>
          </ac:spMkLst>
        </pc:spChg>
        <pc:graphicFrameChg chg="add del mod">
          <ac:chgData name="walduch@gmail.com" userId="c4c51a5c429a4122" providerId="LiveId" clId="{7ABB31EE-4BD0-40A1-B343-5CA09F3C836D}" dt="2021-07-12T00:37:03.567" v="6699" actId="12084"/>
          <ac:graphicFrameMkLst>
            <pc:docMk/>
            <pc:sldMk cId="1885345180" sldId="266"/>
            <ac:graphicFrameMk id="5" creationId="{C81450CA-623B-44CF-A2FB-BE96E97FEB8A}"/>
          </ac:graphicFrameMkLst>
        </pc:graphicFrameChg>
        <pc:graphicFrameChg chg="add mod">
          <ac:chgData name="walduch@gmail.com" userId="c4c51a5c429a4122" providerId="LiveId" clId="{7ABB31EE-4BD0-40A1-B343-5CA09F3C836D}" dt="2021-07-12T00:40:00.489" v="6730" actId="12"/>
          <ac:graphicFrameMkLst>
            <pc:docMk/>
            <pc:sldMk cId="1885345180" sldId="266"/>
            <ac:graphicFrameMk id="6" creationId="{19332893-2606-4DE2-BE03-74CB5719D92C}"/>
          </ac:graphicFrameMkLst>
        </pc:graphicFrameChg>
        <pc:picChg chg="add mod">
          <ac:chgData name="walduch@gmail.com" userId="c4c51a5c429a4122" providerId="LiveId" clId="{7ABB31EE-4BD0-40A1-B343-5CA09F3C836D}" dt="2021-07-11T23:27:19.480" v="5027" actId="1076"/>
          <ac:picMkLst>
            <pc:docMk/>
            <pc:sldMk cId="1885345180" sldId="266"/>
            <ac:picMk id="32" creationId="{9CEA0516-319A-4597-9A34-87AD3D917B96}"/>
          </ac:picMkLst>
        </pc:picChg>
        <pc:picChg chg="add del mod ord">
          <ac:chgData name="walduch@gmail.com" userId="c4c51a5c429a4122" providerId="LiveId" clId="{7ABB31EE-4BD0-40A1-B343-5CA09F3C836D}" dt="2021-07-11T23:26:29.479" v="5002" actId="21"/>
          <ac:picMkLst>
            <pc:docMk/>
            <pc:sldMk cId="1885345180" sldId="266"/>
            <ac:picMk id="2050" creationId="{FB537513-EE1A-4FF3-A15E-2DE1AB3D6EA5}"/>
          </ac:picMkLst>
        </pc:picChg>
        <pc:picChg chg="add mod ord">
          <ac:chgData name="walduch@gmail.com" userId="c4c51a5c429a4122" providerId="LiveId" clId="{7ABB31EE-4BD0-40A1-B343-5CA09F3C836D}" dt="2021-07-12T00:39:29.505" v="6728" actId="1076"/>
          <ac:picMkLst>
            <pc:docMk/>
            <pc:sldMk cId="1885345180" sldId="266"/>
            <ac:picMk id="2052" creationId="{0E191329-9E54-4754-BAA6-5B921947F831}"/>
          </ac:picMkLst>
        </pc:picChg>
        <pc:cxnChg chg="add del">
          <ac:chgData name="walduch@gmail.com" userId="c4c51a5c429a4122" providerId="LiveId" clId="{7ABB31EE-4BD0-40A1-B343-5CA09F3C836D}" dt="2021-07-11T23:26:25.213" v="5001" actId="26606"/>
          <ac:cxnSpMkLst>
            <pc:docMk/>
            <pc:sldMk cId="1885345180" sldId="266"/>
            <ac:cxnSpMk id="2055" creationId="{79FCC9A9-2031-4283-9B27-34B62BB7F305}"/>
          </ac:cxnSpMkLst>
        </pc:cxnChg>
        <pc:cxnChg chg="add del">
          <ac:chgData name="walduch@gmail.com" userId="c4c51a5c429a4122" providerId="LiveId" clId="{7ABB31EE-4BD0-40A1-B343-5CA09F3C836D}" dt="2021-07-11T23:26:40.946" v="5004" actId="26606"/>
          <ac:cxnSpMkLst>
            <pc:docMk/>
            <pc:sldMk cId="1885345180" sldId="266"/>
            <ac:cxnSpMk id="2058" creationId="{9C21570E-E159-49A6-9891-FA397B7A92D3}"/>
          </ac:cxnSpMkLst>
        </pc:cxnChg>
        <pc:cxnChg chg="add del">
          <ac:chgData name="walduch@gmail.com" userId="c4c51a5c429a4122" providerId="LiveId" clId="{7ABB31EE-4BD0-40A1-B343-5CA09F3C836D}" dt="2021-07-11T23:26:43.174" v="5006" actId="26606"/>
          <ac:cxnSpMkLst>
            <pc:docMk/>
            <pc:sldMk cId="1885345180" sldId="266"/>
            <ac:cxnSpMk id="2063" creationId="{9020DCC9-F851-4562-BB20-1AB3C51BFD08}"/>
          </ac:cxnSpMkLst>
        </pc:cxnChg>
        <pc:cxnChg chg="add del">
          <ac:chgData name="walduch@gmail.com" userId="c4c51a5c429a4122" providerId="LiveId" clId="{7ABB31EE-4BD0-40A1-B343-5CA09F3C836D}" dt="2021-07-11T23:26:51.379" v="5014" actId="26606"/>
          <ac:cxnSpMkLst>
            <pc:docMk/>
            <pc:sldMk cId="1885345180" sldId="266"/>
            <ac:cxnSpMk id="2070" creationId="{C947DF4A-614C-4B4C-8B80-E5B9D8E8CFED}"/>
          </ac:cxnSpMkLst>
        </pc:cxnChg>
      </pc:sldChg>
      <pc:sldChg chg="addSp delSp modSp add mod ord setBg">
        <pc:chgData name="walduch@gmail.com" userId="c4c51a5c429a4122" providerId="LiveId" clId="{7ABB31EE-4BD0-40A1-B343-5CA09F3C836D}" dt="2021-07-12T08:58:04.696" v="6890" actId="20577"/>
        <pc:sldMkLst>
          <pc:docMk/>
          <pc:sldMk cId="1527942290" sldId="267"/>
        </pc:sldMkLst>
        <pc:spChg chg="mod">
          <ac:chgData name="walduch@gmail.com" userId="c4c51a5c429a4122" providerId="LiveId" clId="{7ABB31EE-4BD0-40A1-B343-5CA09F3C836D}" dt="2021-07-11T23:28:38.762" v="5050" actId="26606"/>
          <ac:spMkLst>
            <pc:docMk/>
            <pc:sldMk cId="1527942290" sldId="267"/>
            <ac:spMk id="2" creationId="{74F78CD8-0B38-4606-8816-43A2E3605619}"/>
          </ac:spMkLst>
        </pc:spChg>
        <pc:spChg chg="del mod">
          <ac:chgData name="walduch@gmail.com" userId="c4c51a5c429a4122" providerId="LiveId" clId="{7ABB31EE-4BD0-40A1-B343-5CA09F3C836D}" dt="2021-07-12T00:40:35.002" v="6731" actId="12084"/>
          <ac:spMkLst>
            <pc:docMk/>
            <pc:sldMk cId="1527942290" sldId="267"/>
            <ac:spMk id="3" creationId="{F65671E3-93A8-4A6E-8D6D-BB9B083C59C8}"/>
          </ac:spMkLst>
        </pc:spChg>
        <pc:spChg chg="mod">
          <ac:chgData name="walduch@gmail.com" userId="c4c51a5c429a4122" providerId="LiveId" clId="{7ABB31EE-4BD0-40A1-B343-5CA09F3C836D}" dt="2021-07-11T23:28:38.762" v="5050" actId="26606"/>
          <ac:spMkLst>
            <pc:docMk/>
            <pc:sldMk cId="1527942290" sldId="267"/>
            <ac:spMk id="4" creationId="{3758E736-5426-4E36-98FC-FE51ECCE9F46}"/>
          </ac:spMkLst>
        </pc:spChg>
        <pc:spChg chg="add del">
          <ac:chgData name="walduch@gmail.com" userId="c4c51a5c429a4122" providerId="LiveId" clId="{7ABB31EE-4BD0-40A1-B343-5CA09F3C836D}" dt="2021-07-11T23:26:22.986" v="4999" actId="26606"/>
          <ac:spMkLst>
            <pc:docMk/>
            <pc:sldMk cId="1527942290" sldId="267"/>
            <ac:spMk id="71" creationId="{52ABB703-2B0E-4C3B-B4A2-F3973548E561}"/>
          </ac:spMkLst>
        </pc:spChg>
        <pc:spChg chg="add del">
          <ac:chgData name="walduch@gmail.com" userId="c4c51a5c429a4122" providerId="LiveId" clId="{7ABB31EE-4BD0-40A1-B343-5CA09F3C836D}" dt="2021-07-11T23:26:22.986" v="4999" actId="26606"/>
          <ac:spMkLst>
            <pc:docMk/>
            <pc:sldMk cId="1527942290" sldId="267"/>
            <ac:spMk id="75" creationId="{E95DA498-D9A2-4DA9-B9DA-B3776E08CF7E}"/>
          </ac:spMkLst>
        </pc:spChg>
        <pc:spChg chg="add del">
          <ac:chgData name="walduch@gmail.com" userId="c4c51a5c429a4122" providerId="LiveId" clId="{7ABB31EE-4BD0-40A1-B343-5CA09F3C836D}" dt="2021-07-11T23:26:22.986" v="4999" actId="26606"/>
          <ac:spMkLst>
            <pc:docMk/>
            <pc:sldMk cId="1527942290" sldId="267"/>
            <ac:spMk id="77" creationId="{82A73093-4B9D-420D-B17E-52293703A1D4}"/>
          </ac:spMkLst>
        </pc:spChg>
        <pc:spChg chg="add del">
          <ac:chgData name="walduch@gmail.com" userId="c4c51a5c429a4122" providerId="LiveId" clId="{7ABB31EE-4BD0-40A1-B343-5CA09F3C836D}" dt="2021-07-11T23:28:34.418" v="5045" actId="26606"/>
          <ac:spMkLst>
            <pc:docMk/>
            <pc:sldMk cId="1527942290" sldId="267"/>
            <ac:spMk id="81" creationId="{C33BF9DD-8A45-4EEE-B231-0A14D322E5F9}"/>
          </ac:spMkLst>
        </pc:spChg>
        <pc:spChg chg="add del">
          <ac:chgData name="walduch@gmail.com" userId="c4c51a5c429a4122" providerId="LiveId" clId="{7ABB31EE-4BD0-40A1-B343-5CA09F3C836D}" dt="2021-07-11T23:28:34.418" v="5045" actId="26606"/>
          <ac:spMkLst>
            <pc:docMk/>
            <pc:sldMk cId="1527942290" sldId="267"/>
            <ac:spMk id="85" creationId="{D5FBCAC9-BD8B-4F3B-AD74-EF37D4211349}"/>
          </ac:spMkLst>
        </pc:spChg>
        <pc:spChg chg="add del">
          <ac:chgData name="walduch@gmail.com" userId="c4c51a5c429a4122" providerId="LiveId" clId="{7ABB31EE-4BD0-40A1-B343-5CA09F3C836D}" dt="2021-07-11T23:28:34.418" v="5045" actId="26606"/>
          <ac:spMkLst>
            <pc:docMk/>
            <pc:sldMk cId="1527942290" sldId="267"/>
            <ac:spMk id="87" creationId="{9556C5A8-AD7E-4CE7-87BE-9EA3B5E1786F}"/>
          </ac:spMkLst>
        </pc:spChg>
        <pc:spChg chg="add del">
          <ac:chgData name="walduch@gmail.com" userId="c4c51a5c429a4122" providerId="LiveId" clId="{7ABB31EE-4BD0-40A1-B343-5CA09F3C836D}" dt="2021-07-11T23:28:21.720" v="5041" actId="26606"/>
          <ac:spMkLst>
            <pc:docMk/>
            <pc:sldMk cId="1527942290" sldId="267"/>
            <ac:spMk id="3076" creationId="{52ABB703-2B0E-4C3B-B4A2-F3973548E561}"/>
          </ac:spMkLst>
        </pc:spChg>
        <pc:spChg chg="add del">
          <ac:chgData name="walduch@gmail.com" userId="c4c51a5c429a4122" providerId="LiveId" clId="{7ABB31EE-4BD0-40A1-B343-5CA09F3C836D}" dt="2021-07-11T23:28:21.720" v="5041" actId="26606"/>
          <ac:spMkLst>
            <pc:docMk/>
            <pc:sldMk cId="1527942290" sldId="267"/>
            <ac:spMk id="3078" creationId="{E95DA498-D9A2-4DA9-B9DA-B3776E08CF7E}"/>
          </ac:spMkLst>
        </pc:spChg>
        <pc:spChg chg="add del">
          <ac:chgData name="walduch@gmail.com" userId="c4c51a5c429a4122" providerId="LiveId" clId="{7ABB31EE-4BD0-40A1-B343-5CA09F3C836D}" dt="2021-07-11T23:28:21.720" v="5041" actId="26606"/>
          <ac:spMkLst>
            <pc:docMk/>
            <pc:sldMk cId="1527942290" sldId="267"/>
            <ac:spMk id="3079" creationId="{82A73093-4B9D-420D-B17E-52293703A1D4}"/>
          </ac:spMkLst>
        </pc:spChg>
        <pc:spChg chg="add del">
          <ac:chgData name="walduch@gmail.com" userId="c4c51a5c429a4122" providerId="LiveId" clId="{7ABB31EE-4BD0-40A1-B343-5CA09F3C836D}" dt="2021-07-11T23:28:38.762" v="5050" actId="26606"/>
          <ac:spMkLst>
            <pc:docMk/>
            <pc:sldMk cId="1527942290" sldId="267"/>
            <ac:spMk id="3081" creationId="{10162E77-11AD-44A7-84EC-40C59EEFBD2E}"/>
          </ac:spMkLst>
        </pc:spChg>
        <pc:spChg chg="add del">
          <ac:chgData name="walduch@gmail.com" userId="c4c51a5c429a4122" providerId="LiveId" clId="{7ABB31EE-4BD0-40A1-B343-5CA09F3C836D}" dt="2021-07-11T23:28:38.762" v="5050" actId="26606"/>
          <ac:spMkLst>
            <pc:docMk/>
            <pc:sldMk cId="1527942290" sldId="267"/>
            <ac:spMk id="3083" creationId="{6329CBCE-21AE-419D-AC1F-8ACF510A6670}"/>
          </ac:spMkLst>
        </pc:spChg>
        <pc:spChg chg="add del">
          <ac:chgData name="walduch@gmail.com" userId="c4c51a5c429a4122" providerId="LiveId" clId="{7ABB31EE-4BD0-40A1-B343-5CA09F3C836D}" dt="2021-07-11T23:28:38.762" v="5050" actId="26606"/>
          <ac:spMkLst>
            <pc:docMk/>
            <pc:sldMk cId="1527942290" sldId="267"/>
            <ac:spMk id="3084" creationId="{FF2DA012-1414-493D-888F-5D99D0BDA322}"/>
          </ac:spMkLst>
        </pc:spChg>
        <pc:spChg chg="add del">
          <ac:chgData name="walduch@gmail.com" userId="c4c51a5c429a4122" providerId="LiveId" clId="{7ABB31EE-4BD0-40A1-B343-5CA09F3C836D}" dt="2021-07-11T23:28:36.610" v="5047" actId="26606"/>
          <ac:spMkLst>
            <pc:docMk/>
            <pc:sldMk cId="1527942290" sldId="267"/>
            <ac:spMk id="3086" creationId="{10162E77-11AD-44A7-84EC-40C59EEFBD2E}"/>
          </ac:spMkLst>
        </pc:spChg>
        <pc:spChg chg="add del">
          <ac:chgData name="walduch@gmail.com" userId="c4c51a5c429a4122" providerId="LiveId" clId="{7ABB31EE-4BD0-40A1-B343-5CA09F3C836D}" dt="2021-07-11T23:28:36.610" v="5047" actId="26606"/>
          <ac:spMkLst>
            <pc:docMk/>
            <pc:sldMk cId="1527942290" sldId="267"/>
            <ac:spMk id="3088" creationId="{6329CBCE-21AE-419D-AC1F-8ACF510A6670}"/>
          </ac:spMkLst>
        </pc:spChg>
        <pc:spChg chg="add del">
          <ac:chgData name="walduch@gmail.com" userId="c4c51a5c429a4122" providerId="LiveId" clId="{7ABB31EE-4BD0-40A1-B343-5CA09F3C836D}" dt="2021-07-11T23:28:36.610" v="5047" actId="26606"/>
          <ac:spMkLst>
            <pc:docMk/>
            <pc:sldMk cId="1527942290" sldId="267"/>
            <ac:spMk id="3089" creationId="{FF2DA012-1414-493D-888F-5D99D0BDA322}"/>
          </ac:spMkLst>
        </pc:spChg>
        <pc:spChg chg="add del">
          <ac:chgData name="walduch@gmail.com" userId="c4c51a5c429a4122" providerId="LiveId" clId="{7ABB31EE-4BD0-40A1-B343-5CA09F3C836D}" dt="2021-07-11T23:28:38.757" v="5049" actId="26606"/>
          <ac:spMkLst>
            <pc:docMk/>
            <pc:sldMk cId="1527942290" sldId="267"/>
            <ac:spMk id="3091" creationId="{44CC594A-A820-450F-B363-C19201FCFEC6}"/>
          </ac:spMkLst>
        </pc:spChg>
        <pc:spChg chg="add del">
          <ac:chgData name="walduch@gmail.com" userId="c4c51a5c429a4122" providerId="LiveId" clId="{7ABB31EE-4BD0-40A1-B343-5CA09F3C836D}" dt="2021-07-11T23:28:38.757" v="5049" actId="26606"/>
          <ac:spMkLst>
            <pc:docMk/>
            <pc:sldMk cId="1527942290" sldId="267"/>
            <ac:spMk id="3092" creationId="{59FAB3DA-E9ED-4574-ABCC-378BC0FF1BBC}"/>
          </ac:spMkLst>
        </pc:spChg>
        <pc:spChg chg="add del">
          <ac:chgData name="walduch@gmail.com" userId="c4c51a5c429a4122" providerId="LiveId" clId="{7ABB31EE-4BD0-40A1-B343-5CA09F3C836D}" dt="2021-07-11T23:28:38.757" v="5049" actId="26606"/>
          <ac:spMkLst>
            <pc:docMk/>
            <pc:sldMk cId="1527942290" sldId="267"/>
            <ac:spMk id="3093" creationId="{53B8D6B0-55D6-48DC-86D8-FD95D5F118AB}"/>
          </ac:spMkLst>
        </pc:spChg>
        <pc:spChg chg="add">
          <ac:chgData name="walduch@gmail.com" userId="c4c51a5c429a4122" providerId="LiveId" clId="{7ABB31EE-4BD0-40A1-B343-5CA09F3C836D}" dt="2021-07-11T23:28:38.762" v="5050" actId="26606"/>
          <ac:spMkLst>
            <pc:docMk/>
            <pc:sldMk cId="1527942290" sldId="267"/>
            <ac:spMk id="3095" creationId="{990D0034-F768-41E7-85D4-F38C4DE85770}"/>
          </ac:spMkLst>
        </pc:spChg>
        <pc:graphicFrameChg chg="add mod">
          <ac:chgData name="walduch@gmail.com" userId="c4c51a5c429a4122" providerId="LiveId" clId="{7ABB31EE-4BD0-40A1-B343-5CA09F3C836D}" dt="2021-07-12T08:58:04.696" v="6890" actId="20577"/>
          <ac:graphicFrameMkLst>
            <pc:docMk/>
            <pc:sldMk cId="1527942290" sldId="267"/>
            <ac:graphicFrameMk id="5" creationId="{69A0E04E-9817-44A2-AE86-406AB8412080}"/>
          </ac:graphicFrameMkLst>
        </pc:graphicFrameChg>
        <pc:picChg chg="add del mod">
          <ac:chgData name="walduch@gmail.com" userId="c4c51a5c429a4122" providerId="LiveId" clId="{7ABB31EE-4BD0-40A1-B343-5CA09F3C836D}" dt="2021-07-11T23:26:22.013" v="4998"/>
          <ac:picMkLst>
            <pc:docMk/>
            <pc:sldMk cId="1527942290" sldId="267"/>
            <ac:picMk id="12" creationId="{B157AC1F-21E0-43A7-83E4-FB38CDF45F86}"/>
          </ac:picMkLst>
        </pc:picChg>
        <pc:picChg chg="add del mod">
          <ac:chgData name="walduch@gmail.com" userId="c4c51a5c429a4122" providerId="LiveId" clId="{7ABB31EE-4BD0-40A1-B343-5CA09F3C836D}" dt="2021-07-12T00:36:17.807" v="6696" actId="21"/>
          <ac:picMkLst>
            <pc:docMk/>
            <pc:sldMk cId="1527942290" sldId="267"/>
            <ac:picMk id="34" creationId="{C7B880E4-06CB-46C6-9702-F9A7CD248A0F}"/>
          </ac:picMkLst>
        </pc:picChg>
        <pc:picChg chg="add mod">
          <ac:chgData name="walduch@gmail.com" userId="c4c51a5c429a4122" providerId="LiveId" clId="{7ABB31EE-4BD0-40A1-B343-5CA09F3C836D}" dt="2021-07-12T00:40:55.233" v="6735" actId="14100"/>
          <ac:picMkLst>
            <pc:docMk/>
            <pc:sldMk cId="1527942290" sldId="267"/>
            <ac:picMk id="35" creationId="{7931EFCE-0072-4E1C-BC62-240A9E1D7738}"/>
          </ac:picMkLst>
        </pc:picChg>
        <pc:picChg chg="add del mod">
          <ac:chgData name="walduch@gmail.com" userId="c4c51a5c429a4122" providerId="LiveId" clId="{7ABB31EE-4BD0-40A1-B343-5CA09F3C836D}" dt="2021-07-11T23:28:13.595" v="5039" actId="21"/>
          <ac:picMkLst>
            <pc:docMk/>
            <pc:sldMk cId="1527942290" sldId="267"/>
            <ac:picMk id="2050" creationId="{FB537513-EE1A-4FF3-A15E-2DE1AB3D6EA5}"/>
          </ac:picMkLst>
        </pc:picChg>
        <pc:picChg chg="del">
          <ac:chgData name="walduch@gmail.com" userId="c4c51a5c429a4122" providerId="LiveId" clId="{7ABB31EE-4BD0-40A1-B343-5CA09F3C836D}" dt="2021-07-11T17:03:52.010" v="1086" actId="478"/>
          <ac:picMkLst>
            <pc:docMk/>
            <pc:sldMk cId="1527942290" sldId="267"/>
            <ac:picMk id="2052" creationId="{0E191329-9E54-4754-BAA6-5B921947F831}"/>
          </ac:picMkLst>
        </pc:picChg>
        <pc:picChg chg="add mod ord">
          <ac:chgData name="walduch@gmail.com" userId="c4c51a5c429a4122" providerId="LiveId" clId="{7ABB31EE-4BD0-40A1-B343-5CA09F3C836D}" dt="2021-07-11T23:28:38.762" v="5050" actId="26606"/>
          <ac:picMkLst>
            <pc:docMk/>
            <pc:sldMk cId="1527942290" sldId="267"/>
            <ac:picMk id="3074" creationId="{40286EDA-A043-432A-9423-20AD0EFEE588}"/>
          </ac:picMkLst>
        </pc:picChg>
        <pc:cxnChg chg="add del">
          <ac:chgData name="walduch@gmail.com" userId="c4c51a5c429a4122" providerId="LiveId" clId="{7ABB31EE-4BD0-40A1-B343-5CA09F3C836D}" dt="2021-07-11T23:26:22.986" v="4999" actId="26606"/>
          <ac:cxnSpMkLst>
            <pc:docMk/>
            <pc:sldMk cId="1527942290" sldId="267"/>
            <ac:cxnSpMk id="73" creationId="{9C21570E-E159-49A6-9891-FA397B7A92D3}"/>
          </ac:cxnSpMkLst>
        </pc:cxnChg>
        <pc:cxnChg chg="add del">
          <ac:chgData name="walduch@gmail.com" userId="c4c51a5c429a4122" providerId="LiveId" clId="{7ABB31EE-4BD0-40A1-B343-5CA09F3C836D}" dt="2021-07-11T23:28:34.418" v="5045" actId="26606"/>
          <ac:cxnSpMkLst>
            <pc:docMk/>
            <pc:sldMk cId="1527942290" sldId="267"/>
            <ac:cxnSpMk id="83" creationId="{9020DCC9-F851-4562-BB20-1AB3C51BFD08}"/>
          </ac:cxnSpMkLst>
        </pc:cxnChg>
        <pc:cxnChg chg="add del">
          <ac:chgData name="walduch@gmail.com" userId="c4c51a5c429a4122" providerId="LiveId" clId="{7ABB31EE-4BD0-40A1-B343-5CA09F3C836D}" dt="2021-07-11T23:28:21.720" v="5041" actId="26606"/>
          <ac:cxnSpMkLst>
            <pc:docMk/>
            <pc:sldMk cId="1527942290" sldId="267"/>
            <ac:cxnSpMk id="3077" creationId="{9C21570E-E159-49A6-9891-FA397B7A92D3}"/>
          </ac:cxnSpMkLst>
        </pc:cxnChg>
        <pc:cxnChg chg="add del">
          <ac:chgData name="walduch@gmail.com" userId="c4c51a5c429a4122" providerId="LiveId" clId="{7ABB31EE-4BD0-40A1-B343-5CA09F3C836D}" dt="2021-07-11T23:28:38.762" v="5050" actId="26606"/>
          <ac:cxnSpMkLst>
            <pc:docMk/>
            <pc:sldMk cId="1527942290" sldId="267"/>
            <ac:cxnSpMk id="3082" creationId="{5AB158E9-1B40-4CD6-95F0-95CA11DF7B7A}"/>
          </ac:cxnSpMkLst>
        </pc:cxnChg>
        <pc:cxnChg chg="add del">
          <ac:chgData name="walduch@gmail.com" userId="c4c51a5c429a4122" providerId="LiveId" clId="{7ABB31EE-4BD0-40A1-B343-5CA09F3C836D}" dt="2021-07-11T23:28:36.610" v="5047" actId="26606"/>
          <ac:cxnSpMkLst>
            <pc:docMk/>
            <pc:sldMk cId="1527942290" sldId="267"/>
            <ac:cxnSpMk id="3087" creationId="{5AB158E9-1B40-4CD6-95F0-95CA11DF7B7A}"/>
          </ac:cxnSpMkLst>
        </pc:cxnChg>
        <pc:cxnChg chg="add">
          <ac:chgData name="walduch@gmail.com" userId="c4c51a5c429a4122" providerId="LiveId" clId="{7ABB31EE-4BD0-40A1-B343-5CA09F3C836D}" dt="2021-07-11T23:28:38.762" v="5050" actId="26606"/>
          <ac:cxnSpMkLst>
            <pc:docMk/>
            <pc:sldMk cId="1527942290" sldId="267"/>
            <ac:cxnSpMk id="3096" creationId="{5A0A5CF6-407C-4691-8122-49DF69D0020D}"/>
          </ac:cxnSpMkLst>
        </pc:cxnChg>
      </pc:sldChg>
      <pc:sldChg chg="addSp delSp modSp add mod ord setBg">
        <pc:chgData name="walduch@gmail.com" userId="c4c51a5c429a4122" providerId="LiveId" clId="{7ABB31EE-4BD0-40A1-B343-5CA09F3C836D}" dt="2021-07-11T23:32:36.105" v="5245" actId="1076"/>
        <pc:sldMkLst>
          <pc:docMk/>
          <pc:sldMk cId="117235489" sldId="268"/>
        </pc:sldMkLst>
        <pc:spChg chg="mod">
          <ac:chgData name="walduch@gmail.com" userId="c4c51a5c429a4122" providerId="LiveId" clId="{7ABB31EE-4BD0-40A1-B343-5CA09F3C836D}" dt="2021-07-11T23:32:14.288" v="5242" actId="26606"/>
          <ac:spMkLst>
            <pc:docMk/>
            <pc:sldMk cId="117235489" sldId="268"/>
            <ac:spMk id="2" creationId="{74F78CD8-0B38-4606-8816-43A2E3605619}"/>
          </ac:spMkLst>
        </pc:spChg>
        <pc:spChg chg="mod">
          <ac:chgData name="walduch@gmail.com" userId="c4c51a5c429a4122" providerId="LiveId" clId="{7ABB31EE-4BD0-40A1-B343-5CA09F3C836D}" dt="2021-07-11T23:32:19.800" v="5243" actId="20577"/>
          <ac:spMkLst>
            <pc:docMk/>
            <pc:sldMk cId="117235489" sldId="268"/>
            <ac:spMk id="3" creationId="{F65671E3-93A8-4A6E-8D6D-BB9B083C59C8}"/>
          </ac:spMkLst>
        </pc:spChg>
        <pc:spChg chg="mod ord">
          <ac:chgData name="walduch@gmail.com" userId="c4c51a5c429a4122" providerId="LiveId" clId="{7ABB31EE-4BD0-40A1-B343-5CA09F3C836D}" dt="2021-07-11T23:32:14.288" v="5242" actId="26606"/>
          <ac:spMkLst>
            <pc:docMk/>
            <pc:sldMk cId="117235489" sldId="268"/>
            <ac:spMk id="4" creationId="{02000A6E-9D0C-42E1-BB9B-13E90CAA900D}"/>
          </ac:spMkLst>
        </pc:spChg>
        <pc:spChg chg="add del">
          <ac:chgData name="walduch@gmail.com" userId="c4c51a5c429a4122" providerId="LiveId" clId="{7ABB31EE-4BD0-40A1-B343-5CA09F3C836D}" dt="2021-07-11T23:32:04.509" v="5237" actId="26606"/>
          <ac:spMkLst>
            <pc:docMk/>
            <pc:sldMk cId="117235489" sldId="268"/>
            <ac:spMk id="71" creationId="{990D0034-F768-41E7-85D4-F38C4DE85770}"/>
          </ac:spMkLst>
        </pc:spChg>
        <pc:spChg chg="add del">
          <ac:chgData name="walduch@gmail.com" userId="c4c51a5c429a4122" providerId="LiveId" clId="{7ABB31EE-4BD0-40A1-B343-5CA09F3C836D}" dt="2021-07-11T23:32:10.915" v="5239" actId="26606"/>
          <ac:spMkLst>
            <pc:docMk/>
            <pc:sldMk cId="117235489" sldId="268"/>
            <ac:spMk id="75" creationId="{1E299956-A9E7-4FC1-A0B1-D590CA9730E8}"/>
          </ac:spMkLst>
        </pc:spChg>
        <pc:spChg chg="add del">
          <ac:chgData name="walduch@gmail.com" userId="c4c51a5c429a4122" providerId="LiveId" clId="{7ABB31EE-4BD0-40A1-B343-5CA09F3C836D}" dt="2021-07-11T23:32:10.915" v="5239" actId="26606"/>
          <ac:spMkLst>
            <pc:docMk/>
            <pc:sldMk cId="117235489" sldId="268"/>
            <ac:spMk id="77" creationId="{17FC539C-B783-4B03-9F9E-D13430F3F64F}"/>
          </ac:spMkLst>
        </pc:spChg>
        <pc:spChg chg="add del">
          <ac:chgData name="walduch@gmail.com" userId="c4c51a5c429a4122" providerId="LiveId" clId="{7ABB31EE-4BD0-40A1-B343-5CA09F3C836D}" dt="2021-07-11T23:32:10.915" v="5239" actId="26606"/>
          <ac:spMkLst>
            <pc:docMk/>
            <pc:sldMk cId="117235489" sldId="268"/>
            <ac:spMk id="4100" creationId="{284B70D5-875B-433D-BDBD-1522A85D6C1D}"/>
          </ac:spMkLst>
        </pc:spChg>
        <pc:spChg chg="add del">
          <ac:chgData name="walduch@gmail.com" userId="c4c51a5c429a4122" providerId="LiveId" clId="{7ABB31EE-4BD0-40A1-B343-5CA09F3C836D}" dt="2021-07-11T23:32:14.282" v="5241" actId="26606"/>
          <ac:spMkLst>
            <pc:docMk/>
            <pc:sldMk cId="117235489" sldId="268"/>
            <ac:spMk id="4103" creationId="{C33BF9DD-8A45-4EEE-B231-0A14D322E5F9}"/>
          </ac:spMkLst>
        </pc:spChg>
        <pc:spChg chg="add del">
          <ac:chgData name="walduch@gmail.com" userId="c4c51a5c429a4122" providerId="LiveId" clId="{7ABB31EE-4BD0-40A1-B343-5CA09F3C836D}" dt="2021-07-11T23:32:14.282" v="5241" actId="26606"/>
          <ac:spMkLst>
            <pc:docMk/>
            <pc:sldMk cId="117235489" sldId="268"/>
            <ac:spMk id="4105" creationId="{D5FBCAC9-BD8B-4F3B-AD74-EF37D4211349}"/>
          </ac:spMkLst>
        </pc:spChg>
        <pc:spChg chg="add del">
          <ac:chgData name="walduch@gmail.com" userId="c4c51a5c429a4122" providerId="LiveId" clId="{7ABB31EE-4BD0-40A1-B343-5CA09F3C836D}" dt="2021-07-11T23:32:14.282" v="5241" actId="26606"/>
          <ac:spMkLst>
            <pc:docMk/>
            <pc:sldMk cId="117235489" sldId="268"/>
            <ac:spMk id="4106" creationId="{9556C5A8-AD7E-4CE7-87BE-9EA3B5E1786F}"/>
          </ac:spMkLst>
        </pc:spChg>
        <pc:spChg chg="add">
          <ac:chgData name="walduch@gmail.com" userId="c4c51a5c429a4122" providerId="LiveId" clId="{7ABB31EE-4BD0-40A1-B343-5CA09F3C836D}" dt="2021-07-11T23:32:14.288" v="5242" actId="26606"/>
          <ac:spMkLst>
            <pc:docMk/>
            <pc:sldMk cId="117235489" sldId="268"/>
            <ac:spMk id="4108" creationId="{44CC594A-A820-450F-B363-C19201FCFEC6}"/>
          </ac:spMkLst>
        </pc:spChg>
        <pc:spChg chg="add">
          <ac:chgData name="walduch@gmail.com" userId="c4c51a5c429a4122" providerId="LiveId" clId="{7ABB31EE-4BD0-40A1-B343-5CA09F3C836D}" dt="2021-07-11T23:32:14.288" v="5242" actId="26606"/>
          <ac:spMkLst>
            <pc:docMk/>
            <pc:sldMk cId="117235489" sldId="268"/>
            <ac:spMk id="4109" creationId="{59FAB3DA-E9ED-4574-ABCC-378BC0FF1BBC}"/>
          </ac:spMkLst>
        </pc:spChg>
        <pc:spChg chg="add">
          <ac:chgData name="walduch@gmail.com" userId="c4c51a5c429a4122" providerId="LiveId" clId="{7ABB31EE-4BD0-40A1-B343-5CA09F3C836D}" dt="2021-07-11T23:32:14.288" v="5242" actId="26606"/>
          <ac:spMkLst>
            <pc:docMk/>
            <pc:sldMk cId="117235489" sldId="268"/>
            <ac:spMk id="4110" creationId="{53B8D6B0-55D6-48DC-86D8-FD95D5F118AB}"/>
          </ac:spMkLst>
        </pc:spChg>
        <pc:picChg chg="add mod">
          <ac:chgData name="walduch@gmail.com" userId="c4c51a5c429a4122" providerId="LiveId" clId="{7ABB31EE-4BD0-40A1-B343-5CA09F3C836D}" dt="2021-07-11T23:32:36.105" v="5245" actId="1076"/>
          <ac:picMkLst>
            <pc:docMk/>
            <pc:sldMk cId="117235489" sldId="268"/>
            <ac:picMk id="21" creationId="{19D4D9C0-CF91-4CCD-90F3-52B5CD29738D}"/>
          </ac:picMkLst>
        </pc:picChg>
        <pc:picChg chg="del">
          <ac:chgData name="walduch@gmail.com" userId="c4c51a5c429a4122" providerId="LiveId" clId="{7ABB31EE-4BD0-40A1-B343-5CA09F3C836D}" dt="2021-07-11T23:31:59.769" v="5235" actId="21"/>
          <ac:picMkLst>
            <pc:docMk/>
            <pc:sldMk cId="117235489" sldId="268"/>
            <ac:picMk id="2050" creationId="{FB537513-EE1A-4FF3-A15E-2DE1AB3D6EA5}"/>
          </ac:picMkLst>
        </pc:picChg>
        <pc:picChg chg="del">
          <ac:chgData name="walduch@gmail.com" userId="c4c51a5c429a4122" providerId="LiveId" clId="{7ABB31EE-4BD0-40A1-B343-5CA09F3C836D}" dt="2021-07-11T17:07:13.976" v="1191" actId="478"/>
          <ac:picMkLst>
            <pc:docMk/>
            <pc:sldMk cId="117235489" sldId="268"/>
            <ac:picMk id="3074" creationId="{40286EDA-A043-432A-9423-20AD0EFEE588}"/>
          </ac:picMkLst>
        </pc:picChg>
        <pc:picChg chg="add mod ord">
          <ac:chgData name="walduch@gmail.com" userId="c4c51a5c429a4122" providerId="LiveId" clId="{7ABB31EE-4BD0-40A1-B343-5CA09F3C836D}" dt="2021-07-11T23:32:14.288" v="5242" actId="26606"/>
          <ac:picMkLst>
            <pc:docMk/>
            <pc:sldMk cId="117235489" sldId="268"/>
            <ac:picMk id="4098" creationId="{7AE18F4B-2E52-41AB-AA32-16063011E0D8}"/>
          </ac:picMkLst>
        </pc:picChg>
        <pc:cxnChg chg="add del">
          <ac:chgData name="walduch@gmail.com" userId="c4c51a5c429a4122" providerId="LiveId" clId="{7ABB31EE-4BD0-40A1-B343-5CA09F3C836D}" dt="2021-07-11T23:32:04.509" v="5237" actId="26606"/>
          <ac:cxnSpMkLst>
            <pc:docMk/>
            <pc:sldMk cId="117235489" sldId="268"/>
            <ac:cxnSpMk id="73" creationId="{5A0A5CF6-407C-4691-8122-49DF69D0020D}"/>
          </ac:cxnSpMkLst>
        </pc:cxnChg>
        <pc:cxnChg chg="add del">
          <ac:chgData name="walduch@gmail.com" userId="c4c51a5c429a4122" providerId="LiveId" clId="{7ABB31EE-4BD0-40A1-B343-5CA09F3C836D}" dt="2021-07-11T23:32:10.915" v="5239" actId="26606"/>
          <ac:cxnSpMkLst>
            <pc:docMk/>
            <pc:sldMk cId="117235489" sldId="268"/>
            <ac:cxnSpMk id="4101" creationId="{C947DF4A-614C-4B4C-8B80-E5B9D8E8CFED}"/>
          </ac:cxnSpMkLst>
        </pc:cxnChg>
        <pc:cxnChg chg="add del">
          <ac:chgData name="walduch@gmail.com" userId="c4c51a5c429a4122" providerId="LiveId" clId="{7ABB31EE-4BD0-40A1-B343-5CA09F3C836D}" dt="2021-07-11T23:32:14.282" v="5241" actId="26606"/>
          <ac:cxnSpMkLst>
            <pc:docMk/>
            <pc:sldMk cId="117235489" sldId="268"/>
            <ac:cxnSpMk id="4104" creationId="{9020DCC9-F851-4562-BB20-1AB3C51BFD08}"/>
          </ac:cxnSpMkLst>
        </pc:cxnChg>
      </pc:sldChg>
      <pc:sldChg chg="addSp delSp modSp add mod ord setBg">
        <pc:chgData name="walduch@gmail.com" userId="c4c51a5c429a4122" providerId="LiveId" clId="{7ABB31EE-4BD0-40A1-B343-5CA09F3C836D}" dt="2021-07-11T23:37:11.286" v="5442" actId="1076"/>
        <pc:sldMkLst>
          <pc:docMk/>
          <pc:sldMk cId="3794520145" sldId="269"/>
        </pc:sldMkLst>
        <pc:spChg chg="mod">
          <ac:chgData name="walduch@gmail.com" userId="c4c51a5c429a4122" providerId="LiveId" clId="{7ABB31EE-4BD0-40A1-B343-5CA09F3C836D}" dt="2021-07-11T23:36:51.259" v="5440" actId="26606"/>
          <ac:spMkLst>
            <pc:docMk/>
            <pc:sldMk cId="3794520145" sldId="269"/>
            <ac:spMk id="2" creationId="{74F78CD8-0B38-4606-8816-43A2E3605619}"/>
          </ac:spMkLst>
        </pc:spChg>
        <pc:spChg chg="mod">
          <ac:chgData name="walduch@gmail.com" userId="c4c51a5c429a4122" providerId="LiveId" clId="{7ABB31EE-4BD0-40A1-B343-5CA09F3C836D}" dt="2021-07-11T23:36:51.259" v="5440" actId="26606"/>
          <ac:spMkLst>
            <pc:docMk/>
            <pc:sldMk cId="3794520145" sldId="269"/>
            <ac:spMk id="3" creationId="{F65671E3-93A8-4A6E-8D6D-BB9B083C59C8}"/>
          </ac:spMkLst>
        </pc:spChg>
        <pc:spChg chg="mod ord">
          <ac:chgData name="walduch@gmail.com" userId="c4c51a5c429a4122" providerId="LiveId" clId="{7ABB31EE-4BD0-40A1-B343-5CA09F3C836D}" dt="2021-07-11T23:36:51.259" v="5440" actId="26606"/>
          <ac:spMkLst>
            <pc:docMk/>
            <pc:sldMk cId="3794520145" sldId="269"/>
            <ac:spMk id="4" creationId="{3466E8B1-822C-4C85-AF6E-123B29525782}"/>
          </ac:spMkLst>
        </pc:spChg>
        <pc:spChg chg="add del">
          <ac:chgData name="walduch@gmail.com" userId="c4c51a5c429a4122" providerId="LiveId" clId="{7ABB31EE-4BD0-40A1-B343-5CA09F3C836D}" dt="2021-07-11T23:36:51.252" v="5439" actId="26606"/>
          <ac:spMkLst>
            <pc:docMk/>
            <pc:sldMk cId="3794520145" sldId="269"/>
            <ac:spMk id="71" creationId="{990D0034-F768-41E7-85D4-F38C4DE85770}"/>
          </ac:spMkLst>
        </pc:spChg>
        <pc:spChg chg="add del">
          <ac:chgData name="walduch@gmail.com" userId="c4c51a5c429a4122" providerId="LiveId" clId="{7ABB31EE-4BD0-40A1-B343-5CA09F3C836D}" dt="2021-07-11T23:36:51.252" v="5439" actId="26606"/>
          <ac:spMkLst>
            <pc:docMk/>
            <pc:sldMk cId="3794520145" sldId="269"/>
            <ac:spMk id="73" creationId="{C4F7E42D-8B5A-4FC8-81CD-9E60171F7FA8}"/>
          </ac:spMkLst>
        </pc:spChg>
        <pc:spChg chg="add del">
          <ac:chgData name="walduch@gmail.com" userId="c4c51a5c429a4122" providerId="LiveId" clId="{7ABB31EE-4BD0-40A1-B343-5CA09F3C836D}" dt="2021-07-11T23:36:51.252" v="5439" actId="26606"/>
          <ac:spMkLst>
            <pc:docMk/>
            <pc:sldMk cId="3794520145" sldId="269"/>
            <ac:spMk id="75" creationId="{8C04651D-B9F4-4935-A02D-364153FBDF54}"/>
          </ac:spMkLst>
        </pc:spChg>
        <pc:spChg chg="add">
          <ac:chgData name="walduch@gmail.com" userId="c4c51a5c429a4122" providerId="LiveId" clId="{7ABB31EE-4BD0-40A1-B343-5CA09F3C836D}" dt="2021-07-11T23:36:51.259" v="5440" actId="26606"/>
          <ac:spMkLst>
            <pc:docMk/>
            <pc:sldMk cId="3794520145" sldId="269"/>
            <ac:spMk id="77" creationId="{82A73093-4B9D-420D-B17E-52293703A1D4}"/>
          </ac:spMkLst>
        </pc:spChg>
        <pc:spChg chg="add">
          <ac:chgData name="walduch@gmail.com" userId="c4c51a5c429a4122" providerId="LiveId" clId="{7ABB31EE-4BD0-40A1-B343-5CA09F3C836D}" dt="2021-07-11T23:36:51.259" v="5440" actId="26606"/>
          <ac:spMkLst>
            <pc:docMk/>
            <pc:sldMk cId="3794520145" sldId="269"/>
            <ac:spMk id="7172" creationId="{52ABB703-2B0E-4C3B-B4A2-F3973548E561}"/>
          </ac:spMkLst>
        </pc:spChg>
        <pc:spChg chg="add">
          <ac:chgData name="walduch@gmail.com" userId="c4c51a5c429a4122" providerId="LiveId" clId="{7ABB31EE-4BD0-40A1-B343-5CA09F3C836D}" dt="2021-07-11T23:36:51.259" v="5440" actId="26606"/>
          <ac:spMkLst>
            <pc:docMk/>
            <pc:sldMk cId="3794520145" sldId="269"/>
            <ac:spMk id="7174" creationId="{E95DA498-D9A2-4DA9-B9DA-B3776E08CF7E}"/>
          </ac:spMkLst>
        </pc:spChg>
        <pc:picChg chg="add mod">
          <ac:chgData name="walduch@gmail.com" userId="c4c51a5c429a4122" providerId="LiveId" clId="{7ABB31EE-4BD0-40A1-B343-5CA09F3C836D}" dt="2021-07-11T23:37:11.286" v="5442" actId="1076"/>
          <ac:picMkLst>
            <pc:docMk/>
            <pc:sldMk cId="3794520145" sldId="269"/>
            <ac:picMk id="15" creationId="{7EEF6970-FCDB-4DC0-A782-9B93EFA72F33}"/>
          </ac:picMkLst>
        </pc:picChg>
        <pc:picChg chg="del">
          <ac:chgData name="walduch@gmail.com" userId="c4c51a5c429a4122" providerId="LiveId" clId="{7ABB31EE-4BD0-40A1-B343-5CA09F3C836D}" dt="2021-07-11T23:36:36.837" v="5437" actId="21"/>
          <ac:picMkLst>
            <pc:docMk/>
            <pc:sldMk cId="3794520145" sldId="269"/>
            <ac:picMk id="2050" creationId="{FB537513-EE1A-4FF3-A15E-2DE1AB3D6EA5}"/>
          </ac:picMkLst>
        </pc:picChg>
        <pc:picChg chg="del">
          <ac:chgData name="walduch@gmail.com" userId="c4c51a5c429a4122" providerId="LiveId" clId="{7ABB31EE-4BD0-40A1-B343-5CA09F3C836D}" dt="2021-07-11T17:09:04.247" v="1197" actId="478"/>
          <ac:picMkLst>
            <pc:docMk/>
            <pc:sldMk cId="3794520145" sldId="269"/>
            <ac:picMk id="4098" creationId="{7AE18F4B-2E52-41AB-AA32-16063011E0D8}"/>
          </ac:picMkLst>
        </pc:picChg>
        <pc:picChg chg="add mod ord">
          <ac:chgData name="walduch@gmail.com" userId="c4c51a5c429a4122" providerId="LiveId" clId="{7ABB31EE-4BD0-40A1-B343-5CA09F3C836D}" dt="2021-07-11T23:36:51.259" v="5440" actId="26606"/>
          <ac:picMkLst>
            <pc:docMk/>
            <pc:sldMk cId="3794520145" sldId="269"/>
            <ac:picMk id="7170" creationId="{8A35E6A0-C8CB-4E1D-BECB-CAF17665CCC2}"/>
          </ac:picMkLst>
        </pc:picChg>
        <pc:cxnChg chg="add">
          <ac:chgData name="walduch@gmail.com" userId="c4c51a5c429a4122" providerId="LiveId" clId="{7ABB31EE-4BD0-40A1-B343-5CA09F3C836D}" dt="2021-07-11T23:36:51.259" v="5440" actId="26606"/>
          <ac:cxnSpMkLst>
            <pc:docMk/>
            <pc:sldMk cId="3794520145" sldId="269"/>
            <ac:cxnSpMk id="7173" creationId="{9C21570E-E159-49A6-9891-FA397B7A92D3}"/>
          </ac:cxnSpMkLst>
        </pc:cxnChg>
      </pc:sldChg>
      <pc:sldChg chg="modSp add del mod ord modShow">
        <pc:chgData name="walduch@gmail.com" userId="c4c51a5c429a4122" providerId="LiveId" clId="{7ABB31EE-4BD0-40A1-B343-5CA09F3C836D}" dt="2021-07-12T09:48:23.547" v="6911" actId="47"/>
        <pc:sldMkLst>
          <pc:docMk/>
          <pc:sldMk cId="298819985" sldId="270"/>
        </pc:sldMkLst>
        <pc:spChg chg="mod">
          <ac:chgData name="walduch@gmail.com" userId="c4c51a5c429a4122" providerId="LiveId" clId="{7ABB31EE-4BD0-40A1-B343-5CA09F3C836D}" dt="2021-07-11T23:00:57.624" v="4383"/>
          <ac:spMkLst>
            <pc:docMk/>
            <pc:sldMk cId="298819985" sldId="270"/>
            <ac:spMk id="2" creationId="{74F78CD8-0B38-4606-8816-43A2E3605619}"/>
          </ac:spMkLst>
        </pc:spChg>
        <pc:spChg chg="mod">
          <ac:chgData name="walduch@gmail.com" userId="c4c51a5c429a4122" providerId="LiveId" clId="{7ABB31EE-4BD0-40A1-B343-5CA09F3C836D}" dt="2021-07-11T21:06:32.161" v="3113" actId="20577"/>
          <ac:spMkLst>
            <pc:docMk/>
            <pc:sldMk cId="298819985" sldId="270"/>
            <ac:spMk id="3" creationId="{F65671E3-93A8-4A6E-8D6D-BB9B083C59C8}"/>
          </ac:spMkLst>
        </pc:spChg>
        <pc:spChg chg="mod">
          <ac:chgData name="walduch@gmail.com" userId="c4c51a5c429a4122" providerId="LiveId" clId="{7ABB31EE-4BD0-40A1-B343-5CA09F3C836D}" dt="2021-07-11T23:00:57.624" v="4383"/>
          <ac:spMkLst>
            <pc:docMk/>
            <pc:sldMk cId="298819985" sldId="270"/>
            <ac:spMk id="4" creationId="{F774C113-688A-4979-937F-F1FF17A563AA}"/>
          </ac:spMkLst>
        </pc:spChg>
      </pc:sldChg>
      <pc:sldChg chg="addSp delSp modSp add mod">
        <pc:chgData name="walduch@gmail.com" userId="c4c51a5c429a4122" providerId="LiveId" clId="{7ABB31EE-4BD0-40A1-B343-5CA09F3C836D}" dt="2021-07-12T00:17:45.187" v="6382" actId="1076"/>
        <pc:sldMkLst>
          <pc:docMk/>
          <pc:sldMk cId="3619676989" sldId="271"/>
        </pc:sldMkLst>
        <pc:spChg chg="mod">
          <ac:chgData name="walduch@gmail.com" userId="c4c51a5c429a4122" providerId="LiveId" clId="{7ABB31EE-4BD0-40A1-B343-5CA09F3C836D}" dt="2021-07-11T23:00:57.624" v="4383"/>
          <ac:spMkLst>
            <pc:docMk/>
            <pc:sldMk cId="3619676989" sldId="271"/>
            <ac:spMk id="2" creationId="{B1B95B66-3EEC-425C-B53C-E5D714ED7038}"/>
          </ac:spMkLst>
        </pc:spChg>
        <pc:spChg chg="del">
          <ac:chgData name="walduch@gmail.com" userId="c4c51a5c429a4122" providerId="LiveId" clId="{7ABB31EE-4BD0-40A1-B343-5CA09F3C836D}" dt="2021-07-11T17:33:01.451" v="1420" actId="478"/>
          <ac:spMkLst>
            <pc:docMk/>
            <pc:sldMk cId="3619676989" sldId="271"/>
            <ac:spMk id="3" creationId="{0E0C136A-589B-44BB-BF3F-3CCB670B3756}"/>
          </ac:spMkLst>
        </pc:spChg>
        <pc:spChg chg="mod">
          <ac:chgData name="walduch@gmail.com" userId="c4c51a5c429a4122" providerId="LiveId" clId="{7ABB31EE-4BD0-40A1-B343-5CA09F3C836D}" dt="2021-07-11T23:00:57.624" v="4383"/>
          <ac:spMkLst>
            <pc:docMk/>
            <pc:sldMk cId="3619676989" sldId="271"/>
            <ac:spMk id="4" creationId="{8C2A6593-74C9-479E-BAD6-B1E497A510DE}"/>
          </ac:spMkLst>
        </pc:spChg>
        <pc:spChg chg="add del mod">
          <ac:chgData name="walduch@gmail.com" userId="c4c51a5c429a4122" providerId="LiveId" clId="{7ABB31EE-4BD0-40A1-B343-5CA09F3C836D}" dt="2021-07-11T17:33:02.855" v="1421" actId="478"/>
          <ac:spMkLst>
            <pc:docMk/>
            <pc:sldMk cId="3619676989" sldId="271"/>
            <ac:spMk id="6" creationId="{619FF850-9105-4F7D-BEB4-AE897528BE49}"/>
          </ac:spMkLst>
        </pc:spChg>
        <pc:spChg chg="add del">
          <ac:chgData name="walduch@gmail.com" userId="c4c51a5c429a4122" providerId="LiveId" clId="{7ABB31EE-4BD0-40A1-B343-5CA09F3C836D}" dt="2021-07-11T19:54:28.651" v="1469" actId="478"/>
          <ac:spMkLst>
            <pc:docMk/>
            <pc:sldMk cId="3619676989" sldId="271"/>
            <ac:spMk id="12" creationId="{E2942ED3-1C20-4765-9E80-D386FE0163E3}"/>
          </ac:spMkLst>
        </pc:spChg>
        <pc:spChg chg="add mod topLvl">
          <ac:chgData name="walduch@gmail.com" userId="c4c51a5c429a4122" providerId="LiveId" clId="{7ABB31EE-4BD0-40A1-B343-5CA09F3C836D}" dt="2021-07-12T00:11:51.804" v="6327" actId="1038"/>
          <ac:spMkLst>
            <pc:docMk/>
            <pc:sldMk cId="3619676989" sldId="271"/>
            <ac:spMk id="13" creationId="{4D3A26FB-F665-4FF5-BCE0-1822B7E558AF}"/>
          </ac:spMkLst>
        </pc:spChg>
        <pc:spChg chg="add mod ord">
          <ac:chgData name="walduch@gmail.com" userId="c4c51a5c429a4122" providerId="LiveId" clId="{7ABB31EE-4BD0-40A1-B343-5CA09F3C836D}" dt="2021-07-12T00:11:51.804" v="6327" actId="1038"/>
          <ac:spMkLst>
            <pc:docMk/>
            <pc:sldMk cId="3619676989" sldId="271"/>
            <ac:spMk id="24" creationId="{58D00215-313B-41DB-B79A-3B2EDE764696}"/>
          </ac:spMkLst>
        </pc:spChg>
        <pc:spChg chg="add mod">
          <ac:chgData name="walduch@gmail.com" userId="c4c51a5c429a4122" providerId="LiveId" clId="{7ABB31EE-4BD0-40A1-B343-5CA09F3C836D}" dt="2021-07-12T00:11:51.804" v="6327" actId="1038"/>
          <ac:spMkLst>
            <pc:docMk/>
            <pc:sldMk cId="3619676989" sldId="271"/>
            <ac:spMk id="50" creationId="{11A1EED5-D9C0-466D-9FBB-FDBCFD3284EF}"/>
          </ac:spMkLst>
        </pc:spChg>
        <pc:spChg chg="add mod">
          <ac:chgData name="walduch@gmail.com" userId="c4c51a5c429a4122" providerId="LiveId" clId="{7ABB31EE-4BD0-40A1-B343-5CA09F3C836D}" dt="2021-07-12T00:11:51.804" v="6327" actId="1038"/>
          <ac:spMkLst>
            <pc:docMk/>
            <pc:sldMk cId="3619676989" sldId="271"/>
            <ac:spMk id="53" creationId="{7C0C83C4-8EF0-4AFF-A8A8-BB9C40768AE1}"/>
          </ac:spMkLst>
        </pc:spChg>
        <pc:spChg chg="add mod">
          <ac:chgData name="walduch@gmail.com" userId="c4c51a5c429a4122" providerId="LiveId" clId="{7ABB31EE-4BD0-40A1-B343-5CA09F3C836D}" dt="2021-07-12T00:11:51.804" v="6327" actId="1038"/>
          <ac:spMkLst>
            <pc:docMk/>
            <pc:sldMk cId="3619676989" sldId="271"/>
            <ac:spMk id="54" creationId="{B4D09E4C-3038-45CB-AD09-6409DAFA0A0D}"/>
          </ac:spMkLst>
        </pc:spChg>
        <pc:grpChg chg="add del mod">
          <ac:chgData name="walduch@gmail.com" userId="c4c51a5c429a4122" providerId="LiveId" clId="{7ABB31EE-4BD0-40A1-B343-5CA09F3C836D}" dt="2021-07-11T20:09:57.883" v="1689" actId="165"/>
          <ac:grpSpMkLst>
            <pc:docMk/>
            <pc:sldMk cId="3619676989" sldId="271"/>
            <ac:grpSpMk id="22" creationId="{152FA2AA-B995-4FB4-BB16-5FFCDD29120E}"/>
          </ac:grpSpMkLst>
        </pc:grpChg>
        <pc:grpChg chg="add mod">
          <ac:chgData name="walduch@gmail.com" userId="c4c51a5c429a4122" providerId="LiveId" clId="{7ABB31EE-4BD0-40A1-B343-5CA09F3C836D}" dt="2021-07-11T20:30:57.588" v="2056" actId="164"/>
          <ac:grpSpMkLst>
            <pc:docMk/>
            <pc:sldMk cId="3619676989" sldId="271"/>
            <ac:grpSpMk id="51" creationId="{CED8918B-4F97-42AD-BB5D-04C7ECAF22FA}"/>
          </ac:grpSpMkLst>
        </pc:grpChg>
        <pc:grpChg chg="add mod">
          <ac:chgData name="walduch@gmail.com" userId="c4c51a5c429a4122" providerId="LiveId" clId="{7ABB31EE-4BD0-40A1-B343-5CA09F3C836D}" dt="2021-07-11T20:31:33.884" v="2062" actId="164"/>
          <ac:grpSpMkLst>
            <pc:docMk/>
            <pc:sldMk cId="3619676989" sldId="271"/>
            <ac:grpSpMk id="52" creationId="{BE124A88-6BB1-4A57-A7FA-648ACC53BB75}"/>
          </ac:grpSpMkLst>
        </pc:grpChg>
        <pc:grpChg chg="add mod">
          <ac:chgData name="walduch@gmail.com" userId="c4c51a5c429a4122" providerId="LiveId" clId="{7ABB31EE-4BD0-40A1-B343-5CA09F3C836D}" dt="2021-07-12T00:11:51.804" v="6327" actId="1038"/>
          <ac:grpSpMkLst>
            <pc:docMk/>
            <pc:sldMk cId="3619676989" sldId="271"/>
            <ac:grpSpMk id="57" creationId="{92B8D912-82C0-439B-A6D9-0E0B2E067D92}"/>
          </ac:grpSpMkLst>
        </pc:grpChg>
        <pc:picChg chg="add del mod">
          <ac:chgData name="walduch@gmail.com" userId="c4c51a5c429a4122" providerId="LiveId" clId="{7ABB31EE-4BD0-40A1-B343-5CA09F3C836D}" dt="2021-07-11T17:40:29.450" v="1453" actId="478"/>
          <ac:picMkLst>
            <pc:docMk/>
            <pc:sldMk cId="3619676989" sldId="271"/>
            <ac:picMk id="7" creationId="{5B2A0F26-F76B-47F7-8EF7-0B4E5BD138E2}"/>
          </ac:picMkLst>
        </pc:picChg>
        <pc:picChg chg="add del mod">
          <ac:chgData name="walduch@gmail.com" userId="c4c51a5c429a4122" providerId="LiveId" clId="{7ABB31EE-4BD0-40A1-B343-5CA09F3C836D}" dt="2021-07-11T17:40:31.028" v="1454" actId="478"/>
          <ac:picMkLst>
            <pc:docMk/>
            <pc:sldMk cId="3619676989" sldId="271"/>
            <ac:picMk id="8" creationId="{CE16B29B-5DBF-4F2D-90D2-D9842AE6E65F}"/>
          </ac:picMkLst>
        </pc:picChg>
        <pc:picChg chg="add del mod">
          <ac:chgData name="walduch@gmail.com" userId="c4c51a5c429a4122" providerId="LiveId" clId="{7ABB31EE-4BD0-40A1-B343-5CA09F3C836D}" dt="2021-07-11T17:40:31.710" v="1455" actId="478"/>
          <ac:picMkLst>
            <pc:docMk/>
            <pc:sldMk cId="3619676989" sldId="271"/>
            <ac:picMk id="9" creationId="{6BDE26E3-C22E-4609-BC22-B9412C770B6A}"/>
          </ac:picMkLst>
        </pc:picChg>
        <pc:picChg chg="add del mod">
          <ac:chgData name="walduch@gmail.com" userId="c4c51a5c429a4122" providerId="LiveId" clId="{7ABB31EE-4BD0-40A1-B343-5CA09F3C836D}" dt="2021-07-11T17:40:32.359" v="1456" actId="478"/>
          <ac:picMkLst>
            <pc:docMk/>
            <pc:sldMk cId="3619676989" sldId="271"/>
            <ac:picMk id="10" creationId="{CE16559E-6552-4FC5-A25E-5C532B5393F4}"/>
          </ac:picMkLst>
        </pc:picChg>
        <pc:picChg chg="add del mod">
          <ac:chgData name="walduch@gmail.com" userId="c4c51a5c429a4122" providerId="LiveId" clId="{7ABB31EE-4BD0-40A1-B343-5CA09F3C836D}" dt="2021-07-11T17:41:21.241" v="1464" actId="478"/>
          <ac:picMkLst>
            <pc:docMk/>
            <pc:sldMk cId="3619676989" sldId="271"/>
            <ac:picMk id="11" creationId="{A446859D-BC0A-4CEE-A367-6109FF97F5A6}"/>
          </ac:picMkLst>
        </pc:picChg>
        <pc:picChg chg="add mod topLvl">
          <ac:chgData name="walduch@gmail.com" userId="c4c51a5c429a4122" providerId="LiveId" clId="{7ABB31EE-4BD0-40A1-B343-5CA09F3C836D}" dt="2021-07-12T00:11:51.804" v="6327" actId="1038"/>
          <ac:picMkLst>
            <pc:docMk/>
            <pc:sldMk cId="3619676989" sldId="271"/>
            <ac:picMk id="14" creationId="{53AFD140-18FF-46DA-A45B-CDA10E993A53}"/>
          </ac:picMkLst>
        </pc:picChg>
        <pc:picChg chg="add mod topLvl">
          <ac:chgData name="walduch@gmail.com" userId="c4c51a5c429a4122" providerId="LiveId" clId="{7ABB31EE-4BD0-40A1-B343-5CA09F3C836D}" dt="2021-07-12T00:11:51.804" v="6327" actId="1038"/>
          <ac:picMkLst>
            <pc:docMk/>
            <pc:sldMk cId="3619676989" sldId="271"/>
            <ac:picMk id="15" creationId="{CAFB5C6F-AF56-4A35-B952-5E4F5AC006FB}"/>
          </ac:picMkLst>
        </pc:picChg>
        <pc:picChg chg="add mod topLvl">
          <ac:chgData name="walduch@gmail.com" userId="c4c51a5c429a4122" providerId="LiveId" clId="{7ABB31EE-4BD0-40A1-B343-5CA09F3C836D}" dt="2021-07-12T00:11:51.804" v="6327" actId="1038"/>
          <ac:picMkLst>
            <pc:docMk/>
            <pc:sldMk cId="3619676989" sldId="271"/>
            <ac:picMk id="16" creationId="{5AC7B4E3-C5FB-4EF5-975E-281541F97CBF}"/>
          </ac:picMkLst>
        </pc:picChg>
        <pc:picChg chg="add mod topLvl">
          <ac:chgData name="walduch@gmail.com" userId="c4c51a5c429a4122" providerId="LiveId" clId="{7ABB31EE-4BD0-40A1-B343-5CA09F3C836D}" dt="2021-07-12T00:11:51.804" v="6327" actId="1038"/>
          <ac:picMkLst>
            <pc:docMk/>
            <pc:sldMk cId="3619676989" sldId="271"/>
            <ac:picMk id="17" creationId="{F0E21FC8-1398-46BC-88CD-9707F6EB79BA}"/>
          </ac:picMkLst>
        </pc:picChg>
        <pc:picChg chg="add mod topLvl">
          <ac:chgData name="walduch@gmail.com" userId="c4c51a5c429a4122" providerId="LiveId" clId="{7ABB31EE-4BD0-40A1-B343-5CA09F3C836D}" dt="2021-07-12T00:11:51.804" v="6327" actId="1038"/>
          <ac:picMkLst>
            <pc:docMk/>
            <pc:sldMk cId="3619676989" sldId="271"/>
            <ac:picMk id="18" creationId="{4CA92D49-67A8-48FD-BB32-1F0CD143D839}"/>
          </ac:picMkLst>
        </pc:picChg>
        <pc:picChg chg="add mod">
          <ac:chgData name="walduch@gmail.com" userId="c4c51a5c429a4122" providerId="LiveId" clId="{7ABB31EE-4BD0-40A1-B343-5CA09F3C836D}" dt="2021-07-12T00:11:51.804" v="6327" actId="1038"/>
          <ac:picMkLst>
            <pc:docMk/>
            <pc:sldMk cId="3619676989" sldId="271"/>
            <ac:picMk id="19" creationId="{EF8FB86A-34EF-40BF-9F0D-C58F65EEDBF4}"/>
          </ac:picMkLst>
        </pc:picChg>
        <pc:picChg chg="add mod">
          <ac:chgData name="walduch@gmail.com" userId="c4c51a5c429a4122" providerId="LiveId" clId="{7ABB31EE-4BD0-40A1-B343-5CA09F3C836D}" dt="2021-07-12T00:11:51.804" v="6327" actId="1038"/>
          <ac:picMkLst>
            <pc:docMk/>
            <pc:sldMk cId="3619676989" sldId="271"/>
            <ac:picMk id="21" creationId="{EB3458DC-0BAB-4915-B6ED-556F1C0F28BF}"/>
          </ac:picMkLst>
        </pc:picChg>
        <pc:picChg chg="add del mod">
          <ac:chgData name="walduch@gmail.com" userId="c4c51a5c429a4122" providerId="LiveId" clId="{7ABB31EE-4BD0-40A1-B343-5CA09F3C836D}" dt="2021-07-11T20:23:37.455" v="1990" actId="478"/>
          <ac:picMkLst>
            <pc:docMk/>
            <pc:sldMk cId="3619676989" sldId="271"/>
            <ac:picMk id="55" creationId="{A20EEC54-2665-445D-8DE0-14127E467F50}"/>
          </ac:picMkLst>
        </pc:picChg>
        <pc:picChg chg="add del mod">
          <ac:chgData name="walduch@gmail.com" userId="c4c51a5c429a4122" providerId="LiveId" clId="{7ABB31EE-4BD0-40A1-B343-5CA09F3C836D}" dt="2021-07-11T20:23:38.160" v="1991" actId="478"/>
          <ac:picMkLst>
            <pc:docMk/>
            <pc:sldMk cId="3619676989" sldId="271"/>
            <ac:picMk id="56" creationId="{29B34851-9D75-447A-A4AE-4A8B6834E377}"/>
          </ac:picMkLst>
        </pc:picChg>
        <pc:picChg chg="add mod">
          <ac:chgData name="walduch@gmail.com" userId="c4c51a5c429a4122" providerId="LiveId" clId="{7ABB31EE-4BD0-40A1-B343-5CA09F3C836D}" dt="2021-07-12T00:15:38.370" v="6362" actId="1076"/>
          <ac:picMkLst>
            <pc:docMk/>
            <pc:sldMk cId="3619676989" sldId="271"/>
            <ac:picMk id="59" creationId="{69ADBB4A-9C42-4B25-ACAD-5B585705CF04}"/>
          </ac:picMkLst>
        </pc:picChg>
        <pc:picChg chg="add mod">
          <ac:chgData name="walduch@gmail.com" userId="c4c51a5c429a4122" providerId="LiveId" clId="{7ABB31EE-4BD0-40A1-B343-5CA09F3C836D}" dt="2021-07-12T00:17:45.187" v="6382" actId="1076"/>
          <ac:picMkLst>
            <pc:docMk/>
            <pc:sldMk cId="3619676989" sldId="271"/>
            <ac:picMk id="8194" creationId="{C35B0B6F-E965-4565-AC31-5601A1CD3412}"/>
          </ac:picMkLst>
        </pc:picChg>
        <pc:picChg chg="add del mod">
          <ac:chgData name="walduch@gmail.com" userId="c4c51a5c429a4122" providerId="LiveId" clId="{7ABB31EE-4BD0-40A1-B343-5CA09F3C836D}" dt="2021-07-11T20:01:56.622" v="1540" actId="478"/>
          <ac:picMkLst>
            <pc:docMk/>
            <pc:sldMk cId="3619676989" sldId="271"/>
            <ac:picMk id="8196" creationId="{FDE74DA7-564B-4C08-B4EC-10C9F032D75A}"/>
          </ac:picMkLst>
        </pc:picChg>
        <pc:picChg chg="add del">
          <ac:chgData name="walduch@gmail.com" userId="c4c51a5c429a4122" providerId="LiveId" clId="{7ABB31EE-4BD0-40A1-B343-5CA09F3C836D}" dt="2021-07-12T00:14:51.134" v="6356" actId="478"/>
          <ac:picMkLst>
            <pc:docMk/>
            <pc:sldMk cId="3619676989" sldId="271"/>
            <ac:picMk id="8198" creationId="{E3F1F309-DD25-4EEA-AF1C-EA8E1EBD3F72}"/>
          </ac:picMkLst>
        </pc:picChg>
        <pc:picChg chg="add del mod">
          <ac:chgData name="walduch@gmail.com" userId="c4c51a5c429a4122" providerId="LiveId" clId="{7ABB31EE-4BD0-40A1-B343-5CA09F3C836D}" dt="2021-07-12T00:15:00.590" v="6359" actId="478"/>
          <ac:picMkLst>
            <pc:docMk/>
            <pc:sldMk cId="3619676989" sldId="271"/>
            <ac:picMk id="8200" creationId="{498A834A-E5F2-4B30-B8ED-D567D74DA85A}"/>
          </ac:picMkLst>
        </pc:picChg>
        <pc:cxnChg chg="add mod">
          <ac:chgData name="walduch@gmail.com" userId="c4c51a5c429a4122" providerId="LiveId" clId="{7ABB31EE-4BD0-40A1-B343-5CA09F3C836D}" dt="2021-07-12T00:11:51.804" v="6327" actId="1038"/>
          <ac:cxnSpMkLst>
            <pc:docMk/>
            <pc:sldMk cId="3619676989" sldId="271"/>
            <ac:cxnSpMk id="25" creationId="{06368F52-2AB8-4C10-8D2C-5B519F2E0BB3}"/>
          </ac:cxnSpMkLst>
        </pc:cxnChg>
        <pc:cxnChg chg="add mod">
          <ac:chgData name="walduch@gmail.com" userId="c4c51a5c429a4122" providerId="LiveId" clId="{7ABB31EE-4BD0-40A1-B343-5CA09F3C836D}" dt="2021-07-12T00:11:51.804" v="6327" actId="1038"/>
          <ac:cxnSpMkLst>
            <pc:docMk/>
            <pc:sldMk cId="3619676989" sldId="271"/>
            <ac:cxnSpMk id="29" creationId="{8CF5BC0B-8869-4FD7-A611-A413A63C1E62}"/>
          </ac:cxnSpMkLst>
        </pc:cxnChg>
        <pc:cxnChg chg="add mod">
          <ac:chgData name="walduch@gmail.com" userId="c4c51a5c429a4122" providerId="LiveId" clId="{7ABB31EE-4BD0-40A1-B343-5CA09F3C836D}" dt="2021-07-12T00:11:51.804" v="6327" actId="1038"/>
          <ac:cxnSpMkLst>
            <pc:docMk/>
            <pc:sldMk cId="3619676989" sldId="271"/>
            <ac:cxnSpMk id="33" creationId="{459E7742-5B86-4967-838C-0E72949A5E7F}"/>
          </ac:cxnSpMkLst>
        </pc:cxnChg>
        <pc:cxnChg chg="add del">
          <ac:chgData name="walduch@gmail.com" userId="c4c51a5c429a4122" providerId="LiveId" clId="{7ABB31EE-4BD0-40A1-B343-5CA09F3C836D}" dt="2021-07-11T20:15:41.347" v="1811" actId="478"/>
          <ac:cxnSpMkLst>
            <pc:docMk/>
            <pc:sldMk cId="3619676989" sldId="271"/>
            <ac:cxnSpMk id="38" creationId="{A6562601-E782-48C0-BF1D-ADD6B0AFE3AF}"/>
          </ac:cxnSpMkLst>
        </pc:cxnChg>
        <pc:cxnChg chg="add mod">
          <ac:chgData name="walduch@gmail.com" userId="c4c51a5c429a4122" providerId="LiveId" clId="{7ABB31EE-4BD0-40A1-B343-5CA09F3C836D}" dt="2021-07-12T00:11:51.804" v="6327" actId="1038"/>
          <ac:cxnSpMkLst>
            <pc:docMk/>
            <pc:sldMk cId="3619676989" sldId="271"/>
            <ac:cxnSpMk id="43" creationId="{CFE2F32D-AD04-4EC5-9A26-0BF1EC39B221}"/>
          </ac:cxnSpMkLst>
        </pc:cxnChg>
        <pc:cxnChg chg="add del mod">
          <ac:chgData name="walduch@gmail.com" userId="c4c51a5c429a4122" providerId="LiveId" clId="{7ABB31EE-4BD0-40A1-B343-5CA09F3C836D}" dt="2021-07-11T20:16:43.450" v="1818" actId="478"/>
          <ac:cxnSpMkLst>
            <pc:docMk/>
            <pc:sldMk cId="3619676989" sldId="271"/>
            <ac:cxnSpMk id="46" creationId="{A4576E73-ECAA-4399-899A-644D8CB37997}"/>
          </ac:cxnSpMkLst>
        </pc:cxnChg>
        <pc:cxnChg chg="add mod">
          <ac:chgData name="walduch@gmail.com" userId="c4c51a5c429a4122" providerId="LiveId" clId="{7ABB31EE-4BD0-40A1-B343-5CA09F3C836D}" dt="2021-07-12T00:11:51.804" v="6327" actId="1038"/>
          <ac:cxnSpMkLst>
            <pc:docMk/>
            <pc:sldMk cId="3619676989" sldId="271"/>
            <ac:cxnSpMk id="47" creationId="{7978DC32-A88D-437F-A9BD-2BC973561834}"/>
          </ac:cxnSpMkLst>
        </pc:cxnChg>
        <pc:cxnChg chg="add mod">
          <ac:chgData name="walduch@gmail.com" userId="c4c51a5c429a4122" providerId="LiveId" clId="{7ABB31EE-4BD0-40A1-B343-5CA09F3C836D}" dt="2021-07-12T00:11:51.804" v="6327" actId="1038"/>
          <ac:cxnSpMkLst>
            <pc:docMk/>
            <pc:sldMk cId="3619676989" sldId="271"/>
            <ac:cxnSpMk id="49" creationId="{9F9A9AC7-9761-4215-987A-4F066A6B7915}"/>
          </ac:cxnSpMkLst>
        </pc:cxnChg>
        <pc:cxnChg chg="add del mod">
          <ac:chgData name="walduch@gmail.com" userId="c4c51a5c429a4122" providerId="LiveId" clId="{7ABB31EE-4BD0-40A1-B343-5CA09F3C836D}" dt="2021-07-12T00:17:28.052" v="6377" actId="478"/>
          <ac:cxnSpMkLst>
            <pc:docMk/>
            <pc:sldMk cId="3619676989" sldId="271"/>
            <ac:cxnSpMk id="61" creationId="{368CE3FB-E7C3-4D56-BD70-53C0B0112539}"/>
          </ac:cxnSpMkLst>
        </pc:cxnChg>
        <pc:cxnChg chg="add mod">
          <ac:chgData name="walduch@gmail.com" userId="c4c51a5c429a4122" providerId="LiveId" clId="{7ABB31EE-4BD0-40A1-B343-5CA09F3C836D}" dt="2021-07-12T00:17:12.389" v="6376" actId="1582"/>
          <ac:cxnSpMkLst>
            <pc:docMk/>
            <pc:sldMk cId="3619676989" sldId="271"/>
            <ac:cxnSpMk id="8199" creationId="{1BCDA0F8-731B-4E4F-9CD7-5D0DD8173275}"/>
          </ac:cxnSpMkLst>
        </pc:cxnChg>
      </pc:sldChg>
      <pc:sldChg chg="add del">
        <pc:chgData name="walduch@gmail.com" userId="c4c51a5c429a4122" providerId="LiveId" clId="{7ABB31EE-4BD0-40A1-B343-5CA09F3C836D}" dt="2021-07-11T22:58:25.772" v="4321" actId="47"/>
        <pc:sldMkLst>
          <pc:docMk/>
          <pc:sldMk cId="1526884972" sldId="272"/>
        </pc:sldMkLst>
      </pc:sldChg>
      <pc:sldChg chg="addSp delSp modSp new del mod ord setBg delDesignElem modShow">
        <pc:chgData name="walduch@gmail.com" userId="c4c51a5c429a4122" providerId="LiveId" clId="{7ABB31EE-4BD0-40A1-B343-5CA09F3C836D}" dt="2021-07-12T09:48:22.233" v="6910" actId="47"/>
        <pc:sldMkLst>
          <pc:docMk/>
          <pc:sldMk cId="800360703" sldId="273"/>
        </pc:sldMkLst>
        <pc:spChg chg="del">
          <ac:chgData name="walduch@gmail.com" userId="c4c51a5c429a4122" providerId="LiveId" clId="{7ABB31EE-4BD0-40A1-B343-5CA09F3C836D}" dt="2021-07-11T17:34:00.986" v="1424" actId="478"/>
          <ac:spMkLst>
            <pc:docMk/>
            <pc:sldMk cId="800360703" sldId="273"/>
            <ac:spMk id="2" creationId="{AE27B81E-8A5E-4A3C-A3CC-FF2BAE37D1F2}"/>
          </ac:spMkLst>
        </pc:spChg>
        <pc:spChg chg="del">
          <ac:chgData name="walduch@gmail.com" userId="c4c51a5c429a4122" providerId="LiveId" clId="{7ABB31EE-4BD0-40A1-B343-5CA09F3C836D}" dt="2021-07-11T17:33:58.866" v="1423" actId="478"/>
          <ac:spMkLst>
            <pc:docMk/>
            <pc:sldMk cId="800360703" sldId="273"/>
            <ac:spMk id="3" creationId="{CF8F9E0B-963A-418F-A06D-F53E465CC94B}"/>
          </ac:spMkLst>
        </pc:spChg>
        <pc:spChg chg="mod ord">
          <ac:chgData name="walduch@gmail.com" userId="c4c51a5c429a4122" providerId="LiveId" clId="{7ABB31EE-4BD0-40A1-B343-5CA09F3C836D}" dt="2021-07-11T23:00:57.624" v="4383"/>
          <ac:spMkLst>
            <pc:docMk/>
            <pc:sldMk cId="800360703" sldId="273"/>
            <ac:spMk id="4" creationId="{A83A6D95-06AC-4866-A459-D4A0B6F0FA72}"/>
          </ac:spMkLst>
        </pc:spChg>
        <pc:spChg chg="add del">
          <ac:chgData name="walduch@gmail.com" userId="c4c51a5c429a4122" providerId="LiveId" clId="{7ABB31EE-4BD0-40A1-B343-5CA09F3C836D}" dt="2021-07-11T17:34:23.417" v="1427" actId="26606"/>
          <ac:spMkLst>
            <pc:docMk/>
            <pc:sldMk cId="800360703" sldId="273"/>
            <ac:spMk id="71" creationId="{B670DBD5-770C-4383-9F54-5B86E86BD5BB}"/>
          </ac:spMkLst>
        </pc:spChg>
        <pc:spChg chg="add del">
          <ac:chgData name="walduch@gmail.com" userId="c4c51a5c429a4122" providerId="LiveId" clId="{7ABB31EE-4BD0-40A1-B343-5CA09F3C836D}" dt="2021-07-11T17:39:10.328" v="1441" actId="26606"/>
          <ac:spMkLst>
            <pc:docMk/>
            <pc:sldMk cId="800360703" sldId="273"/>
            <ac:spMk id="75" creationId="{9527FCEA-6143-4C5E-8C45-8AC9237ADE89}"/>
          </ac:spMkLst>
        </pc:spChg>
        <pc:spChg chg="add del">
          <ac:chgData name="walduch@gmail.com" userId="c4c51a5c429a4122" providerId="LiveId" clId="{7ABB31EE-4BD0-40A1-B343-5CA09F3C836D}" dt="2021-07-11T17:39:10.328" v="1441" actId="26606"/>
          <ac:spMkLst>
            <pc:docMk/>
            <pc:sldMk cId="800360703" sldId="273"/>
            <ac:spMk id="77" creationId="{1A9F23AD-7A55-49F3-A3EC-743F47F36B0E}"/>
          </ac:spMkLst>
        </pc:spChg>
        <pc:spChg chg="add del">
          <ac:chgData name="walduch@gmail.com" userId="c4c51a5c429a4122" providerId="LiveId" clId="{7ABB31EE-4BD0-40A1-B343-5CA09F3C836D}" dt="2021-07-11T17:39:10.328" v="1441" actId="26606"/>
          <ac:spMkLst>
            <pc:docMk/>
            <pc:sldMk cId="800360703" sldId="273"/>
            <ac:spMk id="79" creationId="{D7D9F91F-72C9-4DB9-ABD0-A8180D8262D5}"/>
          </ac:spMkLst>
        </pc:spChg>
        <pc:spChg chg="add del">
          <ac:chgData name="walduch@gmail.com" userId="c4c51a5c429a4122" providerId="LiveId" clId="{7ABB31EE-4BD0-40A1-B343-5CA09F3C836D}" dt="2021-07-11T17:39:10.328" v="1441" actId="26606"/>
          <ac:spMkLst>
            <pc:docMk/>
            <pc:sldMk cId="800360703" sldId="273"/>
            <ac:spMk id="81" creationId="{BE016956-CE9F-4946-8834-A8BC3529D0F6}"/>
          </ac:spMkLst>
        </pc:spChg>
        <pc:picChg chg="add del mod">
          <ac:chgData name="walduch@gmail.com" userId="c4c51a5c429a4122" providerId="LiveId" clId="{7ABB31EE-4BD0-40A1-B343-5CA09F3C836D}" dt="2021-07-11T17:37:56.333" v="1437" actId="478"/>
          <ac:picMkLst>
            <pc:docMk/>
            <pc:sldMk cId="800360703" sldId="273"/>
            <ac:picMk id="6" creationId="{A4FDD00F-FC1F-460A-9454-46AD8E1B9DB2}"/>
          </ac:picMkLst>
        </pc:picChg>
        <pc:picChg chg="add mod ord">
          <ac:chgData name="walduch@gmail.com" userId="c4c51a5c429a4122" providerId="LiveId" clId="{7ABB31EE-4BD0-40A1-B343-5CA09F3C836D}" dt="2021-07-11T17:42:11.226" v="1466" actId="26606"/>
          <ac:picMkLst>
            <pc:docMk/>
            <pc:sldMk cId="800360703" sldId="273"/>
            <ac:picMk id="5122" creationId="{ADA62AF3-BBEB-4B48-8458-CDFD62F55B12}"/>
          </ac:picMkLst>
        </pc:picChg>
        <pc:picChg chg="add mod ord">
          <ac:chgData name="walduch@gmail.com" userId="c4c51a5c429a4122" providerId="LiveId" clId="{7ABB31EE-4BD0-40A1-B343-5CA09F3C836D}" dt="2021-07-11T17:42:11.226" v="1466" actId="26606"/>
          <ac:picMkLst>
            <pc:docMk/>
            <pc:sldMk cId="800360703" sldId="273"/>
            <ac:picMk id="5124" creationId="{188BBDC2-753E-4E21-8B4E-197DDC113A72}"/>
          </ac:picMkLst>
        </pc:picChg>
        <pc:picChg chg="add mod ord">
          <ac:chgData name="walduch@gmail.com" userId="c4c51a5c429a4122" providerId="LiveId" clId="{7ABB31EE-4BD0-40A1-B343-5CA09F3C836D}" dt="2021-07-11T17:42:11.226" v="1466" actId="26606"/>
          <ac:picMkLst>
            <pc:docMk/>
            <pc:sldMk cId="800360703" sldId="273"/>
            <ac:picMk id="5126" creationId="{C68F765B-E36C-4BF5-8AFD-A2106729CFA0}"/>
          </ac:picMkLst>
        </pc:picChg>
        <pc:picChg chg="add mod ord">
          <ac:chgData name="walduch@gmail.com" userId="c4c51a5c429a4122" providerId="LiveId" clId="{7ABB31EE-4BD0-40A1-B343-5CA09F3C836D}" dt="2021-07-11T17:42:11.226" v="1466" actId="26606"/>
          <ac:picMkLst>
            <pc:docMk/>
            <pc:sldMk cId="800360703" sldId="273"/>
            <ac:picMk id="5128" creationId="{49DA3F37-B61D-4263-B4A3-B78F6900C692}"/>
          </ac:picMkLst>
        </pc:picChg>
        <pc:cxnChg chg="add del">
          <ac:chgData name="walduch@gmail.com" userId="c4c51a5c429a4122" providerId="LiveId" clId="{7ABB31EE-4BD0-40A1-B343-5CA09F3C836D}" dt="2021-07-11T17:42:11.226" v="1466" actId="26606"/>
          <ac:cxnSpMkLst>
            <pc:docMk/>
            <pc:sldMk cId="800360703" sldId="273"/>
            <ac:cxnSpMk id="83" creationId="{28CA55E4-1295-45C8-BA05-5A9E705B749A}"/>
          </ac:cxnSpMkLst>
        </pc:cxnChg>
        <pc:cxnChg chg="add del">
          <ac:chgData name="walduch@gmail.com" userId="c4c51a5c429a4122" providerId="LiveId" clId="{7ABB31EE-4BD0-40A1-B343-5CA09F3C836D}" dt="2021-07-11T17:42:11.226" v="1466" actId="26606"/>
          <ac:cxnSpMkLst>
            <pc:docMk/>
            <pc:sldMk cId="800360703" sldId="273"/>
            <ac:cxnSpMk id="85" creationId="{08C5794E-A9A1-4A23-AF68-C79A7822334C}"/>
          </ac:cxnSpMkLst>
        </pc:cxnChg>
        <pc:cxnChg chg="add del">
          <ac:chgData name="walduch@gmail.com" userId="c4c51a5c429a4122" providerId="LiveId" clId="{7ABB31EE-4BD0-40A1-B343-5CA09F3C836D}" dt="2021-07-11T17:42:11.229" v="1467" actId="26606"/>
          <ac:cxnSpMkLst>
            <pc:docMk/>
            <pc:sldMk cId="800360703" sldId="273"/>
            <ac:cxnSpMk id="5130" creationId="{50DA1EB8-87CF-4588-A1FD-4756F9A28F6B}"/>
          </ac:cxnSpMkLst>
        </pc:cxnChg>
        <pc:cxnChg chg="add del">
          <ac:chgData name="walduch@gmail.com" userId="c4c51a5c429a4122" providerId="LiveId" clId="{7ABB31EE-4BD0-40A1-B343-5CA09F3C836D}" dt="2021-07-11T17:42:11.229" v="1467" actId="26606"/>
          <ac:cxnSpMkLst>
            <pc:docMk/>
            <pc:sldMk cId="800360703" sldId="273"/>
            <ac:cxnSpMk id="5131" creationId="{D7A4E378-EA57-47B9-B1EB-58B998F6CFFB}"/>
          </ac:cxnSpMkLst>
        </pc:cxnChg>
        <pc:cxnChg chg="add del">
          <ac:chgData name="walduch@gmail.com" userId="c4c51a5c429a4122" providerId="LiveId" clId="{7ABB31EE-4BD0-40A1-B343-5CA09F3C836D}" dt="2021-07-11T17:42:11.229" v="1467" actId="26606"/>
          <ac:cxnSpMkLst>
            <pc:docMk/>
            <pc:sldMk cId="800360703" sldId="273"/>
            <ac:cxnSpMk id="5132" creationId="{D2B31ED6-76F0-425A-9A41-C947AEF9C145}"/>
          </ac:cxnSpMkLst>
        </pc:cxnChg>
        <pc:cxnChg chg="add del">
          <ac:chgData name="walduch@gmail.com" userId="c4c51a5c429a4122" providerId="LiveId" clId="{7ABB31EE-4BD0-40A1-B343-5CA09F3C836D}" dt="2021-07-11T17:42:11.226" v="1466" actId="26606"/>
          <ac:cxnSpMkLst>
            <pc:docMk/>
            <pc:sldMk cId="800360703" sldId="273"/>
            <ac:cxnSpMk id="5134" creationId="{91B6081D-D3E8-4209-B85B-EB1C655A6272}"/>
          </ac:cxnSpMkLst>
        </pc:cxnChg>
        <pc:cxnChg chg="add del">
          <ac:chgData name="walduch@gmail.com" userId="c4c51a5c429a4122" providerId="LiveId" clId="{7ABB31EE-4BD0-40A1-B343-5CA09F3C836D}" dt="2021-07-11T23:00:01.519" v="4356"/>
          <ac:cxnSpMkLst>
            <pc:docMk/>
            <pc:sldMk cId="800360703" sldId="273"/>
            <ac:cxnSpMk id="5136" creationId="{50DA1EB8-87CF-4588-A1FD-4756F9A28F6B}"/>
          </ac:cxnSpMkLst>
        </pc:cxnChg>
        <pc:cxnChg chg="add del">
          <ac:chgData name="walduch@gmail.com" userId="c4c51a5c429a4122" providerId="LiveId" clId="{7ABB31EE-4BD0-40A1-B343-5CA09F3C836D}" dt="2021-07-11T23:00:01.519" v="4356"/>
          <ac:cxnSpMkLst>
            <pc:docMk/>
            <pc:sldMk cId="800360703" sldId="273"/>
            <ac:cxnSpMk id="5137" creationId="{D7A4E378-EA57-47B9-B1EB-58B998F6CFFB}"/>
          </ac:cxnSpMkLst>
        </pc:cxnChg>
        <pc:cxnChg chg="add del">
          <ac:chgData name="walduch@gmail.com" userId="c4c51a5c429a4122" providerId="LiveId" clId="{7ABB31EE-4BD0-40A1-B343-5CA09F3C836D}" dt="2021-07-11T23:00:01.519" v="4356"/>
          <ac:cxnSpMkLst>
            <pc:docMk/>
            <pc:sldMk cId="800360703" sldId="273"/>
            <ac:cxnSpMk id="5138" creationId="{D2B31ED6-76F0-425A-9A41-C947AEF9C145}"/>
          </ac:cxnSpMkLst>
        </pc:cxnChg>
      </pc:sldChg>
      <pc:sldChg chg="addSp delSp modSp new mod ord setBg">
        <pc:chgData name="walduch@gmail.com" userId="c4c51a5c429a4122" providerId="LiveId" clId="{7ABB31EE-4BD0-40A1-B343-5CA09F3C836D}" dt="2021-07-12T00:21:23.068" v="6485" actId="26606"/>
        <pc:sldMkLst>
          <pc:docMk/>
          <pc:sldMk cId="366423955" sldId="274"/>
        </pc:sldMkLst>
        <pc:spChg chg="mod">
          <ac:chgData name="walduch@gmail.com" userId="c4c51a5c429a4122" providerId="LiveId" clId="{7ABB31EE-4BD0-40A1-B343-5CA09F3C836D}" dt="2021-07-12T00:21:23.068" v="6485" actId="26606"/>
          <ac:spMkLst>
            <pc:docMk/>
            <pc:sldMk cId="366423955" sldId="274"/>
            <ac:spMk id="2" creationId="{35438ABC-6073-42F6-BA05-D939383ECBFF}"/>
          </ac:spMkLst>
        </pc:spChg>
        <pc:spChg chg="del mod">
          <ac:chgData name="walduch@gmail.com" userId="c4c51a5c429a4122" providerId="LiveId" clId="{7ABB31EE-4BD0-40A1-B343-5CA09F3C836D}" dt="2021-07-11T20:52:21.341" v="2930" actId="12084"/>
          <ac:spMkLst>
            <pc:docMk/>
            <pc:sldMk cId="366423955" sldId="274"/>
            <ac:spMk id="3" creationId="{4D477D10-7CE1-44F4-8177-4DB124986787}"/>
          </ac:spMkLst>
        </pc:spChg>
        <pc:spChg chg="mod">
          <ac:chgData name="walduch@gmail.com" userId="c4c51a5c429a4122" providerId="LiveId" clId="{7ABB31EE-4BD0-40A1-B343-5CA09F3C836D}" dt="2021-07-12T00:21:23.068" v="6485" actId="26606"/>
          <ac:spMkLst>
            <pc:docMk/>
            <pc:sldMk cId="366423955" sldId="274"/>
            <ac:spMk id="4" creationId="{297F3497-699B-4EE4-BDF3-07BD5C7EF55A}"/>
          </ac:spMkLst>
        </pc:spChg>
        <pc:spChg chg="add del">
          <ac:chgData name="walduch@gmail.com" userId="c4c51a5c429a4122" providerId="LiveId" clId="{7ABB31EE-4BD0-40A1-B343-5CA09F3C836D}" dt="2021-07-12T00:21:19.020" v="6483" actId="26606"/>
          <ac:spMkLst>
            <pc:docMk/>
            <pc:sldMk cId="366423955" sldId="274"/>
            <ac:spMk id="10" creationId="{FB5993E2-C02B-4335-ABA5-D8EC465551E3}"/>
          </ac:spMkLst>
        </pc:spChg>
        <pc:spChg chg="add del">
          <ac:chgData name="walduch@gmail.com" userId="c4c51a5c429a4122" providerId="LiveId" clId="{7ABB31EE-4BD0-40A1-B343-5CA09F3C836D}" dt="2021-07-12T00:21:19.020" v="6483" actId="26606"/>
          <ac:spMkLst>
            <pc:docMk/>
            <pc:sldMk cId="366423955" sldId="274"/>
            <ac:spMk id="12" creationId="{C0B801A2-5622-4BE8-9AD2-C337A2CD0022}"/>
          </ac:spMkLst>
        </pc:spChg>
        <pc:spChg chg="add del">
          <ac:chgData name="walduch@gmail.com" userId="c4c51a5c429a4122" providerId="LiveId" clId="{7ABB31EE-4BD0-40A1-B343-5CA09F3C836D}" dt="2021-07-12T00:21:19.020" v="6483" actId="26606"/>
          <ac:spMkLst>
            <pc:docMk/>
            <pc:sldMk cId="366423955" sldId="274"/>
            <ac:spMk id="14" creationId="{B7AF614F-5BC3-4086-99F5-B87C5847A071}"/>
          </ac:spMkLst>
        </pc:spChg>
        <pc:graphicFrameChg chg="add mod ord modGraphic">
          <ac:chgData name="walduch@gmail.com" userId="c4c51a5c429a4122" providerId="LiveId" clId="{7ABB31EE-4BD0-40A1-B343-5CA09F3C836D}" dt="2021-07-12T00:21:23.068" v="6485" actId="26606"/>
          <ac:graphicFrameMkLst>
            <pc:docMk/>
            <pc:sldMk cId="366423955" sldId="274"/>
            <ac:graphicFrameMk id="5" creationId="{EDB6DED2-0E74-4BF6-B38F-A2144D8FA1F8}"/>
          </ac:graphicFrameMkLst>
        </pc:graphicFrameChg>
      </pc:sldChg>
      <pc:sldChg chg="addSp delSp modSp new mod ord setBg delDesignElem">
        <pc:chgData name="walduch@gmail.com" userId="c4c51a5c429a4122" providerId="LiveId" clId="{7ABB31EE-4BD0-40A1-B343-5CA09F3C836D}" dt="2021-07-12T09:49:33.016" v="6921"/>
        <pc:sldMkLst>
          <pc:docMk/>
          <pc:sldMk cId="2400647145" sldId="275"/>
        </pc:sldMkLst>
        <pc:spChg chg="mod">
          <ac:chgData name="walduch@gmail.com" userId="c4c51a5c429a4122" providerId="LiveId" clId="{7ABB31EE-4BD0-40A1-B343-5CA09F3C836D}" dt="2021-07-12T01:09:10.559" v="6740" actId="404"/>
          <ac:spMkLst>
            <pc:docMk/>
            <pc:sldMk cId="2400647145" sldId="275"/>
            <ac:spMk id="2" creationId="{93A6AFF6-58E2-444C-A6C6-9CC6463FF628}"/>
          </ac:spMkLst>
        </pc:spChg>
        <pc:spChg chg="del">
          <ac:chgData name="walduch@gmail.com" userId="c4c51a5c429a4122" providerId="LiveId" clId="{7ABB31EE-4BD0-40A1-B343-5CA09F3C836D}" dt="2021-07-11T20:55:29.239" v="3087" actId="478"/>
          <ac:spMkLst>
            <pc:docMk/>
            <pc:sldMk cId="2400647145" sldId="275"/>
            <ac:spMk id="3" creationId="{A2F50091-0181-4FD9-BAF8-CAB00DDBE082}"/>
          </ac:spMkLst>
        </pc:spChg>
        <pc:spChg chg="mod ord">
          <ac:chgData name="walduch@gmail.com" userId="c4c51a5c429a4122" providerId="LiveId" clId="{7ABB31EE-4BD0-40A1-B343-5CA09F3C836D}" dt="2021-07-12T00:33:21.889" v="6686" actId="26606"/>
          <ac:spMkLst>
            <pc:docMk/>
            <pc:sldMk cId="2400647145" sldId="275"/>
            <ac:spMk id="4" creationId="{E64F44DE-D29B-4564-AA59-88941472FDD0}"/>
          </ac:spMkLst>
        </pc:spChg>
        <pc:spChg chg="add del">
          <ac:chgData name="walduch@gmail.com" userId="c4c51a5c429a4122" providerId="LiveId" clId="{7ABB31EE-4BD0-40A1-B343-5CA09F3C836D}" dt="2021-07-12T00:33:19.406" v="6681" actId="26606"/>
          <ac:spMkLst>
            <pc:docMk/>
            <pc:sldMk cId="2400647145" sldId="275"/>
            <ac:spMk id="8" creationId="{4E4490D0-3672-446A-AC12-B4830333BDDD}"/>
          </ac:spMkLst>
        </pc:spChg>
        <pc:spChg chg="add del">
          <ac:chgData name="walduch@gmail.com" userId="c4c51a5c429a4122" providerId="LiveId" clId="{7ABB31EE-4BD0-40A1-B343-5CA09F3C836D}" dt="2021-07-12T00:33:19.406" v="6681" actId="26606"/>
          <ac:spMkLst>
            <pc:docMk/>
            <pc:sldMk cId="2400647145" sldId="275"/>
            <ac:spMk id="9" creationId="{39CB82C2-DF65-4EC1-8280-F201D50F570B}"/>
          </ac:spMkLst>
        </pc:spChg>
        <pc:spChg chg="add del">
          <ac:chgData name="walduch@gmail.com" userId="c4c51a5c429a4122" providerId="LiveId" clId="{7ABB31EE-4BD0-40A1-B343-5CA09F3C836D}" dt="2021-07-11T20:56:10.810" v="3092" actId="26606"/>
          <ac:spMkLst>
            <pc:docMk/>
            <pc:sldMk cId="2400647145" sldId="275"/>
            <ac:spMk id="11" creationId="{68AF5748-FED8-45BA-8631-26D1D10F3246}"/>
          </ac:spMkLst>
        </pc:spChg>
        <pc:spChg chg="add del">
          <ac:chgData name="walduch@gmail.com" userId="c4c51a5c429a4122" providerId="LiveId" clId="{7ABB31EE-4BD0-40A1-B343-5CA09F3C836D}" dt="2021-07-12T00:33:19.406" v="6681" actId="26606"/>
          <ac:spMkLst>
            <pc:docMk/>
            <pc:sldMk cId="2400647145" sldId="275"/>
            <ac:spMk id="12" creationId="{FA4CD5CB-D209-4D70-8CA4-629731C59219}"/>
          </ac:spMkLst>
        </pc:spChg>
        <pc:spChg chg="add del">
          <ac:chgData name="walduch@gmail.com" userId="c4c51a5c429a4122" providerId="LiveId" clId="{7ABB31EE-4BD0-40A1-B343-5CA09F3C836D}" dt="2021-07-11T20:56:10.810" v="3092" actId="26606"/>
          <ac:spMkLst>
            <pc:docMk/>
            <pc:sldMk cId="2400647145" sldId="275"/>
            <ac:spMk id="13" creationId="{AF2F604E-43BE-4DC3-B983-E071523364F8}"/>
          </ac:spMkLst>
        </pc:spChg>
        <pc:spChg chg="add del">
          <ac:chgData name="walduch@gmail.com" userId="c4c51a5c429a4122" providerId="LiveId" clId="{7ABB31EE-4BD0-40A1-B343-5CA09F3C836D}" dt="2021-07-11T20:56:10.810" v="3092" actId="26606"/>
          <ac:spMkLst>
            <pc:docMk/>
            <pc:sldMk cId="2400647145" sldId="275"/>
            <ac:spMk id="15" creationId="{08C9B587-E65E-4B52-B37C-ABEBB6E87928}"/>
          </ac:spMkLst>
        </pc:spChg>
        <pc:spChg chg="add del">
          <ac:chgData name="walduch@gmail.com" userId="c4c51a5c429a4122" providerId="LiveId" clId="{7ABB31EE-4BD0-40A1-B343-5CA09F3C836D}" dt="2021-07-11T23:00:01.519" v="4356"/>
          <ac:spMkLst>
            <pc:docMk/>
            <pc:sldMk cId="2400647145" sldId="275"/>
            <ac:spMk id="17" creationId="{665DBBEF-238B-476B-96AB-8AAC3224ECEA}"/>
          </ac:spMkLst>
        </pc:spChg>
        <pc:spChg chg="add del">
          <ac:chgData name="walduch@gmail.com" userId="c4c51a5c429a4122" providerId="LiveId" clId="{7ABB31EE-4BD0-40A1-B343-5CA09F3C836D}" dt="2021-07-11T23:00:01.519" v="4356"/>
          <ac:spMkLst>
            <pc:docMk/>
            <pc:sldMk cId="2400647145" sldId="275"/>
            <ac:spMk id="18" creationId="{3FCFB1DE-0B7E-48CC-BA90-B2AB0889F9D6}"/>
          </ac:spMkLst>
        </pc:spChg>
        <pc:spChg chg="add del">
          <ac:chgData name="walduch@gmail.com" userId="c4c51a5c429a4122" providerId="LiveId" clId="{7ABB31EE-4BD0-40A1-B343-5CA09F3C836D}" dt="2021-07-12T00:33:19.406" v="6681" actId="26606"/>
          <ac:spMkLst>
            <pc:docMk/>
            <pc:sldMk cId="2400647145" sldId="275"/>
            <ac:spMk id="21" creationId="{B4C27B90-DF2B-4D00-BA07-18ED774CD2F1}"/>
          </ac:spMkLst>
        </pc:spChg>
        <pc:spChg chg="add del">
          <ac:chgData name="walduch@gmail.com" userId="c4c51a5c429a4122" providerId="LiveId" clId="{7ABB31EE-4BD0-40A1-B343-5CA09F3C836D}" dt="2021-07-12T00:33:19.406" v="6681" actId="26606"/>
          <ac:spMkLst>
            <pc:docMk/>
            <pc:sldMk cId="2400647145" sldId="275"/>
            <ac:spMk id="23" creationId="{593ACC25-C262-417A-8AA9-0641C772BDB6}"/>
          </ac:spMkLst>
        </pc:spChg>
        <pc:spChg chg="add del">
          <ac:chgData name="walduch@gmail.com" userId="c4c51a5c429a4122" providerId="LiveId" clId="{7ABB31EE-4BD0-40A1-B343-5CA09F3C836D}" dt="2021-07-12T00:33:20.672" v="6683" actId="26606"/>
          <ac:spMkLst>
            <pc:docMk/>
            <pc:sldMk cId="2400647145" sldId="275"/>
            <ac:spMk id="25" creationId="{4E4490D0-3672-446A-AC12-B4830333BDDD}"/>
          </ac:spMkLst>
        </pc:spChg>
        <pc:spChg chg="add del">
          <ac:chgData name="walduch@gmail.com" userId="c4c51a5c429a4122" providerId="LiveId" clId="{7ABB31EE-4BD0-40A1-B343-5CA09F3C836D}" dt="2021-07-12T00:33:20.672" v="6683" actId="26606"/>
          <ac:spMkLst>
            <pc:docMk/>
            <pc:sldMk cId="2400647145" sldId="275"/>
            <ac:spMk id="26" creationId="{39CB82C2-DF65-4EC1-8280-F201D50F570B}"/>
          </ac:spMkLst>
        </pc:spChg>
        <pc:spChg chg="add del">
          <ac:chgData name="walduch@gmail.com" userId="c4c51a5c429a4122" providerId="LiveId" clId="{7ABB31EE-4BD0-40A1-B343-5CA09F3C836D}" dt="2021-07-12T00:33:20.672" v="6683" actId="26606"/>
          <ac:spMkLst>
            <pc:docMk/>
            <pc:sldMk cId="2400647145" sldId="275"/>
            <ac:spMk id="28" creationId="{EB1836F0-F9E0-4D93-9BDD-7EEC6EA05F7B}"/>
          </ac:spMkLst>
        </pc:spChg>
        <pc:spChg chg="add del">
          <ac:chgData name="walduch@gmail.com" userId="c4c51a5c429a4122" providerId="LiveId" clId="{7ABB31EE-4BD0-40A1-B343-5CA09F3C836D}" dt="2021-07-12T00:33:20.672" v="6683" actId="26606"/>
          <ac:spMkLst>
            <pc:docMk/>
            <pc:sldMk cId="2400647145" sldId="275"/>
            <ac:spMk id="30" creationId="{6D2F28D1-82F9-40FE-935C-85ECF7660D2D}"/>
          </ac:spMkLst>
        </pc:spChg>
        <pc:spChg chg="add del">
          <ac:chgData name="walduch@gmail.com" userId="c4c51a5c429a4122" providerId="LiveId" clId="{7ABB31EE-4BD0-40A1-B343-5CA09F3C836D}" dt="2021-07-12T00:33:20.672" v="6683" actId="26606"/>
          <ac:spMkLst>
            <pc:docMk/>
            <pc:sldMk cId="2400647145" sldId="275"/>
            <ac:spMk id="31" creationId="{4B670E93-2F53-48FC-AB6C-E99E22D17F31}"/>
          </ac:spMkLst>
        </pc:spChg>
        <pc:spChg chg="add del">
          <ac:chgData name="walduch@gmail.com" userId="c4c51a5c429a4122" providerId="LiveId" clId="{7ABB31EE-4BD0-40A1-B343-5CA09F3C836D}" dt="2021-07-12T00:33:21.879" v="6685" actId="26606"/>
          <ac:spMkLst>
            <pc:docMk/>
            <pc:sldMk cId="2400647145" sldId="275"/>
            <ac:spMk id="33" creationId="{4E4490D0-3672-446A-AC12-B4830333BDDD}"/>
          </ac:spMkLst>
        </pc:spChg>
        <pc:spChg chg="add del">
          <ac:chgData name="walduch@gmail.com" userId="c4c51a5c429a4122" providerId="LiveId" clId="{7ABB31EE-4BD0-40A1-B343-5CA09F3C836D}" dt="2021-07-12T00:33:21.879" v="6685" actId="26606"/>
          <ac:spMkLst>
            <pc:docMk/>
            <pc:sldMk cId="2400647145" sldId="275"/>
            <ac:spMk id="34" creationId="{39CB82C2-DF65-4EC1-8280-F201D50F570B}"/>
          </ac:spMkLst>
        </pc:spChg>
        <pc:spChg chg="add del">
          <ac:chgData name="walduch@gmail.com" userId="c4c51a5c429a4122" providerId="LiveId" clId="{7ABB31EE-4BD0-40A1-B343-5CA09F3C836D}" dt="2021-07-12T00:33:21.879" v="6685" actId="26606"/>
          <ac:spMkLst>
            <pc:docMk/>
            <pc:sldMk cId="2400647145" sldId="275"/>
            <ac:spMk id="36" creationId="{5A1B47C8-47A0-4A88-8830-6DEA3B5DE392}"/>
          </ac:spMkLst>
        </pc:spChg>
        <pc:spChg chg="add del">
          <ac:chgData name="walduch@gmail.com" userId="c4c51a5c429a4122" providerId="LiveId" clId="{7ABB31EE-4BD0-40A1-B343-5CA09F3C836D}" dt="2021-07-12T00:33:21.879" v="6685" actId="26606"/>
          <ac:spMkLst>
            <pc:docMk/>
            <pc:sldMk cId="2400647145" sldId="275"/>
            <ac:spMk id="37" creationId="{984BBFDD-E720-4805-A9C8-129FBBF6DD70}"/>
          </ac:spMkLst>
        </pc:spChg>
        <pc:spChg chg="add del">
          <ac:chgData name="walduch@gmail.com" userId="c4c51a5c429a4122" providerId="LiveId" clId="{7ABB31EE-4BD0-40A1-B343-5CA09F3C836D}" dt="2021-07-12T00:33:21.879" v="6685" actId="26606"/>
          <ac:spMkLst>
            <pc:docMk/>
            <pc:sldMk cId="2400647145" sldId="275"/>
            <ac:spMk id="38" creationId="{5AC4BE46-4A77-42FE-9D15-065CDB2F847C}"/>
          </ac:spMkLst>
        </pc:spChg>
        <pc:spChg chg="add">
          <ac:chgData name="walduch@gmail.com" userId="c4c51a5c429a4122" providerId="LiveId" clId="{7ABB31EE-4BD0-40A1-B343-5CA09F3C836D}" dt="2021-07-12T00:33:21.889" v="6686" actId="26606"/>
          <ac:spMkLst>
            <pc:docMk/>
            <pc:sldMk cId="2400647145" sldId="275"/>
            <ac:spMk id="40" creationId="{4E4490D0-3672-446A-AC12-B4830333BDDD}"/>
          </ac:spMkLst>
        </pc:spChg>
        <pc:spChg chg="add">
          <ac:chgData name="walduch@gmail.com" userId="c4c51a5c429a4122" providerId="LiveId" clId="{7ABB31EE-4BD0-40A1-B343-5CA09F3C836D}" dt="2021-07-12T00:33:21.889" v="6686" actId="26606"/>
          <ac:spMkLst>
            <pc:docMk/>
            <pc:sldMk cId="2400647145" sldId="275"/>
            <ac:spMk id="41" creationId="{39CB82C2-DF65-4EC1-8280-F201D50F570B}"/>
          </ac:spMkLst>
        </pc:spChg>
        <pc:spChg chg="add">
          <ac:chgData name="walduch@gmail.com" userId="c4c51a5c429a4122" providerId="LiveId" clId="{7ABB31EE-4BD0-40A1-B343-5CA09F3C836D}" dt="2021-07-12T00:33:21.889" v="6686" actId="26606"/>
          <ac:spMkLst>
            <pc:docMk/>
            <pc:sldMk cId="2400647145" sldId="275"/>
            <ac:spMk id="43" creationId="{FA4CD5CB-D209-4D70-8CA4-629731C59219}"/>
          </ac:spMkLst>
        </pc:spChg>
        <pc:spChg chg="add">
          <ac:chgData name="walduch@gmail.com" userId="c4c51a5c429a4122" providerId="LiveId" clId="{7ABB31EE-4BD0-40A1-B343-5CA09F3C836D}" dt="2021-07-12T00:33:21.889" v="6686" actId="26606"/>
          <ac:spMkLst>
            <pc:docMk/>
            <pc:sldMk cId="2400647145" sldId="275"/>
            <ac:spMk id="45" creationId="{B4C27B90-DF2B-4D00-BA07-18ED774CD2F1}"/>
          </ac:spMkLst>
        </pc:spChg>
        <pc:spChg chg="add">
          <ac:chgData name="walduch@gmail.com" userId="c4c51a5c429a4122" providerId="LiveId" clId="{7ABB31EE-4BD0-40A1-B343-5CA09F3C836D}" dt="2021-07-12T00:33:21.889" v="6686" actId="26606"/>
          <ac:spMkLst>
            <pc:docMk/>
            <pc:sldMk cId="2400647145" sldId="275"/>
            <ac:spMk id="46" creationId="{593ACC25-C262-417A-8AA9-0641C772BDB6}"/>
          </ac:spMkLst>
        </pc:spChg>
        <pc:picChg chg="add mod ord">
          <ac:chgData name="walduch@gmail.com" userId="c4c51a5c429a4122" providerId="LiveId" clId="{7ABB31EE-4BD0-40A1-B343-5CA09F3C836D}" dt="2021-07-12T00:33:21.889" v="6686" actId="26606"/>
          <ac:picMkLst>
            <pc:docMk/>
            <pc:sldMk cId="2400647145" sldId="275"/>
            <ac:picMk id="6" creationId="{DAB2383E-96EB-45B0-9E18-1D776AAA6361}"/>
          </ac:picMkLst>
        </pc:picChg>
        <pc:cxnChg chg="add del">
          <ac:chgData name="walduch@gmail.com" userId="c4c51a5c429a4122" providerId="LiveId" clId="{7ABB31EE-4BD0-40A1-B343-5CA09F3C836D}" dt="2021-07-12T00:33:19.406" v="6681" actId="26606"/>
          <ac:cxnSpMkLst>
            <pc:docMk/>
            <pc:sldMk cId="2400647145" sldId="275"/>
            <ac:cxnSpMk id="10" creationId="{7E1D4427-852B-4B37-8E76-0E9F1810BA2A}"/>
          </ac:cxnSpMkLst>
        </pc:cxnChg>
        <pc:cxnChg chg="add del">
          <ac:chgData name="walduch@gmail.com" userId="c4c51a5c429a4122" providerId="LiveId" clId="{7ABB31EE-4BD0-40A1-B343-5CA09F3C836D}" dt="2021-07-12T00:33:19.406" v="6681" actId="26606"/>
          <ac:cxnSpMkLst>
            <pc:docMk/>
            <pc:sldMk cId="2400647145" sldId="275"/>
            <ac:cxnSpMk id="19" creationId="{5C6A2BAE-B461-4B55-8E1F-0722ABDD1393}"/>
          </ac:cxnSpMkLst>
        </pc:cxnChg>
        <pc:cxnChg chg="add del">
          <ac:chgData name="walduch@gmail.com" userId="c4c51a5c429a4122" providerId="LiveId" clId="{7ABB31EE-4BD0-40A1-B343-5CA09F3C836D}" dt="2021-07-12T00:33:20.672" v="6683" actId="26606"/>
          <ac:cxnSpMkLst>
            <pc:docMk/>
            <pc:sldMk cId="2400647145" sldId="275"/>
            <ac:cxnSpMk id="27" creationId="{7E1D4427-852B-4B37-8E76-0E9F1810BA2A}"/>
          </ac:cxnSpMkLst>
        </pc:cxnChg>
        <pc:cxnChg chg="add del">
          <ac:chgData name="walduch@gmail.com" userId="c4c51a5c429a4122" providerId="LiveId" clId="{7ABB31EE-4BD0-40A1-B343-5CA09F3C836D}" dt="2021-07-12T00:33:20.672" v="6683" actId="26606"/>
          <ac:cxnSpMkLst>
            <pc:docMk/>
            <pc:sldMk cId="2400647145" sldId="275"/>
            <ac:cxnSpMk id="29" creationId="{7A49EFD3-A806-4D59-99F1-AA9AFAE4EF71}"/>
          </ac:cxnSpMkLst>
        </pc:cxnChg>
        <pc:cxnChg chg="add del">
          <ac:chgData name="walduch@gmail.com" userId="c4c51a5c429a4122" providerId="LiveId" clId="{7ABB31EE-4BD0-40A1-B343-5CA09F3C836D}" dt="2021-07-12T00:33:21.879" v="6685" actId="26606"/>
          <ac:cxnSpMkLst>
            <pc:docMk/>
            <pc:sldMk cId="2400647145" sldId="275"/>
            <ac:cxnSpMk id="35" creationId="{7E1D4427-852B-4B37-8E76-0E9F1810BA2A}"/>
          </ac:cxnSpMkLst>
        </pc:cxnChg>
        <pc:cxnChg chg="add">
          <ac:chgData name="walduch@gmail.com" userId="c4c51a5c429a4122" providerId="LiveId" clId="{7ABB31EE-4BD0-40A1-B343-5CA09F3C836D}" dt="2021-07-12T00:33:21.889" v="6686" actId="26606"/>
          <ac:cxnSpMkLst>
            <pc:docMk/>
            <pc:sldMk cId="2400647145" sldId="275"/>
            <ac:cxnSpMk id="42" creationId="{7E1D4427-852B-4B37-8E76-0E9F1810BA2A}"/>
          </ac:cxnSpMkLst>
        </pc:cxnChg>
        <pc:cxnChg chg="add">
          <ac:chgData name="walduch@gmail.com" userId="c4c51a5c429a4122" providerId="LiveId" clId="{7ABB31EE-4BD0-40A1-B343-5CA09F3C836D}" dt="2021-07-12T00:33:21.889" v="6686" actId="26606"/>
          <ac:cxnSpMkLst>
            <pc:docMk/>
            <pc:sldMk cId="2400647145" sldId="275"/>
            <ac:cxnSpMk id="44" creationId="{5C6A2BAE-B461-4B55-8E1F-0722ABDD1393}"/>
          </ac:cxnSpMkLst>
        </pc:cxnChg>
      </pc:sldChg>
      <pc:sldChg chg="addSp delSp modSp new mod ord setBg">
        <pc:chgData name="walduch@gmail.com" userId="c4c51a5c429a4122" providerId="LiveId" clId="{7ABB31EE-4BD0-40A1-B343-5CA09F3C836D}" dt="2021-07-12T09:49:08.238" v="6919"/>
        <pc:sldMkLst>
          <pc:docMk/>
          <pc:sldMk cId="3684526585" sldId="276"/>
        </pc:sldMkLst>
        <pc:spChg chg="mod">
          <ac:chgData name="walduch@gmail.com" userId="c4c51a5c429a4122" providerId="LiveId" clId="{7ABB31EE-4BD0-40A1-B343-5CA09F3C836D}" dt="2021-07-12T00:22:00.194" v="6488" actId="26606"/>
          <ac:spMkLst>
            <pc:docMk/>
            <pc:sldMk cId="3684526585" sldId="276"/>
            <ac:spMk id="2" creationId="{DFBCE926-0251-42D6-986C-355BABCE8C1C}"/>
          </ac:spMkLst>
        </pc:spChg>
        <pc:spChg chg="del">
          <ac:chgData name="walduch@gmail.com" userId="c4c51a5c429a4122" providerId="LiveId" clId="{7ABB31EE-4BD0-40A1-B343-5CA09F3C836D}" dt="2021-07-11T21:14:45.058" v="3115" actId="22"/>
          <ac:spMkLst>
            <pc:docMk/>
            <pc:sldMk cId="3684526585" sldId="276"/>
            <ac:spMk id="3" creationId="{2F6D9272-880D-44E5-BFB0-D2229124487A}"/>
          </ac:spMkLst>
        </pc:spChg>
        <pc:spChg chg="mod">
          <ac:chgData name="walduch@gmail.com" userId="c4c51a5c429a4122" providerId="LiveId" clId="{7ABB31EE-4BD0-40A1-B343-5CA09F3C836D}" dt="2021-07-12T00:22:00.194" v="6488" actId="26606"/>
          <ac:spMkLst>
            <pc:docMk/>
            <pc:sldMk cId="3684526585" sldId="276"/>
            <ac:spMk id="4" creationId="{0722D286-8E7A-42FA-8A82-FF0B49121AF6}"/>
          </ac:spMkLst>
        </pc:spChg>
        <pc:spChg chg="add del mod">
          <ac:chgData name="walduch@gmail.com" userId="c4c51a5c429a4122" providerId="LiveId" clId="{7ABB31EE-4BD0-40A1-B343-5CA09F3C836D}" dt="2021-07-11T21:30:59.868" v="3447" actId="478"/>
          <ac:spMkLst>
            <pc:docMk/>
            <pc:sldMk cId="3684526585" sldId="276"/>
            <ac:spMk id="7" creationId="{D09E8B98-AACC-44D2-A95B-3352A9AD0D81}"/>
          </ac:spMkLst>
        </pc:spChg>
        <pc:spChg chg="add mod">
          <ac:chgData name="walduch@gmail.com" userId="c4c51a5c429a4122" providerId="LiveId" clId="{7ABB31EE-4BD0-40A1-B343-5CA09F3C836D}" dt="2021-07-12T00:22:07.984" v="6489" actId="12"/>
          <ac:spMkLst>
            <pc:docMk/>
            <pc:sldMk cId="3684526585" sldId="276"/>
            <ac:spMk id="9" creationId="{168D64D1-3472-4645-916D-7AB30E57041D}"/>
          </ac:spMkLst>
        </pc:spChg>
        <pc:spChg chg="add">
          <ac:chgData name="walduch@gmail.com" userId="c4c51a5c429a4122" providerId="LiveId" clId="{7ABB31EE-4BD0-40A1-B343-5CA09F3C836D}" dt="2021-07-12T00:22:00.194" v="6488" actId="26606"/>
          <ac:spMkLst>
            <pc:docMk/>
            <pc:sldMk cId="3684526585" sldId="276"/>
            <ac:spMk id="18" creationId="{52ABB703-2B0E-4C3B-B4A2-F3973548E561}"/>
          </ac:spMkLst>
        </pc:spChg>
        <pc:spChg chg="add">
          <ac:chgData name="walduch@gmail.com" userId="c4c51a5c429a4122" providerId="LiveId" clId="{7ABB31EE-4BD0-40A1-B343-5CA09F3C836D}" dt="2021-07-12T00:22:00.194" v="6488" actId="26606"/>
          <ac:spMkLst>
            <pc:docMk/>
            <pc:sldMk cId="3684526585" sldId="276"/>
            <ac:spMk id="22" creationId="{E95DA498-D9A2-4DA9-B9DA-B3776E08CF7E}"/>
          </ac:spMkLst>
        </pc:spChg>
        <pc:spChg chg="add">
          <ac:chgData name="walduch@gmail.com" userId="c4c51a5c429a4122" providerId="LiveId" clId="{7ABB31EE-4BD0-40A1-B343-5CA09F3C836D}" dt="2021-07-12T00:22:00.194" v="6488" actId="26606"/>
          <ac:spMkLst>
            <pc:docMk/>
            <pc:sldMk cId="3684526585" sldId="276"/>
            <ac:spMk id="24" creationId="{82A73093-4B9D-420D-B17E-52293703A1D4}"/>
          </ac:spMkLst>
        </pc:spChg>
        <pc:picChg chg="add del mod ord">
          <ac:chgData name="walduch@gmail.com" userId="c4c51a5c429a4122" providerId="LiveId" clId="{7ABB31EE-4BD0-40A1-B343-5CA09F3C836D}" dt="2021-07-11T21:30:53.488" v="3442" actId="478"/>
          <ac:picMkLst>
            <pc:docMk/>
            <pc:sldMk cId="3684526585" sldId="276"/>
            <ac:picMk id="6" creationId="{373AC0B8-C58C-4CC5-8E19-1E674660156D}"/>
          </ac:picMkLst>
        </pc:picChg>
        <pc:picChg chg="add del mod">
          <ac:chgData name="walduch@gmail.com" userId="c4c51a5c429a4122" providerId="LiveId" clId="{7ABB31EE-4BD0-40A1-B343-5CA09F3C836D}" dt="2021-07-12T00:19:03.689" v="6398" actId="478"/>
          <ac:picMkLst>
            <pc:docMk/>
            <pc:sldMk cId="3684526585" sldId="276"/>
            <ac:picMk id="11" creationId="{497ED4D1-550F-44E2-8938-BE2B29487E7C}"/>
          </ac:picMkLst>
        </pc:picChg>
        <pc:picChg chg="add mod ord">
          <ac:chgData name="walduch@gmail.com" userId="c4c51a5c429a4122" providerId="LiveId" clId="{7ABB31EE-4BD0-40A1-B343-5CA09F3C836D}" dt="2021-07-12T00:22:00.194" v="6488" actId="26606"/>
          <ac:picMkLst>
            <pc:docMk/>
            <pc:sldMk cId="3684526585" sldId="276"/>
            <ac:picMk id="13" creationId="{FF6FBFA7-0AED-427A-BD66-83412757648E}"/>
          </ac:picMkLst>
        </pc:picChg>
        <pc:cxnChg chg="add">
          <ac:chgData name="walduch@gmail.com" userId="c4c51a5c429a4122" providerId="LiveId" clId="{7ABB31EE-4BD0-40A1-B343-5CA09F3C836D}" dt="2021-07-12T00:22:00.194" v="6488" actId="26606"/>
          <ac:cxnSpMkLst>
            <pc:docMk/>
            <pc:sldMk cId="3684526585" sldId="276"/>
            <ac:cxnSpMk id="20" creationId="{9C21570E-E159-49A6-9891-FA397B7A92D3}"/>
          </ac:cxnSpMkLst>
        </pc:cxnChg>
      </pc:sldChg>
      <pc:sldChg chg="addSp delSp modSp new mod ord setBg">
        <pc:chgData name="walduch@gmail.com" userId="c4c51a5c429a4122" providerId="LiveId" clId="{7ABB31EE-4BD0-40A1-B343-5CA09F3C836D}" dt="2021-07-12T09:49:08.238" v="6919"/>
        <pc:sldMkLst>
          <pc:docMk/>
          <pc:sldMk cId="3780030553" sldId="277"/>
        </pc:sldMkLst>
        <pc:spChg chg="mod">
          <ac:chgData name="walduch@gmail.com" userId="c4c51a5c429a4122" providerId="LiveId" clId="{7ABB31EE-4BD0-40A1-B343-5CA09F3C836D}" dt="2021-07-12T00:27:30.266" v="6605" actId="26606"/>
          <ac:spMkLst>
            <pc:docMk/>
            <pc:sldMk cId="3780030553" sldId="277"/>
            <ac:spMk id="2" creationId="{53586D16-3515-4077-93C8-EA8FB6D8454A}"/>
          </ac:spMkLst>
        </pc:spChg>
        <pc:spChg chg="mod">
          <ac:chgData name="walduch@gmail.com" userId="c4c51a5c429a4122" providerId="LiveId" clId="{7ABB31EE-4BD0-40A1-B343-5CA09F3C836D}" dt="2021-07-12T00:27:30.266" v="6605" actId="26606"/>
          <ac:spMkLst>
            <pc:docMk/>
            <pc:sldMk cId="3780030553" sldId="277"/>
            <ac:spMk id="3" creationId="{0B879011-CB95-44AC-926D-BC8A57DA0E3F}"/>
          </ac:spMkLst>
        </pc:spChg>
        <pc:spChg chg="mod ord">
          <ac:chgData name="walduch@gmail.com" userId="c4c51a5c429a4122" providerId="LiveId" clId="{7ABB31EE-4BD0-40A1-B343-5CA09F3C836D}" dt="2021-07-12T00:27:30.266" v="6605" actId="26606"/>
          <ac:spMkLst>
            <pc:docMk/>
            <pc:sldMk cId="3780030553" sldId="277"/>
            <ac:spMk id="4" creationId="{BDB4BD08-D724-4D4F-9038-64F1A5F75F56}"/>
          </ac:spMkLst>
        </pc:spChg>
        <pc:spChg chg="add del">
          <ac:chgData name="walduch@gmail.com" userId="c4c51a5c429a4122" providerId="LiveId" clId="{7ABB31EE-4BD0-40A1-B343-5CA09F3C836D}" dt="2021-07-12T00:27:26.499" v="6598" actId="26606"/>
          <ac:spMkLst>
            <pc:docMk/>
            <pc:sldMk cId="3780030553" sldId="277"/>
            <ac:spMk id="13" creationId="{3DE3B93A-6105-4E0D-ABE7-1711117A80FC}"/>
          </ac:spMkLst>
        </pc:spChg>
        <pc:spChg chg="add del">
          <ac:chgData name="walduch@gmail.com" userId="c4c51a5c429a4122" providerId="LiveId" clId="{7ABB31EE-4BD0-40A1-B343-5CA09F3C836D}" dt="2021-07-12T00:27:26.499" v="6598" actId="26606"/>
          <ac:spMkLst>
            <pc:docMk/>
            <pc:sldMk cId="3780030553" sldId="277"/>
            <ac:spMk id="15" creationId="{1924D57B-FEC9-4779-B514-732685B876E8}"/>
          </ac:spMkLst>
        </pc:spChg>
        <pc:spChg chg="add del">
          <ac:chgData name="walduch@gmail.com" userId="c4c51a5c429a4122" providerId="LiveId" clId="{7ABB31EE-4BD0-40A1-B343-5CA09F3C836D}" dt="2021-07-12T00:27:26.499" v="6598" actId="26606"/>
          <ac:spMkLst>
            <pc:docMk/>
            <pc:sldMk cId="3780030553" sldId="277"/>
            <ac:spMk id="17" creationId="{55EFD2BD-6E0E-4450-A3FF-5D1EA322A38B}"/>
          </ac:spMkLst>
        </pc:spChg>
        <pc:spChg chg="add del">
          <ac:chgData name="walduch@gmail.com" userId="c4c51a5c429a4122" providerId="LiveId" clId="{7ABB31EE-4BD0-40A1-B343-5CA09F3C836D}" dt="2021-07-12T00:27:27.659" v="6600" actId="26606"/>
          <ac:spMkLst>
            <pc:docMk/>
            <pc:sldMk cId="3780030553" sldId="277"/>
            <ac:spMk id="19" creationId="{82A73093-4B9D-420D-B17E-52293703A1D4}"/>
          </ac:spMkLst>
        </pc:spChg>
        <pc:spChg chg="add del">
          <ac:chgData name="walduch@gmail.com" userId="c4c51a5c429a4122" providerId="LiveId" clId="{7ABB31EE-4BD0-40A1-B343-5CA09F3C836D}" dt="2021-07-12T00:27:27.659" v="6600" actId="26606"/>
          <ac:spMkLst>
            <pc:docMk/>
            <pc:sldMk cId="3780030553" sldId="277"/>
            <ac:spMk id="20" creationId="{52ABB703-2B0E-4C3B-B4A2-F3973548E561}"/>
          </ac:spMkLst>
        </pc:spChg>
        <pc:spChg chg="add del">
          <ac:chgData name="walduch@gmail.com" userId="c4c51a5c429a4122" providerId="LiveId" clId="{7ABB31EE-4BD0-40A1-B343-5CA09F3C836D}" dt="2021-07-12T00:27:27.659" v="6600" actId="26606"/>
          <ac:spMkLst>
            <pc:docMk/>
            <pc:sldMk cId="3780030553" sldId="277"/>
            <ac:spMk id="22" creationId="{E95DA498-D9A2-4DA9-B9DA-B3776E08CF7E}"/>
          </ac:spMkLst>
        </pc:spChg>
        <pc:spChg chg="add del">
          <ac:chgData name="walduch@gmail.com" userId="c4c51a5c429a4122" providerId="LiveId" clId="{7ABB31EE-4BD0-40A1-B343-5CA09F3C836D}" dt="2021-07-12T00:27:28.888" v="6602" actId="26606"/>
          <ac:spMkLst>
            <pc:docMk/>
            <pc:sldMk cId="3780030553" sldId="277"/>
            <ac:spMk id="24" creationId="{44CC594A-A820-450F-B363-C19201FCFEC6}"/>
          </ac:spMkLst>
        </pc:spChg>
        <pc:spChg chg="add del">
          <ac:chgData name="walduch@gmail.com" userId="c4c51a5c429a4122" providerId="LiveId" clId="{7ABB31EE-4BD0-40A1-B343-5CA09F3C836D}" dt="2021-07-12T00:27:28.888" v="6602" actId="26606"/>
          <ac:spMkLst>
            <pc:docMk/>
            <pc:sldMk cId="3780030553" sldId="277"/>
            <ac:spMk id="25" creationId="{59FAB3DA-E9ED-4574-ABCC-378BC0FF1BBC}"/>
          </ac:spMkLst>
        </pc:spChg>
        <pc:spChg chg="add del">
          <ac:chgData name="walduch@gmail.com" userId="c4c51a5c429a4122" providerId="LiveId" clId="{7ABB31EE-4BD0-40A1-B343-5CA09F3C836D}" dt="2021-07-12T00:27:28.888" v="6602" actId="26606"/>
          <ac:spMkLst>
            <pc:docMk/>
            <pc:sldMk cId="3780030553" sldId="277"/>
            <ac:spMk id="26" creationId="{53B8D6B0-55D6-48DC-86D8-FD95D5F118AB}"/>
          </ac:spMkLst>
        </pc:spChg>
        <pc:spChg chg="add del">
          <ac:chgData name="walduch@gmail.com" userId="c4c51a5c429a4122" providerId="LiveId" clId="{7ABB31EE-4BD0-40A1-B343-5CA09F3C836D}" dt="2021-07-12T00:27:30.260" v="6604" actId="26606"/>
          <ac:spMkLst>
            <pc:docMk/>
            <pc:sldMk cId="3780030553" sldId="277"/>
            <ac:spMk id="28" creationId="{52ABB703-2B0E-4C3B-B4A2-F3973548E561}"/>
          </ac:spMkLst>
        </pc:spChg>
        <pc:spChg chg="add del">
          <ac:chgData name="walduch@gmail.com" userId="c4c51a5c429a4122" providerId="LiveId" clId="{7ABB31EE-4BD0-40A1-B343-5CA09F3C836D}" dt="2021-07-12T00:27:30.260" v="6604" actId="26606"/>
          <ac:spMkLst>
            <pc:docMk/>
            <pc:sldMk cId="3780030553" sldId="277"/>
            <ac:spMk id="30" creationId="{E95DA498-D9A2-4DA9-B9DA-B3776E08CF7E}"/>
          </ac:spMkLst>
        </pc:spChg>
        <pc:spChg chg="add del">
          <ac:chgData name="walduch@gmail.com" userId="c4c51a5c429a4122" providerId="LiveId" clId="{7ABB31EE-4BD0-40A1-B343-5CA09F3C836D}" dt="2021-07-12T00:27:30.260" v="6604" actId="26606"/>
          <ac:spMkLst>
            <pc:docMk/>
            <pc:sldMk cId="3780030553" sldId="277"/>
            <ac:spMk id="31" creationId="{82A73093-4B9D-420D-B17E-52293703A1D4}"/>
          </ac:spMkLst>
        </pc:spChg>
        <pc:spChg chg="add">
          <ac:chgData name="walduch@gmail.com" userId="c4c51a5c429a4122" providerId="LiveId" clId="{7ABB31EE-4BD0-40A1-B343-5CA09F3C836D}" dt="2021-07-12T00:27:30.266" v="6605" actId="26606"/>
          <ac:spMkLst>
            <pc:docMk/>
            <pc:sldMk cId="3780030553" sldId="277"/>
            <ac:spMk id="33" creationId="{C33BF9DD-8A45-4EEE-B231-0A14D322E5F9}"/>
          </ac:spMkLst>
        </pc:spChg>
        <pc:spChg chg="add">
          <ac:chgData name="walduch@gmail.com" userId="c4c51a5c429a4122" providerId="LiveId" clId="{7ABB31EE-4BD0-40A1-B343-5CA09F3C836D}" dt="2021-07-12T00:27:30.266" v="6605" actId="26606"/>
          <ac:spMkLst>
            <pc:docMk/>
            <pc:sldMk cId="3780030553" sldId="277"/>
            <ac:spMk id="35" creationId="{D5FBCAC9-BD8B-4F3B-AD74-EF37D4211349}"/>
          </ac:spMkLst>
        </pc:spChg>
        <pc:spChg chg="add">
          <ac:chgData name="walduch@gmail.com" userId="c4c51a5c429a4122" providerId="LiveId" clId="{7ABB31EE-4BD0-40A1-B343-5CA09F3C836D}" dt="2021-07-12T00:27:30.266" v="6605" actId="26606"/>
          <ac:spMkLst>
            <pc:docMk/>
            <pc:sldMk cId="3780030553" sldId="277"/>
            <ac:spMk id="36" creationId="{9556C5A8-AD7E-4CE7-87BE-9EA3B5E1786F}"/>
          </ac:spMkLst>
        </pc:spChg>
        <pc:picChg chg="add del mod">
          <ac:chgData name="walduch@gmail.com" userId="c4c51a5c429a4122" providerId="LiveId" clId="{7ABB31EE-4BD0-40A1-B343-5CA09F3C836D}" dt="2021-07-11T21:27:42.250" v="3402" actId="478"/>
          <ac:picMkLst>
            <pc:docMk/>
            <pc:sldMk cId="3780030553" sldId="277"/>
            <ac:picMk id="6" creationId="{6CF9BBDF-9E6A-47FC-A277-8A46E6AB9FF2}"/>
          </ac:picMkLst>
        </pc:picChg>
        <pc:picChg chg="add mod ord">
          <ac:chgData name="walduch@gmail.com" userId="c4c51a5c429a4122" providerId="LiveId" clId="{7ABB31EE-4BD0-40A1-B343-5CA09F3C836D}" dt="2021-07-12T00:27:43.441" v="6607" actId="1076"/>
          <ac:picMkLst>
            <pc:docMk/>
            <pc:sldMk cId="3780030553" sldId="277"/>
            <ac:picMk id="8" creationId="{F05E19E8-64D6-4754-AF58-E7B5084913BC}"/>
          </ac:picMkLst>
        </pc:picChg>
        <pc:cxnChg chg="add del">
          <ac:chgData name="walduch@gmail.com" userId="c4c51a5c429a4122" providerId="LiveId" clId="{7ABB31EE-4BD0-40A1-B343-5CA09F3C836D}" dt="2021-07-12T00:27:27.659" v="6600" actId="26606"/>
          <ac:cxnSpMkLst>
            <pc:docMk/>
            <pc:sldMk cId="3780030553" sldId="277"/>
            <ac:cxnSpMk id="21" creationId="{9C21570E-E159-49A6-9891-FA397B7A92D3}"/>
          </ac:cxnSpMkLst>
        </pc:cxnChg>
        <pc:cxnChg chg="add del">
          <ac:chgData name="walduch@gmail.com" userId="c4c51a5c429a4122" providerId="LiveId" clId="{7ABB31EE-4BD0-40A1-B343-5CA09F3C836D}" dt="2021-07-12T00:27:30.260" v="6604" actId="26606"/>
          <ac:cxnSpMkLst>
            <pc:docMk/>
            <pc:sldMk cId="3780030553" sldId="277"/>
            <ac:cxnSpMk id="29" creationId="{9C21570E-E159-49A6-9891-FA397B7A92D3}"/>
          </ac:cxnSpMkLst>
        </pc:cxnChg>
        <pc:cxnChg chg="add">
          <ac:chgData name="walduch@gmail.com" userId="c4c51a5c429a4122" providerId="LiveId" clId="{7ABB31EE-4BD0-40A1-B343-5CA09F3C836D}" dt="2021-07-12T00:27:30.266" v="6605" actId="26606"/>
          <ac:cxnSpMkLst>
            <pc:docMk/>
            <pc:sldMk cId="3780030553" sldId="277"/>
            <ac:cxnSpMk id="34" creationId="{9020DCC9-F851-4562-BB20-1AB3C51BFD08}"/>
          </ac:cxnSpMkLst>
        </pc:cxnChg>
      </pc:sldChg>
      <pc:sldChg chg="addSp delSp modSp add mod ord setBg">
        <pc:chgData name="walduch@gmail.com" userId="c4c51a5c429a4122" providerId="LiveId" clId="{7ABB31EE-4BD0-40A1-B343-5CA09F3C836D}" dt="2021-07-12T09:49:08.238" v="6919"/>
        <pc:sldMkLst>
          <pc:docMk/>
          <pc:sldMk cId="4287965714" sldId="278"/>
        </pc:sldMkLst>
        <pc:spChg chg="mod">
          <ac:chgData name="walduch@gmail.com" userId="c4c51a5c429a4122" providerId="LiveId" clId="{7ABB31EE-4BD0-40A1-B343-5CA09F3C836D}" dt="2021-07-12T00:26:38.516" v="6589" actId="26606"/>
          <ac:spMkLst>
            <pc:docMk/>
            <pc:sldMk cId="4287965714" sldId="278"/>
            <ac:spMk id="2" creationId="{DFBCE926-0251-42D6-986C-355BABCE8C1C}"/>
          </ac:spMkLst>
        </pc:spChg>
        <pc:spChg chg="mod ord">
          <ac:chgData name="walduch@gmail.com" userId="c4c51a5c429a4122" providerId="LiveId" clId="{7ABB31EE-4BD0-40A1-B343-5CA09F3C836D}" dt="2021-07-12T00:26:38.516" v="6589" actId="26606"/>
          <ac:spMkLst>
            <pc:docMk/>
            <pc:sldMk cId="4287965714" sldId="278"/>
            <ac:spMk id="4" creationId="{0722D286-8E7A-42FA-8A82-FF0B49121AF6}"/>
          </ac:spMkLst>
        </pc:spChg>
        <pc:spChg chg="add mod">
          <ac:chgData name="walduch@gmail.com" userId="c4c51a5c429a4122" providerId="LiveId" clId="{7ABB31EE-4BD0-40A1-B343-5CA09F3C836D}" dt="2021-07-12T09:01:26.776" v="6896" actId="6549"/>
          <ac:spMkLst>
            <pc:docMk/>
            <pc:sldMk cId="4287965714" sldId="278"/>
            <ac:spMk id="5" creationId="{F83189B7-771B-4009-9829-3476D1B19478}"/>
          </ac:spMkLst>
        </pc:spChg>
        <pc:spChg chg="del">
          <ac:chgData name="walduch@gmail.com" userId="c4c51a5c429a4122" providerId="LiveId" clId="{7ABB31EE-4BD0-40A1-B343-5CA09F3C836D}" dt="2021-07-11T21:20:40.947" v="3217" actId="478"/>
          <ac:spMkLst>
            <pc:docMk/>
            <pc:sldMk cId="4287965714" sldId="278"/>
            <ac:spMk id="7" creationId="{D09E8B98-AACC-44D2-A95B-3352A9AD0D81}"/>
          </ac:spMkLst>
        </pc:spChg>
        <pc:spChg chg="add del">
          <ac:chgData name="walduch@gmail.com" userId="c4c51a5c429a4122" providerId="LiveId" clId="{7ABB31EE-4BD0-40A1-B343-5CA09F3C836D}" dt="2021-07-12T00:26:35.708" v="6582" actId="26606"/>
          <ac:spMkLst>
            <pc:docMk/>
            <pc:sldMk cId="4287965714" sldId="278"/>
            <ac:spMk id="11" creationId="{52ABB703-2B0E-4C3B-B4A2-F3973548E561}"/>
          </ac:spMkLst>
        </pc:spChg>
        <pc:spChg chg="add del">
          <ac:chgData name="walduch@gmail.com" userId="c4c51a5c429a4122" providerId="LiveId" clId="{7ABB31EE-4BD0-40A1-B343-5CA09F3C836D}" dt="2021-07-12T00:26:35.708" v="6582" actId="26606"/>
          <ac:spMkLst>
            <pc:docMk/>
            <pc:sldMk cId="4287965714" sldId="278"/>
            <ac:spMk id="13" creationId="{E95DA498-D9A2-4DA9-B9DA-B3776E08CF7E}"/>
          </ac:spMkLst>
        </pc:spChg>
        <pc:spChg chg="add del">
          <ac:chgData name="walduch@gmail.com" userId="c4c51a5c429a4122" providerId="LiveId" clId="{7ABB31EE-4BD0-40A1-B343-5CA09F3C836D}" dt="2021-07-12T00:26:28.172" v="6572" actId="26606"/>
          <ac:spMkLst>
            <pc:docMk/>
            <pc:sldMk cId="4287965714" sldId="278"/>
            <ac:spMk id="14" creationId="{3DE3B93A-6105-4E0D-ABE7-1711117A80FC}"/>
          </ac:spMkLst>
        </pc:spChg>
        <pc:spChg chg="add del">
          <ac:chgData name="walduch@gmail.com" userId="c4c51a5c429a4122" providerId="LiveId" clId="{7ABB31EE-4BD0-40A1-B343-5CA09F3C836D}" dt="2021-07-12T00:26:35.708" v="6582" actId="26606"/>
          <ac:spMkLst>
            <pc:docMk/>
            <pc:sldMk cId="4287965714" sldId="278"/>
            <ac:spMk id="15" creationId="{82A73093-4B9D-420D-B17E-52293703A1D4}"/>
          </ac:spMkLst>
        </pc:spChg>
        <pc:spChg chg="add del">
          <ac:chgData name="walduch@gmail.com" userId="c4c51a5c429a4122" providerId="LiveId" clId="{7ABB31EE-4BD0-40A1-B343-5CA09F3C836D}" dt="2021-07-12T00:26:28.172" v="6572" actId="26606"/>
          <ac:spMkLst>
            <pc:docMk/>
            <pc:sldMk cId="4287965714" sldId="278"/>
            <ac:spMk id="16" creationId="{1924D57B-FEC9-4779-B514-732685B876E8}"/>
          </ac:spMkLst>
        </pc:spChg>
        <pc:spChg chg="add del">
          <ac:chgData name="walduch@gmail.com" userId="c4c51a5c429a4122" providerId="LiveId" clId="{7ABB31EE-4BD0-40A1-B343-5CA09F3C836D}" dt="2021-07-12T00:26:36.724" v="6584" actId="26606"/>
          <ac:spMkLst>
            <pc:docMk/>
            <pc:sldMk cId="4287965714" sldId="278"/>
            <ac:spMk id="17" creationId="{3DE3B93A-6105-4E0D-ABE7-1711117A80FC}"/>
          </ac:spMkLst>
        </pc:spChg>
        <pc:spChg chg="add del">
          <ac:chgData name="walduch@gmail.com" userId="c4c51a5c429a4122" providerId="LiveId" clId="{7ABB31EE-4BD0-40A1-B343-5CA09F3C836D}" dt="2021-07-12T00:26:28.172" v="6572" actId="26606"/>
          <ac:spMkLst>
            <pc:docMk/>
            <pc:sldMk cId="4287965714" sldId="278"/>
            <ac:spMk id="18" creationId="{55EFD2BD-6E0E-4450-A3FF-5D1EA322A38B}"/>
          </ac:spMkLst>
        </pc:spChg>
        <pc:spChg chg="add del">
          <ac:chgData name="walduch@gmail.com" userId="c4c51a5c429a4122" providerId="LiveId" clId="{7ABB31EE-4BD0-40A1-B343-5CA09F3C836D}" dt="2021-07-12T00:26:36.724" v="6584" actId="26606"/>
          <ac:spMkLst>
            <pc:docMk/>
            <pc:sldMk cId="4287965714" sldId="278"/>
            <ac:spMk id="19" creationId="{1924D57B-FEC9-4779-B514-732685B876E8}"/>
          </ac:spMkLst>
        </pc:spChg>
        <pc:spChg chg="add del">
          <ac:chgData name="walduch@gmail.com" userId="c4c51a5c429a4122" providerId="LiveId" clId="{7ABB31EE-4BD0-40A1-B343-5CA09F3C836D}" dt="2021-07-12T00:26:29.650" v="6574" actId="26606"/>
          <ac:spMkLst>
            <pc:docMk/>
            <pc:sldMk cId="4287965714" sldId="278"/>
            <ac:spMk id="20" creationId="{82A73093-4B9D-420D-B17E-52293703A1D4}"/>
          </ac:spMkLst>
        </pc:spChg>
        <pc:spChg chg="add del">
          <ac:chgData name="walduch@gmail.com" userId="c4c51a5c429a4122" providerId="LiveId" clId="{7ABB31EE-4BD0-40A1-B343-5CA09F3C836D}" dt="2021-07-12T00:26:29.650" v="6574" actId="26606"/>
          <ac:spMkLst>
            <pc:docMk/>
            <pc:sldMk cId="4287965714" sldId="278"/>
            <ac:spMk id="21" creationId="{52ABB703-2B0E-4C3B-B4A2-F3973548E561}"/>
          </ac:spMkLst>
        </pc:spChg>
        <pc:spChg chg="add del">
          <ac:chgData name="walduch@gmail.com" userId="c4c51a5c429a4122" providerId="LiveId" clId="{7ABB31EE-4BD0-40A1-B343-5CA09F3C836D}" dt="2021-07-12T00:26:29.650" v="6574" actId="26606"/>
          <ac:spMkLst>
            <pc:docMk/>
            <pc:sldMk cId="4287965714" sldId="278"/>
            <ac:spMk id="23" creationId="{E95DA498-D9A2-4DA9-B9DA-B3776E08CF7E}"/>
          </ac:spMkLst>
        </pc:spChg>
        <pc:spChg chg="add del">
          <ac:chgData name="walduch@gmail.com" userId="c4c51a5c429a4122" providerId="LiveId" clId="{7ABB31EE-4BD0-40A1-B343-5CA09F3C836D}" dt="2021-07-12T00:26:36.724" v="6584" actId="26606"/>
          <ac:spMkLst>
            <pc:docMk/>
            <pc:sldMk cId="4287965714" sldId="278"/>
            <ac:spMk id="24" creationId="{55EFD2BD-6E0E-4450-A3FF-5D1EA322A38B}"/>
          </ac:spMkLst>
        </pc:spChg>
        <pc:spChg chg="add del">
          <ac:chgData name="walduch@gmail.com" userId="c4c51a5c429a4122" providerId="LiveId" clId="{7ABB31EE-4BD0-40A1-B343-5CA09F3C836D}" dt="2021-07-12T00:26:37.899" v="6586" actId="26606"/>
          <ac:spMkLst>
            <pc:docMk/>
            <pc:sldMk cId="4287965714" sldId="278"/>
            <ac:spMk id="26" creationId="{52ABB703-2B0E-4C3B-B4A2-F3973548E561}"/>
          </ac:spMkLst>
        </pc:spChg>
        <pc:spChg chg="add del">
          <ac:chgData name="walduch@gmail.com" userId="c4c51a5c429a4122" providerId="LiveId" clId="{7ABB31EE-4BD0-40A1-B343-5CA09F3C836D}" dt="2021-07-12T00:26:37.899" v="6586" actId="26606"/>
          <ac:spMkLst>
            <pc:docMk/>
            <pc:sldMk cId="4287965714" sldId="278"/>
            <ac:spMk id="28" creationId="{E95DA498-D9A2-4DA9-B9DA-B3776E08CF7E}"/>
          </ac:spMkLst>
        </pc:spChg>
        <pc:spChg chg="add del">
          <ac:chgData name="walduch@gmail.com" userId="c4c51a5c429a4122" providerId="LiveId" clId="{7ABB31EE-4BD0-40A1-B343-5CA09F3C836D}" dt="2021-07-12T00:26:37.899" v="6586" actId="26606"/>
          <ac:spMkLst>
            <pc:docMk/>
            <pc:sldMk cId="4287965714" sldId="278"/>
            <ac:spMk id="29" creationId="{82A73093-4B9D-420D-B17E-52293703A1D4}"/>
          </ac:spMkLst>
        </pc:spChg>
        <pc:spChg chg="add del">
          <ac:chgData name="walduch@gmail.com" userId="c4c51a5c429a4122" providerId="LiveId" clId="{7ABB31EE-4BD0-40A1-B343-5CA09F3C836D}" dt="2021-07-12T00:26:38.514" v="6588" actId="26606"/>
          <ac:spMkLst>
            <pc:docMk/>
            <pc:sldMk cId="4287965714" sldId="278"/>
            <ac:spMk id="31" creationId="{3DE3B93A-6105-4E0D-ABE7-1711117A80FC}"/>
          </ac:spMkLst>
        </pc:spChg>
        <pc:spChg chg="add del">
          <ac:chgData name="walduch@gmail.com" userId="c4c51a5c429a4122" providerId="LiveId" clId="{7ABB31EE-4BD0-40A1-B343-5CA09F3C836D}" dt="2021-07-12T00:26:38.514" v="6588" actId="26606"/>
          <ac:spMkLst>
            <pc:docMk/>
            <pc:sldMk cId="4287965714" sldId="278"/>
            <ac:spMk id="32" creationId="{1924D57B-FEC9-4779-B514-732685B876E8}"/>
          </ac:spMkLst>
        </pc:spChg>
        <pc:spChg chg="add del">
          <ac:chgData name="walduch@gmail.com" userId="c4c51a5c429a4122" providerId="LiveId" clId="{7ABB31EE-4BD0-40A1-B343-5CA09F3C836D}" dt="2021-07-12T00:26:38.514" v="6588" actId="26606"/>
          <ac:spMkLst>
            <pc:docMk/>
            <pc:sldMk cId="4287965714" sldId="278"/>
            <ac:spMk id="33" creationId="{55EFD2BD-6E0E-4450-A3FF-5D1EA322A38B}"/>
          </ac:spMkLst>
        </pc:spChg>
        <pc:picChg chg="del">
          <ac:chgData name="walduch@gmail.com" userId="c4c51a5c429a4122" providerId="LiveId" clId="{7ABB31EE-4BD0-40A1-B343-5CA09F3C836D}" dt="2021-07-11T21:20:36.271" v="3216" actId="478"/>
          <ac:picMkLst>
            <pc:docMk/>
            <pc:sldMk cId="4287965714" sldId="278"/>
            <ac:picMk id="6" creationId="{373AC0B8-C58C-4CC5-8E19-1E674660156D}"/>
          </ac:picMkLst>
        </pc:picChg>
        <pc:picChg chg="add mod ord">
          <ac:chgData name="walduch@gmail.com" userId="c4c51a5c429a4122" providerId="LiveId" clId="{7ABB31EE-4BD0-40A1-B343-5CA09F3C836D}" dt="2021-07-12T00:26:56.260" v="6594" actId="1076"/>
          <ac:picMkLst>
            <pc:docMk/>
            <pc:sldMk cId="4287965714" sldId="278"/>
            <ac:picMk id="9" creationId="{644870E9-F3D9-489A-9777-F532ACEF4F7F}"/>
          </ac:picMkLst>
        </pc:picChg>
        <pc:cxnChg chg="add del">
          <ac:chgData name="walduch@gmail.com" userId="c4c51a5c429a4122" providerId="LiveId" clId="{7ABB31EE-4BD0-40A1-B343-5CA09F3C836D}" dt="2021-07-12T00:26:35.708" v="6582" actId="26606"/>
          <ac:cxnSpMkLst>
            <pc:docMk/>
            <pc:sldMk cId="4287965714" sldId="278"/>
            <ac:cxnSpMk id="12" creationId="{9C21570E-E159-49A6-9891-FA397B7A92D3}"/>
          </ac:cxnSpMkLst>
        </pc:cxnChg>
        <pc:cxnChg chg="add del">
          <ac:chgData name="walduch@gmail.com" userId="c4c51a5c429a4122" providerId="LiveId" clId="{7ABB31EE-4BD0-40A1-B343-5CA09F3C836D}" dt="2021-07-12T00:26:29.650" v="6574" actId="26606"/>
          <ac:cxnSpMkLst>
            <pc:docMk/>
            <pc:sldMk cId="4287965714" sldId="278"/>
            <ac:cxnSpMk id="22" creationId="{9C21570E-E159-49A6-9891-FA397B7A92D3}"/>
          </ac:cxnSpMkLst>
        </pc:cxnChg>
        <pc:cxnChg chg="add del">
          <ac:chgData name="walduch@gmail.com" userId="c4c51a5c429a4122" providerId="LiveId" clId="{7ABB31EE-4BD0-40A1-B343-5CA09F3C836D}" dt="2021-07-12T00:26:37.899" v="6586" actId="26606"/>
          <ac:cxnSpMkLst>
            <pc:docMk/>
            <pc:sldMk cId="4287965714" sldId="278"/>
            <ac:cxnSpMk id="27" creationId="{9C21570E-E159-49A6-9891-FA397B7A92D3}"/>
          </ac:cxnSpMkLst>
        </pc:cxnChg>
      </pc:sldChg>
      <pc:sldChg chg="add del">
        <pc:chgData name="walduch@gmail.com" userId="c4c51a5c429a4122" providerId="LiveId" clId="{7ABB31EE-4BD0-40A1-B343-5CA09F3C836D}" dt="2021-07-11T21:20:50.316" v="3222"/>
        <pc:sldMkLst>
          <pc:docMk/>
          <pc:sldMk cId="1181594948" sldId="279"/>
        </pc:sldMkLst>
      </pc:sldChg>
      <pc:sldChg chg="addSp delSp modSp add mod ord">
        <pc:chgData name="walduch@gmail.com" userId="c4c51a5c429a4122" providerId="LiveId" clId="{7ABB31EE-4BD0-40A1-B343-5CA09F3C836D}" dt="2021-07-12T09:49:08.238" v="6919"/>
        <pc:sldMkLst>
          <pc:docMk/>
          <pc:sldMk cId="1607738926" sldId="279"/>
        </pc:sldMkLst>
        <pc:spChg chg="mod">
          <ac:chgData name="walduch@gmail.com" userId="c4c51a5c429a4122" providerId="LiveId" clId="{7ABB31EE-4BD0-40A1-B343-5CA09F3C836D}" dt="2021-07-11T23:00:57.624" v="4383"/>
          <ac:spMkLst>
            <pc:docMk/>
            <pc:sldMk cId="1607738926" sldId="279"/>
            <ac:spMk id="2" creationId="{53586D16-3515-4077-93C8-EA8FB6D8454A}"/>
          </ac:spMkLst>
        </pc:spChg>
        <pc:spChg chg="del mod">
          <ac:chgData name="walduch@gmail.com" userId="c4c51a5c429a4122" providerId="LiveId" clId="{7ABB31EE-4BD0-40A1-B343-5CA09F3C836D}" dt="2021-07-12T00:31:45.516" v="6668" actId="12084"/>
          <ac:spMkLst>
            <pc:docMk/>
            <pc:sldMk cId="1607738926" sldId="279"/>
            <ac:spMk id="3" creationId="{0B879011-CB95-44AC-926D-BC8A57DA0E3F}"/>
          </ac:spMkLst>
        </pc:spChg>
        <pc:spChg chg="mod">
          <ac:chgData name="walduch@gmail.com" userId="c4c51a5c429a4122" providerId="LiveId" clId="{7ABB31EE-4BD0-40A1-B343-5CA09F3C836D}" dt="2021-07-11T23:00:57.624" v="4383"/>
          <ac:spMkLst>
            <pc:docMk/>
            <pc:sldMk cId="1607738926" sldId="279"/>
            <ac:spMk id="4" creationId="{BDB4BD08-D724-4D4F-9038-64F1A5F75F56}"/>
          </ac:spMkLst>
        </pc:spChg>
        <pc:graphicFrameChg chg="add mod">
          <ac:chgData name="walduch@gmail.com" userId="c4c51a5c429a4122" providerId="LiveId" clId="{7ABB31EE-4BD0-40A1-B343-5CA09F3C836D}" dt="2021-07-12T00:32:42.980" v="6677" actId="1076"/>
          <ac:graphicFrameMkLst>
            <pc:docMk/>
            <pc:sldMk cId="1607738926" sldId="279"/>
            <ac:graphicFrameMk id="10" creationId="{163F8A06-49E9-4F20-A38C-D7A1DB50EB0A}"/>
          </ac:graphicFrameMkLst>
        </pc:graphicFrameChg>
        <pc:picChg chg="del">
          <ac:chgData name="walduch@gmail.com" userId="c4c51a5c429a4122" providerId="LiveId" clId="{7ABB31EE-4BD0-40A1-B343-5CA09F3C836D}" dt="2021-07-11T21:38:56.690" v="3680" actId="478"/>
          <ac:picMkLst>
            <pc:docMk/>
            <pc:sldMk cId="1607738926" sldId="279"/>
            <ac:picMk id="6" creationId="{6CF9BBDF-9E6A-47FC-A277-8A46E6AB9FF2}"/>
          </ac:picMkLst>
        </pc:picChg>
        <pc:picChg chg="add del mod">
          <ac:chgData name="walduch@gmail.com" userId="c4c51a5c429a4122" providerId="LiveId" clId="{7ABB31EE-4BD0-40A1-B343-5CA09F3C836D}" dt="2021-07-11T22:33:46.389" v="3919" actId="478"/>
          <ac:picMkLst>
            <pc:docMk/>
            <pc:sldMk cId="1607738926" sldId="279"/>
            <ac:picMk id="7" creationId="{B0C00DFD-92CF-4CE2-8673-069EA217688E}"/>
          </ac:picMkLst>
        </pc:picChg>
        <pc:picChg chg="add mod">
          <ac:chgData name="walduch@gmail.com" userId="c4c51a5c429a4122" providerId="LiveId" clId="{7ABB31EE-4BD0-40A1-B343-5CA09F3C836D}" dt="2021-07-12T00:32:47.859" v="6678" actId="14100"/>
          <ac:picMkLst>
            <pc:docMk/>
            <pc:sldMk cId="1607738926" sldId="279"/>
            <ac:picMk id="9" creationId="{94BE9933-322F-4CA2-B1BA-AABEC0B8B744}"/>
          </ac:picMkLst>
        </pc:picChg>
      </pc:sldChg>
      <pc:sldChg chg="addSp delSp modSp add mod ord setBg">
        <pc:chgData name="walduch@gmail.com" userId="c4c51a5c429a4122" providerId="LiveId" clId="{7ABB31EE-4BD0-40A1-B343-5CA09F3C836D}" dt="2021-07-12T09:49:08.238" v="6919"/>
        <pc:sldMkLst>
          <pc:docMk/>
          <pc:sldMk cId="4088608721" sldId="280"/>
        </pc:sldMkLst>
        <pc:spChg chg="mod">
          <ac:chgData name="walduch@gmail.com" userId="c4c51a5c429a4122" providerId="LiveId" clId="{7ABB31EE-4BD0-40A1-B343-5CA09F3C836D}" dt="2021-07-12T00:25:08.781" v="6517" actId="27636"/>
          <ac:spMkLst>
            <pc:docMk/>
            <pc:sldMk cId="4088608721" sldId="280"/>
            <ac:spMk id="2" creationId="{DFBCE926-0251-42D6-986C-355BABCE8C1C}"/>
          </ac:spMkLst>
        </pc:spChg>
        <pc:spChg chg="mod ord">
          <ac:chgData name="walduch@gmail.com" userId="c4c51a5c429a4122" providerId="LiveId" clId="{7ABB31EE-4BD0-40A1-B343-5CA09F3C836D}" dt="2021-07-12T00:24:53.888" v="6512" actId="26606"/>
          <ac:spMkLst>
            <pc:docMk/>
            <pc:sldMk cId="4088608721" sldId="280"/>
            <ac:spMk id="4" creationId="{0722D286-8E7A-42FA-8A82-FF0B49121AF6}"/>
          </ac:spMkLst>
        </pc:spChg>
        <pc:spChg chg="add mod ord">
          <ac:chgData name="walduch@gmail.com" userId="c4c51a5c429a4122" providerId="LiveId" clId="{7ABB31EE-4BD0-40A1-B343-5CA09F3C836D}" dt="2021-07-12T00:26:15.932" v="6570" actId="790"/>
          <ac:spMkLst>
            <pc:docMk/>
            <pc:sldMk cId="4088608721" sldId="280"/>
            <ac:spMk id="5" creationId="{32ECC12F-DBA5-471B-95D5-5A350F994866}"/>
          </ac:spMkLst>
        </pc:spChg>
        <pc:spChg chg="del mod">
          <ac:chgData name="walduch@gmail.com" userId="c4c51a5c429a4122" providerId="LiveId" clId="{7ABB31EE-4BD0-40A1-B343-5CA09F3C836D}" dt="2021-07-12T00:24:53.888" v="6512" actId="26606"/>
          <ac:spMkLst>
            <pc:docMk/>
            <pc:sldMk cId="4088608721" sldId="280"/>
            <ac:spMk id="7" creationId="{D09E8B98-AACC-44D2-A95B-3352A9AD0D81}"/>
          </ac:spMkLst>
        </pc:spChg>
        <pc:spChg chg="add del">
          <ac:chgData name="walduch@gmail.com" userId="c4c51a5c429a4122" providerId="LiveId" clId="{7ABB31EE-4BD0-40A1-B343-5CA09F3C836D}" dt="2021-07-12T00:22:50.484" v="6502" actId="26606"/>
          <ac:spMkLst>
            <pc:docMk/>
            <pc:sldMk cId="4088608721" sldId="280"/>
            <ac:spMk id="12" creationId="{10162E77-11AD-44A7-84EC-40C59EEFBD2E}"/>
          </ac:spMkLst>
        </pc:spChg>
        <pc:spChg chg="add del">
          <ac:chgData name="walduch@gmail.com" userId="c4c51a5c429a4122" providerId="LiveId" clId="{7ABB31EE-4BD0-40A1-B343-5CA09F3C836D}" dt="2021-07-12T00:22:50.484" v="6502" actId="26606"/>
          <ac:spMkLst>
            <pc:docMk/>
            <pc:sldMk cId="4088608721" sldId="280"/>
            <ac:spMk id="16" creationId="{6329CBCE-21AE-419D-AC1F-8ACF510A6670}"/>
          </ac:spMkLst>
        </pc:spChg>
        <pc:spChg chg="add del">
          <ac:chgData name="walduch@gmail.com" userId="c4c51a5c429a4122" providerId="LiveId" clId="{7ABB31EE-4BD0-40A1-B343-5CA09F3C836D}" dt="2021-07-12T00:22:50.484" v="6502" actId="26606"/>
          <ac:spMkLst>
            <pc:docMk/>
            <pc:sldMk cId="4088608721" sldId="280"/>
            <ac:spMk id="18" creationId="{FF2DA012-1414-493D-888F-5D99D0BDA322}"/>
          </ac:spMkLst>
        </pc:spChg>
        <pc:spChg chg="add del">
          <ac:chgData name="walduch@gmail.com" userId="c4c51a5c429a4122" providerId="LiveId" clId="{7ABB31EE-4BD0-40A1-B343-5CA09F3C836D}" dt="2021-07-12T00:22:51.758" v="6504" actId="26606"/>
          <ac:spMkLst>
            <pc:docMk/>
            <pc:sldMk cId="4088608721" sldId="280"/>
            <ac:spMk id="20" creationId="{284B70D5-875B-433D-BDBD-1522A85D6C1D}"/>
          </ac:spMkLst>
        </pc:spChg>
        <pc:spChg chg="add del">
          <ac:chgData name="walduch@gmail.com" userId="c4c51a5c429a4122" providerId="LiveId" clId="{7ABB31EE-4BD0-40A1-B343-5CA09F3C836D}" dt="2021-07-12T00:22:51.758" v="6504" actId="26606"/>
          <ac:spMkLst>
            <pc:docMk/>
            <pc:sldMk cId="4088608721" sldId="280"/>
            <ac:spMk id="22" creationId="{1E299956-A9E7-4FC1-A0B1-D590CA9730E8}"/>
          </ac:spMkLst>
        </pc:spChg>
        <pc:spChg chg="add del">
          <ac:chgData name="walduch@gmail.com" userId="c4c51a5c429a4122" providerId="LiveId" clId="{7ABB31EE-4BD0-40A1-B343-5CA09F3C836D}" dt="2021-07-12T00:22:51.758" v="6504" actId="26606"/>
          <ac:spMkLst>
            <pc:docMk/>
            <pc:sldMk cId="4088608721" sldId="280"/>
            <ac:spMk id="23" creationId="{17FC539C-B783-4B03-9F9E-D13430F3F64F}"/>
          </ac:spMkLst>
        </pc:spChg>
        <pc:spChg chg="add del">
          <ac:chgData name="walduch@gmail.com" userId="c4c51a5c429a4122" providerId="LiveId" clId="{7ABB31EE-4BD0-40A1-B343-5CA09F3C836D}" dt="2021-07-12T00:22:54.823" v="6506" actId="26606"/>
          <ac:spMkLst>
            <pc:docMk/>
            <pc:sldMk cId="4088608721" sldId="280"/>
            <ac:spMk id="25" creationId="{10162E77-11AD-44A7-84EC-40C59EEFBD2E}"/>
          </ac:spMkLst>
        </pc:spChg>
        <pc:spChg chg="add del">
          <ac:chgData name="walduch@gmail.com" userId="c4c51a5c429a4122" providerId="LiveId" clId="{7ABB31EE-4BD0-40A1-B343-5CA09F3C836D}" dt="2021-07-12T00:22:54.823" v="6506" actId="26606"/>
          <ac:spMkLst>
            <pc:docMk/>
            <pc:sldMk cId="4088608721" sldId="280"/>
            <ac:spMk id="27" creationId="{6329CBCE-21AE-419D-AC1F-8ACF510A6670}"/>
          </ac:spMkLst>
        </pc:spChg>
        <pc:spChg chg="add del">
          <ac:chgData name="walduch@gmail.com" userId="c4c51a5c429a4122" providerId="LiveId" clId="{7ABB31EE-4BD0-40A1-B343-5CA09F3C836D}" dt="2021-07-12T00:22:54.823" v="6506" actId="26606"/>
          <ac:spMkLst>
            <pc:docMk/>
            <pc:sldMk cId="4088608721" sldId="280"/>
            <ac:spMk id="28" creationId="{FF2DA012-1414-493D-888F-5D99D0BDA322}"/>
          </ac:spMkLst>
        </pc:spChg>
        <pc:spChg chg="add del">
          <ac:chgData name="walduch@gmail.com" userId="c4c51a5c429a4122" providerId="LiveId" clId="{7ABB31EE-4BD0-40A1-B343-5CA09F3C836D}" dt="2021-07-12T00:22:57.916" v="6508" actId="26606"/>
          <ac:spMkLst>
            <pc:docMk/>
            <pc:sldMk cId="4088608721" sldId="280"/>
            <ac:spMk id="30" creationId="{284B70D5-875B-433D-BDBD-1522A85D6C1D}"/>
          </ac:spMkLst>
        </pc:spChg>
        <pc:spChg chg="add del">
          <ac:chgData name="walduch@gmail.com" userId="c4c51a5c429a4122" providerId="LiveId" clId="{7ABB31EE-4BD0-40A1-B343-5CA09F3C836D}" dt="2021-07-12T00:22:57.916" v="6508" actId="26606"/>
          <ac:spMkLst>
            <pc:docMk/>
            <pc:sldMk cId="4088608721" sldId="280"/>
            <ac:spMk id="32" creationId="{1E299956-A9E7-4FC1-A0B1-D590CA9730E8}"/>
          </ac:spMkLst>
        </pc:spChg>
        <pc:spChg chg="add del">
          <ac:chgData name="walduch@gmail.com" userId="c4c51a5c429a4122" providerId="LiveId" clId="{7ABB31EE-4BD0-40A1-B343-5CA09F3C836D}" dt="2021-07-12T00:22:57.916" v="6508" actId="26606"/>
          <ac:spMkLst>
            <pc:docMk/>
            <pc:sldMk cId="4088608721" sldId="280"/>
            <ac:spMk id="33" creationId="{17FC539C-B783-4B03-9F9E-D13430F3F64F}"/>
          </ac:spMkLst>
        </pc:spChg>
        <pc:spChg chg="add del">
          <ac:chgData name="walduch@gmail.com" userId="c4c51a5c429a4122" providerId="LiveId" clId="{7ABB31EE-4BD0-40A1-B343-5CA09F3C836D}" dt="2021-07-12T00:24:53.888" v="6512" actId="26606"/>
          <ac:spMkLst>
            <pc:docMk/>
            <pc:sldMk cId="4088608721" sldId="280"/>
            <ac:spMk id="35" creationId="{10162E77-11AD-44A7-84EC-40C59EEFBD2E}"/>
          </ac:spMkLst>
        </pc:spChg>
        <pc:spChg chg="add del">
          <ac:chgData name="walduch@gmail.com" userId="c4c51a5c429a4122" providerId="LiveId" clId="{7ABB31EE-4BD0-40A1-B343-5CA09F3C836D}" dt="2021-07-12T00:24:53.888" v="6512" actId="26606"/>
          <ac:spMkLst>
            <pc:docMk/>
            <pc:sldMk cId="4088608721" sldId="280"/>
            <ac:spMk id="37" creationId="{6329CBCE-21AE-419D-AC1F-8ACF510A6670}"/>
          </ac:spMkLst>
        </pc:spChg>
        <pc:spChg chg="add del">
          <ac:chgData name="walduch@gmail.com" userId="c4c51a5c429a4122" providerId="LiveId" clId="{7ABB31EE-4BD0-40A1-B343-5CA09F3C836D}" dt="2021-07-12T00:24:53.888" v="6512" actId="26606"/>
          <ac:spMkLst>
            <pc:docMk/>
            <pc:sldMk cId="4088608721" sldId="280"/>
            <ac:spMk id="38" creationId="{FF2DA012-1414-493D-888F-5D99D0BDA322}"/>
          </ac:spMkLst>
        </pc:spChg>
        <pc:spChg chg="add">
          <ac:chgData name="walduch@gmail.com" userId="c4c51a5c429a4122" providerId="LiveId" clId="{7ABB31EE-4BD0-40A1-B343-5CA09F3C836D}" dt="2021-07-12T00:24:53.888" v="6512" actId="26606"/>
          <ac:spMkLst>
            <pc:docMk/>
            <pc:sldMk cId="4088608721" sldId="280"/>
            <ac:spMk id="43" creationId="{10162E77-11AD-44A7-84EC-40C59EEFBD2E}"/>
          </ac:spMkLst>
        </pc:spChg>
        <pc:spChg chg="add">
          <ac:chgData name="walduch@gmail.com" userId="c4c51a5c429a4122" providerId="LiveId" clId="{7ABB31EE-4BD0-40A1-B343-5CA09F3C836D}" dt="2021-07-12T00:24:53.888" v="6512" actId="26606"/>
          <ac:spMkLst>
            <pc:docMk/>
            <pc:sldMk cId="4088608721" sldId="280"/>
            <ac:spMk id="47" creationId="{6329CBCE-21AE-419D-AC1F-8ACF510A6670}"/>
          </ac:spMkLst>
        </pc:spChg>
        <pc:spChg chg="add">
          <ac:chgData name="walduch@gmail.com" userId="c4c51a5c429a4122" providerId="LiveId" clId="{7ABB31EE-4BD0-40A1-B343-5CA09F3C836D}" dt="2021-07-12T00:24:53.888" v="6512" actId="26606"/>
          <ac:spMkLst>
            <pc:docMk/>
            <pc:sldMk cId="4088608721" sldId="280"/>
            <ac:spMk id="49" creationId="{FF2DA012-1414-493D-888F-5D99D0BDA322}"/>
          </ac:spMkLst>
        </pc:spChg>
        <pc:picChg chg="del mod">
          <ac:chgData name="walduch@gmail.com" userId="c4c51a5c429a4122" providerId="LiveId" clId="{7ABB31EE-4BD0-40A1-B343-5CA09F3C836D}" dt="2021-07-12T00:24:49.485" v="6510" actId="478"/>
          <ac:picMkLst>
            <pc:docMk/>
            <pc:sldMk cId="4088608721" sldId="280"/>
            <ac:picMk id="6" creationId="{373AC0B8-C58C-4CC5-8E19-1E674660156D}"/>
          </ac:picMkLst>
        </pc:picChg>
        <pc:picChg chg="add mod">
          <ac:chgData name="walduch@gmail.com" userId="c4c51a5c429a4122" providerId="LiveId" clId="{7ABB31EE-4BD0-40A1-B343-5CA09F3C836D}" dt="2021-07-12T00:24:53.888" v="6512" actId="26606"/>
          <ac:picMkLst>
            <pc:docMk/>
            <pc:sldMk cId="4088608721" sldId="280"/>
            <ac:picMk id="9" creationId="{6FD0E38C-9454-400A-8D3D-A4EA44F60D7C}"/>
          </ac:picMkLst>
        </pc:picChg>
        <pc:cxnChg chg="add del">
          <ac:chgData name="walduch@gmail.com" userId="c4c51a5c429a4122" providerId="LiveId" clId="{7ABB31EE-4BD0-40A1-B343-5CA09F3C836D}" dt="2021-07-12T00:22:50.484" v="6502" actId="26606"/>
          <ac:cxnSpMkLst>
            <pc:docMk/>
            <pc:sldMk cId="4088608721" sldId="280"/>
            <ac:cxnSpMk id="14" creationId="{5AB158E9-1B40-4CD6-95F0-95CA11DF7B7A}"/>
          </ac:cxnSpMkLst>
        </pc:cxnChg>
        <pc:cxnChg chg="add del">
          <ac:chgData name="walduch@gmail.com" userId="c4c51a5c429a4122" providerId="LiveId" clId="{7ABB31EE-4BD0-40A1-B343-5CA09F3C836D}" dt="2021-07-12T00:22:51.758" v="6504" actId="26606"/>
          <ac:cxnSpMkLst>
            <pc:docMk/>
            <pc:sldMk cId="4088608721" sldId="280"/>
            <ac:cxnSpMk id="21" creationId="{C947DF4A-614C-4B4C-8B80-E5B9D8E8CFED}"/>
          </ac:cxnSpMkLst>
        </pc:cxnChg>
        <pc:cxnChg chg="add del">
          <ac:chgData name="walduch@gmail.com" userId="c4c51a5c429a4122" providerId="LiveId" clId="{7ABB31EE-4BD0-40A1-B343-5CA09F3C836D}" dt="2021-07-12T00:22:54.823" v="6506" actId="26606"/>
          <ac:cxnSpMkLst>
            <pc:docMk/>
            <pc:sldMk cId="4088608721" sldId="280"/>
            <ac:cxnSpMk id="26" creationId="{5AB158E9-1B40-4CD6-95F0-95CA11DF7B7A}"/>
          </ac:cxnSpMkLst>
        </pc:cxnChg>
        <pc:cxnChg chg="add del">
          <ac:chgData name="walduch@gmail.com" userId="c4c51a5c429a4122" providerId="LiveId" clId="{7ABB31EE-4BD0-40A1-B343-5CA09F3C836D}" dt="2021-07-12T00:22:57.916" v="6508" actId="26606"/>
          <ac:cxnSpMkLst>
            <pc:docMk/>
            <pc:sldMk cId="4088608721" sldId="280"/>
            <ac:cxnSpMk id="31" creationId="{C947DF4A-614C-4B4C-8B80-E5B9D8E8CFED}"/>
          </ac:cxnSpMkLst>
        </pc:cxnChg>
        <pc:cxnChg chg="add del">
          <ac:chgData name="walduch@gmail.com" userId="c4c51a5c429a4122" providerId="LiveId" clId="{7ABB31EE-4BD0-40A1-B343-5CA09F3C836D}" dt="2021-07-12T00:24:53.888" v="6512" actId="26606"/>
          <ac:cxnSpMkLst>
            <pc:docMk/>
            <pc:sldMk cId="4088608721" sldId="280"/>
            <ac:cxnSpMk id="36" creationId="{5AB158E9-1B40-4CD6-95F0-95CA11DF7B7A}"/>
          </ac:cxnSpMkLst>
        </pc:cxnChg>
        <pc:cxnChg chg="add">
          <ac:chgData name="walduch@gmail.com" userId="c4c51a5c429a4122" providerId="LiveId" clId="{7ABB31EE-4BD0-40A1-B343-5CA09F3C836D}" dt="2021-07-12T00:24:53.888" v="6512" actId="26606"/>
          <ac:cxnSpMkLst>
            <pc:docMk/>
            <pc:sldMk cId="4088608721" sldId="280"/>
            <ac:cxnSpMk id="45" creationId="{5AB158E9-1B40-4CD6-95F0-95CA11DF7B7A}"/>
          </ac:cxnSpMkLst>
        </pc:cxnChg>
      </pc:sldChg>
      <pc:sldChg chg="addSp delSp modSp add mod ord setBg">
        <pc:chgData name="walduch@gmail.com" userId="c4c51a5c429a4122" providerId="LiveId" clId="{7ABB31EE-4BD0-40A1-B343-5CA09F3C836D}" dt="2021-07-12T09:49:08.238" v="6919"/>
        <pc:sldMkLst>
          <pc:docMk/>
          <pc:sldMk cId="2968336822" sldId="281"/>
        </pc:sldMkLst>
        <pc:spChg chg="mod">
          <ac:chgData name="walduch@gmail.com" userId="c4c51a5c429a4122" providerId="LiveId" clId="{7ABB31EE-4BD0-40A1-B343-5CA09F3C836D}" dt="2021-07-12T00:28:01.110" v="6608" actId="26606"/>
          <ac:spMkLst>
            <pc:docMk/>
            <pc:sldMk cId="2968336822" sldId="281"/>
            <ac:spMk id="2" creationId="{53586D16-3515-4077-93C8-EA8FB6D8454A}"/>
          </ac:spMkLst>
        </pc:spChg>
        <pc:spChg chg="mod">
          <ac:chgData name="walduch@gmail.com" userId="c4c51a5c429a4122" providerId="LiveId" clId="{7ABB31EE-4BD0-40A1-B343-5CA09F3C836D}" dt="2021-07-12T00:28:11.555" v="6610" actId="20577"/>
          <ac:spMkLst>
            <pc:docMk/>
            <pc:sldMk cId="2968336822" sldId="281"/>
            <ac:spMk id="3" creationId="{0B879011-CB95-44AC-926D-BC8A57DA0E3F}"/>
          </ac:spMkLst>
        </pc:spChg>
        <pc:spChg chg="mod ord">
          <ac:chgData name="walduch@gmail.com" userId="c4c51a5c429a4122" providerId="LiveId" clId="{7ABB31EE-4BD0-40A1-B343-5CA09F3C836D}" dt="2021-07-12T00:28:01.110" v="6608" actId="26606"/>
          <ac:spMkLst>
            <pc:docMk/>
            <pc:sldMk cId="2968336822" sldId="281"/>
            <ac:spMk id="4" creationId="{BDB4BD08-D724-4D4F-9038-64F1A5F75F56}"/>
          </ac:spMkLst>
        </pc:spChg>
        <pc:spChg chg="add">
          <ac:chgData name="walduch@gmail.com" userId="c4c51a5c429a4122" providerId="LiveId" clId="{7ABB31EE-4BD0-40A1-B343-5CA09F3C836D}" dt="2021-07-12T00:28:01.110" v="6608" actId="26606"/>
          <ac:spMkLst>
            <pc:docMk/>
            <pc:sldMk cId="2968336822" sldId="281"/>
            <ac:spMk id="11" creationId="{44CC594A-A820-450F-B363-C19201FCFEC6}"/>
          </ac:spMkLst>
        </pc:spChg>
        <pc:spChg chg="add">
          <ac:chgData name="walduch@gmail.com" userId="c4c51a5c429a4122" providerId="LiveId" clId="{7ABB31EE-4BD0-40A1-B343-5CA09F3C836D}" dt="2021-07-12T00:28:01.110" v="6608" actId="26606"/>
          <ac:spMkLst>
            <pc:docMk/>
            <pc:sldMk cId="2968336822" sldId="281"/>
            <ac:spMk id="13" creationId="{59FAB3DA-E9ED-4574-ABCC-378BC0FF1BBC}"/>
          </ac:spMkLst>
        </pc:spChg>
        <pc:spChg chg="add">
          <ac:chgData name="walduch@gmail.com" userId="c4c51a5c429a4122" providerId="LiveId" clId="{7ABB31EE-4BD0-40A1-B343-5CA09F3C836D}" dt="2021-07-12T00:28:01.110" v="6608" actId="26606"/>
          <ac:spMkLst>
            <pc:docMk/>
            <pc:sldMk cId="2968336822" sldId="281"/>
            <ac:spMk id="15" creationId="{53B8D6B0-55D6-48DC-86D8-FD95D5F118AB}"/>
          </ac:spMkLst>
        </pc:spChg>
        <pc:picChg chg="add mod modCrop">
          <ac:chgData name="walduch@gmail.com" userId="c4c51a5c429a4122" providerId="LiveId" clId="{7ABB31EE-4BD0-40A1-B343-5CA09F3C836D}" dt="2021-07-12T00:28:30.517" v="6612" actId="732"/>
          <ac:picMkLst>
            <pc:docMk/>
            <pc:sldMk cId="2968336822" sldId="281"/>
            <ac:picMk id="6" creationId="{95E3C2C9-BB36-409D-8870-6F527822FEBE}"/>
          </ac:picMkLst>
        </pc:picChg>
        <pc:picChg chg="del">
          <ac:chgData name="walduch@gmail.com" userId="c4c51a5c429a4122" providerId="LiveId" clId="{7ABB31EE-4BD0-40A1-B343-5CA09F3C836D}" dt="2021-07-11T21:33:30.994" v="3572" actId="478"/>
          <ac:picMkLst>
            <pc:docMk/>
            <pc:sldMk cId="2968336822" sldId="281"/>
            <ac:picMk id="8" creationId="{F05E19E8-64D6-4754-AF58-E7B5084913BC}"/>
          </ac:picMkLst>
        </pc:picChg>
      </pc:sldChg>
      <pc:sldChg chg="new del">
        <pc:chgData name="walduch@gmail.com" userId="c4c51a5c429a4122" providerId="LiveId" clId="{7ABB31EE-4BD0-40A1-B343-5CA09F3C836D}" dt="2021-07-11T21:41:13.207" v="3818" actId="47"/>
        <pc:sldMkLst>
          <pc:docMk/>
          <pc:sldMk cId="1170423478" sldId="282"/>
        </pc:sldMkLst>
      </pc:sldChg>
      <pc:sldChg chg="addSp delSp modSp add mod ord setBg">
        <pc:chgData name="walduch@gmail.com" userId="c4c51a5c429a4122" providerId="LiveId" clId="{7ABB31EE-4BD0-40A1-B343-5CA09F3C836D}" dt="2021-07-12T09:49:08.238" v="6919"/>
        <pc:sldMkLst>
          <pc:docMk/>
          <pc:sldMk cId="1085945435" sldId="283"/>
        </pc:sldMkLst>
        <pc:spChg chg="mod">
          <ac:chgData name="walduch@gmail.com" userId="c4c51a5c429a4122" providerId="LiveId" clId="{7ABB31EE-4BD0-40A1-B343-5CA09F3C836D}" dt="2021-07-12T00:32:56.922" v="6679" actId="26606"/>
          <ac:spMkLst>
            <pc:docMk/>
            <pc:sldMk cId="1085945435" sldId="283"/>
            <ac:spMk id="2" creationId="{53586D16-3515-4077-93C8-EA8FB6D8454A}"/>
          </ac:spMkLst>
        </pc:spChg>
        <pc:spChg chg="mod">
          <ac:chgData name="walduch@gmail.com" userId="c4c51a5c429a4122" providerId="LiveId" clId="{7ABB31EE-4BD0-40A1-B343-5CA09F3C836D}" dt="2021-07-12T09:02:24.653" v="6900" actId="20577"/>
          <ac:spMkLst>
            <pc:docMk/>
            <pc:sldMk cId="1085945435" sldId="283"/>
            <ac:spMk id="3" creationId="{0B879011-CB95-44AC-926D-BC8A57DA0E3F}"/>
          </ac:spMkLst>
        </pc:spChg>
        <pc:spChg chg="mod ord">
          <ac:chgData name="walduch@gmail.com" userId="c4c51a5c429a4122" providerId="LiveId" clId="{7ABB31EE-4BD0-40A1-B343-5CA09F3C836D}" dt="2021-07-12T00:32:56.922" v="6679" actId="26606"/>
          <ac:spMkLst>
            <pc:docMk/>
            <pc:sldMk cId="1085945435" sldId="283"/>
            <ac:spMk id="4" creationId="{BDB4BD08-D724-4D4F-9038-64F1A5F75F56}"/>
          </ac:spMkLst>
        </pc:spChg>
        <pc:spChg chg="add">
          <ac:chgData name="walduch@gmail.com" userId="c4c51a5c429a4122" providerId="LiveId" clId="{7ABB31EE-4BD0-40A1-B343-5CA09F3C836D}" dt="2021-07-12T00:32:56.922" v="6679" actId="26606"/>
          <ac:spMkLst>
            <pc:docMk/>
            <pc:sldMk cId="1085945435" sldId="283"/>
            <ac:spMk id="11" creationId="{44CC594A-A820-450F-B363-C19201FCFEC6}"/>
          </ac:spMkLst>
        </pc:spChg>
        <pc:spChg chg="add">
          <ac:chgData name="walduch@gmail.com" userId="c4c51a5c429a4122" providerId="LiveId" clId="{7ABB31EE-4BD0-40A1-B343-5CA09F3C836D}" dt="2021-07-12T00:32:56.922" v="6679" actId="26606"/>
          <ac:spMkLst>
            <pc:docMk/>
            <pc:sldMk cId="1085945435" sldId="283"/>
            <ac:spMk id="13" creationId="{59FAB3DA-E9ED-4574-ABCC-378BC0FF1BBC}"/>
          </ac:spMkLst>
        </pc:spChg>
        <pc:spChg chg="add">
          <ac:chgData name="walduch@gmail.com" userId="c4c51a5c429a4122" providerId="LiveId" clId="{7ABB31EE-4BD0-40A1-B343-5CA09F3C836D}" dt="2021-07-12T00:32:56.922" v="6679" actId="26606"/>
          <ac:spMkLst>
            <pc:docMk/>
            <pc:sldMk cId="1085945435" sldId="283"/>
            <ac:spMk id="15" creationId="{53B8D6B0-55D6-48DC-86D8-FD95D5F118AB}"/>
          </ac:spMkLst>
        </pc:spChg>
        <pc:picChg chg="add mod">
          <ac:chgData name="walduch@gmail.com" userId="c4c51a5c429a4122" providerId="LiveId" clId="{7ABB31EE-4BD0-40A1-B343-5CA09F3C836D}" dt="2021-07-12T00:32:56.922" v="6679" actId="26606"/>
          <ac:picMkLst>
            <pc:docMk/>
            <pc:sldMk cId="1085945435" sldId="283"/>
            <ac:picMk id="6" creationId="{09E3B685-2F1E-4E34-A70C-18D2178AA349}"/>
          </ac:picMkLst>
        </pc:picChg>
        <pc:picChg chg="del">
          <ac:chgData name="walduch@gmail.com" userId="c4c51a5c429a4122" providerId="LiveId" clId="{7ABB31EE-4BD0-40A1-B343-5CA09F3C836D}" dt="2021-07-11T22:54:40.495" v="4017" actId="478"/>
          <ac:picMkLst>
            <pc:docMk/>
            <pc:sldMk cId="1085945435" sldId="283"/>
            <ac:picMk id="7" creationId="{B0C00DFD-92CF-4CE2-8673-069EA217688E}"/>
          </ac:picMkLst>
        </pc:picChg>
      </pc:sldChg>
      <pc:sldChg chg="addSp delSp modSp add mod ord">
        <pc:chgData name="walduch@gmail.com" userId="c4c51a5c429a4122" providerId="LiveId" clId="{7ABB31EE-4BD0-40A1-B343-5CA09F3C836D}" dt="2021-07-12T09:49:08.238" v="6919"/>
        <pc:sldMkLst>
          <pc:docMk/>
          <pc:sldMk cId="1798591646" sldId="284"/>
        </pc:sldMkLst>
        <pc:spChg chg="mod">
          <ac:chgData name="walduch@gmail.com" userId="c4c51a5c429a4122" providerId="LiveId" clId="{7ABB31EE-4BD0-40A1-B343-5CA09F3C836D}" dt="2021-07-12T09:01:59.922" v="6899" actId="20577"/>
          <ac:spMkLst>
            <pc:docMk/>
            <pc:sldMk cId="1798591646" sldId="284"/>
            <ac:spMk id="2" creationId="{53586D16-3515-4077-93C8-EA8FB6D8454A}"/>
          </ac:spMkLst>
        </pc:spChg>
        <pc:spChg chg="mod">
          <ac:chgData name="walduch@gmail.com" userId="c4c51a5c429a4122" providerId="LiveId" clId="{7ABB31EE-4BD0-40A1-B343-5CA09F3C836D}" dt="2021-07-12T09:01:51.126" v="6898" actId="20577"/>
          <ac:spMkLst>
            <pc:docMk/>
            <pc:sldMk cId="1798591646" sldId="284"/>
            <ac:spMk id="3" creationId="{0B879011-CB95-44AC-926D-BC8A57DA0E3F}"/>
          </ac:spMkLst>
        </pc:spChg>
        <pc:spChg chg="mod">
          <ac:chgData name="walduch@gmail.com" userId="c4c51a5c429a4122" providerId="LiveId" clId="{7ABB31EE-4BD0-40A1-B343-5CA09F3C836D}" dt="2021-07-11T23:00:57.624" v="4383"/>
          <ac:spMkLst>
            <pc:docMk/>
            <pc:sldMk cId="1798591646" sldId="284"/>
            <ac:spMk id="4" creationId="{BDB4BD08-D724-4D4F-9038-64F1A5F75F56}"/>
          </ac:spMkLst>
        </pc:spChg>
        <pc:picChg chg="add mod">
          <ac:chgData name="walduch@gmail.com" userId="c4c51a5c429a4122" providerId="LiveId" clId="{7ABB31EE-4BD0-40A1-B343-5CA09F3C836D}" dt="2021-07-12T01:14:29.795" v="6762" actId="1076"/>
          <ac:picMkLst>
            <pc:docMk/>
            <pc:sldMk cId="1798591646" sldId="284"/>
            <ac:picMk id="6" creationId="{EC5C9C4E-9682-4E07-909C-D9473E6A74D9}"/>
          </ac:picMkLst>
        </pc:picChg>
        <pc:picChg chg="del mod">
          <ac:chgData name="walduch@gmail.com" userId="c4c51a5c429a4122" providerId="LiveId" clId="{7ABB31EE-4BD0-40A1-B343-5CA09F3C836D}" dt="2021-07-12T01:14:15.804" v="6758" actId="478"/>
          <ac:picMkLst>
            <pc:docMk/>
            <pc:sldMk cId="1798591646" sldId="284"/>
            <ac:picMk id="7" creationId="{B0C00DFD-92CF-4CE2-8673-069EA217688E}"/>
          </ac:picMkLst>
        </pc:picChg>
      </pc:sldChg>
      <pc:sldChg chg="addSp delSp modSp new mod setBg delDesignElem">
        <pc:chgData name="walduch@gmail.com" userId="c4c51a5c429a4122" providerId="LiveId" clId="{7ABB31EE-4BD0-40A1-B343-5CA09F3C836D}" dt="2021-07-12T00:33:45.089" v="6690" actId="26606"/>
        <pc:sldMkLst>
          <pc:docMk/>
          <pc:sldMk cId="1255083647" sldId="285"/>
        </pc:sldMkLst>
        <pc:spChg chg="mod ord">
          <ac:chgData name="walduch@gmail.com" userId="c4c51a5c429a4122" providerId="LiveId" clId="{7ABB31EE-4BD0-40A1-B343-5CA09F3C836D}" dt="2021-07-12T00:33:45.089" v="6690" actId="26606"/>
          <ac:spMkLst>
            <pc:docMk/>
            <pc:sldMk cId="1255083647" sldId="285"/>
            <ac:spMk id="2" creationId="{4947F105-17FD-4442-8140-357F639CC8BA}"/>
          </ac:spMkLst>
        </pc:spChg>
        <pc:spChg chg="del">
          <ac:chgData name="walduch@gmail.com" userId="c4c51a5c429a4122" providerId="LiveId" clId="{7ABB31EE-4BD0-40A1-B343-5CA09F3C836D}" dt="2021-07-11T22:59:09.599" v="4333" actId="26606"/>
          <ac:spMkLst>
            <pc:docMk/>
            <pc:sldMk cId="1255083647" sldId="285"/>
            <ac:spMk id="3" creationId="{1542D4B5-F6A7-4DE1-B565-233660747F0C}"/>
          </ac:spMkLst>
        </pc:spChg>
        <pc:spChg chg="mod ord">
          <ac:chgData name="walduch@gmail.com" userId="c4c51a5c429a4122" providerId="LiveId" clId="{7ABB31EE-4BD0-40A1-B343-5CA09F3C836D}" dt="2021-07-12T00:33:45.089" v="6690" actId="26606"/>
          <ac:spMkLst>
            <pc:docMk/>
            <pc:sldMk cId="1255083647" sldId="285"/>
            <ac:spMk id="4" creationId="{0C0CB2CD-CF99-4E0C-A82B-122BF38D855D}"/>
          </ac:spMkLst>
        </pc:spChg>
        <pc:spChg chg="add del">
          <ac:chgData name="walduch@gmail.com" userId="c4c51a5c429a4122" providerId="LiveId" clId="{7ABB31EE-4BD0-40A1-B343-5CA09F3C836D}" dt="2021-07-12T00:33:36.346" v="6688" actId="26606"/>
          <ac:spMkLst>
            <pc:docMk/>
            <pc:sldMk cId="1255083647" sldId="285"/>
            <ac:spMk id="6" creationId="{52C0B2E1-0268-42EC-ABD3-94F81A05BCBD}"/>
          </ac:spMkLst>
        </pc:spChg>
        <pc:spChg chg="add del">
          <ac:chgData name="walduch@gmail.com" userId="c4c51a5c429a4122" providerId="LiveId" clId="{7ABB31EE-4BD0-40A1-B343-5CA09F3C836D}" dt="2021-07-12T00:33:36.346" v="6688" actId="26606"/>
          <ac:spMkLst>
            <pc:docMk/>
            <pc:sldMk cId="1255083647" sldId="285"/>
            <ac:spMk id="7" creationId="{7D2256B4-48EA-40FC-BBC0-AA1EE6E0080C}"/>
          </ac:spMkLst>
        </pc:spChg>
        <pc:spChg chg="add del">
          <ac:chgData name="walduch@gmail.com" userId="c4c51a5c429a4122" providerId="LiveId" clId="{7ABB31EE-4BD0-40A1-B343-5CA09F3C836D}" dt="2021-07-11T23:00:01.519" v="4356"/>
          <ac:spMkLst>
            <pc:docMk/>
            <pc:sldMk cId="1255083647" sldId="285"/>
            <ac:spMk id="9" creationId="{88294908-8B00-4F58-BBBA-20F71A40AA9E}"/>
          </ac:spMkLst>
        </pc:spChg>
        <pc:spChg chg="add del">
          <ac:chgData name="walduch@gmail.com" userId="c4c51a5c429a4122" providerId="LiveId" clId="{7ABB31EE-4BD0-40A1-B343-5CA09F3C836D}" dt="2021-07-12T00:33:36.346" v="6688" actId="26606"/>
          <ac:spMkLst>
            <pc:docMk/>
            <pc:sldMk cId="1255083647" sldId="285"/>
            <ac:spMk id="10" creationId="{8C6E698C-8155-4B8B-BDC9-B7299772B509}"/>
          </ac:spMkLst>
        </pc:spChg>
        <pc:spChg chg="add del">
          <ac:chgData name="walduch@gmail.com" userId="c4c51a5c429a4122" providerId="LiveId" clId="{7ABB31EE-4BD0-40A1-B343-5CA09F3C836D}" dt="2021-07-11T23:00:01.519" v="4356"/>
          <ac:spMkLst>
            <pc:docMk/>
            <pc:sldMk cId="1255083647" sldId="285"/>
            <ac:spMk id="11" creationId="{4364C879-1404-4203-8E9D-CC5DE0A621A2}"/>
          </ac:spMkLst>
        </pc:spChg>
        <pc:spChg chg="add del">
          <ac:chgData name="walduch@gmail.com" userId="c4c51a5c429a4122" providerId="LiveId" clId="{7ABB31EE-4BD0-40A1-B343-5CA09F3C836D}" dt="2021-07-12T00:33:36.346" v="6688" actId="26606"/>
          <ac:spMkLst>
            <pc:docMk/>
            <pc:sldMk cId="1255083647" sldId="285"/>
            <ac:spMk id="12" creationId="{0EEF5601-A8BC-411D-AA64-3E79320BA122}"/>
          </ac:spMkLst>
        </pc:spChg>
        <pc:spChg chg="add del">
          <ac:chgData name="walduch@gmail.com" userId="c4c51a5c429a4122" providerId="LiveId" clId="{7ABB31EE-4BD0-40A1-B343-5CA09F3C836D}" dt="2021-07-11T23:00:01.519" v="4356"/>
          <ac:spMkLst>
            <pc:docMk/>
            <pc:sldMk cId="1255083647" sldId="285"/>
            <ac:spMk id="13" creationId="{84617302-4B0D-4351-A6BB-6F0930D943AC}"/>
          </ac:spMkLst>
        </pc:spChg>
        <pc:spChg chg="add del">
          <ac:chgData name="walduch@gmail.com" userId="c4c51a5c429a4122" providerId="LiveId" clId="{7ABB31EE-4BD0-40A1-B343-5CA09F3C836D}" dt="2021-07-12T00:33:36.346" v="6688" actId="26606"/>
          <ac:spMkLst>
            <pc:docMk/>
            <pc:sldMk cId="1255083647" sldId="285"/>
            <ac:spMk id="14" creationId="{33209156-242F-4B26-8D07-CEB2B68A9F9A}"/>
          </ac:spMkLst>
        </pc:spChg>
        <pc:spChg chg="add del">
          <ac:chgData name="walduch@gmail.com" userId="c4c51a5c429a4122" providerId="LiveId" clId="{7ABB31EE-4BD0-40A1-B343-5CA09F3C836D}" dt="2021-07-11T23:00:01.519" v="4356"/>
          <ac:spMkLst>
            <pc:docMk/>
            <pc:sldMk cId="1255083647" sldId="285"/>
            <ac:spMk id="15" creationId="{DA2C7802-C2E0-4218-8F89-8DD7CCD2CD1C}"/>
          </ac:spMkLst>
        </pc:spChg>
        <pc:spChg chg="add del">
          <ac:chgData name="walduch@gmail.com" userId="c4c51a5c429a4122" providerId="LiveId" clId="{7ABB31EE-4BD0-40A1-B343-5CA09F3C836D}" dt="2021-07-12T00:33:45.089" v="6690" actId="26606"/>
          <ac:spMkLst>
            <pc:docMk/>
            <pc:sldMk cId="1255083647" sldId="285"/>
            <ac:spMk id="16" creationId="{52C0B2E1-0268-42EC-ABD3-94F81A05BCBD}"/>
          </ac:spMkLst>
        </pc:spChg>
        <pc:spChg chg="add del">
          <ac:chgData name="walduch@gmail.com" userId="c4c51a5c429a4122" providerId="LiveId" clId="{7ABB31EE-4BD0-40A1-B343-5CA09F3C836D}" dt="2021-07-11T23:00:01.519" v="4356"/>
          <ac:spMkLst>
            <pc:docMk/>
            <pc:sldMk cId="1255083647" sldId="285"/>
            <ac:spMk id="17" creationId="{A6D7111A-21E5-4EE9-8A78-10E5530F0116}"/>
          </ac:spMkLst>
        </pc:spChg>
        <pc:spChg chg="add del">
          <ac:chgData name="walduch@gmail.com" userId="c4c51a5c429a4122" providerId="LiveId" clId="{7ABB31EE-4BD0-40A1-B343-5CA09F3C836D}" dt="2021-07-12T00:33:45.089" v="6690" actId="26606"/>
          <ac:spMkLst>
            <pc:docMk/>
            <pc:sldMk cId="1255083647" sldId="285"/>
            <ac:spMk id="18" creationId="{7D2256B4-48EA-40FC-BBC0-AA1EE6E0080C}"/>
          </ac:spMkLst>
        </pc:spChg>
        <pc:spChg chg="add del">
          <ac:chgData name="walduch@gmail.com" userId="c4c51a5c429a4122" providerId="LiveId" clId="{7ABB31EE-4BD0-40A1-B343-5CA09F3C836D}" dt="2021-07-11T23:00:01.519" v="4356"/>
          <ac:spMkLst>
            <pc:docMk/>
            <pc:sldMk cId="1255083647" sldId="285"/>
            <ac:spMk id="19" creationId="{A3969E80-A77B-49FC-9122-D89AFD5EE118}"/>
          </ac:spMkLst>
        </pc:spChg>
        <pc:spChg chg="add del">
          <ac:chgData name="walduch@gmail.com" userId="c4c51a5c429a4122" providerId="LiveId" clId="{7ABB31EE-4BD0-40A1-B343-5CA09F3C836D}" dt="2021-07-11T23:00:01.519" v="4356"/>
          <ac:spMkLst>
            <pc:docMk/>
            <pc:sldMk cId="1255083647" sldId="285"/>
            <ac:spMk id="21" creationId="{1849CA57-76BD-4CF2-80BA-D7A46A01B7B1}"/>
          </ac:spMkLst>
        </pc:spChg>
        <pc:spChg chg="add del">
          <ac:chgData name="walduch@gmail.com" userId="c4c51a5c429a4122" providerId="LiveId" clId="{7ABB31EE-4BD0-40A1-B343-5CA09F3C836D}" dt="2021-07-12T00:33:45.089" v="6690" actId="26606"/>
          <ac:spMkLst>
            <pc:docMk/>
            <pc:sldMk cId="1255083647" sldId="285"/>
            <ac:spMk id="22" creationId="{FBDCECDC-EEE3-4128-AA5E-82A8C08796E8}"/>
          </ac:spMkLst>
        </pc:spChg>
        <pc:spChg chg="add del">
          <ac:chgData name="walduch@gmail.com" userId="c4c51a5c429a4122" providerId="LiveId" clId="{7ABB31EE-4BD0-40A1-B343-5CA09F3C836D}" dt="2021-07-11T23:00:01.519" v="4356"/>
          <ac:spMkLst>
            <pc:docMk/>
            <pc:sldMk cId="1255083647" sldId="285"/>
            <ac:spMk id="23" creationId="{35E9085E-E730-4768-83D4-6CB7E9897153}"/>
          </ac:spMkLst>
        </pc:spChg>
        <pc:spChg chg="add del">
          <ac:chgData name="walduch@gmail.com" userId="c4c51a5c429a4122" providerId="LiveId" clId="{7ABB31EE-4BD0-40A1-B343-5CA09F3C836D}" dt="2021-07-12T00:33:45.089" v="6690" actId="26606"/>
          <ac:spMkLst>
            <pc:docMk/>
            <pc:sldMk cId="1255083647" sldId="285"/>
            <ac:spMk id="24" creationId="{4260EDE0-989C-4E16-AF94-F652294D828E}"/>
          </ac:spMkLst>
        </pc:spChg>
        <pc:spChg chg="add del">
          <ac:chgData name="walduch@gmail.com" userId="c4c51a5c429a4122" providerId="LiveId" clId="{7ABB31EE-4BD0-40A1-B343-5CA09F3C836D}" dt="2021-07-11T23:00:01.519" v="4356"/>
          <ac:spMkLst>
            <pc:docMk/>
            <pc:sldMk cId="1255083647" sldId="285"/>
            <ac:spMk id="25" creationId="{973272FE-A474-4CAE-8CA2-BCC8B476C3F4}"/>
          </ac:spMkLst>
        </pc:spChg>
        <pc:spChg chg="add del">
          <ac:chgData name="walduch@gmail.com" userId="c4c51a5c429a4122" providerId="LiveId" clId="{7ABB31EE-4BD0-40A1-B343-5CA09F3C836D}" dt="2021-07-12T00:33:45.089" v="6690" actId="26606"/>
          <ac:spMkLst>
            <pc:docMk/>
            <pc:sldMk cId="1255083647" sldId="285"/>
            <ac:spMk id="26" creationId="{1F3985C0-E548-44D2-B30E-F3E42DADE133}"/>
          </ac:spMkLst>
        </pc:spChg>
        <pc:spChg chg="add del">
          <ac:chgData name="walduch@gmail.com" userId="c4c51a5c429a4122" providerId="LiveId" clId="{7ABB31EE-4BD0-40A1-B343-5CA09F3C836D}" dt="2021-07-11T23:00:01.519" v="4356"/>
          <ac:spMkLst>
            <pc:docMk/>
            <pc:sldMk cId="1255083647" sldId="285"/>
            <ac:spMk id="27" creationId="{E07981EA-05A6-437C-88D7-B377B92B031D}"/>
          </ac:spMkLst>
        </pc:spChg>
        <pc:spChg chg="add del">
          <ac:chgData name="walduch@gmail.com" userId="c4c51a5c429a4122" providerId="LiveId" clId="{7ABB31EE-4BD0-40A1-B343-5CA09F3C836D}" dt="2021-07-11T23:00:01.519" v="4356"/>
          <ac:spMkLst>
            <pc:docMk/>
            <pc:sldMk cId="1255083647" sldId="285"/>
            <ac:spMk id="29" creationId="{15E3C750-986E-4769-B1AE-49289FBEE757}"/>
          </ac:spMkLst>
        </pc:spChg>
        <pc:spChg chg="add del">
          <ac:chgData name="walduch@gmail.com" userId="c4c51a5c429a4122" providerId="LiveId" clId="{7ABB31EE-4BD0-40A1-B343-5CA09F3C836D}" dt="2021-07-11T22:59:31.459" v="4340" actId="26606"/>
          <ac:spMkLst>
            <pc:docMk/>
            <pc:sldMk cId="1255083647" sldId="285"/>
            <ac:spMk id="35" creationId="{C1DD1A8A-57D5-4A81-AD04-532B043C5611}"/>
          </ac:spMkLst>
        </pc:spChg>
        <pc:spChg chg="add del">
          <ac:chgData name="walduch@gmail.com" userId="c4c51a5c429a4122" providerId="LiveId" clId="{7ABB31EE-4BD0-40A1-B343-5CA09F3C836D}" dt="2021-07-11T22:59:31.459" v="4340" actId="26606"/>
          <ac:spMkLst>
            <pc:docMk/>
            <pc:sldMk cId="1255083647" sldId="285"/>
            <ac:spMk id="37" creationId="{007891EC-4501-44ED-A8C8-B11B6DB767AB}"/>
          </ac:spMkLst>
        </pc:spChg>
        <pc:picChg chg="add del">
          <ac:chgData name="walduch@gmail.com" userId="c4c51a5c429a4122" providerId="LiveId" clId="{7ABB31EE-4BD0-40A1-B343-5CA09F3C836D}" dt="2021-07-11T22:59:31.459" v="4340" actId="26606"/>
          <ac:picMkLst>
            <pc:docMk/>
            <pc:sldMk cId="1255083647" sldId="285"/>
            <ac:picMk id="31" creationId="{BAF4011B-8E7F-478A-AF2B-F36914E4101D}"/>
          </ac:picMkLst>
        </pc:picChg>
        <pc:cxnChg chg="add del">
          <ac:chgData name="walduch@gmail.com" userId="c4c51a5c429a4122" providerId="LiveId" clId="{7ABB31EE-4BD0-40A1-B343-5CA09F3C836D}" dt="2021-07-12T00:33:36.346" v="6688" actId="26606"/>
          <ac:cxnSpMkLst>
            <pc:docMk/>
            <pc:sldMk cId="1255083647" sldId="285"/>
            <ac:cxnSpMk id="8" creationId="{3D44BCCA-102D-4A9D-B1E4-2450CAF0B05E}"/>
          </ac:cxnSpMkLst>
        </pc:cxnChg>
        <pc:cxnChg chg="add del">
          <ac:chgData name="walduch@gmail.com" userId="c4c51a5c429a4122" providerId="LiveId" clId="{7ABB31EE-4BD0-40A1-B343-5CA09F3C836D}" dt="2021-07-12T00:33:45.089" v="6690" actId="26606"/>
          <ac:cxnSpMkLst>
            <pc:docMk/>
            <pc:sldMk cId="1255083647" sldId="285"/>
            <ac:cxnSpMk id="20" creationId="{3D44BCCA-102D-4A9D-B1E4-2450CAF0B05E}"/>
          </ac:cxnSpMkLst>
        </pc:cxnChg>
      </pc:sldChg>
      <pc:sldChg chg="addSp delSp modSp add mod setBg modShow">
        <pc:chgData name="walduch@gmail.com" userId="c4c51a5c429a4122" providerId="LiveId" clId="{7ABB31EE-4BD0-40A1-B343-5CA09F3C836D}" dt="2021-07-12T08:57:37.715" v="6889" actId="20577"/>
        <pc:sldMkLst>
          <pc:docMk/>
          <pc:sldMk cId="172920561" sldId="286"/>
        </pc:sldMkLst>
        <pc:spChg chg="mod">
          <ac:chgData name="walduch@gmail.com" userId="c4c51a5c429a4122" providerId="LiveId" clId="{7ABB31EE-4BD0-40A1-B343-5CA09F3C836D}" dt="2021-07-11T23:23:06.017" v="4975" actId="26606"/>
          <ac:spMkLst>
            <pc:docMk/>
            <pc:sldMk cId="172920561" sldId="286"/>
            <ac:spMk id="2" creationId="{CF80590E-DC2A-4870-BD31-B110F0BDC842}"/>
          </ac:spMkLst>
        </pc:spChg>
        <pc:spChg chg="mod ord">
          <ac:chgData name="walduch@gmail.com" userId="c4c51a5c429a4122" providerId="LiveId" clId="{7ABB31EE-4BD0-40A1-B343-5CA09F3C836D}" dt="2021-07-11T23:18:18.542" v="4692" actId="26606"/>
          <ac:spMkLst>
            <pc:docMk/>
            <pc:sldMk cId="172920561" sldId="286"/>
            <ac:spMk id="14" creationId="{EBB0E8C5-AEB0-452D-9881-DE45B4F25FEF}"/>
          </ac:spMkLst>
        </pc:spChg>
        <pc:spChg chg="add del mod ord">
          <ac:chgData name="walduch@gmail.com" userId="c4c51a5c429a4122" providerId="LiveId" clId="{7ABB31EE-4BD0-40A1-B343-5CA09F3C836D}" dt="2021-07-11T23:23:06.017" v="4975" actId="26606"/>
          <ac:spMkLst>
            <pc:docMk/>
            <pc:sldMk cId="172920561" sldId="286"/>
            <ac:spMk id="18" creationId="{179F15C8-66C8-4279-BF26-314BCB3C7D92}"/>
          </ac:spMkLst>
        </pc:spChg>
        <pc:spChg chg="add del">
          <ac:chgData name="walduch@gmail.com" userId="c4c51a5c429a4122" providerId="LiveId" clId="{7ABB31EE-4BD0-40A1-B343-5CA09F3C836D}" dt="2021-07-11T23:18:13.046" v="4687" actId="26606"/>
          <ac:spMkLst>
            <pc:docMk/>
            <pc:sldMk cId="172920561" sldId="286"/>
            <ac:spMk id="19" creationId="{5F54226A-15A5-4F46-926F-81F3EC4664A8}"/>
          </ac:spMkLst>
        </pc:spChg>
        <pc:spChg chg="add del">
          <ac:chgData name="walduch@gmail.com" userId="c4c51a5c429a4122" providerId="LiveId" clId="{7ABB31EE-4BD0-40A1-B343-5CA09F3C836D}" dt="2021-07-11T23:18:13.046" v="4687" actId="26606"/>
          <ac:spMkLst>
            <pc:docMk/>
            <pc:sldMk cId="172920561" sldId="286"/>
            <ac:spMk id="21" creationId="{CFCF670F-3E94-4C8F-95AE-035FB459B9D2}"/>
          </ac:spMkLst>
        </pc:spChg>
        <pc:spChg chg="add del">
          <ac:chgData name="walduch@gmail.com" userId="c4c51a5c429a4122" providerId="LiveId" clId="{7ABB31EE-4BD0-40A1-B343-5CA09F3C836D}" dt="2021-07-11T23:18:13.046" v="4687" actId="26606"/>
          <ac:spMkLst>
            <pc:docMk/>
            <pc:sldMk cId="172920561" sldId="286"/>
            <ac:spMk id="25" creationId="{66A0275D-AB90-4F18-B96F-29347C6FD221}"/>
          </ac:spMkLst>
        </pc:spChg>
        <pc:spChg chg="add del">
          <ac:chgData name="walduch@gmail.com" userId="c4c51a5c429a4122" providerId="LiveId" clId="{7ABB31EE-4BD0-40A1-B343-5CA09F3C836D}" dt="2021-07-11T23:18:13.046" v="4687" actId="26606"/>
          <ac:spMkLst>
            <pc:docMk/>
            <pc:sldMk cId="172920561" sldId="286"/>
            <ac:spMk id="27" creationId="{DA49FE80-9847-4394-8088-3E078F5F7D53}"/>
          </ac:spMkLst>
        </pc:spChg>
        <pc:spChg chg="add del">
          <ac:chgData name="walduch@gmail.com" userId="c4c51a5c429a4122" providerId="LiveId" clId="{7ABB31EE-4BD0-40A1-B343-5CA09F3C836D}" dt="2021-07-11T23:18:13.046" v="4687" actId="26606"/>
          <ac:spMkLst>
            <pc:docMk/>
            <pc:sldMk cId="172920561" sldId="286"/>
            <ac:spMk id="29" creationId="{90179FFC-1388-497A-85C0-1DCACA293878}"/>
          </ac:spMkLst>
        </pc:spChg>
        <pc:spChg chg="add del">
          <ac:chgData name="walduch@gmail.com" userId="c4c51a5c429a4122" providerId="LiveId" clId="{7ABB31EE-4BD0-40A1-B343-5CA09F3C836D}" dt="2021-07-11T23:18:13.046" v="4687" actId="26606"/>
          <ac:spMkLst>
            <pc:docMk/>
            <pc:sldMk cId="172920561" sldId="286"/>
            <ac:spMk id="31" creationId="{F5225942-BA85-41D8-AC24-FEDEC06E8388}"/>
          </ac:spMkLst>
        </pc:spChg>
        <pc:spChg chg="add del">
          <ac:chgData name="walduch@gmail.com" userId="c4c51a5c429a4122" providerId="LiveId" clId="{7ABB31EE-4BD0-40A1-B343-5CA09F3C836D}" dt="2021-07-11T23:18:13.046" v="4687" actId="26606"/>
          <ac:spMkLst>
            <pc:docMk/>
            <pc:sldMk cId="172920561" sldId="286"/>
            <ac:spMk id="33" creationId="{EE7724E7-BC27-477D-AEA0-3CD708929DBA}"/>
          </ac:spMkLst>
        </pc:spChg>
        <pc:spChg chg="add del">
          <ac:chgData name="walduch@gmail.com" userId="c4c51a5c429a4122" providerId="LiveId" clId="{7ABB31EE-4BD0-40A1-B343-5CA09F3C836D}" dt="2021-07-11T23:18:17.753" v="4689" actId="26606"/>
          <ac:spMkLst>
            <pc:docMk/>
            <pc:sldMk cId="172920561" sldId="286"/>
            <ac:spMk id="37" creationId="{19DBA7B9-E378-45BB-8AE8-9C06D887A1E4}"/>
          </ac:spMkLst>
        </pc:spChg>
        <pc:spChg chg="add del">
          <ac:chgData name="walduch@gmail.com" userId="c4c51a5c429a4122" providerId="LiveId" clId="{7ABB31EE-4BD0-40A1-B343-5CA09F3C836D}" dt="2021-07-11T23:18:17.753" v="4689" actId="26606"/>
          <ac:spMkLst>
            <pc:docMk/>
            <pc:sldMk cId="172920561" sldId="286"/>
            <ac:spMk id="38" creationId="{5F54226A-15A5-4F46-926F-81F3EC4664A8}"/>
          </ac:spMkLst>
        </pc:spChg>
        <pc:spChg chg="add del">
          <ac:chgData name="walduch@gmail.com" userId="c4c51a5c429a4122" providerId="LiveId" clId="{7ABB31EE-4BD0-40A1-B343-5CA09F3C836D}" dt="2021-07-11T23:18:17.753" v="4689" actId="26606"/>
          <ac:spMkLst>
            <pc:docMk/>
            <pc:sldMk cId="172920561" sldId="286"/>
            <ac:spMk id="39" creationId="{DD2B0DFB-948D-4DE0-A2B7-C79ED4A060BA}"/>
          </ac:spMkLst>
        </pc:spChg>
        <pc:spChg chg="add del">
          <ac:chgData name="walduch@gmail.com" userId="c4c51a5c429a4122" providerId="LiveId" clId="{7ABB31EE-4BD0-40A1-B343-5CA09F3C836D}" dt="2021-07-11T23:18:17.753" v="4689" actId="26606"/>
          <ac:spMkLst>
            <pc:docMk/>
            <pc:sldMk cId="172920561" sldId="286"/>
            <ac:spMk id="40" creationId="{CFCF670F-3E94-4C8F-95AE-035FB459B9D2}"/>
          </ac:spMkLst>
        </pc:spChg>
        <pc:spChg chg="add del">
          <ac:chgData name="walduch@gmail.com" userId="c4c51a5c429a4122" providerId="LiveId" clId="{7ABB31EE-4BD0-40A1-B343-5CA09F3C836D}" dt="2021-07-11T23:18:17.753" v="4689" actId="26606"/>
          <ac:spMkLst>
            <pc:docMk/>
            <pc:sldMk cId="172920561" sldId="286"/>
            <ac:spMk id="42" creationId="{EBE45A86-783B-4F2C-BE47-70B28B98AEC4}"/>
          </ac:spMkLst>
        </pc:spChg>
        <pc:spChg chg="add del">
          <ac:chgData name="walduch@gmail.com" userId="c4c51a5c429a4122" providerId="LiveId" clId="{7ABB31EE-4BD0-40A1-B343-5CA09F3C836D}" dt="2021-07-11T23:18:17.753" v="4689" actId="26606"/>
          <ac:spMkLst>
            <pc:docMk/>
            <pc:sldMk cId="172920561" sldId="286"/>
            <ac:spMk id="43" creationId="{C309993B-ED13-4A38-A24F-95A8070F207C}"/>
          </ac:spMkLst>
        </pc:spChg>
        <pc:spChg chg="add del">
          <ac:chgData name="walduch@gmail.com" userId="c4c51a5c429a4122" providerId="LiveId" clId="{7ABB31EE-4BD0-40A1-B343-5CA09F3C836D}" dt="2021-07-11T23:18:17.753" v="4689" actId="26606"/>
          <ac:spMkLst>
            <pc:docMk/>
            <pc:sldMk cId="172920561" sldId="286"/>
            <ac:spMk id="44" creationId="{251543AF-FABF-4B9B-A51F-6E32B09AD633}"/>
          </ac:spMkLst>
        </pc:spChg>
        <pc:spChg chg="add del">
          <ac:chgData name="walduch@gmail.com" userId="c4c51a5c429a4122" providerId="LiveId" clId="{7ABB31EE-4BD0-40A1-B343-5CA09F3C836D}" dt="2021-07-11T23:18:17.753" v="4689" actId="26606"/>
          <ac:spMkLst>
            <pc:docMk/>
            <pc:sldMk cId="172920561" sldId="286"/>
            <ac:spMk id="45" creationId="{B448F9F0-74F6-4FA2-97EA-D1CEA818C6B9}"/>
          </ac:spMkLst>
        </pc:spChg>
        <pc:spChg chg="add del">
          <ac:chgData name="walduch@gmail.com" userId="c4c51a5c429a4122" providerId="LiveId" clId="{7ABB31EE-4BD0-40A1-B343-5CA09F3C836D}" dt="2021-07-11T23:18:17.753" v="4689" actId="26606"/>
          <ac:spMkLst>
            <pc:docMk/>
            <pc:sldMk cId="172920561" sldId="286"/>
            <ac:spMk id="46" creationId="{4D5AE9DE-ADA2-4F40-8C1D-E5A094FBBBD5}"/>
          </ac:spMkLst>
        </pc:spChg>
        <pc:spChg chg="add del">
          <ac:chgData name="walduch@gmail.com" userId="c4c51a5c429a4122" providerId="LiveId" clId="{7ABB31EE-4BD0-40A1-B343-5CA09F3C836D}" dt="2021-07-11T23:18:18.535" v="4691" actId="26606"/>
          <ac:spMkLst>
            <pc:docMk/>
            <pc:sldMk cId="172920561" sldId="286"/>
            <ac:spMk id="49" creationId="{5F54226A-15A5-4F46-926F-81F3EC4664A8}"/>
          </ac:spMkLst>
        </pc:spChg>
        <pc:spChg chg="add del">
          <ac:chgData name="walduch@gmail.com" userId="c4c51a5c429a4122" providerId="LiveId" clId="{7ABB31EE-4BD0-40A1-B343-5CA09F3C836D}" dt="2021-07-11T23:18:18.535" v="4691" actId="26606"/>
          <ac:spMkLst>
            <pc:docMk/>
            <pc:sldMk cId="172920561" sldId="286"/>
            <ac:spMk id="50" creationId="{CFCF670F-3E94-4C8F-95AE-035FB459B9D2}"/>
          </ac:spMkLst>
        </pc:spChg>
        <pc:spChg chg="add del">
          <ac:chgData name="walduch@gmail.com" userId="c4c51a5c429a4122" providerId="LiveId" clId="{7ABB31EE-4BD0-40A1-B343-5CA09F3C836D}" dt="2021-07-11T23:18:18.535" v="4691" actId="26606"/>
          <ac:spMkLst>
            <pc:docMk/>
            <pc:sldMk cId="172920561" sldId="286"/>
            <ac:spMk id="52" creationId="{66A0275D-AB90-4F18-B96F-29347C6FD221}"/>
          </ac:spMkLst>
        </pc:spChg>
        <pc:spChg chg="add del">
          <ac:chgData name="walduch@gmail.com" userId="c4c51a5c429a4122" providerId="LiveId" clId="{7ABB31EE-4BD0-40A1-B343-5CA09F3C836D}" dt="2021-07-11T23:18:18.535" v="4691" actId="26606"/>
          <ac:spMkLst>
            <pc:docMk/>
            <pc:sldMk cId="172920561" sldId="286"/>
            <ac:spMk id="53" creationId="{DA49FE80-9847-4394-8088-3E078F5F7D53}"/>
          </ac:spMkLst>
        </pc:spChg>
        <pc:spChg chg="add del">
          <ac:chgData name="walduch@gmail.com" userId="c4c51a5c429a4122" providerId="LiveId" clId="{7ABB31EE-4BD0-40A1-B343-5CA09F3C836D}" dt="2021-07-11T23:18:18.535" v="4691" actId="26606"/>
          <ac:spMkLst>
            <pc:docMk/>
            <pc:sldMk cId="172920561" sldId="286"/>
            <ac:spMk id="54" creationId="{90179FFC-1388-497A-85C0-1DCACA293878}"/>
          </ac:spMkLst>
        </pc:spChg>
        <pc:spChg chg="add del">
          <ac:chgData name="walduch@gmail.com" userId="c4c51a5c429a4122" providerId="LiveId" clId="{7ABB31EE-4BD0-40A1-B343-5CA09F3C836D}" dt="2021-07-11T23:18:18.535" v="4691" actId="26606"/>
          <ac:spMkLst>
            <pc:docMk/>
            <pc:sldMk cId="172920561" sldId="286"/>
            <ac:spMk id="55" creationId="{F5225942-BA85-41D8-AC24-FEDEC06E8388}"/>
          </ac:spMkLst>
        </pc:spChg>
        <pc:spChg chg="add del">
          <ac:chgData name="walduch@gmail.com" userId="c4c51a5c429a4122" providerId="LiveId" clId="{7ABB31EE-4BD0-40A1-B343-5CA09F3C836D}" dt="2021-07-11T23:18:18.535" v="4691" actId="26606"/>
          <ac:spMkLst>
            <pc:docMk/>
            <pc:sldMk cId="172920561" sldId="286"/>
            <ac:spMk id="56" creationId="{EE7724E7-BC27-477D-AEA0-3CD708929DBA}"/>
          </ac:spMkLst>
        </pc:spChg>
        <pc:spChg chg="add del">
          <ac:chgData name="walduch@gmail.com" userId="c4c51a5c429a4122" providerId="LiveId" clId="{7ABB31EE-4BD0-40A1-B343-5CA09F3C836D}" dt="2021-07-11T23:23:06.017" v="4975" actId="26606"/>
          <ac:spMkLst>
            <pc:docMk/>
            <pc:sldMk cId="172920561" sldId="286"/>
            <ac:spMk id="59" creationId="{EB46D928-20CF-4C1C-8208-DDCC72244586}"/>
          </ac:spMkLst>
        </pc:spChg>
        <pc:spChg chg="add del">
          <ac:chgData name="walduch@gmail.com" userId="c4c51a5c429a4122" providerId="LiveId" clId="{7ABB31EE-4BD0-40A1-B343-5CA09F3C836D}" dt="2021-07-11T23:23:06.017" v="4975" actId="26606"/>
          <ac:spMkLst>
            <pc:docMk/>
            <pc:sldMk cId="172920561" sldId="286"/>
            <ac:spMk id="60" creationId="{5C2DE013-7AB0-443B-97C3-22890570C3CC}"/>
          </ac:spMkLst>
        </pc:spChg>
        <pc:spChg chg="add del">
          <ac:chgData name="walduch@gmail.com" userId="c4c51a5c429a4122" providerId="LiveId" clId="{7ABB31EE-4BD0-40A1-B343-5CA09F3C836D}" dt="2021-07-11T23:23:06.017" v="4975" actId="26606"/>
          <ac:spMkLst>
            <pc:docMk/>
            <pc:sldMk cId="172920561" sldId="286"/>
            <ac:spMk id="61" creationId="{7E83AE91-F8F2-46F6-88F8-CAD52520EF0D}"/>
          </ac:spMkLst>
        </pc:spChg>
        <pc:spChg chg="add del">
          <ac:chgData name="walduch@gmail.com" userId="c4c51a5c429a4122" providerId="LiveId" clId="{7ABB31EE-4BD0-40A1-B343-5CA09F3C836D}" dt="2021-07-11T23:23:06.017" v="4975" actId="26606"/>
          <ac:spMkLst>
            <pc:docMk/>
            <pc:sldMk cId="172920561" sldId="286"/>
            <ac:spMk id="62" creationId="{EE9DCA04-0209-4A89-9CA1-8C95D074EC90}"/>
          </ac:spMkLst>
        </pc:spChg>
        <pc:spChg chg="add del">
          <ac:chgData name="walduch@gmail.com" userId="c4c51a5c429a4122" providerId="LiveId" clId="{7ABB31EE-4BD0-40A1-B343-5CA09F3C836D}" dt="2021-07-11T23:23:03.594" v="4972" actId="26606"/>
          <ac:spMkLst>
            <pc:docMk/>
            <pc:sldMk cId="172920561" sldId="286"/>
            <ac:spMk id="67" creationId="{E7F82259-6DC6-40BE-84AB-3D4BDA537672}"/>
          </ac:spMkLst>
        </pc:spChg>
        <pc:spChg chg="add del">
          <ac:chgData name="walduch@gmail.com" userId="c4c51a5c429a4122" providerId="LiveId" clId="{7ABB31EE-4BD0-40A1-B343-5CA09F3C836D}" dt="2021-07-11T23:23:03.594" v="4972" actId="26606"/>
          <ac:spMkLst>
            <pc:docMk/>
            <pc:sldMk cId="172920561" sldId="286"/>
            <ac:spMk id="71" creationId="{35490A1A-AA28-463A-AA3C-C84B88ED54D3}"/>
          </ac:spMkLst>
        </pc:spChg>
        <pc:spChg chg="add del">
          <ac:chgData name="walduch@gmail.com" userId="c4c51a5c429a4122" providerId="LiveId" clId="{7ABB31EE-4BD0-40A1-B343-5CA09F3C836D}" dt="2021-07-11T23:23:03.594" v="4972" actId="26606"/>
          <ac:spMkLst>
            <pc:docMk/>
            <pc:sldMk cId="172920561" sldId="286"/>
            <ac:spMk id="73" creationId="{9CBAC0BF-B249-46F8-B6CE-50488DCA102A}"/>
          </ac:spMkLst>
        </pc:spChg>
        <pc:spChg chg="add del">
          <ac:chgData name="walduch@gmail.com" userId="c4c51a5c429a4122" providerId="LiveId" clId="{7ABB31EE-4BD0-40A1-B343-5CA09F3C836D}" dt="2021-07-11T23:23:03.594" v="4972" actId="26606"/>
          <ac:spMkLst>
            <pc:docMk/>
            <pc:sldMk cId="172920561" sldId="286"/>
            <ac:spMk id="75" creationId="{983DEAAD-C42F-417F-96C1-36AC52AA5D25}"/>
          </ac:spMkLst>
        </pc:spChg>
        <pc:spChg chg="add del">
          <ac:chgData name="walduch@gmail.com" userId="c4c51a5c429a4122" providerId="LiveId" clId="{7ABB31EE-4BD0-40A1-B343-5CA09F3C836D}" dt="2021-07-11T23:23:03.594" v="4972" actId="26606"/>
          <ac:spMkLst>
            <pc:docMk/>
            <pc:sldMk cId="172920561" sldId="286"/>
            <ac:spMk id="77" creationId="{69259C9E-EB60-4136-BFB3-C6AA8EABCC75}"/>
          </ac:spMkLst>
        </pc:spChg>
        <pc:spChg chg="add del">
          <ac:chgData name="walduch@gmail.com" userId="c4c51a5c429a4122" providerId="LiveId" clId="{7ABB31EE-4BD0-40A1-B343-5CA09F3C836D}" dt="2021-07-11T23:23:03.594" v="4972" actId="26606"/>
          <ac:spMkLst>
            <pc:docMk/>
            <pc:sldMk cId="172920561" sldId="286"/>
            <ac:spMk id="79" creationId="{C44B207C-AE62-4FA8-B469-5E0EDADF80A5}"/>
          </ac:spMkLst>
        </pc:spChg>
        <pc:spChg chg="add del">
          <ac:chgData name="walduch@gmail.com" userId="c4c51a5c429a4122" providerId="LiveId" clId="{7ABB31EE-4BD0-40A1-B343-5CA09F3C836D}" dt="2021-07-11T23:23:03.594" v="4972" actId="26606"/>
          <ac:spMkLst>
            <pc:docMk/>
            <pc:sldMk cId="172920561" sldId="286"/>
            <ac:spMk id="81" creationId="{BE1354F6-7F92-40AE-A769-AC17DBD95EC7}"/>
          </ac:spMkLst>
        </pc:spChg>
        <pc:spChg chg="add del">
          <ac:chgData name="walduch@gmail.com" userId="c4c51a5c429a4122" providerId="LiveId" clId="{7ABB31EE-4BD0-40A1-B343-5CA09F3C836D}" dt="2021-07-11T23:23:06.009" v="4974" actId="26606"/>
          <ac:spMkLst>
            <pc:docMk/>
            <pc:sldMk cId="172920561" sldId="286"/>
            <ac:spMk id="83" creationId="{EB46D928-20CF-4C1C-8208-DDCC72244586}"/>
          </ac:spMkLst>
        </pc:spChg>
        <pc:spChg chg="add del">
          <ac:chgData name="walduch@gmail.com" userId="c4c51a5c429a4122" providerId="LiveId" clId="{7ABB31EE-4BD0-40A1-B343-5CA09F3C836D}" dt="2021-07-11T23:23:06.009" v="4974" actId="26606"/>
          <ac:spMkLst>
            <pc:docMk/>
            <pc:sldMk cId="172920561" sldId="286"/>
            <ac:spMk id="84" creationId="{5C2DE013-7AB0-443B-97C3-22890570C3CC}"/>
          </ac:spMkLst>
        </pc:spChg>
        <pc:spChg chg="add del">
          <ac:chgData name="walduch@gmail.com" userId="c4c51a5c429a4122" providerId="LiveId" clId="{7ABB31EE-4BD0-40A1-B343-5CA09F3C836D}" dt="2021-07-11T23:23:06.009" v="4974" actId="26606"/>
          <ac:spMkLst>
            <pc:docMk/>
            <pc:sldMk cId="172920561" sldId="286"/>
            <ac:spMk id="85" creationId="{7E83AE91-F8F2-46F6-88F8-CAD52520EF0D}"/>
          </ac:spMkLst>
        </pc:spChg>
        <pc:spChg chg="add del">
          <ac:chgData name="walduch@gmail.com" userId="c4c51a5c429a4122" providerId="LiveId" clId="{7ABB31EE-4BD0-40A1-B343-5CA09F3C836D}" dt="2021-07-11T23:23:06.009" v="4974" actId="26606"/>
          <ac:spMkLst>
            <pc:docMk/>
            <pc:sldMk cId="172920561" sldId="286"/>
            <ac:spMk id="86" creationId="{EE9DCA04-0209-4A89-9CA1-8C95D074EC90}"/>
          </ac:spMkLst>
        </pc:spChg>
        <pc:spChg chg="add">
          <ac:chgData name="walduch@gmail.com" userId="c4c51a5c429a4122" providerId="LiveId" clId="{7ABB31EE-4BD0-40A1-B343-5CA09F3C836D}" dt="2021-07-11T23:23:06.017" v="4975" actId="26606"/>
          <ac:spMkLst>
            <pc:docMk/>
            <pc:sldMk cId="172920561" sldId="286"/>
            <ac:spMk id="88" creationId="{E7F82259-6DC6-40BE-84AB-3D4BDA537672}"/>
          </ac:spMkLst>
        </pc:spChg>
        <pc:spChg chg="add del">
          <ac:chgData name="walduch@gmail.com" userId="c4c51a5c429a4122" providerId="LiveId" clId="{7ABB31EE-4BD0-40A1-B343-5CA09F3C836D}" dt="2021-07-11T23:23:28.809" v="4976" actId="12084"/>
          <ac:spMkLst>
            <pc:docMk/>
            <pc:sldMk cId="172920561" sldId="286"/>
            <ac:spMk id="90" creationId="{179F15C8-66C8-4279-BF26-314BCB3C7D92}"/>
          </ac:spMkLst>
        </pc:spChg>
        <pc:spChg chg="add">
          <ac:chgData name="walduch@gmail.com" userId="c4c51a5c429a4122" providerId="LiveId" clId="{7ABB31EE-4BD0-40A1-B343-5CA09F3C836D}" dt="2021-07-11T23:23:06.017" v="4975" actId="26606"/>
          <ac:spMkLst>
            <pc:docMk/>
            <pc:sldMk cId="172920561" sldId="286"/>
            <ac:spMk id="91" creationId="{35490A1A-AA28-463A-AA3C-C84B88ED54D3}"/>
          </ac:spMkLst>
        </pc:spChg>
        <pc:spChg chg="add">
          <ac:chgData name="walduch@gmail.com" userId="c4c51a5c429a4122" providerId="LiveId" clId="{7ABB31EE-4BD0-40A1-B343-5CA09F3C836D}" dt="2021-07-11T23:23:06.017" v="4975" actId="26606"/>
          <ac:spMkLst>
            <pc:docMk/>
            <pc:sldMk cId="172920561" sldId="286"/>
            <ac:spMk id="92" creationId="{9CBAC0BF-B249-46F8-B6CE-50488DCA102A}"/>
          </ac:spMkLst>
        </pc:spChg>
        <pc:spChg chg="add">
          <ac:chgData name="walduch@gmail.com" userId="c4c51a5c429a4122" providerId="LiveId" clId="{7ABB31EE-4BD0-40A1-B343-5CA09F3C836D}" dt="2021-07-11T23:23:06.017" v="4975" actId="26606"/>
          <ac:spMkLst>
            <pc:docMk/>
            <pc:sldMk cId="172920561" sldId="286"/>
            <ac:spMk id="93" creationId="{983DEAAD-C42F-417F-96C1-36AC52AA5D25}"/>
          </ac:spMkLst>
        </pc:spChg>
        <pc:spChg chg="add">
          <ac:chgData name="walduch@gmail.com" userId="c4c51a5c429a4122" providerId="LiveId" clId="{7ABB31EE-4BD0-40A1-B343-5CA09F3C836D}" dt="2021-07-11T23:23:06.017" v="4975" actId="26606"/>
          <ac:spMkLst>
            <pc:docMk/>
            <pc:sldMk cId="172920561" sldId="286"/>
            <ac:spMk id="94" creationId="{69259C9E-EB60-4136-BFB3-C6AA8EABCC75}"/>
          </ac:spMkLst>
        </pc:spChg>
        <pc:spChg chg="add">
          <ac:chgData name="walduch@gmail.com" userId="c4c51a5c429a4122" providerId="LiveId" clId="{7ABB31EE-4BD0-40A1-B343-5CA09F3C836D}" dt="2021-07-11T23:23:06.017" v="4975" actId="26606"/>
          <ac:spMkLst>
            <pc:docMk/>
            <pc:sldMk cId="172920561" sldId="286"/>
            <ac:spMk id="95" creationId="{C44B207C-AE62-4FA8-B469-5E0EDADF80A5}"/>
          </ac:spMkLst>
        </pc:spChg>
        <pc:spChg chg="add">
          <ac:chgData name="walduch@gmail.com" userId="c4c51a5c429a4122" providerId="LiveId" clId="{7ABB31EE-4BD0-40A1-B343-5CA09F3C836D}" dt="2021-07-11T23:23:06.017" v="4975" actId="26606"/>
          <ac:spMkLst>
            <pc:docMk/>
            <pc:sldMk cId="172920561" sldId="286"/>
            <ac:spMk id="96" creationId="{BE1354F6-7F92-40AE-A769-AC17DBD95EC7}"/>
          </ac:spMkLst>
        </pc:spChg>
        <pc:graphicFrameChg chg="add mod">
          <ac:chgData name="walduch@gmail.com" userId="c4c51a5c429a4122" providerId="LiveId" clId="{7ABB31EE-4BD0-40A1-B343-5CA09F3C836D}" dt="2021-07-12T08:57:37.715" v="6889" actId="20577"/>
          <ac:graphicFrameMkLst>
            <pc:docMk/>
            <pc:sldMk cId="172920561" sldId="286"/>
            <ac:graphicFrameMk id="3" creationId="{B718C988-E828-41D2-8307-6053CC66B672}"/>
          </ac:graphicFrameMkLst>
        </pc:graphicFrameChg>
        <pc:graphicFrameChg chg="add del">
          <ac:chgData name="walduch@gmail.com" userId="c4c51a5c429a4122" providerId="LiveId" clId="{7ABB31EE-4BD0-40A1-B343-5CA09F3C836D}" dt="2021-07-11T23:23:06.009" v="4974" actId="26606"/>
          <ac:graphicFrameMkLst>
            <pc:docMk/>
            <pc:sldMk cId="172920561" sldId="286"/>
            <ac:graphicFrameMk id="64" creationId="{05C9D737-0C0C-4E73-B1E2-05ABE5C40806}"/>
          </ac:graphicFrameMkLst>
        </pc:graphicFrameChg>
        <pc:picChg chg="mod ord">
          <ac:chgData name="walduch@gmail.com" userId="c4c51a5c429a4122" providerId="LiveId" clId="{7ABB31EE-4BD0-40A1-B343-5CA09F3C836D}" dt="2021-07-11T23:23:06.017" v="4975" actId="26606"/>
          <ac:picMkLst>
            <pc:docMk/>
            <pc:sldMk cId="172920561" sldId="286"/>
            <ac:picMk id="5" creationId="{7017B933-C5E8-4181-AE56-0BD0B07D8E84}"/>
          </ac:picMkLst>
        </pc:picChg>
        <pc:picChg chg="mod ord">
          <ac:chgData name="walduch@gmail.com" userId="c4c51a5c429a4122" providerId="LiveId" clId="{7ABB31EE-4BD0-40A1-B343-5CA09F3C836D}" dt="2021-07-11T23:23:06.017" v="4975" actId="26606"/>
          <ac:picMkLst>
            <pc:docMk/>
            <pc:sldMk cId="172920561" sldId="286"/>
            <ac:picMk id="7" creationId="{C04EFCA2-80FD-441F-94A4-A9000D276BEA}"/>
          </ac:picMkLst>
        </pc:picChg>
        <pc:picChg chg="del">
          <ac:chgData name="walduch@gmail.com" userId="c4c51a5c429a4122" providerId="LiveId" clId="{7ABB31EE-4BD0-40A1-B343-5CA09F3C836D}" dt="2021-07-11T23:18:07.692" v="4685" actId="478"/>
          <ac:picMkLst>
            <pc:docMk/>
            <pc:sldMk cId="172920561" sldId="286"/>
            <ac:picMk id="9" creationId="{7DDD9ADB-37F9-4573-A4F5-89B1781A7290}"/>
          </ac:picMkLst>
        </pc:picChg>
        <pc:picChg chg="mod ord">
          <ac:chgData name="walduch@gmail.com" userId="c4c51a5c429a4122" providerId="LiveId" clId="{7ABB31EE-4BD0-40A1-B343-5CA09F3C836D}" dt="2021-07-11T23:23:06.017" v="4975" actId="26606"/>
          <ac:picMkLst>
            <pc:docMk/>
            <pc:sldMk cId="172920561" sldId="286"/>
            <ac:picMk id="11" creationId="{36682AF9-906F-4575-83DB-F27B66F5F8AE}"/>
          </ac:picMkLst>
        </pc:picChg>
        <pc:picChg chg="mod ord">
          <ac:chgData name="walduch@gmail.com" userId="c4c51a5c429a4122" providerId="LiveId" clId="{7ABB31EE-4BD0-40A1-B343-5CA09F3C836D}" dt="2021-07-11T23:23:06.017" v="4975" actId="26606"/>
          <ac:picMkLst>
            <pc:docMk/>
            <pc:sldMk cId="172920561" sldId="286"/>
            <ac:picMk id="13" creationId="{9F9ADF4C-CBD9-47FD-92DD-680AA8EE830B}"/>
          </ac:picMkLst>
        </pc:picChg>
        <pc:cxnChg chg="add del">
          <ac:chgData name="walduch@gmail.com" userId="c4c51a5c429a4122" providerId="LiveId" clId="{7ABB31EE-4BD0-40A1-B343-5CA09F3C836D}" dt="2021-07-11T23:18:13.046" v="4687" actId="26606"/>
          <ac:cxnSpMkLst>
            <pc:docMk/>
            <pc:sldMk cId="172920561" sldId="286"/>
            <ac:cxnSpMk id="23" creationId="{90479AEA-6C87-4786-A668-54BF815A73D7}"/>
          </ac:cxnSpMkLst>
        </pc:cxnChg>
        <pc:cxnChg chg="add del">
          <ac:chgData name="walduch@gmail.com" userId="c4c51a5c429a4122" providerId="LiveId" clId="{7ABB31EE-4BD0-40A1-B343-5CA09F3C836D}" dt="2021-07-11T23:18:13.046" v="4687" actId="26606"/>
          <ac:cxnSpMkLst>
            <pc:docMk/>
            <pc:sldMk cId="172920561" sldId="286"/>
            <ac:cxnSpMk id="35" creationId="{99BB19A0-FB54-4D95-90F2-1C2FC71B5A51}"/>
          </ac:cxnSpMkLst>
        </pc:cxnChg>
        <pc:cxnChg chg="add del">
          <ac:chgData name="walduch@gmail.com" userId="c4c51a5c429a4122" providerId="LiveId" clId="{7ABB31EE-4BD0-40A1-B343-5CA09F3C836D}" dt="2021-07-11T23:18:17.753" v="4689" actId="26606"/>
          <ac:cxnSpMkLst>
            <pc:docMk/>
            <pc:sldMk cId="172920561" sldId="286"/>
            <ac:cxnSpMk id="41" creationId="{90479AEA-6C87-4786-A668-54BF815A73D7}"/>
          </ac:cxnSpMkLst>
        </pc:cxnChg>
        <pc:cxnChg chg="add del">
          <ac:chgData name="walduch@gmail.com" userId="c4c51a5c429a4122" providerId="LiveId" clId="{7ABB31EE-4BD0-40A1-B343-5CA09F3C836D}" dt="2021-07-11T23:18:17.753" v="4689" actId="26606"/>
          <ac:cxnSpMkLst>
            <pc:docMk/>
            <pc:sldMk cId="172920561" sldId="286"/>
            <ac:cxnSpMk id="47" creationId="{2643966D-84D0-49C3-9412-0C410587FFB1}"/>
          </ac:cxnSpMkLst>
        </pc:cxnChg>
        <pc:cxnChg chg="add del">
          <ac:chgData name="walduch@gmail.com" userId="c4c51a5c429a4122" providerId="LiveId" clId="{7ABB31EE-4BD0-40A1-B343-5CA09F3C836D}" dt="2021-07-11T23:18:18.535" v="4691" actId="26606"/>
          <ac:cxnSpMkLst>
            <pc:docMk/>
            <pc:sldMk cId="172920561" sldId="286"/>
            <ac:cxnSpMk id="51" creationId="{90479AEA-6C87-4786-A668-54BF815A73D7}"/>
          </ac:cxnSpMkLst>
        </pc:cxnChg>
        <pc:cxnChg chg="add del">
          <ac:chgData name="walduch@gmail.com" userId="c4c51a5c429a4122" providerId="LiveId" clId="{7ABB31EE-4BD0-40A1-B343-5CA09F3C836D}" dt="2021-07-11T23:18:18.535" v="4691" actId="26606"/>
          <ac:cxnSpMkLst>
            <pc:docMk/>
            <pc:sldMk cId="172920561" sldId="286"/>
            <ac:cxnSpMk id="57" creationId="{99BB19A0-FB54-4D95-90F2-1C2FC71B5A51}"/>
          </ac:cxnSpMkLst>
        </pc:cxnChg>
        <pc:cxnChg chg="add del">
          <ac:chgData name="walduch@gmail.com" userId="c4c51a5c429a4122" providerId="LiveId" clId="{7ABB31EE-4BD0-40A1-B343-5CA09F3C836D}" dt="2021-07-11T23:23:03.594" v="4972" actId="26606"/>
          <ac:cxnSpMkLst>
            <pc:docMk/>
            <pc:sldMk cId="172920561" sldId="286"/>
            <ac:cxnSpMk id="69" creationId="{D8969DA3-1975-44C7-B7ED-053710F94528}"/>
          </ac:cxnSpMkLst>
        </pc:cxnChg>
        <pc:cxnChg chg="add">
          <ac:chgData name="walduch@gmail.com" userId="c4c51a5c429a4122" providerId="LiveId" clId="{7ABB31EE-4BD0-40A1-B343-5CA09F3C836D}" dt="2021-07-11T23:23:06.017" v="4975" actId="26606"/>
          <ac:cxnSpMkLst>
            <pc:docMk/>
            <pc:sldMk cId="172920561" sldId="286"/>
            <ac:cxnSpMk id="89" creationId="{D8969DA3-1975-44C7-B7ED-053710F94528}"/>
          </ac:cxnSpMkLst>
        </pc:cxnChg>
      </pc:sldChg>
      <pc:sldChg chg="add del mod modShow">
        <pc:chgData name="walduch@gmail.com" userId="c4c51a5c429a4122" providerId="LiveId" clId="{7ABB31EE-4BD0-40A1-B343-5CA09F3C836D}" dt="2021-07-12T09:48:28.417" v="6912" actId="47"/>
        <pc:sldMkLst>
          <pc:docMk/>
          <pc:sldMk cId="3824110585" sldId="287"/>
        </pc:sldMkLst>
      </pc:sldChg>
      <pc:sldChg chg="addSp delSp modSp add mod setBg setClrOvrMap">
        <pc:chgData name="walduch@gmail.com" userId="c4c51a5c429a4122" providerId="LiveId" clId="{7ABB31EE-4BD0-40A1-B343-5CA09F3C836D}" dt="2021-07-11T23:43:57.724" v="5660" actId="12"/>
        <pc:sldMkLst>
          <pc:docMk/>
          <pc:sldMk cId="3352275530" sldId="288"/>
        </pc:sldMkLst>
        <pc:spChg chg="mod">
          <ac:chgData name="walduch@gmail.com" userId="c4c51a5c429a4122" providerId="LiveId" clId="{7ABB31EE-4BD0-40A1-B343-5CA09F3C836D}" dt="2021-07-11T23:43:07.343" v="5651" actId="26606"/>
          <ac:spMkLst>
            <pc:docMk/>
            <pc:sldMk cId="3352275530" sldId="288"/>
            <ac:spMk id="2" creationId="{74F78CD8-0B38-4606-8816-43A2E3605619}"/>
          </ac:spMkLst>
        </pc:spChg>
        <pc:spChg chg="add del mod">
          <ac:chgData name="walduch@gmail.com" userId="c4c51a5c429a4122" providerId="LiveId" clId="{7ABB31EE-4BD0-40A1-B343-5CA09F3C836D}" dt="2021-07-11T23:43:07.343" v="5651" actId="26606"/>
          <ac:spMkLst>
            <pc:docMk/>
            <pc:sldMk cId="3352275530" sldId="288"/>
            <ac:spMk id="3" creationId="{F65671E3-93A8-4A6E-8D6D-BB9B083C59C8}"/>
          </ac:spMkLst>
        </pc:spChg>
        <pc:spChg chg="mod">
          <ac:chgData name="walduch@gmail.com" userId="c4c51a5c429a4122" providerId="LiveId" clId="{7ABB31EE-4BD0-40A1-B343-5CA09F3C836D}" dt="2021-07-11T23:43:07.343" v="5651" actId="26606"/>
          <ac:spMkLst>
            <pc:docMk/>
            <pc:sldMk cId="3352275530" sldId="288"/>
            <ac:spMk id="4" creationId="{3466E8B1-822C-4C85-AF6E-123B29525782}"/>
          </ac:spMkLst>
        </pc:spChg>
        <pc:spChg chg="add del">
          <ac:chgData name="walduch@gmail.com" userId="c4c51a5c429a4122" providerId="LiveId" clId="{7ABB31EE-4BD0-40A1-B343-5CA09F3C836D}" dt="2021-07-11T23:42:39.449" v="5634" actId="26606"/>
          <ac:spMkLst>
            <pc:docMk/>
            <pc:sldMk cId="3352275530" sldId="288"/>
            <ac:spMk id="71" creationId="{C33BF9DD-8A45-4EEE-B231-0A14D322E5F9}"/>
          </ac:spMkLst>
        </pc:spChg>
        <pc:spChg chg="add del">
          <ac:chgData name="walduch@gmail.com" userId="c4c51a5c429a4122" providerId="LiveId" clId="{7ABB31EE-4BD0-40A1-B343-5CA09F3C836D}" dt="2021-07-11T23:42:39.449" v="5634" actId="26606"/>
          <ac:spMkLst>
            <pc:docMk/>
            <pc:sldMk cId="3352275530" sldId="288"/>
            <ac:spMk id="75" creationId="{D5FBCAC9-BD8B-4F3B-AD74-EF37D4211349}"/>
          </ac:spMkLst>
        </pc:spChg>
        <pc:spChg chg="add del">
          <ac:chgData name="walduch@gmail.com" userId="c4c51a5c429a4122" providerId="LiveId" clId="{7ABB31EE-4BD0-40A1-B343-5CA09F3C836D}" dt="2021-07-11T23:42:39.449" v="5634" actId="26606"/>
          <ac:spMkLst>
            <pc:docMk/>
            <pc:sldMk cId="3352275530" sldId="288"/>
            <ac:spMk id="77" creationId="{9556C5A8-AD7E-4CE7-87BE-9EA3B5E1786F}"/>
          </ac:spMkLst>
        </pc:spChg>
        <pc:spChg chg="add del">
          <ac:chgData name="walduch@gmail.com" userId="c4c51a5c429a4122" providerId="LiveId" clId="{7ABB31EE-4BD0-40A1-B343-5CA09F3C836D}" dt="2021-07-11T23:42:40.745" v="5636" actId="26606"/>
          <ac:spMkLst>
            <pc:docMk/>
            <pc:sldMk cId="3352275530" sldId="288"/>
            <ac:spMk id="9220" creationId="{284B70D5-875B-433D-BDBD-1522A85D6C1D}"/>
          </ac:spMkLst>
        </pc:spChg>
        <pc:spChg chg="add del">
          <ac:chgData name="walduch@gmail.com" userId="c4c51a5c429a4122" providerId="LiveId" clId="{7ABB31EE-4BD0-40A1-B343-5CA09F3C836D}" dt="2021-07-11T23:42:40.745" v="5636" actId="26606"/>
          <ac:spMkLst>
            <pc:docMk/>
            <pc:sldMk cId="3352275530" sldId="288"/>
            <ac:spMk id="9222" creationId="{1E299956-A9E7-4FC1-A0B1-D590CA9730E8}"/>
          </ac:spMkLst>
        </pc:spChg>
        <pc:spChg chg="add del">
          <ac:chgData name="walduch@gmail.com" userId="c4c51a5c429a4122" providerId="LiveId" clId="{7ABB31EE-4BD0-40A1-B343-5CA09F3C836D}" dt="2021-07-11T23:42:40.745" v="5636" actId="26606"/>
          <ac:spMkLst>
            <pc:docMk/>
            <pc:sldMk cId="3352275530" sldId="288"/>
            <ac:spMk id="9223" creationId="{17FC539C-B783-4B03-9F9E-D13430F3F64F}"/>
          </ac:spMkLst>
        </pc:spChg>
        <pc:spChg chg="add del">
          <ac:chgData name="walduch@gmail.com" userId="c4c51a5c429a4122" providerId="LiveId" clId="{7ABB31EE-4BD0-40A1-B343-5CA09F3C836D}" dt="2021-07-11T23:42:41.973" v="5638" actId="26606"/>
          <ac:spMkLst>
            <pc:docMk/>
            <pc:sldMk cId="3352275530" sldId="288"/>
            <ac:spMk id="9225" creationId="{3DE3B93A-6105-4E0D-ABE7-1711117A80FC}"/>
          </ac:spMkLst>
        </pc:spChg>
        <pc:spChg chg="add del">
          <ac:chgData name="walduch@gmail.com" userId="c4c51a5c429a4122" providerId="LiveId" clId="{7ABB31EE-4BD0-40A1-B343-5CA09F3C836D}" dt="2021-07-11T23:42:41.973" v="5638" actId="26606"/>
          <ac:spMkLst>
            <pc:docMk/>
            <pc:sldMk cId="3352275530" sldId="288"/>
            <ac:spMk id="9226" creationId="{1924D57B-FEC9-4779-B514-732685B876E8}"/>
          </ac:spMkLst>
        </pc:spChg>
        <pc:spChg chg="add del">
          <ac:chgData name="walduch@gmail.com" userId="c4c51a5c429a4122" providerId="LiveId" clId="{7ABB31EE-4BD0-40A1-B343-5CA09F3C836D}" dt="2021-07-11T23:42:41.973" v="5638" actId="26606"/>
          <ac:spMkLst>
            <pc:docMk/>
            <pc:sldMk cId="3352275530" sldId="288"/>
            <ac:spMk id="9227" creationId="{55EFD2BD-6E0E-4450-A3FF-5D1EA322A38B}"/>
          </ac:spMkLst>
        </pc:spChg>
        <pc:spChg chg="add del">
          <ac:chgData name="walduch@gmail.com" userId="c4c51a5c429a4122" providerId="LiveId" clId="{7ABB31EE-4BD0-40A1-B343-5CA09F3C836D}" dt="2021-07-11T23:42:44.034" v="5640" actId="26606"/>
          <ac:spMkLst>
            <pc:docMk/>
            <pc:sldMk cId="3352275530" sldId="288"/>
            <ac:spMk id="9229" creationId="{311973C2-EB8B-452A-A698-4A252FD3AE28}"/>
          </ac:spMkLst>
        </pc:spChg>
        <pc:spChg chg="add del">
          <ac:chgData name="walduch@gmail.com" userId="c4c51a5c429a4122" providerId="LiveId" clId="{7ABB31EE-4BD0-40A1-B343-5CA09F3C836D}" dt="2021-07-11T23:42:44.034" v="5640" actId="26606"/>
          <ac:spMkLst>
            <pc:docMk/>
            <pc:sldMk cId="3352275530" sldId="288"/>
            <ac:spMk id="9230" creationId="{10162E77-11AD-44A7-84EC-40C59EEFBD2E}"/>
          </ac:spMkLst>
        </pc:spChg>
        <pc:spChg chg="add del">
          <ac:chgData name="walduch@gmail.com" userId="c4c51a5c429a4122" providerId="LiveId" clId="{7ABB31EE-4BD0-40A1-B343-5CA09F3C836D}" dt="2021-07-11T23:42:59.495" v="5646" actId="26606"/>
          <ac:spMkLst>
            <pc:docMk/>
            <pc:sldMk cId="3352275530" sldId="288"/>
            <ac:spMk id="9238" creationId="{F65671E3-93A8-4A6E-8D6D-BB9B083C59C8}"/>
          </ac:spMkLst>
        </pc:spChg>
        <pc:spChg chg="add del">
          <ac:chgData name="walduch@gmail.com" userId="c4c51a5c429a4122" providerId="LiveId" clId="{7ABB31EE-4BD0-40A1-B343-5CA09F3C836D}" dt="2021-07-11T23:42:59.495" v="5646" actId="26606"/>
          <ac:spMkLst>
            <pc:docMk/>
            <pc:sldMk cId="3352275530" sldId="288"/>
            <ac:spMk id="9239" creationId="{C609E9FA-BDDE-45C4-8F5E-974D4208D2EA}"/>
          </ac:spMkLst>
        </pc:spChg>
        <pc:spChg chg="add del">
          <ac:chgData name="walduch@gmail.com" userId="c4c51a5c429a4122" providerId="LiveId" clId="{7ABB31EE-4BD0-40A1-B343-5CA09F3C836D}" dt="2021-07-11T23:42:59.495" v="5646" actId="26606"/>
          <ac:spMkLst>
            <pc:docMk/>
            <pc:sldMk cId="3352275530" sldId="288"/>
            <ac:spMk id="9240" creationId="{7737E529-E43B-4948-B3C4-7F6B806FCCFD}"/>
          </ac:spMkLst>
        </pc:spChg>
        <pc:spChg chg="add del">
          <ac:chgData name="walduch@gmail.com" userId="c4c51a5c429a4122" providerId="LiveId" clId="{7ABB31EE-4BD0-40A1-B343-5CA09F3C836D}" dt="2021-07-11T23:43:02.187" v="5648" actId="26606"/>
          <ac:spMkLst>
            <pc:docMk/>
            <pc:sldMk cId="3352275530" sldId="288"/>
            <ac:spMk id="9242" creationId="{F4C359F3-25B2-4E2B-8713-5583EAF4C18E}"/>
          </ac:spMkLst>
        </pc:spChg>
        <pc:spChg chg="add del">
          <ac:chgData name="walduch@gmail.com" userId="c4c51a5c429a4122" providerId="LiveId" clId="{7ABB31EE-4BD0-40A1-B343-5CA09F3C836D}" dt="2021-07-11T23:43:02.187" v="5648" actId="26606"/>
          <ac:spMkLst>
            <pc:docMk/>
            <pc:sldMk cId="3352275530" sldId="288"/>
            <ac:spMk id="9243" creationId="{B026EB53-A064-438C-B0CD-AC1503631ACC}"/>
          </ac:spMkLst>
        </pc:spChg>
        <pc:spChg chg="add del">
          <ac:chgData name="walduch@gmail.com" userId="c4c51a5c429a4122" providerId="LiveId" clId="{7ABB31EE-4BD0-40A1-B343-5CA09F3C836D}" dt="2021-07-11T23:43:02.187" v="5648" actId="26606"/>
          <ac:spMkLst>
            <pc:docMk/>
            <pc:sldMk cId="3352275530" sldId="288"/>
            <ac:spMk id="9244" creationId="{F65671E3-93A8-4A6E-8D6D-BB9B083C59C8}"/>
          </ac:spMkLst>
        </pc:spChg>
        <pc:spChg chg="add del">
          <ac:chgData name="walduch@gmail.com" userId="c4c51a5c429a4122" providerId="LiveId" clId="{7ABB31EE-4BD0-40A1-B343-5CA09F3C836D}" dt="2021-07-11T23:43:07.336" v="5650" actId="26606"/>
          <ac:spMkLst>
            <pc:docMk/>
            <pc:sldMk cId="3352275530" sldId="288"/>
            <ac:spMk id="9247" creationId="{F65671E3-93A8-4A6E-8D6D-BB9B083C59C8}"/>
          </ac:spMkLst>
        </pc:spChg>
        <pc:spChg chg="add del">
          <ac:chgData name="walduch@gmail.com" userId="c4c51a5c429a4122" providerId="LiveId" clId="{7ABB31EE-4BD0-40A1-B343-5CA09F3C836D}" dt="2021-07-11T23:43:07.336" v="5650" actId="26606"/>
          <ac:spMkLst>
            <pc:docMk/>
            <pc:sldMk cId="3352275530" sldId="288"/>
            <ac:spMk id="9248" creationId="{C672EAF5-5470-4BA7-B932-B6C0D09E7F97}"/>
          </ac:spMkLst>
        </pc:spChg>
        <pc:spChg chg="add del">
          <ac:chgData name="walduch@gmail.com" userId="c4c51a5c429a4122" providerId="LiveId" clId="{7ABB31EE-4BD0-40A1-B343-5CA09F3C836D}" dt="2021-07-11T23:43:07.336" v="5650" actId="26606"/>
          <ac:spMkLst>
            <pc:docMk/>
            <pc:sldMk cId="3352275530" sldId="288"/>
            <ac:spMk id="9249" creationId="{94620B5C-0452-4C14-93BC-D29D4DD2039E}"/>
          </ac:spMkLst>
        </pc:spChg>
        <pc:spChg chg="add">
          <ac:chgData name="walduch@gmail.com" userId="c4c51a5c429a4122" providerId="LiveId" clId="{7ABB31EE-4BD0-40A1-B343-5CA09F3C836D}" dt="2021-07-11T23:43:07.343" v="5651" actId="26606"/>
          <ac:spMkLst>
            <pc:docMk/>
            <pc:sldMk cId="3352275530" sldId="288"/>
            <ac:spMk id="9251" creationId="{C33BF9DD-8A45-4EEE-B231-0A14D322E5F9}"/>
          </ac:spMkLst>
        </pc:spChg>
        <pc:spChg chg="add mod">
          <ac:chgData name="walduch@gmail.com" userId="c4c51a5c429a4122" providerId="LiveId" clId="{7ABB31EE-4BD0-40A1-B343-5CA09F3C836D}" dt="2021-07-11T23:43:57.724" v="5660" actId="12"/>
          <ac:spMkLst>
            <pc:docMk/>
            <pc:sldMk cId="3352275530" sldId="288"/>
            <ac:spMk id="9253" creationId="{F65671E3-93A8-4A6E-8D6D-BB9B083C59C8}"/>
          </ac:spMkLst>
        </pc:spChg>
        <pc:spChg chg="add">
          <ac:chgData name="walduch@gmail.com" userId="c4c51a5c429a4122" providerId="LiveId" clId="{7ABB31EE-4BD0-40A1-B343-5CA09F3C836D}" dt="2021-07-11T23:43:07.343" v="5651" actId="26606"/>
          <ac:spMkLst>
            <pc:docMk/>
            <pc:sldMk cId="3352275530" sldId="288"/>
            <ac:spMk id="9254" creationId="{D5FBCAC9-BD8B-4F3B-AD74-EF37D4211349}"/>
          </ac:spMkLst>
        </pc:spChg>
        <pc:spChg chg="add">
          <ac:chgData name="walduch@gmail.com" userId="c4c51a5c429a4122" providerId="LiveId" clId="{7ABB31EE-4BD0-40A1-B343-5CA09F3C836D}" dt="2021-07-11T23:43:07.343" v="5651" actId="26606"/>
          <ac:spMkLst>
            <pc:docMk/>
            <pc:sldMk cId="3352275530" sldId="288"/>
            <ac:spMk id="9255" creationId="{9556C5A8-AD7E-4CE7-87BE-9EA3B5E1786F}"/>
          </ac:spMkLst>
        </pc:spChg>
        <pc:graphicFrameChg chg="add del">
          <ac:chgData name="walduch@gmail.com" userId="c4c51a5c429a4122" providerId="LiveId" clId="{7ABB31EE-4BD0-40A1-B343-5CA09F3C836D}" dt="2021-07-11T23:42:45.360" v="5642" actId="26606"/>
          <ac:graphicFrameMkLst>
            <pc:docMk/>
            <pc:sldMk cId="3352275530" sldId="288"/>
            <ac:graphicFrameMk id="9233" creationId="{B5D95264-67AF-416A-86FB-89C14C8DECBD}"/>
          </ac:graphicFrameMkLst>
        </pc:graphicFrameChg>
        <pc:graphicFrameChg chg="add del">
          <ac:chgData name="walduch@gmail.com" userId="c4c51a5c429a4122" providerId="LiveId" clId="{7ABB31EE-4BD0-40A1-B343-5CA09F3C836D}" dt="2021-07-11T23:42:56.636" v="5644" actId="26606"/>
          <ac:graphicFrameMkLst>
            <pc:docMk/>
            <pc:sldMk cId="3352275530" sldId="288"/>
            <ac:graphicFrameMk id="9235" creationId="{129FF979-FB40-4C2B-846E-D65EE4A30A2C}"/>
          </ac:graphicFrameMkLst>
        </pc:graphicFrameChg>
        <pc:picChg chg="del">
          <ac:chgData name="walduch@gmail.com" userId="c4c51a5c429a4122" providerId="LiveId" clId="{7ABB31EE-4BD0-40A1-B343-5CA09F3C836D}" dt="2021-07-11T23:40:41.533" v="5596" actId="478"/>
          <ac:picMkLst>
            <pc:docMk/>
            <pc:sldMk cId="3352275530" sldId="288"/>
            <ac:picMk id="2050" creationId="{FB537513-EE1A-4FF3-A15E-2DE1AB3D6EA5}"/>
          </ac:picMkLst>
        </pc:picChg>
        <pc:picChg chg="add mod ord">
          <ac:chgData name="walduch@gmail.com" userId="c4c51a5c429a4122" providerId="LiveId" clId="{7ABB31EE-4BD0-40A1-B343-5CA09F3C836D}" dt="2021-07-11T23:43:07.343" v="5651" actId="26606"/>
          <ac:picMkLst>
            <pc:docMk/>
            <pc:sldMk cId="3352275530" sldId="288"/>
            <ac:picMk id="9218" creationId="{CDB59B03-0667-43A8-8CEA-6CED84163D59}"/>
          </ac:picMkLst>
        </pc:picChg>
        <pc:cxnChg chg="add del">
          <ac:chgData name="walduch@gmail.com" userId="c4c51a5c429a4122" providerId="LiveId" clId="{7ABB31EE-4BD0-40A1-B343-5CA09F3C836D}" dt="2021-07-11T23:42:39.449" v="5634" actId="26606"/>
          <ac:cxnSpMkLst>
            <pc:docMk/>
            <pc:sldMk cId="3352275530" sldId="288"/>
            <ac:cxnSpMk id="73" creationId="{9020DCC9-F851-4562-BB20-1AB3C51BFD08}"/>
          </ac:cxnSpMkLst>
        </pc:cxnChg>
        <pc:cxnChg chg="add del">
          <ac:chgData name="walduch@gmail.com" userId="c4c51a5c429a4122" providerId="LiveId" clId="{7ABB31EE-4BD0-40A1-B343-5CA09F3C836D}" dt="2021-07-11T23:42:40.745" v="5636" actId="26606"/>
          <ac:cxnSpMkLst>
            <pc:docMk/>
            <pc:sldMk cId="3352275530" sldId="288"/>
            <ac:cxnSpMk id="9221" creationId="{C947DF4A-614C-4B4C-8B80-E5B9D8E8CFED}"/>
          </ac:cxnSpMkLst>
        </pc:cxnChg>
        <pc:cxnChg chg="add del">
          <ac:chgData name="walduch@gmail.com" userId="c4c51a5c429a4122" providerId="LiveId" clId="{7ABB31EE-4BD0-40A1-B343-5CA09F3C836D}" dt="2021-07-11T23:42:44.034" v="5640" actId="26606"/>
          <ac:cxnSpMkLst>
            <pc:docMk/>
            <pc:sldMk cId="3352275530" sldId="288"/>
            <ac:cxnSpMk id="9231" creationId="{5AB158E9-1B40-4CD6-95F0-95CA11DF7B7A}"/>
          </ac:cxnSpMkLst>
        </pc:cxnChg>
        <pc:cxnChg chg="add del">
          <ac:chgData name="walduch@gmail.com" userId="c4c51a5c429a4122" providerId="LiveId" clId="{7ABB31EE-4BD0-40A1-B343-5CA09F3C836D}" dt="2021-07-11T23:42:59.495" v="5646" actId="26606"/>
          <ac:cxnSpMkLst>
            <pc:docMk/>
            <pc:sldMk cId="3352275530" sldId="288"/>
            <ac:cxnSpMk id="9237" creationId="{45549E29-E797-4A00-B030-3AB01640CFDC}"/>
          </ac:cxnSpMkLst>
        </pc:cxnChg>
        <pc:cxnChg chg="add del">
          <ac:chgData name="walduch@gmail.com" userId="c4c51a5c429a4122" providerId="LiveId" clId="{7ABB31EE-4BD0-40A1-B343-5CA09F3C836D}" dt="2021-07-11T23:43:07.336" v="5650" actId="26606"/>
          <ac:cxnSpMkLst>
            <pc:docMk/>
            <pc:sldMk cId="3352275530" sldId="288"/>
            <ac:cxnSpMk id="9246" creationId="{327CAB8F-A0BA-4128-8B2F-EC1879A1677D}"/>
          </ac:cxnSpMkLst>
        </pc:cxnChg>
        <pc:cxnChg chg="add">
          <ac:chgData name="walduch@gmail.com" userId="c4c51a5c429a4122" providerId="LiveId" clId="{7ABB31EE-4BD0-40A1-B343-5CA09F3C836D}" dt="2021-07-11T23:43:07.343" v="5651" actId="26606"/>
          <ac:cxnSpMkLst>
            <pc:docMk/>
            <pc:sldMk cId="3352275530" sldId="288"/>
            <ac:cxnSpMk id="9252" creationId="{9020DCC9-F851-4562-BB20-1AB3C51BFD08}"/>
          </ac:cxnSpMkLst>
        </pc:cxnChg>
      </pc:sldChg>
      <pc:sldChg chg="addSp delSp modSp add mod ord">
        <pc:chgData name="walduch@gmail.com" userId="c4c51a5c429a4122" providerId="LiveId" clId="{7ABB31EE-4BD0-40A1-B343-5CA09F3C836D}" dt="2021-07-11T23:46:01.903" v="5677" actId="12100"/>
        <pc:sldMkLst>
          <pc:docMk/>
          <pc:sldMk cId="1898486517" sldId="289"/>
        </pc:sldMkLst>
        <pc:spChg chg="del mod">
          <ac:chgData name="walduch@gmail.com" userId="c4c51a5c429a4122" providerId="LiveId" clId="{7ABB31EE-4BD0-40A1-B343-5CA09F3C836D}" dt="2021-07-11T23:45:49.949" v="5676" actId="12084"/>
          <ac:spMkLst>
            <pc:docMk/>
            <pc:sldMk cId="1898486517" sldId="289"/>
            <ac:spMk id="3" creationId="{F65671E3-93A8-4A6E-8D6D-BB9B083C59C8}"/>
          </ac:spMkLst>
        </pc:spChg>
        <pc:graphicFrameChg chg="add mod">
          <ac:chgData name="walduch@gmail.com" userId="c4c51a5c429a4122" providerId="LiveId" clId="{7ABB31EE-4BD0-40A1-B343-5CA09F3C836D}" dt="2021-07-11T23:46:01.903" v="5677" actId="12100"/>
          <ac:graphicFrameMkLst>
            <pc:docMk/>
            <pc:sldMk cId="1898486517" sldId="289"/>
            <ac:graphicFrameMk id="5" creationId="{C841E08B-4822-4585-841A-711DB9582332}"/>
          </ac:graphicFrameMkLst>
        </pc:graphicFrameChg>
      </pc:sldChg>
      <pc:sldChg chg="new del">
        <pc:chgData name="walduch@gmail.com" userId="c4c51a5c429a4122" providerId="LiveId" clId="{7ABB31EE-4BD0-40A1-B343-5CA09F3C836D}" dt="2021-07-12T00:10:56.082" v="6307" actId="47"/>
        <pc:sldMkLst>
          <pc:docMk/>
          <pc:sldMk cId="15257533" sldId="290"/>
        </pc:sldMkLst>
      </pc:sldChg>
      <pc:sldChg chg="addSp delSp modSp add mod">
        <pc:chgData name="walduch@gmail.com" userId="c4c51a5c429a4122" providerId="LiveId" clId="{7ABB31EE-4BD0-40A1-B343-5CA09F3C836D}" dt="2021-07-12T08:58:34.732" v="6891" actId="20577"/>
        <pc:sldMkLst>
          <pc:docMk/>
          <pc:sldMk cId="499021832" sldId="291"/>
        </pc:sldMkLst>
        <pc:spChg chg="add del mod">
          <ac:chgData name="walduch@gmail.com" userId="c4c51a5c429a4122" providerId="LiveId" clId="{7ABB31EE-4BD0-40A1-B343-5CA09F3C836D}" dt="2021-07-11T23:49:36.309" v="5853" actId="12084"/>
          <ac:spMkLst>
            <pc:docMk/>
            <pc:sldMk cId="499021832" sldId="291"/>
            <ac:spMk id="3" creationId="{3F02BE6F-61CF-426F-8DAD-B8DFD8F97F05}"/>
          </ac:spMkLst>
        </pc:spChg>
        <pc:graphicFrameChg chg="del">
          <ac:chgData name="walduch@gmail.com" userId="c4c51a5c429a4122" providerId="LiveId" clId="{7ABB31EE-4BD0-40A1-B343-5CA09F3C836D}" dt="2021-07-11T23:48:07.854" v="5682" actId="11529"/>
          <ac:graphicFrameMkLst>
            <pc:docMk/>
            <pc:sldMk cId="499021832" sldId="291"/>
            <ac:graphicFrameMk id="5" creationId="{C841E08B-4822-4585-841A-711DB9582332}"/>
          </ac:graphicFrameMkLst>
        </pc:graphicFrameChg>
        <pc:graphicFrameChg chg="add mod">
          <ac:chgData name="walduch@gmail.com" userId="c4c51a5c429a4122" providerId="LiveId" clId="{7ABB31EE-4BD0-40A1-B343-5CA09F3C836D}" dt="2021-07-12T08:58:34.732" v="6891" actId="20577"/>
          <ac:graphicFrameMkLst>
            <pc:docMk/>
            <pc:sldMk cId="499021832" sldId="291"/>
            <ac:graphicFrameMk id="6" creationId="{D731D315-E05E-41C8-A49B-0AABC66D8EBF}"/>
          </ac:graphicFrameMkLst>
        </pc:graphicFrameChg>
      </pc:sldChg>
      <pc:sldChg chg="modSp add mod">
        <pc:chgData name="walduch@gmail.com" userId="c4c51a5c429a4122" providerId="LiveId" clId="{7ABB31EE-4BD0-40A1-B343-5CA09F3C836D}" dt="2021-07-11T23:52:42.466" v="5949" actId="20577"/>
        <pc:sldMkLst>
          <pc:docMk/>
          <pc:sldMk cId="1496429703" sldId="292"/>
        </pc:sldMkLst>
        <pc:spChg chg="mod">
          <ac:chgData name="walduch@gmail.com" userId="c4c51a5c429a4122" providerId="LiveId" clId="{7ABB31EE-4BD0-40A1-B343-5CA09F3C836D}" dt="2021-07-11T23:52:42.466" v="5949" actId="20577"/>
          <ac:spMkLst>
            <pc:docMk/>
            <pc:sldMk cId="1496429703" sldId="292"/>
            <ac:spMk id="3" creationId="{3F02BE6F-61CF-426F-8DAD-B8DFD8F97F05}"/>
          </ac:spMkLst>
        </pc:spChg>
      </pc:sldChg>
      <pc:sldChg chg="modSp add mod">
        <pc:chgData name="walduch@gmail.com" userId="c4c51a5c429a4122" providerId="LiveId" clId="{7ABB31EE-4BD0-40A1-B343-5CA09F3C836D}" dt="2021-07-12T08:59:07.629" v="6893" actId="20577"/>
        <pc:sldMkLst>
          <pc:docMk/>
          <pc:sldMk cId="3347143540" sldId="293"/>
        </pc:sldMkLst>
        <pc:spChg chg="mod">
          <ac:chgData name="walduch@gmail.com" userId="c4c51a5c429a4122" providerId="LiveId" clId="{7ABB31EE-4BD0-40A1-B343-5CA09F3C836D}" dt="2021-07-12T08:59:07.629" v="6893" actId="20577"/>
          <ac:spMkLst>
            <pc:docMk/>
            <pc:sldMk cId="3347143540" sldId="293"/>
            <ac:spMk id="3" creationId="{3F02BE6F-61CF-426F-8DAD-B8DFD8F97F05}"/>
          </ac:spMkLst>
        </pc:spChg>
      </pc:sldChg>
      <pc:sldChg chg="modSp add mod">
        <pc:chgData name="walduch@gmail.com" userId="c4c51a5c429a4122" providerId="LiveId" clId="{7ABB31EE-4BD0-40A1-B343-5CA09F3C836D}" dt="2021-07-12T08:59:22.541" v="6894" actId="6549"/>
        <pc:sldMkLst>
          <pc:docMk/>
          <pc:sldMk cId="3122156637" sldId="294"/>
        </pc:sldMkLst>
        <pc:spChg chg="mod">
          <ac:chgData name="walduch@gmail.com" userId="c4c51a5c429a4122" providerId="LiveId" clId="{7ABB31EE-4BD0-40A1-B343-5CA09F3C836D}" dt="2021-07-12T08:59:22.541" v="6894" actId="6549"/>
          <ac:spMkLst>
            <pc:docMk/>
            <pc:sldMk cId="3122156637" sldId="294"/>
            <ac:spMk id="3" creationId="{3F02BE6F-61CF-426F-8DAD-B8DFD8F97F05}"/>
          </ac:spMkLst>
        </pc:spChg>
      </pc:sldChg>
      <pc:sldChg chg="modSp add mod">
        <pc:chgData name="walduch@gmail.com" userId="c4c51a5c429a4122" providerId="LiveId" clId="{7ABB31EE-4BD0-40A1-B343-5CA09F3C836D}" dt="2021-07-12T00:09:09.427" v="6252" actId="5793"/>
        <pc:sldMkLst>
          <pc:docMk/>
          <pc:sldMk cId="1940816000" sldId="295"/>
        </pc:sldMkLst>
        <pc:spChg chg="mod">
          <ac:chgData name="walduch@gmail.com" userId="c4c51a5c429a4122" providerId="LiveId" clId="{7ABB31EE-4BD0-40A1-B343-5CA09F3C836D}" dt="2021-07-12T00:09:09.427" v="6252" actId="5793"/>
          <ac:spMkLst>
            <pc:docMk/>
            <pc:sldMk cId="1940816000" sldId="295"/>
            <ac:spMk id="3" creationId="{3F02BE6F-61CF-426F-8DAD-B8DFD8F97F05}"/>
          </ac:spMkLst>
        </pc:spChg>
      </pc:sldChg>
      <pc:sldChg chg="modSp add mod">
        <pc:chgData name="walduch@gmail.com" userId="c4c51a5c429a4122" providerId="LiveId" clId="{7ABB31EE-4BD0-40A1-B343-5CA09F3C836D}" dt="2021-07-12T00:10:39.371" v="6305" actId="6549"/>
        <pc:sldMkLst>
          <pc:docMk/>
          <pc:sldMk cId="3708694243" sldId="296"/>
        </pc:sldMkLst>
        <pc:spChg chg="mod">
          <ac:chgData name="walduch@gmail.com" userId="c4c51a5c429a4122" providerId="LiveId" clId="{7ABB31EE-4BD0-40A1-B343-5CA09F3C836D}" dt="2021-07-12T00:10:39.371" v="6305" actId="6549"/>
          <ac:spMkLst>
            <pc:docMk/>
            <pc:sldMk cId="3708694243" sldId="296"/>
            <ac:spMk id="3" creationId="{3F02BE6F-61CF-426F-8DAD-B8DFD8F97F05}"/>
          </ac:spMkLst>
        </pc:spChg>
      </pc:sldChg>
      <pc:sldChg chg="addSp delSp modSp add mod ord setBg">
        <pc:chgData name="walduch@gmail.com" userId="c4c51a5c429a4122" providerId="LiveId" clId="{7ABB31EE-4BD0-40A1-B343-5CA09F3C836D}" dt="2021-07-12T09:49:08.238" v="6919"/>
        <pc:sldMkLst>
          <pc:docMk/>
          <pc:sldMk cId="255922300" sldId="297"/>
        </pc:sldMkLst>
        <pc:spChg chg="mod">
          <ac:chgData name="walduch@gmail.com" userId="c4c51a5c429a4122" providerId="LiveId" clId="{7ABB31EE-4BD0-40A1-B343-5CA09F3C836D}" dt="2021-07-12T00:22:39.369" v="6500" actId="26606"/>
          <ac:spMkLst>
            <pc:docMk/>
            <pc:sldMk cId="255922300" sldId="297"/>
            <ac:spMk id="2" creationId="{DFBCE926-0251-42D6-986C-355BABCE8C1C}"/>
          </ac:spMkLst>
        </pc:spChg>
        <pc:spChg chg="mod ord">
          <ac:chgData name="walduch@gmail.com" userId="c4c51a5c429a4122" providerId="LiveId" clId="{7ABB31EE-4BD0-40A1-B343-5CA09F3C836D}" dt="2021-07-12T00:22:39.369" v="6500" actId="26606"/>
          <ac:spMkLst>
            <pc:docMk/>
            <pc:sldMk cId="255922300" sldId="297"/>
            <ac:spMk id="4" creationId="{0722D286-8E7A-42FA-8A82-FF0B49121AF6}"/>
          </ac:spMkLst>
        </pc:spChg>
        <pc:spChg chg="mod ord">
          <ac:chgData name="walduch@gmail.com" userId="c4c51a5c429a4122" providerId="LiveId" clId="{7ABB31EE-4BD0-40A1-B343-5CA09F3C836D}" dt="2021-07-12T09:01:13.642" v="6895" actId="6549"/>
          <ac:spMkLst>
            <pc:docMk/>
            <pc:sldMk cId="255922300" sldId="297"/>
            <ac:spMk id="9" creationId="{168D64D1-3472-4645-916D-7AB30E57041D}"/>
          </ac:spMkLst>
        </pc:spChg>
        <pc:spChg chg="add del">
          <ac:chgData name="walduch@gmail.com" userId="c4c51a5c429a4122" providerId="LiveId" clId="{7ABB31EE-4BD0-40A1-B343-5CA09F3C836D}" dt="2021-07-12T00:22:18.441" v="6491" actId="26606"/>
          <ac:spMkLst>
            <pc:docMk/>
            <pc:sldMk cId="255922300" sldId="297"/>
            <ac:spMk id="16" creationId="{284B70D5-875B-433D-BDBD-1522A85D6C1D}"/>
          </ac:spMkLst>
        </pc:spChg>
        <pc:spChg chg="add del">
          <ac:chgData name="walduch@gmail.com" userId="c4c51a5c429a4122" providerId="LiveId" clId="{7ABB31EE-4BD0-40A1-B343-5CA09F3C836D}" dt="2021-07-12T00:22:18.441" v="6491" actId="26606"/>
          <ac:spMkLst>
            <pc:docMk/>
            <pc:sldMk cId="255922300" sldId="297"/>
            <ac:spMk id="20" creationId="{1E299956-A9E7-4FC1-A0B1-D590CA9730E8}"/>
          </ac:spMkLst>
        </pc:spChg>
        <pc:spChg chg="add del">
          <ac:chgData name="walduch@gmail.com" userId="c4c51a5c429a4122" providerId="LiveId" clId="{7ABB31EE-4BD0-40A1-B343-5CA09F3C836D}" dt="2021-07-12T00:22:18.441" v="6491" actId="26606"/>
          <ac:spMkLst>
            <pc:docMk/>
            <pc:sldMk cId="255922300" sldId="297"/>
            <ac:spMk id="22" creationId="{17FC539C-B783-4B03-9F9E-D13430F3F64F}"/>
          </ac:spMkLst>
        </pc:spChg>
        <pc:spChg chg="add del">
          <ac:chgData name="walduch@gmail.com" userId="c4c51a5c429a4122" providerId="LiveId" clId="{7ABB31EE-4BD0-40A1-B343-5CA09F3C836D}" dt="2021-07-12T00:22:39.369" v="6500" actId="26606"/>
          <ac:spMkLst>
            <pc:docMk/>
            <pc:sldMk cId="255922300" sldId="297"/>
            <ac:spMk id="24" creationId="{44CC594A-A820-450F-B363-C19201FCFEC6}"/>
          </ac:spMkLst>
        </pc:spChg>
        <pc:spChg chg="add del">
          <ac:chgData name="walduch@gmail.com" userId="c4c51a5c429a4122" providerId="LiveId" clId="{7ABB31EE-4BD0-40A1-B343-5CA09F3C836D}" dt="2021-07-12T00:22:39.369" v="6500" actId="26606"/>
          <ac:spMkLst>
            <pc:docMk/>
            <pc:sldMk cId="255922300" sldId="297"/>
            <ac:spMk id="25" creationId="{59FAB3DA-E9ED-4574-ABCC-378BC0FF1BBC}"/>
          </ac:spMkLst>
        </pc:spChg>
        <pc:spChg chg="add del">
          <ac:chgData name="walduch@gmail.com" userId="c4c51a5c429a4122" providerId="LiveId" clId="{7ABB31EE-4BD0-40A1-B343-5CA09F3C836D}" dt="2021-07-12T00:22:39.369" v="6500" actId="26606"/>
          <ac:spMkLst>
            <pc:docMk/>
            <pc:sldMk cId="255922300" sldId="297"/>
            <ac:spMk id="26" creationId="{53B8D6B0-55D6-48DC-86D8-FD95D5F118AB}"/>
          </ac:spMkLst>
        </pc:spChg>
        <pc:spChg chg="add del">
          <ac:chgData name="walduch@gmail.com" userId="c4c51a5c429a4122" providerId="LiveId" clId="{7ABB31EE-4BD0-40A1-B343-5CA09F3C836D}" dt="2021-07-12T00:22:33.857" v="6495" actId="26606"/>
          <ac:spMkLst>
            <pc:docMk/>
            <pc:sldMk cId="255922300" sldId="297"/>
            <ac:spMk id="31" creationId="{10162E77-11AD-44A7-84EC-40C59EEFBD2E}"/>
          </ac:spMkLst>
        </pc:spChg>
        <pc:spChg chg="add del">
          <ac:chgData name="walduch@gmail.com" userId="c4c51a5c429a4122" providerId="LiveId" clId="{7ABB31EE-4BD0-40A1-B343-5CA09F3C836D}" dt="2021-07-12T00:22:33.857" v="6495" actId="26606"/>
          <ac:spMkLst>
            <pc:docMk/>
            <pc:sldMk cId="255922300" sldId="297"/>
            <ac:spMk id="35" creationId="{6329CBCE-21AE-419D-AC1F-8ACF510A6670}"/>
          </ac:spMkLst>
        </pc:spChg>
        <pc:spChg chg="add del">
          <ac:chgData name="walduch@gmail.com" userId="c4c51a5c429a4122" providerId="LiveId" clId="{7ABB31EE-4BD0-40A1-B343-5CA09F3C836D}" dt="2021-07-12T00:22:33.857" v="6495" actId="26606"/>
          <ac:spMkLst>
            <pc:docMk/>
            <pc:sldMk cId="255922300" sldId="297"/>
            <ac:spMk id="37" creationId="{FF2DA012-1414-493D-888F-5D99D0BDA322}"/>
          </ac:spMkLst>
        </pc:spChg>
        <pc:spChg chg="add del">
          <ac:chgData name="walduch@gmail.com" userId="c4c51a5c429a4122" providerId="LiveId" clId="{7ABB31EE-4BD0-40A1-B343-5CA09F3C836D}" dt="2021-07-12T00:22:38.332" v="6497" actId="26606"/>
          <ac:spMkLst>
            <pc:docMk/>
            <pc:sldMk cId="255922300" sldId="297"/>
            <ac:spMk id="39" creationId="{C33BF9DD-8A45-4EEE-B231-0A14D322E5F9}"/>
          </ac:spMkLst>
        </pc:spChg>
        <pc:spChg chg="add del">
          <ac:chgData name="walduch@gmail.com" userId="c4c51a5c429a4122" providerId="LiveId" clId="{7ABB31EE-4BD0-40A1-B343-5CA09F3C836D}" dt="2021-07-12T00:22:38.332" v="6497" actId="26606"/>
          <ac:spMkLst>
            <pc:docMk/>
            <pc:sldMk cId="255922300" sldId="297"/>
            <ac:spMk id="41" creationId="{D5FBCAC9-BD8B-4F3B-AD74-EF37D4211349}"/>
          </ac:spMkLst>
        </pc:spChg>
        <pc:spChg chg="add del">
          <ac:chgData name="walduch@gmail.com" userId="c4c51a5c429a4122" providerId="LiveId" clId="{7ABB31EE-4BD0-40A1-B343-5CA09F3C836D}" dt="2021-07-12T00:22:38.332" v="6497" actId="26606"/>
          <ac:spMkLst>
            <pc:docMk/>
            <pc:sldMk cId="255922300" sldId="297"/>
            <ac:spMk id="42" creationId="{9556C5A8-AD7E-4CE7-87BE-9EA3B5E1786F}"/>
          </ac:spMkLst>
        </pc:spChg>
        <pc:spChg chg="add del">
          <ac:chgData name="walduch@gmail.com" userId="c4c51a5c429a4122" providerId="LiveId" clId="{7ABB31EE-4BD0-40A1-B343-5CA09F3C836D}" dt="2021-07-12T00:22:39.362" v="6499" actId="26606"/>
          <ac:spMkLst>
            <pc:docMk/>
            <pc:sldMk cId="255922300" sldId="297"/>
            <ac:spMk id="44" creationId="{284B70D5-875B-433D-BDBD-1522A85D6C1D}"/>
          </ac:spMkLst>
        </pc:spChg>
        <pc:spChg chg="add del">
          <ac:chgData name="walduch@gmail.com" userId="c4c51a5c429a4122" providerId="LiveId" clId="{7ABB31EE-4BD0-40A1-B343-5CA09F3C836D}" dt="2021-07-12T00:22:39.362" v="6499" actId="26606"/>
          <ac:spMkLst>
            <pc:docMk/>
            <pc:sldMk cId="255922300" sldId="297"/>
            <ac:spMk id="46" creationId="{1E299956-A9E7-4FC1-A0B1-D590CA9730E8}"/>
          </ac:spMkLst>
        </pc:spChg>
        <pc:spChg chg="add del">
          <ac:chgData name="walduch@gmail.com" userId="c4c51a5c429a4122" providerId="LiveId" clId="{7ABB31EE-4BD0-40A1-B343-5CA09F3C836D}" dt="2021-07-12T00:22:39.362" v="6499" actId="26606"/>
          <ac:spMkLst>
            <pc:docMk/>
            <pc:sldMk cId="255922300" sldId="297"/>
            <ac:spMk id="47" creationId="{17FC539C-B783-4B03-9F9E-D13430F3F64F}"/>
          </ac:spMkLst>
        </pc:spChg>
        <pc:spChg chg="add">
          <ac:chgData name="walduch@gmail.com" userId="c4c51a5c429a4122" providerId="LiveId" clId="{7ABB31EE-4BD0-40A1-B343-5CA09F3C836D}" dt="2021-07-12T00:22:39.369" v="6500" actId="26606"/>
          <ac:spMkLst>
            <pc:docMk/>
            <pc:sldMk cId="255922300" sldId="297"/>
            <ac:spMk id="49" creationId="{52ABB703-2B0E-4C3B-B4A2-F3973548E561}"/>
          </ac:spMkLst>
        </pc:spChg>
        <pc:spChg chg="add">
          <ac:chgData name="walduch@gmail.com" userId="c4c51a5c429a4122" providerId="LiveId" clId="{7ABB31EE-4BD0-40A1-B343-5CA09F3C836D}" dt="2021-07-12T00:22:39.369" v="6500" actId="26606"/>
          <ac:spMkLst>
            <pc:docMk/>
            <pc:sldMk cId="255922300" sldId="297"/>
            <ac:spMk id="51" creationId="{E95DA498-D9A2-4DA9-B9DA-B3776E08CF7E}"/>
          </ac:spMkLst>
        </pc:spChg>
        <pc:spChg chg="add">
          <ac:chgData name="walduch@gmail.com" userId="c4c51a5c429a4122" providerId="LiveId" clId="{7ABB31EE-4BD0-40A1-B343-5CA09F3C836D}" dt="2021-07-12T00:22:39.369" v="6500" actId="26606"/>
          <ac:spMkLst>
            <pc:docMk/>
            <pc:sldMk cId="255922300" sldId="297"/>
            <ac:spMk id="52" creationId="{82A73093-4B9D-420D-B17E-52293703A1D4}"/>
          </ac:spMkLst>
        </pc:spChg>
        <pc:picChg chg="mod ord">
          <ac:chgData name="walduch@gmail.com" userId="c4c51a5c429a4122" providerId="LiveId" clId="{7ABB31EE-4BD0-40A1-B343-5CA09F3C836D}" dt="2021-07-12T00:22:39.369" v="6500" actId="26606"/>
          <ac:picMkLst>
            <pc:docMk/>
            <pc:sldMk cId="255922300" sldId="297"/>
            <ac:picMk id="11" creationId="{497ED4D1-550F-44E2-8938-BE2B29487E7C}"/>
          </ac:picMkLst>
        </pc:picChg>
        <pc:cxnChg chg="add del">
          <ac:chgData name="walduch@gmail.com" userId="c4c51a5c429a4122" providerId="LiveId" clId="{7ABB31EE-4BD0-40A1-B343-5CA09F3C836D}" dt="2021-07-12T00:22:18.441" v="6491" actId="26606"/>
          <ac:cxnSpMkLst>
            <pc:docMk/>
            <pc:sldMk cId="255922300" sldId="297"/>
            <ac:cxnSpMk id="18" creationId="{C947DF4A-614C-4B4C-8B80-E5B9D8E8CFED}"/>
          </ac:cxnSpMkLst>
        </pc:cxnChg>
        <pc:cxnChg chg="add del">
          <ac:chgData name="walduch@gmail.com" userId="c4c51a5c429a4122" providerId="LiveId" clId="{7ABB31EE-4BD0-40A1-B343-5CA09F3C836D}" dt="2021-07-12T00:22:33.857" v="6495" actId="26606"/>
          <ac:cxnSpMkLst>
            <pc:docMk/>
            <pc:sldMk cId="255922300" sldId="297"/>
            <ac:cxnSpMk id="33" creationId="{5AB158E9-1B40-4CD6-95F0-95CA11DF7B7A}"/>
          </ac:cxnSpMkLst>
        </pc:cxnChg>
        <pc:cxnChg chg="add del">
          <ac:chgData name="walduch@gmail.com" userId="c4c51a5c429a4122" providerId="LiveId" clId="{7ABB31EE-4BD0-40A1-B343-5CA09F3C836D}" dt="2021-07-12T00:22:38.332" v="6497" actId="26606"/>
          <ac:cxnSpMkLst>
            <pc:docMk/>
            <pc:sldMk cId="255922300" sldId="297"/>
            <ac:cxnSpMk id="40" creationId="{9020DCC9-F851-4562-BB20-1AB3C51BFD08}"/>
          </ac:cxnSpMkLst>
        </pc:cxnChg>
        <pc:cxnChg chg="add del">
          <ac:chgData name="walduch@gmail.com" userId="c4c51a5c429a4122" providerId="LiveId" clId="{7ABB31EE-4BD0-40A1-B343-5CA09F3C836D}" dt="2021-07-12T00:22:39.362" v="6499" actId="26606"/>
          <ac:cxnSpMkLst>
            <pc:docMk/>
            <pc:sldMk cId="255922300" sldId="297"/>
            <ac:cxnSpMk id="45" creationId="{C947DF4A-614C-4B4C-8B80-E5B9D8E8CFED}"/>
          </ac:cxnSpMkLst>
        </pc:cxnChg>
        <pc:cxnChg chg="add">
          <ac:chgData name="walduch@gmail.com" userId="c4c51a5c429a4122" providerId="LiveId" clId="{7ABB31EE-4BD0-40A1-B343-5CA09F3C836D}" dt="2021-07-12T00:22:39.369" v="6500" actId="26606"/>
          <ac:cxnSpMkLst>
            <pc:docMk/>
            <pc:sldMk cId="255922300" sldId="297"/>
            <ac:cxnSpMk id="50" creationId="{9C21570E-E159-49A6-9891-FA397B7A92D3}"/>
          </ac:cxnSpMkLst>
        </pc:cxnChg>
      </pc:sldChg>
      <pc:sldChg chg="addSp delSp modSp add mod ord setBg delDesignElem">
        <pc:chgData name="walduch@gmail.com" userId="c4c51a5c429a4122" providerId="LiveId" clId="{7ABB31EE-4BD0-40A1-B343-5CA09F3C836D}" dt="2021-07-12T09:49:33.016" v="6921"/>
        <pc:sldMkLst>
          <pc:docMk/>
          <pc:sldMk cId="3699346702" sldId="298"/>
        </pc:sldMkLst>
        <pc:spChg chg="mod">
          <ac:chgData name="walduch@gmail.com" userId="c4c51a5c429a4122" providerId="LiveId" clId="{7ABB31EE-4BD0-40A1-B343-5CA09F3C836D}" dt="2021-07-12T01:10:21.378" v="6752" actId="255"/>
          <ac:spMkLst>
            <pc:docMk/>
            <pc:sldMk cId="3699346702" sldId="298"/>
            <ac:spMk id="2" creationId="{93A6AFF6-58E2-444C-A6C6-9CC6463FF628}"/>
          </ac:spMkLst>
        </pc:spChg>
        <pc:spChg chg="ord">
          <ac:chgData name="walduch@gmail.com" userId="c4c51a5c429a4122" providerId="LiveId" clId="{7ABB31EE-4BD0-40A1-B343-5CA09F3C836D}" dt="2021-07-12T01:09:31.582" v="6747" actId="26606"/>
          <ac:spMkLst>
            <pc:docMk/>
            <pc:sldMk cId="3699346702" sldId="298"/>
            <ac:spMk id="4" creationId="{E64F44DE-D29B-4564-AA59-88941472FDD0}"/>
          </ac:spMkLst>
        </pc:spChg>
        <pc:spChg chg="add">
          <ac:chgData name="walduch@gmail.com" userId="c4c51a5c429a4122" providerId="LiveId" clId="{7ABB31EE-4BD0-40A1-B343-5CA09F3C836D}" dt="2021-07-12T01:09:31.582" v="6747" actId="26606"/>
          <ac:spMkLst>
            <pc:docMk/>
            <pc:sldMk cId="3699346702" sldId="298"/>
            <ac:spMk id="10" creationId="{4E4490D0-3672-446A-AC12-B4830333BDDD}"/>
          </ac:spMkLst>
        </pc:spChg>
        <pc:spChg chg="add">
          <ac:chgData name="walduch@gmail.com" userId="c4c51a5c429a4122" providerId="LiveId" clId="{7ABB31EE-4BD0-40A1-B343-5CA09F3C836D}" dt="2021-07-12T01:09:31.582" v="6747" actId="26606"/>
          <ac:spMkLst>
            <pc:docMk/>
            <pc:sldMk cId="3699346702" sldId="298"/>
            <ac:spMk id="12" creationId="{39CB82C2-DF65-4EC1-8280-F201D50F570B}"/>
          </ac:spMkLst>
        </pc:spChg>
        <pc:spChg chg="add">
          <ac:chgData name="walduch@gmail.com" userId="c4c51a5c429a4122" providerId="LiveId" clId="{7ABB31EE-4BD0-40A1-B343-5CA09F3C836D}" dt="2021-07-12T01:09:31.582" v="6747" actId="26606"/>
          <ac:spMkLst>
            <pc:docMk/>
            <pc:sldMk cId="3699346702" sldId="298"/>
            <ac:spMk id="16" creationId="{FA4CD5CB-D209-4D70-8CA4-629731C59219}"/>
          </ac:spMkLst>
        </pc:spChg>
        <pc:spChg chg="add">
          <ac:chgData name="walduch@gmail.com" userId="c4c51a5c429a4122" providerId="LiveId" clId="{7ABB31EE-4BD0-40A1-B343-5CA09F3C836D}" dt="2021-07-12T01:09:31.582" v="6747" actId="26606"/>
          <ac:spMkLst>
            <pc:docMk/>
            <pc:sldMk cId="3699346702" sldId="298"/>
            <ac:spMk id="20" creationId="{B4C27B90-DF2B-4D00-BA07-18ED774CD2F1}"/>
          </ac:spMkLst>
        </pc:spChg>
        <pc:spChg chg="add">
          <ac:chgData name="walduch@gmail.com" userId="c4c51a5c429a4122" providerId="LiveId" clId="{7ABB31EE-4BD0-40A1-B343-5CA09F3C836D}" dt="2021-07-12T01:09:31.582" v="6747" actId="26606"/>
          <ac:spMkLst>
            <pc:docMk/>
            <pc:sldMk cId="3699346702" sldId="298"/>
            <ac:spMk id="22" creationId="{593ACC25-C262-417A-8AA9-0641C772BDB6}"/>
          </ac:spMkLst>
        </pc:spChg>
        <pc:spChg chg="del">
          <ac:chgData name="walduch@gmail.com" userId="c4c51a5c429a4122" providerId="LiveId" clId="{7ABB31EE-4BD0-40A1-B343-5CA09F3C836D}" dt="2021-07-12T01:09:17.987" v="6742"/>
          <ac:spMkLst>
            <pc:docMk/>
            <pc:sldMk cId="3699346702" sldId="298"/>
            <ac:spMk id="40" creationId="{4E4490D0-3672-446A-AC12-B4830333BDDD}"/>
          </ac:spMkLst>
        </pc:spChg>
        <pc:spChg chg="del">
          <ac:chgData name="walduch@gmail.com" userId="c4c51a5c429a4122" providerId="LiveId" clId="{7ABB31EE-4BD0-40A1-B343-5CA09F3C836D}" dt="2021-07-12T01:09:17.987" v="6742"/>
          <ac:spMkLst>
            <pc:docMk/>
            <pc:sldMk cId="3699346702" sldId="298"/>
            <ac:spMk id="41" creationId="{39CB82C2-DF65-4EC1-8280-F201D50F570B}"/>
          </ac:spMkLst>
        </pc:spChg>
        <pc:spChg chg="del">
          <ac:chgData name="walduch@gmail.com" userId="c4c51a5c429a4122" providerId="LiveId" clId="{7ABB31EE-4BD0-40A1-B343-5CA09F3C836D}" dt="2021-07-12T01:09:17.987" v="6742"/>
          <ac:spMkLst>
            <pc:docMk/>
            <pc:sldMk cId="3699346702" sldId="298"/>
            <ac:spMk id="43" creationId="{FA4CD5CB-D209-4D70-8CA4-629731C59219}"/>
          </ac:spMkLst>
        </pc:spChg>
        <pc:spChg chg="del">
          <ac:chgData name="walduch@gmail.com" userId="c4c51a5c429a4122" providerId="LiveId" clId="{7ABB31EE-4BD0-40A1-B343-5CA09F3C836D}" dt="2021-07-12T01:09:17.987" v="6742"/>
          <ac:spMkLst>
            <pc:docMk/>
            <pc:sldMk cId="3699346702" sldId="298"/>
            <ac:spMk id="45" creationId="{B4C27B90-DF2B-4D00-BA07-18ED774CD2F1}"/>
          </ac:spMkLst>
        </pc:spChg>
        <pc:spChg chg="del">
          <ac:chgData name="walduch@gmail.com" userId="c4c51a5c429a4122" providerId="LiveId" clId="{7ABB31EE-4BD0-40A1-B343-5CA09F3C836D}" dt="2021-07-12T01:09:17.987" v="6742"/>
          <ac:spMkLst>
            <pc:docMk/>
            <pc:sldMk cId="3699346702" sldId="298"/>
            <ac:spMk id="46" creationId="{593ACC25-C262-417A-8AA9-0641C772BDB6}"/>
          </ac:spMkLst>
        </pc:spChg>
        <pc:picChg chg="add mod">
          <ac:chgData name="walduch@gmail.com" userId="c4c51a5c429a4122" providerId="LiveId" clId="{7ABB31EE-4BD0-40A1-B343-5CA09F3C836D}" dt="2021-07-12T01:09:31.582" v="6747" actId="26606"/>
          <ac:picMkLst>
            <pc:docMk/>
            <pc:sldMk cId="3699346702" sldId="298"/>
            <ac:picMk id="5" creationId="{287F9E5E-57A8-4CBC-9F92-B170648E97D0}"/>
          </ac:picMkLst>
        </pc:picChg>
        <pc:picChg chg="del">
          <ac:chgData name="walduch@gmail.com" userId="c4c51a5c429a4122" providerId="LiveId" clId="{7ABB31EE-4BD0-40A1-B343-5CA09F3C836D}" dt="2021-07-12T01:09:21.016" v="6745" actId="478"/>
          <ac:picMkLst>
            <pc:docMk/>
            <pc:sldMk cId="3699346702" sldId="298"/>
            <ac:picMk id="6" creationId="{DAB2383E-96EB-45B0-9E18-1D776AAA6361}"/>
          </ac:picMkLst>
        </pc:picChg>
        <pc:cxnChg chg="add">
          <ac:chgData name="walduch@gmail.com" userId="c4c51a5c429a4122" providerId="LiveId" clId="{7ABB31EE-4BD0-40A1-B343-5CA09F3C836D}" dt="2021-07-12T01:09:31.582" v="6747" actId="26606"/>
          <ac:cxnSpMkLst>
            <pc:docMk/>
            <pc:sldMk cId="3699346702" sldId="298"/>
            <ac:cxnSpMk id="14" creationId="{7E1D4427-852B-4B37-8E76-0E9F1810BA2A}"/>
          </ac:cxnSpMkLst>
        </pc:cxnChg>
        <pc:cxnChg chg="add">
          <ac:chgData name="walduch@gmail.com" userId="c4c51a5c429a4122" providerId="LiveId" clId="{7ABB31EE-4BD0-40A1-B343-5CA09F3C836D}" dt="2021-07-12T01:09:31.582" v="6747" actId="26606"/>
          <ac:cxnSpMkLst>
            <pc:docMk/>
            <pc:sldMk cId="3699346702" sldId="298"/>
            <ac:cxnSpMk id="18" creationId="{5C6A2BAE-B461-4B55-8E1F-0722ABDD1393}"/>
          </ac:cxnSpMkLst>
        </pc:cxnChg>
        <pc:cxnChg chg="del">
          <ac:chgData name="walduch@gmail.com" userId="c4c51a5c429a4122" providerId="LiveId" clId="{7ABB31EE-4BD0-40A1-B343-5CA09F3C836D}" dt="2021-07-12T01:09:17.987" v="6742"/>
          <ac:cxnSpMkLst>
            <pc:docMk/>
            <pc:sldMk cId="3699346702" sldId="298"/>
            <ac:cxnSpMk id="42" creationId="{7E1D4427-852B-4B37-8E76-0E9F1810BA2A}"/>
          </ac:cxnSpMkLst>
        </pc:cxnChg>
        <pc:cxnChg chg="del">
          <ac:chgData name="walduch@gmail.com" userId="c4c51a5c429a4122" providerId="LiveId" clId="{7ABB31EE-4BD0-40A1-B343-5CA09F3C836D}" dt="2021-07-12T01:09:17.987" v="6742"/>
          <ac:cxnSpMkLst>
            <pc:docMk/>
            <pc:sldMk cId="3699346702" sldId="298"/>
            <ac:cxnSpMk id="44" creationId="{5C6A2BAE-B461-4B55-8E1F-0722ABDD1393}"/>
          </ac:cxnSpMkLst>
        </pc:cxnChg>
      </pc:sldChg>
      <pc:sldChg chg="addSp delSp modSp add mod ord setBg addAnim delDesignElem">
        <pc:chgData name="walduch@gmail.com" userId="c4c51a5c429a4122" providerId="LiveId" clId="{7ABB31EE-4BD0-40A1-B343-5CA09F3C836D}" dt="2021-07-12T09:49:33.016" v="6921"/>
        <pc:sldMkLst>
          <pc:docMk/>
          <pc:sldMk cId="3943346204" sldId="299"/>
        </pc:sldMkLst>
        <pc:spChg chg="mod">
          <ac:chgData name="walduch@gmail.com" userId="c4c51a5c429a4122" providerId="LiveId" clId="{7ABB31EE-4BD0-40A1-B343-5CA09F3C836D}" dt="2021-07-12T01:10:30.241" v="6757" actId="403"/>
          <ac:spMkLst>
            <pc:docMk/>
            <pc:sldMk cId="3943346204" sldId="299"/>
            <ac:spMk id="2" creationId="{93A6AFF6-58E2-444C-A6C6-9CC6463FF628}"/>
          </ac:spMkLst>
        </pc:spChg>
        <pc:spChg chg="ord">
          <ac:chgData name="walduch@gmail.com" userId="c4c51a5c429a4122" providerId="LiveId" clId="{7ABB31EE-4BD0-40A1-B343-5CA09F3C836D}" dt="2021-07-12T01:09:51.552" v="6750" actId="26606"/>
          <ac:spMkLst>
            <pc:docMk/>
            <pc:sldMk cId="3943346204" sldId="299"/>
            <ac:spMk id="4" creationId="{E64F44DE-D29B-4564-AA59-88941472FDD0}"/>
          </ac:spMkLst>
        </pc:spChg>
        <pc:spChg chg="add">
          <ac:chgData name="walduch@gmail.com" userId="c4c51a5c429a4122" providerId="LiveId" clId="{7ABB31EE-4BD0-40A1-B343-5CA09F3C836D}" dt="2021-07-12T01:09:51.552" v="6750" actId="26606"/>
          <ac:spMkLst>
            <pc:docMk/>
            <pc:sldMk cId="3943346204" sldId="299"/>
            <ac:spMk id="10" creationId="{25C8D2C1-DA83-420D-9635-D52CE066B5DA}"/>
          </ac:spMkLst>
        </pc:spChg>
        <pc:spChg chg="add">
          <ac:chgData name="walduch@gmail.com" userId="c4c51a5c429a4122" providerId="LiveId" clId="{7ABB31EE-4BD0-40A1-B343-5CA09F3C836D}" dt="2021-07-12T01:09:51.552" v="6750" actId="26606"/>
          <ac:spMkLst>
            <pc:docMk/>
            <pc:sldMk cId="3943346204" sldId="299"/>
            <ac:spMk id="12" creationId="{434F74C9-6A0B-409E-AD1C-45B58BE91BB8}"/>
          </ac:spMkLst>
        </pc:spChg>
        <pc:spChg chg="add">
          <ac:chgData name="walduch@gmail.com" userId="c4c51a5c429a4122" providerId="LiveId" clId="{7ABB31EE-4BD0-40A1-B343-5CA09F3C836D}" dt="2021-07-12T01:09:51.552" v="6750" actId="26606"/>
          <ac:spMkLst>
            <pc:docMk/>
            <pc:sldMk cId="3943346204" sldId="299"/>
            <ac:spMk id="16" creationId="{BE268116-E2A7-4F98-8812-192B4975E49B}"/>
          </ac:spMkLst>
        </pc:spChg>
        <pc:spChg chg="add">
          <ac:chgData name="walduch@gmail.com" userId="c4c51a5c429a4122" providerId="LiveId" clId="{7ABB31EE-4BD0-40A1-B343-5CA09F3C836D}" dt="2021-07-12T01:09:51.552" v="6750" actId="26606"/>
          <ac:spMkLst>
            <pc:docMk/>
            <pc:sldMk cId="3943346204" sldId="299"/>
            <ac:spMk id="20" creationId="{FBEFFA83-BC6D-4CD2-A2BA-98AD67423BF2}"/>
          </ac:spMkLst>
        </pc:spChg>
        <pc:spChg chg="add">
          <ac:chgData name="walduch@gmail.com" userId="c4c51a5c429a4122" providerId="LiveId" clId="{7ABB31EE-4BD0-40A1-B343-5CA09F3C836D}" dt="2021-07-12T01:09:51.552" v="6750" actId="26606"/>
          <ac:spMkLst>
            <pc:docMk/>
            <pc:sldMk cId="3943346204" sldId="299"/>
            <ac:spMk id="22" creationId="{AB5696BF-D495-4CAC-AA8A-4EBFF2C32A55}"/>
          </ac:spMkLst>
        </pc:spChg>
        <pc:spChg chg="del">
          <ac:chgData name="walduch@gmail.com" userId="c4c51a5c429a4122" providerId="LiveId" clId="{7ABB31EE-4BD0-40A1-B343-5CA09F3C836D}" dt="2021-07-12T01:09:18.642" v="6744"/>
          <ac:spMkLst>
            <pc:docMk/>
            <pc:sldMk cId="3943346204" sldId="299"/>
            <ac:spMk id="40" creationId="{4E4490D0-3672-446A-AC12-B4830333BDDD}"/>
          </ac:spMkLst>
        </pc:spChg>
        <pc:spChg chg="del">
          <ac:chgData name="walduch@gmail.com" userId="c4c51a5c429a4122" providerId="LiveId" clId="{7ABB31EE-4BD0-40A1-B343-5CA09F3C836D}" dt="2021-07-12T01:09:18.642" v="6744"/>
          <ac:spMkLst>
            <pc:docMk/>
            <pc:sldMk cId="3943346204" sldId="299"/>
            <ac:spMk id="41" creationId="{39CB82C2-DF65-4EC1-8280-F201D50F570B}"/>
          </ac:spMkLst>
        </pc:spChg>
        <pc:spChg chg="del">
          <ac:chgData name="walduch@gmail.com" userId="c4c51a5c429a4122" providerId="LiveId" clId="{7ABB31EE-4BD0-40A1-B343-5CA09F3C836D}" dt="2021-07-12T01:09:18.642" v="6744"/>
          <ac:spMkLst>
            <pc:docMk/>
            <pc:sldMk cId="3943346204" sldId="299"/>
            <ac:spMk id="43" creationId="{FA4CD5CB-D209-4D70-8CA4-629731C59219}"/>
          </ac:spMkLst>
        </pc:spChg>
        <pc:spChg chg="del">
          <ac:chgData name="walduch@gmail.com" userId="c4c51a5c429a4122" providerId="LiveId" clId="{7ABB31EE-4BD0-40A1-B343-5CA09F3C836D}" dt="2021-07-12T01:09:18.642" v="6744"/>
          <ac:spMkLst>
            <pc:docMk/>
            <pc:sldMk cId="3943346204" sldId="299"/>
            <ac:spMk id="45" creationId="{B4C27B90-DF2B-4D00-BA07-18ED774CD2F1}"/>
          </ac:spMkLst>
        </pc:spChg>
        <pc:spChg chg="del">
          <ac:chgData name="walduch@gmail.com" userId="c4c51a5c429a4122" providerId="LiveId" clId="{7ABB31EE-4BD0-40A1-B343-5CA09F3C836D}" dt="2021-07-12T01:09:18.642" v="6744"/>
          <ac:spMkLst>
            <pc:docMk/>
            <pc:sldMk cId="3943346204" sldId="299"/>
            <ac:spMk id="46" creationId="{593ACC25-C262-417A-8AA9-0641C772BDB6}"/>
          </ac:spMkLst>
        </pc:spChg>
        <pc:picChg chg="add mod">
          <ac:chgData name="walduch@gmail.com" userId="c4c51a5c429a4122" providerId="LiveId" clId="{7ABB31EE-4BD0-40A1-B343-5CA09F3C836D}" dt="2021-07-12T01:09:51.552" v="6750" actId="26606"/>
          <ac:picMkLst>
            <pc:docMk/>
            <pc:sldMk cId="3943346204" sldId="299"/>
            <ac:picMk id="5" creationId="{AC16ED83-1ACB-498B-8C7A-57D0E3DE653A}"/>
          </ac:picMkLst>
        </pc:picChg>
        <pc:picChg chg="del">
          <ac:chgData name="walduch@gmail.com" userId="c4c51a5c429a4122" providerId="LiveId" clId="{7ABB31EE-4BD0-40A1-B343-5CA09F3C836D}" dt="2021-07-12T01:09:44.714" v="6748" actId="478"/>
          <ac:picMkLst>
            <pc:docMk/>
            <pc:sldMk cId="3943346204" sldId="299"/>
            <ac:picMk id="6" creationId="{DAB2383E-96EB-45B0-9E18-1D776AAA6361}"/>
          </ac:picMkLst>
        </pc:picChg>
        <pc:cxnChg chg="add">
          <ac:chgData name="walduch@gmail.com" userId="c4c51a5c429a4122" providerId="LiveId" clId="{7ABB31EE-4BD0-40A1-B343-5CA09F3C836D}" dt="2021-07-12T01:09:51.552" v="6750" actId="26606"/>
          <ac:cxnSpMkLst>
            <pc:docMk/>
            <pc:sldMk cId="3943346204" sldId="299"/>
            <ac:cxnSpMk id="14" creationId="{F5486A9D-1265-4B57-91E6-68E666B978BC}"/>
          </ac:cxnSpMkLst>
        </pc:cxnChg>
        <pc:cxnChg chg="add">
          <ac:chgData name="walduch@gmail.com" userId="c4c51a5c429a4122" providerId="LiveId" clId="{7ABB31EE-4BD0-40A1-B343-5CA09F3C836D}" dt="2021-07-12T01:09:51.552" v="6750" actId="26606"/>
          <ac:cxnSpMkLst>
            <pc:docMk/>
            <pc:sldMk cId="3943346204" sldId="299"/>
            <ac:cxnSpMk id="18" creationId="{73D8893D-DEBE-4F67-901F-166F75E9C6E7}"/>
          </ac:cxnSpMkLst>
        </pc:cxnChg>
        <pc:cxnChg chg="del">
          <ac:chgData name="walduch@gmail.com" userId="c4c51a5c429a4122" providerId="LiveId" clId="{7ABB31EE-4BD0-40A1-B343-5CA09F3C836D}" dt="2021-07-12T01:09:18.642" v="6744"/>
          <ac:cxnSpMkLst>
            <pc:docMk/>
            <pc:sldMk cId="3943346204" sldId="299"/>
            <ac:cxnSpMk id="42" creationId="{7E1D4427-852B-4B37-8E76-0E9F1810BA2A}"/>
          </ac:cxnSpMkLst>
        </pc:cxnChg>
        <pc:cxnChg chg="del">
          <ac:chgData name="walduch@gmail.com" userId="c4c51a5c429a4122" providerId="LiveId" clId="{7ABB31EE-4BD0-40A1-B343-5CA09F3C836D}" dt="2021-07-12T01:09:18.642" v="6744"/>
          <ac:cxnSpMkLst>
            <pc:docMk/>
            <pc:sldMk cId="3943346204" sldId="299"/>
            <ac:cxnSpMk id="44" creationId="{5C6A2BAE-B461-4B55-8E1F-0722ABDD1393}"/>
          </ac:cxnSpMkLst>
        </pc:cxnChg>
      </pc:sldChg>
      <pc:sldChg chg="delSp add del mod setBg delDesignElem">
        <pc:chgData name="walduch@gmail.com" userId="c4c51a5c429a4122" providerId="LiveId" clId="{7ABB31EE-4BD0-40A1-B343-5CA09F3C836D}" dt="2021-07-12T01:16:28.727" v="6771" actId="47"/>
        <pc:sldMkLst>
          <pc:docMk/>
          <pc:sldMk cId="1008941791" sldId="300"/>
        </pc:sldMkLst>
        <pc:spChg chg="del">
          <ac:chgData name="walduch@gmail.com" userId="c4c51a5c429a4122" providerId="LiveId" clId="{7ABB31EE-4BD0-40A1-B343-5CA09F3C836D}" dt="2021-07-12T01:16:19.077" v="6769"/>
          <ac:spMkLst>
            <pc:docMk/>
            <pc:sldMk cId="1008941791" sldId="300"/>
            <ac:spMk id="11" creationId="{44CC594A-A820-450F-B363-C19201FCFEC6}"/>
          </ac:spMkLst>
        </pc:spChg>
        <pc:spChg chg="del">
          <ac:chgData name="walduch@gmail.com" userId="c4c51a5c429a4122" providerId="LiveId" clId="{7ABB31EE-4BD0-40A1-B343-5CA09F3C836D}" dt="2021-07-12T01:16:19.077" v="6769"/>
          <ac:spMkLst>
            <pc:docMk/>
            <pc:sldMk cId="1008941791" sldId="300"/>
            <ac:spMk id="13" creationId="{59FAB3DA-E9ED-4574-ABCC-378BC0FF1BBC}"/>
          </ac:spMkLst>
        </pc:spChg>
        <pc:spChg chg="del">
          <ac:chgData name="walduch@gmail.com" userId="c4c51a5c429a4122" providerId="LiveId" clId="{7ABB31EE-4BD0-40A1-B343-5CA09F3C836D}" dt="2021-07-12T01:16:19.077" v="6769"/>
          <ac:spMkLst>
            <pc:docMk/>
            <pc:sldMk cId="1008941791" sldId="300"/>
            <ac:spMk id="15" creationId="{53B8D6B0-55D6-48DC-86D8-FD95D5F118AB}"/>
          </ac:spMkLst>
        </pc:spChg>
        <pc:picChg chg="del">
          <ac:chgData name="walduch@gmail.com" userId="c4c51a5c429a4122" providerId="LiveId" clId="{7ABB31EE-4BD0-40A1-B343-5CA09F3C836D}" dt="2021-07-12T01:16:25.889" v="6770" actId="478"/>
          <ac:picMkLst>
            <pc:docMk/>
            <pc:sldMk cId="1008941791" sldId="300"/>
            <ac:picMk id="6" creationId="{09E3B685-2F1E-4E34-A70C-18D2178AA349}"/>
          </ac:picMkLst>
        </pc:picChg>
      </pc:sldChg>
      <pc:sldChg chg="addSp delSp modSp new mod setBg">
        <pc:chgData name="walduch@gmail.com" userId="c4c51a5c429a4122" providerId="LiveId" clId="{7ABB31EE-4BD0-40A1-B343-5CA09F3C836D}" dt="2021-07-12T01:21:34.865" v="6883" actId="732"/>
        <pc:sldMkLst>
          <pc:docMk/>
          <pc:sldMk cId="2712432332" sldId="300"/>
        </pc:sldMkLst>
        <pc:spChg chg="mod">
          <ac:chgData name="walduch@gmail.com" userId="c4c51a5c429a4122" providerId="LiveId" clId="{7ABB31EE-4BD0-40A1-B343-5CA09F3C836D}" dt="2021-07-12T01:21:02.708" v="6879" actId="26606"/>
          <ac:spMkLst>
            <pc:docMk/>
            <pc:sldMk cId="2712432332" sldId="300"/>
            <ac:spMk id="2" creationId="{8C5CE5FD-EC34-43D0-B90A-A9696FA12DAD}"/>
          </ac:spMkLst>
        </pc:spChg>
        <pc:spChg chg="add del">
          <ac:chgData name="walduch@gmail.com" userId="c4c51a5c429a4122" providerId="LiveId" clId="{7ABB31EE-4BD0-40A1-B343-5CA09F3C836D}" dt="2021-07-12T01:17:08.424" v="6784" actId="22"/>
          <ac:spMkLst>
            <pc:docMk/>
            <pc:sldMk cId="2712432332" sldId="300"/>
            <ac:spMk id="3" creationId="{09297D98-9CB7-4690-94F3-49533DBF39E2}"/>
          </ac:spMkLst>
        </pc:spChg>
        <pc:spChg chg="mod">
          <ac:chgData name="walduch@gmail.com" userId="c4c51a5c429a4122" providerId="LiveId" clId="{7ABB31EE-4BD0-40A1-B343-5CA09F3C836D}" dt="2021-07-12T01:21:02.708" v="6879" actId="26606"/>
          <ac:spMkLst>
            <pc:docMk/>
            <pc:sldMk cId="2712432332" sldId="300"/>
            <ac:spMk id="4" creationId="{0A61C81D-8232-4019-9559-2B10A68295F1}"/>
          </ac:spMkLst>
        </pc:spChg>
        <pc:spChg chg="add del mod">
          <ac:chgData name="walduch@gmail.com" userId="c4c51a5c429a4122" providerId="LiveId" clId="{7ABB31EE-4BD0-40A1-B343-5CA09F3C836D}" dt="2021-07-12T01:21:02.708" v="6879" actId="26606"/>
          <ac:spMkLst>
            <pc:docMk/>
            <pc:sldMk cId="2712432332" sldId="300"/>
            <ac:spMk id="9" creationId="{5B003B2A-310D-468B-A811-4B19D5A35C2E}"/>
          </ac:spMkLst>
        </pc:spChg>
        <pc:spChg chg="add">
          <ac:chgData name="walduch@gmail.com" userId="c4c51a5c429a4122" providerId="LiveId" clId="{7ABB31EE-4BD0-40A1-B343-5CA09F3C836D}" dt="2021-07-12T01:21:02.708" v="6879" actId="26606"/>
          <ac:spMkLst>
            <pc:docMk/>
            <pc:sldMk cId="2712432332" sldId="300"/>
            <ac:spMk id="13" creationId="{2969A561-4A01-4965-A38D-FAEB52DD0396}"/>
          </ac:spMkLst>
        </pc:spChg>
        <pc:spChg chg="add">
          <ac:chgData name="walduch@gmail.com" userId="c4c51a5c429a4122" providerId="LiveId" clId="{7ABB31EE-4BD0-40A1-B343-5CA09F3C836D}" dt="2021-07-12T01:21:02.708" v="6879" actId="26606"/>
          <ac:spMkLst>
            <pc:docMk/>
            <pc:sldMk cId="2712432332" sldId="300"/>
            <ac:spMk id="16" creationId="{19628DDF-65BF-4C8D-9FE0-D02158378720}"/>
          </ac:spMkLst>
        </pc:spChg>
        <pc:spChg chg="add">
          <ac:chgData name="walduch@gmail.com" userId="c4c51a5c429a4122" providerId="LiveId" clId="{7ABB31EE-4BD0-40A1-B343-5CA09F3C836D}" dt="2021-07-12T01:21:02.708" v="6879" actId="26606"/>
          <ac:spMkLst>
            <pc:docMk/>
            <pc:sldMk cId="2712432332" sldId="300"/>
            <ac:spMk id="18" creationId="{B116EFE6-AA29-4179-8372-BCE2CA97B331}"/>
          </ac:spMkLst>
        </pc:spChg>
        <pc:spChg chg="add">
          <ac:chgData name="walduch@gmail.com" userId="c4c51a5c429a4122" providerId="LiveId" clId="{7ABB31EE-4BD0-40A1-B343-5CA09F3C836D}" dt="2021-07-12T01:21:02.708" v="6879" actId="26606"/>
          <ac:spMkLst>
            <pc:docMk/>
            <pc:sldMk cId="2712432332" sldId="300"/>
            <ac:spMk id="22" creationId="{9A7CE97B-56DB-468B-A006-7496014401F9}"/>
          </ac:spMkLst>
        </pc:spChg>
        <pc:spChg chg="add">
          <ac:chgData name="walduch@gmail.com" userId="c4c51a5c429a4122" providerId="LiveId" clId="{7ABB31EE-4BD0-40A1-B343-5CA09F3C836D}" dt="2021-07-12T01:21:02.708" v="6879" actId="26606"/>
          <ac:spMkLst>
            <pc:docMk/>
            <pc:sldMk cId="2712432332" sldId="300"/>
            <ac:spMk id="24" creationId="{571093C2-1867-442A-857B-E469565FBEB3}"/>
          </ac:spMkLst>
        </pc:spChg>
        <pc:spChg chg="add">
          <ac:chgData name="walduch@gmail.com" userId="c4c51a5c429a4122" providerId="LiveId" clId="{7ABB31EE-4BD0-40A1-B343-5CA09F3C836D}" dt="2021-07-12T01:21:02.708" v="6879" actId="26606"/>
          <ac:spMkLst>
            <pc:docMk/>
            <pc:sldMk cId="2712432332" sldId="300"/>
            <ac:spMk id="26" creationId="{8BB16461-D3DF-4836-B20B-4E94CAD2075C}"/>
          </ac:spMkLst>
        </pc:spChg>
        <pc:graphicFrameChg chg="add del mod">
          <ac:chgData name="walduch@gmail.com" userId="c4c51a5c429a4122" providerId="LiveId" clId="{7ABB31EE-4BD0-40A1-B343-5CA09F3C836D}" dt="2021-07-12T01:20:53.308" v="6878" actId="12084"/>
          <ac:graphicFrameMkLst>
            <pc:docMk/>
            <pc:sldMk cId="2712432332" sldId="300"/>
            <ac:graphicFrameMk id="10" creationId="{F0C9357F-D354-4DE0-A4C5-FFC84287C7EB}"/>
          </ac:graphicFrameMkLst>
        </pc:graphicFrameChg>
        <pc:picChg chg="add del mod ord">
          <ac:chgData name="walduch@gmail.com" userId="c4c51a5c429a4122" providerId="LiveId" clId="{7ABB31EE-4BD0-40A1-B343-5CA09F3C836D}" dt="2021-07-12T01:17:04.884" v="6783" actId="22"/>
          <ac:picMkLst>
            <pc:docMk/>
            <pc:sldMk cId="2712432332" sldId="300"/>
            <ac:picMk id="6" creationId="{D19C23C1-6BAF-4F7F-BBA3-F7D82E7F3A8A}"/>
          </ac:picMkLst>
        </pc:picChg>
        <pc:picChg chg="add mod ord modCrop">
          <ac:chgData name="walduch@gmail.com" userId="c4c51a5c429a4122" providerId="LiveId" clId="{7ABB31EE-4BD0-40A1-B343-5CA09F3C836D}" dt="2021-07-12T01:21:34.865" v="6883" actId="732"/>
          <ac:picMkLst>
            <pc:docMk/>
            <pc:sldMk cId="2712432332" sldId="300"/>
            <ac:picMk id="8" creationId="{5C5B4B6A-F393-461B-9815-CA37CC7C764F}"/>
          </ac:picMkLst>
        </pc:picChg>
        <pc:cxnChg chg="add">
          <ac:chgData name="walduch@gmail.com" userId="c4c51a5c429a4122" providerId="LiveId" clId="{7ABB31EE-4BD0-40A1-B343-5CA09F3C836D}" dt="2021-07-12T01:21:02.708" v="6879" actId="26606"/>
          <ac:cxnSpMkLst>
            <pc:docMk/>
            <pc:sldMk cId="2712432332" sldId="300"/>
            <ac:cxnSpMk id="20" creationId="{F4BDD6CA-80C0-4861-B6B6-E3B928D629C8}"/>
          </ac:cxnSpMkLst>
        </pc:cxnChg>
      </pc:sldChg>
      <pc:sldChg chg="delSp add del ord setBg delDesignElem">
        <pc:chgData name="walduch@gmail.com" userId="c4c51a5c429a4122" providerId="LiveId" clId="{7ABB31EE-4BD0-40A1-B343-5CA09F3C836D}" dt="2021-07-12T01:16:10.287" v="6767" actId="47"/>
        <pc:sldMkLst>
          <pc:docMk/>
          <pc:sldMk cId="3783414062" sldId="300"/>
        </pc:sldMkLst>
        <pc:spChg chg="del">
          <ac:chgData name="walduch@gmail.com" userId="c4c51a5c429a4122" providerId="LiveId" clId="{7ABB31EE-4BD0-40A1-B343-5CA09F3C836D}" dt="2021-07-12T01:14:46.064" v="6764"/>
          <ac:spMkLst>
            <pc:docMk/>
            <pc:sldMk cId="3783414062" sldId="300"/>
            <ac:spMk id="40" creationId="{4E4490D0-3672-446A-AC12-B4830333BDDD}"/>
          </ac:spMkLst>
        </pc:spChg>
        <pc:spChg chg="del">
          <ac:chgData name="walduch@gmail.com" userId="c4c51a5c429a4122" providerId="LiveId" clId="{7ABB31EE-4BD0-40A1-B343-5CA09F3C836D}" dt="2021-07-12T01:14:46.064" v="6764"/>
          <ac:spMkLst>
            <pc:docMk/>
            <pc:sldMk cId="3783414062" sldId="300"/>
            <ac:spMk id="41" creationId="{39CB82C2-DF65-4EC1-8280-F201D50F570B}"/>
          </ac:spMkLst>
        </pc:spChg>
        <pc:spChg chg="del">
          <ac:chgData name="walduch@gmail.com" userId="c4c51a5c429a4122" providerId="LiveId" clId="{7ABB31EE-4BD0-40A1-B343-5CA09F3C836D}" dt="2021-07-12T01:14:46.064" v="6764"/>
          <ac:spMkLst>
            <pc:docMk/>
            <pc:sldMk cId="3783414062" sldId="300"/>
            <ac:spMk id="43" creationId="{FA4CD5CB-D209-4D70-8CA4-629731C59219}"/>
          </ac:spMkLst>
        </pc:spChg>
        <pc:spChg chg="del">
          <ac:chgData name="walduch@gmail.com" userId="c4c51a5c429a4122" providerId="LiveId" clId="{7ABB31EE-4BD0-40A1-B343-5CA09F3C836D}" dt="2021-07-12T01:14:46.064" v="6764"/>
          <ac:spMkLst>
            <pc:docMk/>
            <pc:sldMk cId="3783414062" sldId="300"/>
            <ac:spMk id="45" creationId="{B4C27B90-DF2B-4D00-BA07-18ED774CD2F1}"/>
          </ac:spMkLst>
        </pc:spChg>
        <pc:spChg chg="del">
          <ac:chgData name="walduch@gmail.com" userId="c4c51a5c429a4122" providerId="LiveId" clId="{7ABB31EE-4BD0-40A1-B343-5CA09F3C836D}" dt="2021-07-12T01:14:46.064" v="6764"/>
          <ac:spMkLst>
            <pc:docMk/>
            <pc:sldMk cId="3783414062" sldId="300"/>
            <ac:spMk id="46" creationId="{593ACC25-C262-417A-8AA9-0641C772BDB6}"/>
          </ac:spMkLst>
        </pc:spChg>
        <pc:cxnChg chg="del">
          <ac:chgData name="walduch@gmail.com" userId="c4c51a5c429a4122" providerId="LiveId" clId="{7ABB31EE-4BD0-40A1-B343-5CA09F3C836D}" dt="2021-07-12T01:14:46.064" v="6764"/>
          <ac:cxnSpMkLst>
            <pc:docMk/>
            <pc:sldMk cId="3783414062" sldId="300"/>
            <ac:cxnSpMk id="42" creationId="{7E1D4427-852B-4B37-8E76-0E9F1810BA2A}"/>
          </ac:cxnSpMkLst>
        </pc:cxnChg>
        <pc:cxnChg chg="del">
          <ac:chgData name="walduch@gmail.com" userId="c4c51a5c429a4122" providerId="LiveId" clId="{7ABB31EE-4BD0-40A1-B343-5CA09F3C836D}" dt="2021-07-12T01:14:46.064" v="6764"/>
          <ac:cxnSpMkLst>
            <pc:docMk/>
            <pc:sldMk cId="3783414062" sldId="300"/>
            <ac:cxnSpMk id="44" creationId="{5C6A2BAE-B461-4B55-8E1F-0722ABDD1393}"/>
          </ac:cxnSpMkLst>
        </pc:cxnChg>
      </pc:sldChg>
      <pc:sldChg chg="addSp delSp add del setBg delDesignElem">
        <pc:chgData name="walduch@gmail.com" userId="c4c51a5c429a4122" providerId="LiveId" clId="{7ABB31EE-4BD0-40A1-B343-5CA09F3C836D}" dt="2021-07-12T01:16:36.025" v="6775"/>
        <pc:sldMkLst>
          <pc:docMk/>
          <pc:sldMk cId="848549716" sldId="301"/>
        </pc:sldMkLst>
        <pc:spChg chg="add del">
          <ac:chgData name="walduch@gmail.com" userId="c4c51a5c429a4122" providerId="LiveId" clId="{7ABB31EE-4BD0-40A1-B343-5CA09F3C836D}" dt="2021-07-12T01:16:36.025" v="6775"/>
          <ac:spMkLst>
            <pc:docMk/>
            <pc:sldMk cId="848549716" sldId="301"/>
            <ac:spMk id="11" creationId="{44CC594A-A820-450F-B363-C19201FCFEC6}"/>
          </ac:spMkLst>
        </pc:spChg>
        <pc:spChg chg="add del">
          <ac:chgData name="walduch@gmail.com" userId="c4c51a5c429a4122" providerId="LiveId" clId="{7ABB31EE-4BD0-40A1-B343-5CA09F3C836D}" dt="2021-07-12T01:16:36.025" v="6775"/>
          <ac:spMkLst>
            <pc:docMk/>
            <pc:sldMk cId="848549716" sldId="301"/>
            <ac:spMk id="13" creationId="{59FAB3DA-E9ED-4574-ABCC-378BC0FF1BBC}"/>
          </ac:spMkLst>
        </pc:spChg>
        <pc:spChg chg="add del">
          <ac:chgData name="walduch@gmail.com" userId="c4c51a5c429a4122" providerId="LiveId" clId="{7ABB31EE-4BD0-40A1-B343-5CA09F3C836D}" dt="2021-07-12T01:16:36.025" v="6775"/>
          <ac:spMkLst>
            <pc:docMk/>
            <pc:sldMk cId="848549716" sldId="301"/>
            <ac:spMk id="15" creationId="{53B8D6B0-55D6-48DC-86D8-FD95D5F118AB}"/>
          </ac:spMkLst>
        </pc:spChg>
      </pc:sldChg>
      <pc:sldChg chg="modSp add mod setBg">
        <pc:chgData name="walduch@gmail.com" userId="c4c51a5c429a4122" providerId="LiveId" clId="{7ABB31EE-4BD0-40A1-B343-5CA09F3C836D}" dt="2021-07-12T09:48:09.267" v="6909" actId="313"/>
        <pc:sldMkLst>
          <pc:docMk/>
          <pc:sldMk cId="2355830403" sldId="301"/>
        </pc:sldMkLst>
        <pc:spChg chg="mod">
          <ac:chgData name="walduch@gmail.com" userId="c4c51a5c429a4122" providerId="LiveId" clId="{7ABB31EE-4BD0-40A1-B343-5CA09F3C836D}" dt="2021-07-12T09:48:09.267" v="6909" actId="313"/>
          <ac:spMkLst>
            <pc:docMk/>
            <pc:sldMk cId="2355830403" sldId="301"/>
            <ac:spMk id="2" creationId="{4947F105-17FD-4442-8140-357F639CC8BA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2T19:53:21.189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81F03F-A103-4749-9CC7-ECF926A8111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E0404AA-1288-4207-AF67-44C51F59989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Introduction</a:t>
          </a:r>
          <a:endParaRPr lang="en-US"/>
        </a:p>
      </dgm:t>
    </dgm:pt>
    <dgm:pt modelId="{53C4702B-E939-44C8-B98A-8C9780C79991}" type="parTrans" cxnId="{4BF28F77-F0B8-487D-A281-9E220B2A6A3A}">
      <dgm:prSet/>
      <dgm:spPr/>
      <dgm:t>
        <a:bodyPr/>
        <a:lstStyle/>
        <a:p>
          <a:endParaRPr lang="en-US"/>
        </a:p>
      </dgm:t>
    </dgm:pt>
    <dgm:pt modelId="{610528F6-6109-417E-857D-CE8B3A6E44C7}" type="sibTrans" cxnId="{4BF28F77-F0B8-487D-A281-9E220B2A6A3A}">
      <dgm:prSet/>
      <dgm:spPr/>
      <dgm:t>
        <a:bodyPr/>
        <a:lstStyle/>
        <a:p>
          <a:endParaRPr lang="en-US"/>
        </a:p>
      </dgm:t>
    </dgm:pt>
    <dgm:pt modelId="{3695C304-6925-44D5-AFD4-C2016478B08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Spark </a:t>
          </a:r>
          <a:br>
            <a:rPr lang="fr-FR" dirty="0"/>
          </a:br>
          <a:r>
            <a:rPr lang="fr-FR" dirty="0"/>
            <a:t>Principe de fonctionnement </a:t>
          </a:r>
          <a:endParaRPr lang="en-US" dirty="0"/>
        </a:p>
      </dgm:t>
    </dgm:pt>
    <dgm:pt modelId="{8860235C-CE96-44F4-B760-E9D66AECF94F}" type="parTrans" cxnId="{70279005-E0B4-4FE0-A8CD-4AF540C779A4}">
      <dgm:prSet/>
      <dgm:spPr/>
      <dgm:t>
        <a:bodyPr/>
        <a:lstStyle/>
        <a:p>
          <a:endParaRPr lang="en-US"/>
        </a:p>
      </dgm:t>
    </dgm:pt>
    <dgm:pt modelId="{B9B6C92C-D334-442C-AF00-D9CBEEDC892C}" type="sibTrans" cxnId="{70279005-E0B4-4FE0-A8CD-4AF540C779A4}">
      <dgm:prSet/>
      <dgm:spPr/>
      <dgm:t>
        <a:bodyPr/>
        <a:lstStyle/>
        <a:p>
          <a:endParaRPr lang="en-US"/>
        </a:p>
      </dgm:t>
    </dgm:pt>
    <dgm:pt modelId="{89D92E9C-EC8E-4137-8A5E-8991AD4C1D0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Solutions Techniques utilisées</a:t>
          </a:r>
          <a:endParaRPr lang="en-US"/>
        </a:p>
      </dgm:t>
    </dgm:pt>
    <dgm:pt modelId="{BF103860-0407-4249-9512-5EB338A52C6E}" type="parTrans" cxnId="{8EAA920E-81BE-4443-8C5F-B8BD467FFFD9}">
      <dgm:prSet/>
      <dgm:spPr/>
      <dgm:t>
        <a:bodyPr/>
        <a:lstStyle/>
        <a:p>
          <a:endParaRPr lang="en-US"/>
        </a:p>
      </dgm:t>
    </dgm:pt>
    <dgm:pt modelId="{478F528B-935A-4AE1-AC74-74727EF0AAB4}" type="sibTrans" cxnId="{8EAA920E-81BE-4443-8C5F-B8BD467FFFD9}">
      <dgm:prSet/>
      <dgm:spPr/>
      <dgm:t>
        <a:bodyPr/>
        <a:lstStyle/>
        <a:p>
          <a:endParaRPr lang="en-US"/>
        </a:p>
      </dgm:t>
    </dgm:pt>
    <dgm:pt modelId="{24B8D2B7-46C5-4218-B51A-8869F6E235C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Infrastructure </a:t>
          </a:r>
          <a:br>
            <a:rPr lang="fr-FR" dirty="0"/>
          </a:br>
          <a:r>
            <a:rPr lang="fr-FR" dirty="0"/>
            <a:t>Big Data</a:t>
          </a:r>
          <a:endParaRPr lang="en-US" dirty="0"/>
        </a:p>
      </dgm:t>
    </dgm:pt>
    <dgm:pt modelId="{3E6AF384-4F0D-468B-8898-987C8583BC5B}" type="parTrans" cxnId="{DE94B792-CFF5-4A94-8D19-43E2E48874CD}">
      <dgm:prSet/>
      <dgm:spPr/>
      <dgm:t>
        <a:bodyPr/>
        <a:lstStyle/>
        <a:p>
          <a:endParaRPr lang="en-US"/>
        </a:p>
      </dgm:t>
    </dgm:pt>
    <dgm:pt modelId="{F1F5C41D-4DE8-4EEB-AA03-387F83D80F5A}" type="sibTrans" cxnId="{DE94B792-CFF5-4A94-8D19-43E2E48874CD}">
      <dgm:prSet/>
      <dgm:spPr/>
      <dgm:t>
        <a:bodyPr/>
        <a:lstStyle/>
        <a:p>
          <a:endParaRPr lang="en-US"/>
        </a:p>
      </dgm:t>
    </dgm:pt>
    <dgm:pt modelId="{6DC38DE5-FD79-4A76-B61A-84118BD6F23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Application de la solution sur le Cloud</a:t>
          </a:r>
          <a:endParaRPr lang="en-US"/>
        </a:p>
      </dgm:t>
    </dgm:pt>
    <dgm:pt modelId="{24240E7F-B36C-4E3F-8127-261BABDE7418}" type="parTrans" cxnId="{FBFBD823-EAF0-4B94-BC5B-988A693C7D5C}">
      <dgm:prSet/>
      <dgm:spPr/>
      <dgm:t>
        <a:bodyPr/>
        <a:lstStyle/>
        <a:p>
          <a:endParaRPr lang="en-US"/>
        </a:p>
      </dgm:t>
    </dgm:pt>
    <dgm:pt modelId="{BEB4C5D0-8279-4AE6-B91B-71C8F1CEAD40}" type="sibTrans" cxnId="{FBFBD823-EAF0-4B94-BC5B-988A693C7D5C}">
      <dgm:prSet/>
      <dgm:spPr/>
      <dgm:t>
        <a:bodyPr/>
        <a:lstStyle/>
        <a:p>
          <a:endParaRPr lang="en-US"/>
        </a:p>
      </dgm:t>
    </dgm:pt>
    <dgm:pt modelId="{CD51D795-CC61-4E9B-BC67-C533739AF2E5}" type="pres">
      <dgm:prSet presAssocID="{D881F03F-A103-4749-9CC7-ECF926A81119}" presName="root" presStyleCnt="0">
        <dgm:presLayoutVars>
          <dgm:dir/>
          <dgm:resizeHandles val="exact"/>
        </dgm:presLayoutVars>
      </dgm:prSet>
      <dgm:spPr/>
    </dgm:pt>
    <dgm:pt modelId="{B7210C5F-DAF1-4CEF-8FF3-D3B5F7FF7B29}" type="pres">
      <dgm:prSet presAssocID="{CE0404AA-1288-4207-AF67-44C51F59989B}" presName="compNode" presStyleCnt="0"/>
      <dgm:spPr/>
    </dgm:pt>
    <dgm:pt modelId="{039EF25B-4B6C-47EE-B705-91F07991B59A}" type="pres">
      <dgm:prSet presAssocID="{CE0404AA-1288-4207-AF67-44C51F59989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36E274AE-ABDF-4C9E-832A-D51FD5D3E7D2}" type="pres">
      <dgm:prSet presAssocID="{CE0404AA-1288-4207-AF67-44C51F59989B}" presName="spaceRect" presStyleCnt="0"/>
      <dgm:spPr/>
    </dgm:pt>
    <dgm:pt modelId="{5A2977DF-22E7-4455-BA98-D5C4EC426394}" type="pres">
      <dgm:prSet presAssocID="{CE0404AA-1288-4207-AF67-44C51F59989B}" presName="textRect" presStyleLbl="revTx" presStyleIdx="0" presStyleCnt="5">
        <dgm:presLayoutVars>
          <dgm:chMax val="1"/>
          <dgm:chPref val="1"/>
        </dgm:presLayoutVars>
      </dgm:prSet>
      <dgm:spPr/>
    </dgm:pt>
    <dgm:pt modelId="{4A808ACA-86A1-4001-8406-989CDBF5A01C}" type="pres">
      <dgm:prSet presAssocID="{610528F6-6109-417E-857D-CE8B3A6E44C7}" presName="sibTrans" presStyleCnt="0"/>
      <dgm:spPr/>
    </dgm:pt>
    <dgm:pt modelId="{02470051-8367-41B0-B9D6-82343A90BB7A}" type="pres">
      <dgm:prSet presAssocID="{3695C304-6925-44D5-AFD4-C2016478B088}" presName="compNode" presStyleCnt="0"/>
      <dgm:spPr/>
    </dgm:pt>
    <dgm:pt modelId="{33C9EF94-D66F-4758-B2E2-69A4C40A66CA}" type="pres">
      <dgm:prSet presAssocID="{3695C304-6925-44D5-AFD4-C2016478B08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erge magique"/>
        </a:ext>
      </dgm:extLst>
    </dgm:pt>
    <dgm:pt modelId="{806DF439-AB4C-4DBD-A088-ED77E859904B}" type="pres">
      <dgm:prSet presAssocID="{3695C304-6925-44D5-AFD4-C2016478B088}" presName="spaceRect" presStyleCnt="0"/>
      <dgm:spPr/>
    </dgm:pt>
    <dgm:pt modelId="{B58855E5-1F51-4976-9488-EC5223FFD723}" type="pres">
      <dgm:prSet presAssocID="{3695C304-6925-44D5-AFD4-C2016478B088}" presName="textRect" presStyleLbl="revTx" presStyleIdx="1" presStyleCnt="5">
        <dgm:presLayoutVars>
          <dgm:chMax val="1"/>
          <dgm:chPref val="1"/>
        </dgm:presLayoutVars>
      </dgm:prSet>
      <dgm:spPr/>
    </dgm:pt>
    <dgm:pt modelId="{70B9F9E0-24B9-4525-B2D9-3DDAB3C55E58}" type="pres">
      <dgm:prSet presAssocID="{B9B6C92C-D334-442C-AF00-D9CBEEDC892C}" presName="sibTrans" presStyleCnt="0"/>
      <dgm:spPr/>
    </dgm:pt>
    <dgm:pt modelId="{AD853277-8BD6-41D3-B9CE-BFF3C522FED6}" type="pres">
      <dgm:prSet presAssocID="{89D92E9C-EC8E-4137-8A5E-8991AD4C1D0C}" presName="compNode" presStyleCnt="0"/>
      <dgm:spPr/>
    </dgm:pt>
    <dgm:pt modelId="{F50A12F6-4856-4CF7-9A27-1938CCB9BFE1}" type="pres">
      <dgm:prSet presAssocID="{89D92E9C-EC8E-4137-8A5E-8991AD4C1D0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B14D30E3-C627-4166-8FF7-D26A16CC9DFC}" type="pres">
      <dgm:prSet presAssocID="{89D92E9C-EC8E-4137-8A5E-8991AD4C1D0C}" presName="spaceRect" presStyleCnt="0"/>
      <dgm:spPr/>
    </dgm:pt>
    <dgm:pt modelId="{6E9E6979-BE82-4AB5-8448-5715842584D7}" type="pres">
      <dgm:prSet presAssocID="{89D92E9C-EC8E-4137-8A5E-8991AD4C1D0C}" presName="textRect" presStyleLbl="revTx" presStyleIdx="2" presStyleCnt="5">
        <dgm:presLayoutVars>
          <dgm:chMax val="1"/>
          <dgm:chPref val="1"/>
        </dgm:presLayoutVars>
      </dgm:prSet>
      <dgm:spPr/>
    </dgm:pt>
    <dgm:pt modelId="{D8402C02-76FB-461B-83FD-B1B4B0C179D2}" type="pres">
      <dgm:prSet presAssocID="{478F528B-935A-4AE1-AC74-74727EF0AAB4}" presName="sibTrans" presStyleCnt="0"/>
      <dgm:spPr/>
    </dgm:pt>
    <dgm:pt modelId="{4EFF31B3-CD01-410C-BD53-BF56EB925DF7}" type="pres">
      <dgm:prSet presAssocID="{24B8D2B7-46C5-4218-B51A-8869F6E235CF}" presName="compNode" presStyleCnt="0"/>
      <dgm:spPr/>
    </dgm:pt>
    <dgm:pt modelId="{0E180C27-A9FA-4D2F-BB9A-E4A56DCB25EB}" type="pres">
      <dgm:prSet presAssocID="{24B8D2B7-46C5-4218-B51A-8869F6E235C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676C8947-D6DC-4E86-A726-5363403CB47C}" type="pres">
      <dgm:prSet presAssocID="{24B8D2B7-46C5-4218-B51A-8869F6E235CF}" presName="spaceRect" presStyleCnt="0"/>
      <dgm:spPr/>
    </dgm:pt>
    <dgm:pt modelId="{009E0094-AF63-461A-B5BA-D82B89AA0650}" type="pres">
      <dgm:prSet presAssocID="{24B8D2B7-46C5-4218-B51A-8869F6E235CF}" presName="textRect" presStyleLbl="revTx" presStyleIdx="3" presStyleCnt="5">
        <dgm:presLayoutVars>
          <dgm:chMax val="1"/>
          <dgm:chPref val="1"/>
        </dgm:presLayoutVars>
      </dgm:prSet>
      <dgm:spPr/>
    </dgm:pt>
    <dgm:pt modelId="{5C26833A-6C45-42CD-A1D4-1E98DE5B1747}" type="pres">
      <dgm:prSet presAssocID="{F1F5C41D-4DE8-4EEB-AA03-387F83D80F5A}" presName="sibTrans" presStyleCnt="0"/>
      <dgm:spPr/>
    </dgm:pt>
    <dgm:pt modelId="{BDC4798A-5A86-403C-8179-1EBCC13E9968}" type="pres">
      <dgm:prSet presAssocID="{6DC38DE5-FD79-4A76-B61A-84118BD6F237}" presName="compNode" presStyleCnt="0"/>
      <dgm:spPr/>
    </dgm:pt>
    <dgm:pt modelId="{A78AD979-FD42-4EBC-BD75-A54B4E411EB9}" type="pres">
      <dgm:prSet presAssocID="{6DC38DE5-FD79-4A76-B61A-84118BD6F23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uage"/>
        </a:ext>
      </dgm:extLst>
    </dgm:pt>
    <dgm:pt modelId="{2AF5943A-4174-4A62-B3F0-73EEBD712773}" type="pres">
      <dgm:prSet presAssocID="{6DC38DE5-FD79-4A76-B61A-84118BD6F237}" presName="spaceRect" presStyleCnt="0"/>
      <dgm:spPr/>
    </dgm:pt>
    <dgm:pt modelId="{4C5586D6-4D56-484C-AAF6-97BC19860822}" type="pres">
      <dgm:prSet presAssocID="{6DC38DE5-FD79-4A76-B61A-84118BD6F23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0279005-E0B4-4FE0-A8CD-4AF540C779A4}" srcId="{D881F03F-A103-4749-9CC7-ECF926A81119}" destId="{3695C304-6925-44D5-AFD4-C2016478B088}" srcOrd="1" destOrd="0" parTransId="{8860235C-CE96-44F4-B760-E9D66AECF94F}" sibTransId="{B9B6C92C-D334-442C-AF00-D9CBEEDC892C}"/>
    <dgm:cxn modelId="{8EAA920E-81BE-4443-8C5F-B8BD467FFFD9}" srcId="{D881F03F-A103-4749-9CC7-ECF926A81119}" destId="{89D92E9C-EC8E-4137-8A5E-8991AD4C1D0C}" srcOrd="2" destOrd="0" parTransId="{BF103860-0407-4249-9512-5EB338A52C6E}" sibTransId="{478F528B-935A-4AE1-AC74-74727EF0AAB4}"/>
    <dgm:cxn modelId="{FBFBD823-EAF0-4B94-BC5B-988A693C7D5C}" srcId="{D881F03F-A103-4749-9CC7-ECF926A81119}" destId="{6DC38DE5-FD79-4A76-B61A-84118BD6F237}" srcOrd="4" destOrd="0" parTransId="{24240E7F-B36C-4E3F-8127-261BABDE7418}" sibTransId="{BEB4C5D0-8279-4AE6-B91B-71C8F1CEAD40}"/>
    <dgm:cxn modelId="{63477661-4B84-4D76-A494-2923E3FBCDA4}" type="presOf" srcId="{3695C304-6925-44D5-AFD4-C2016478B088}" destId="{B58855E5-1F51-4976-9488-EC5223FFD723}" srcOrd="0" destOrd="0" presId="urn:microsoft.com/office/officeart/2018/2/layout/IconLabelList"/>
    <dgm:cxn modelId="{A433A069-D898-43BC-83FE-FCB7CD8B8072}" type="presOf" srcId="{CE0404AA-1288-4207-AF67-44C51F59989B}" destId="{5A2977DF-22E7-4455-BA98-D5C4EC426394}" srcOrd="0" destOrd="0" presId="urn:microsoft.com/office/officeart/2018/2/layout/IconLabelList"/>
    <dgm:cxn modelId="{BD6DBE71-D60C-4FF9-AE02-938A67783683}" type="presOf" srcId="{6DC38DE5-FD79-4A76-B61A-84118BD6F237}" destId="{4C5586D6-4D56-484C-AAF6-97BC19860822}" srcOrd="0" destOrd="0" presId="urn:microsoft.com/office/officeart/2018/2/layout/IconLabelList"/>
    <dgm:cxn modelId="{550A0355-E665-43A9-A4ED-07A7F0F8C5F9}" type="presOf" srcId="{89D92E9C-EC8E-4137-8A5E-8991AD4C1D0C}" destId="{6E9E6979-BE82-4AB5-8448-5715842584D7}" srcOrd="0" destOrd="0" presId="urn:microsoft.com/office/officeart/2018/2/layout/IconLabelList"/>
    <dgm:cxn modelId="{27F71956-02C8-46B4-BE69-4EAEAFA0E318}" type="presOf" srcId="{D881F03F-A103-4749-9CC7-ECF926A81119}" destId="{CD51D795-CC61-4E9B-BC67-C533739AF2E5}" srcOrd="0" destOrd="0" presId="urn:microsoft.com/office/officeart/2018/2/layout/IconLabelList"/>
    <dgm:cxn modelId="{4BF28F77-F0B8-487D-A281-9E220B2A6A3A}" srcId="{D881F03F-A103-4749-9CC7-ECF926A81119}" destId="{CE0404AA-1288-4207-AF67-44C51F59989B}" srcOrd="0" destOrd="0" parTransId="{53C4702B-E939-44C8-B98A-8C9780C79991}" sibTransId="{610528F6-6109-417E-857D-CE8B3A6E44C7}"/>
    <dgm:cxn modelId="{DE94B792-CFF5-4A94-8D19-43E2E48874CD}" srcId="{D881F03F-A103-4749-9CC7-ECF926A81119}" destId="{24B8D2B7-46C5-4218-B51A-8869F6E235CF}" srcOrd="3" destOrd="0" parTransId="{3E6AF384-4F0D-468B-8898-987C8583BC5B}" sibTransId="{F1F5C41D-4DE8-4EEB-AA03-387F83D80F5A}"/>
    <dgm:cxn modelId="{2E16B4BC-0CCE-4CB9-BBB5-F5FC20DBE5C6}" type="presOf" srcId="{24B8D2B7-46C5-4218-B51A-8869F6E235CF}" destId="{009E0094-AF63-461A-B5BA-D82B89AA0650}" srcOrd="0" destOrd="0" presId="urn:microsoft.com/office/officeart/2018/2/layout/IconLabelList"/>
    <dgm:cxn modelId="{CDB14B6E-ABD0-4AAF-A8F2-BAF3BB5C8134}" type="presParOf" srcId="{CD51D795-CC61-4E9B-BC67-C533739AF2E5}" destId="{B7210C5F-DAF1-4CEF-8FF3-D3B5F7FF7B29}" srcOrd="0" destOrd="0" presId="urn:microsoft.com/office/officeart/2018/2/layout/IconLabelList"/>
    <dgm:cxn modelId="{152C96F4-80DD-4C16-AC6C-509C015D3EC3}" type="presParOf" srcId="{B7210C5F-DAF1-4CEF-8FF3-D3B5F7FF7B29}" destId="{039EF25B-4B6C-47EE-B705-91F07991B59A}" srcOrd="0" destOrd="0" presId="urn:microsoft.com/office/officeart/2018/2/layout/IconLabelList"/>
    <dgm:cxn modelId="{85492775-1924-4BF5-A8D7-C4EB8A9530EB}" type="presParOf" srcId="{B7210C5F-DAF1-4CEF-8FF3-D3B5F7FF7B29}" destId="{36E274AE-ABDF-4C9E-832A-D51FD5D3E7D2}" srcOrd="1" destOrd="0" presId="urn:microsoft.com/office/officeart/2018/2/layout/IconLabelList"/>
    <dgm:cxn modelId="{51324F7F-1745-496D-B6EE-C67B8CA25F87}" type="presParOf" srcId="{B7210C5F-DAF1-4CEF-8FF3-D3B5F7FF7B29}" destId="{5A2977DF-22E7-4455-BA98-D5C4EC426394}" srcOrd="2" destOrd="0" presId="urn:microsoft.com/office/officeart/2018/2/layout/IconLabelList"/>
    <dgm:cxn modelId="{01349E62-9C56-45E3-974A-77315EA1A792}" type="presParOf" srcId="{CD51D795-CC61-4E9B-BC67-C533739AF2E5}" destId="{4A808ACA-86A1-4001-8406-989CDBF5A01C}" srcOrd="1" destOrd="0" presId="urn:microsoft.com/office/officeart/2018/2/layout/IconLabelList"/>
    <dgm:cxn modelId="{B387A1ED-B727-466E-8F43-F39C4698A796}" type="presParOf" srcId="{CD51D795-CC61-4E9B-BC67-C533739AF2E5}" destId="{02470051-8367-41B0-B9D6-82343A90BB7A}" srcOrd="2" destOrd="0" presId="urn:microsoft.com/office/officeart/2018/2/layout/IconLabelList"/>
    <dgm:cxn modelId="{0887891D-9133-43E5-BF92-9E75F5CD7F9F}" type="presParOf" srcId="{02470051-8367-41B0-B9D6-82343A90BB7A}" destId="{33C9EF94-D66F-4758-B2E2-69A4C40A66CA}" srcOrd="0" destOrd="0" presId="urn:microsoft.com/office/officeart/2018/2/layout/IconLabelList"/>
    <dgm:cxn modelId="{C55B7825-D6C9-4475-854C-8E1F45DCBC54}" type="presParOf" srcId="{02470051-8367-41B0-B9D6-82343A90BB7A}" destId="{806DF439-AB4C-4DBD-A088-ED77E859904B}" srcOrd="1" destOrd="0" presId="urn:microsoft.com/office/officeart/2018/2/layout/IconLabelList"/>
    <dgm:cxn modelId="{45438240-0271-43C7-84B6-61D30A2A4E72}" type="presParOf" srcId="{02470051-8367-41B0-B9D6-82343A90BB7A}" destId="{B58855E5-1F51-4976-9488-EC5223FFD723}" srcOrd="2" destOrd="0" presId="urn:microsoft.com/office/officeart/2018/2/layout/IconLabelList"/>
    <dgm:cxn modelId="{BAAFC731-C77B-4172-AF7C-270D6615CC31}" type="presParOf" srcId="{CD51D795-CC61-4E9B-BC67-C533739AF2E5}" destId="{70B9F9E0-24B9-4525-B2D9-3DDAB3C55E58}" srcOrd="3" destOrd="0" presId="urn:microsoft.com/office/officeart/2018/2/layout/IconLabelList"/>
    <dgm:cxn modelId="{40149D69-7500-414F-AE33-4064E6324E01}" type="presParOf" srcId="{CD51D795-CC61-4E9B-BC67-C533739AF2E5}" destId="{AD853277-8BD6-41D3-B9CE-BFF3C522FED6}" srcOrd="4" destOrd="0" presId="urn:microsoft.com/office/officeart/2018/2/layout/IconLabelList"/>
    <dgm:cxn modelId="{C2B2BAA4-FB11-4110-8764-0B6893836B61}" type="presParOf" srcId="{AD853277-8BD6-41D3-B9CE-BFF3C522FED6}" destId="{F50A12F6-4856-4CF7-9A27-1938CCB9BFE1}" srcOrd="0" destOrd="0" presId="urn:microsoft.com/office/officeart/2018/2/layout/IconLabelList"/>
    <dgm:cxn modelId="{FF28BCC2-4F66-4F9B-9751-E80B69A1C658}" type="presParOf" srcId="{AD853277-8BD6-41D3-B9CE-BFF3C522FED6}" destId="{B14D30E3-C627-4166-8FF7-D26A16CC9DFC}" srcOrd="1" destOrd="0" presId="urn:microsoft.com/office/officeart/2018/2/layout/IconLabelList"/>
    <dgm:cxn modelId="{5A22A87B-F8CE-4E42-B0D6-EEAA3B8EDC7C}" type="presParOf" srcId="{AD853277-8BD6-41D3-B9CE-BFF3C522FED6}" destId="{6E9E6979-BE82-4AB5-8448-5715842584D7}" srcOrd="2" destOrd="0" presId="urn:microsoft.com/office/officeart/2018/2/layout/IconLabelList"/>
    <dgm:cxn modelId="{A7D66ED7-393E-4CA9-A980-9962D95CC74F}" type="presParOf" srcId="{CD51D795-CC61-4E9B-BC67-C533739AF2E5}" destId="{D8402C02-76FB-461B-83FD-B1B4B0C179D2}" srcOrd="5" destOrd="0" presId="urn:microsoft.com/office/officeart/2018/2/layout/IconLabelList"/>
    <dgm:cxn modelId="{21CEBA5B-0573-4053-9992-FCC0B906B16E}" type="presParOf" srcId="{CD51D795-CC61-4E9B-BC67-C533739AF2E5}" destId="{4EFF31B3-CD01-410C-BD53-BF56EB925DF7}" srcOrd="6" destOrd="0" presId="urn:microsoft.com/office/officeart/2018/2/layout/IconLabelList"/>
    <dgm:cxn modelId="{E571510B-11C4-4E7E-92D4-7A7334D8592C}" type="presParOf" srcId="{4EFF31B3-CD01-410C-BD53-BF56EB925DF7}" destId="{0E180C27-A9FA-4D2F-BB9A-E4A56DCB25EB}" srcOrd="0" destOrd="0" presId="urn:microsoft.com/office/officeart/2018/2/layout/IconLabelList"/>
    <dgm:cxn modelId="{D56965E5-6FEE-4D8B-885D-8B371BBC2C91}" type="presParOf" srcId="{4EFF31B3-CD01-410C-BD53-BF56EB925DF7}" destId="{676C8947-D6DC-4E86-A726-5363403CB47C}" srcOrd="1" destOrd="0" presId="urn:microsoft.com/office/officeart/2018/2/layout/IconLabelList"/>
    <dgm:cxn modelId="{25EF2859-E953-425C-B11A-66DA25CFD2DC}" type="presParOf" srcId="{4EFF31B3-CD01-410C-BD53-BF56EB925DF7}" destId="{009E0094-AF63-461A-B5BA-D82B89AA0650}" srcOrd="2" destOrd="0" presId="urn:microsoft.com/office/officeart/2018/2/layout/IconLabelList"/>
    <dgm:cxn modelId="{CC86481A-4B3A-4381-A372-51D3D5D08F28}" type="presParOf" srcId="{CD51D795-CC61-4E9B-BC67-C533739AF2E5}" destId="{5C26833A-6C45-42CD-A1D4-1E98DE5B1747}" srcOrd="7" destOrd="0" presId="urn:microsoft.com/office/officeart/2018/2/layout/IconLabelList"/>
    <dgm:cxn modelId="{A7D58429-4488-40D9-8AF8-7211075CF41C}" type="presParOf" srcId="{CD51D795-CC61-4E9B-BC67-C533739AF2E5}" destId="{BDC4798A-5A86-403C-8179-1EBCC13E9968}" srcOrd="8" destOrd="0" presId="urn:microsoft.com/office/officeart/2018/2/layout/IconLabelList"/>
    <dgm:cxn modelId="{83E31DB7-68A7-4563-8776-0640EB1307E3}" type="presParOf" srcId="{BDC4798A-5A86-403C-8179-1EBCC13E9968}" destId="{A78AD979-FD42-4EBC-BD75-A54B4E411EB9}" srcOrd="0" destOrd="0" presId="urn:microsoft.com/office/officeart/2018/2/layout/IconLabelList"/>
    <dgm:cxn modelId="{1B927791-17D5-42A4-B3AD-9AFFA60CBD95}" type="presParOf" srcId="{BDC4798A-5A86-403C-8179-1EBCC13E9968}" destId="{2AF5943A-4174-4A62-B3F0-73EEBD712773}" srcOrd="1" destOrd="0" presId="urn:microsoft.com/office/officeart/2018/2/layout/IconLabelList"/>
    <dgm:cxn modelId="{C719250C-0F9C-4EF8-BC6E-2D889FCDD7F6}" type="presParOf" srcId="{BDC4798A-5A86-403C-8179-1EBCC13E9968}" destId="{4C5586D6-4D56-484C-AAF6-97BC1986082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0F0F010-D38C-434F-95AF-9EB5232CEB94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60982D89-635C-4361-A034-B5459C3F2EBC}">
      <dgm:prSet/>
      <dgm:spPr/>
      <dgm:t>
        <a:bodyPr/>
        <a:lstStyle/>
        <a:p>
          <a:r>
            <a:rPr lang="fr-FR"/>
            <a:t>SparkSession</a:t>
          </a:r>
        </a:p>
      </dgm:t>
    </dgm:pt>
    <dgm:pt modelId="{49A4AE93-725C-4315-AFB6-21C671F70C0D}" type="parTrans" cxnId="{E25FEBFB-E8A1-4618-BA90-4F9A5F48EFFC}">
      <dgm:prSet/>
      <dgm:spPr/>
      <dgm:t>
        <a:bodyPr/>
        <a:lstStyle/>
        <a:p>
          <a:endParaRPr lang="fr-FR"/>
        </a:p>
      </dgm:t>
    </dgm:pt>
    <dgm:pt modelId="{51647948-86CA-4389-970A-44EF59E39DBA}" type="sibTrans" cxnId="{E25FEBFB-E8A1-4618-BA90-4F9A5F48EFFC}">
      <dgm:prSet/>
      <dgm:spPr/>
      <dgm:t>
        <a:bodyPr/>
        <a:lstStyle/>
        <a:p>
          <a:endParaRPr lang="fr-FR"/>
        </a:p>
      </dgm:t>
    </dgm:pt>
    <dgm:pt modelId="{91C9FCBD-4547-4B6A-8F26-AB03AEDB9C85}">
      <dgm:prSet/>
      <dgm:spPr/>
      <dgm:t>
        <a:bodyPr/>
        <a:lstStyle/>
        <a:p>
          <a:r>
            <a:rPr lang="fr-FR"/>
            <a:t>Processus de pilotage</a:t>
          </a:r>
        </a:p>
      </dgm:t>
    </dgm:pt>
    <dgm:pt modelId="{71C0BB5E-37B4-4F6E-BE9A-4B58FF0F09C5}" type="parTrans" cxnId="{8883C9D4-AC29-485B-A15B-1E21F1B74F3D}">
      <dgm:prSet/>
      <dgm:spPr/>
      <dgm:t>
        <a:bodyPr/>
        <a:lstStyle/>
        <a:p>
          <a:endParaRPr lang="fr-FR"/>
        </a:p>
      </dgm:t>
    </dgm:pt>
    <dgm:pt modelId="{24A95D99-006D-43FA-B5F5-4344591942CB}" type="sibTrans" cxnId="{8883C9D4-AC29-485B-A15B-1E21F1B74F3D}">
      <dgm:prSet/>
      <dgm:spPr/>
      <dgm:t>
        <a:bodyPr/>
        <a:lstStyle/>
        <a:p>
          <a:endParaRPr lang="fr-FR"/>
        </a:p>
      </dgm:t>
    </dgm:pt>
    <dgm:pt modelId="{052B0441-A99D-4DA5-9B48-7E97B30E3977}">
      <dgm:prSet/>
      <dgm:spPr/>
      <dgm:t>
        <a:bodyPr/>
        <a:lstStyle/>
        <a:p>
          <a:r>
            <a:rPr lang="fr-FR" dirty="0"/>
            <a:t>Façon dont Spark exécute les fonctions définies par l’utilisateur dans l’ensemble du cluster</a:t>
          </a:r>
        </a:p>
      </dgm:t>
    </dgm:pt>
    <dgm:pt modelId="{740C3241-74A4-4FBF-99D6-33EFF35FAE46}" type="parTrans" cxnId="{95074B45-29EF-49B9-B88E-DA4DCF4980C5}">
      <dgm:prSet/>
      <dgm:spPr/>
      <dgm:t>
        <a:bodyPr/>
        <a:lstStyle/>
        <a:p>
          <a:endParaRPr lang="fr-FR"/>
        </a:p>
      </dgm:t>
    </dgm:pt>
    <dgm:pt modelId="{575F415D-6FC3-4550-BE4B-2F4CD627F804}" type="sibTrans" cxnId="{95074B45-29EF-49B9-B88E-DA4DCF4980C5}">
      <dgm:prSet/>
      <dgm:spPr/>
      <dgm:t>
        <a:bodyPr/>
        <a:lstStyle/>
        <a:p>
          <a:endParaRPr lang="fr-FR"/>
        </a:p>
      </dgm:t>
    </dgm:pt>
    <dgm:pt modelId="{80F11DAD-A693-4AF0-9822-F62E5B10FAA8}">
      <dgm:prSet/>
      <dgm:spPr/>
      <dgm:t>
        <a:bodyPr/>
        <a:lstStyle/>
        <a:p>
          <a:r>
            <a:rPr lang="fr-FR"/>
            <a:t>Correspond toujours à une application Spark</a:t>
          </a:r>
        </a:p>
      </dgm:t>
    </dgm:pt>
    <dgm:pt modelId="{861D6A1F-1C19-4D8F-A327-EB3A57516A94}" type="parTrans" cxnId="{E6677D19-27B3-4097-89BA-D4B3089BFFE4}">
      <dgm:prSet/>
      <dgm:spPr/>
      <dgm:t>
        <a:bodyPr/>
        <a:lstStyle/>
        <a:p>
          <a:endParaRPr lang="fr-FR"/>
        </a:p>
      </dgm:t>
    </dgm:pt>
    <dgm:pt modelId="{171D91A4-1C33-4F5F-8500-248FA96C583A}" type="sibTrans" cxnId="{E6677D19-27B3-4097-89BA-D4B3089BFFE4}">
      <dgm:prSet/>
      <dgm:spPr/>
      <dgm:t>
        <a:bodyPr/>
        <a:lstStyle/>
        <a:p>
          <a:endParaRPr lang="fr-FR"/>
        </a:p>
      </dgm:t>
    </dgm:pt>
    <dgm:pt modelId="{CC9AC0CC-2511-46E0-BBD5-35161F2CE237}" type="pres">
      <dgm:prSet presAssocID="{70F0F010-D38C-434F-95AF-9EB5232CEB9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B06CEBC-E66B-42FC-9C32-03D1DA623899}" type="pres">
      <dgm:prSet presAssocID="{60982D89-635C-4361-A034-B5459C3F2EBC}" presName="root1" presStyleCnt="0"/>
      <dgm:spPr/>
    </dgm:pt>
    <dgm:pt modelId="{A8D3B6C4-04E8-41F0-BBE0-46FF68E080E6}" type="pres">
      <dgm:prSet presAssocID="{60982D89-635C-4361-A034-B5459C3F2EBC}" presName="LevelOneTextNode" presStyleLbl="node0" presStyleIdx="0" presStyleCnt="1">
        <dgm:presLayoutVars>
          <dgm:chPref val="3"/>
        </dgm:presLayoutVars>
      </dgm:prSet>
      <dgm:spPr/>
    </dgm:pt>
    <dgm:pt modelId="{5846B2AF-D216-4DC3-9DCD-24ADDBCEBACB}" type="pres">
      <dgm:prSet presAssocID="{60982D89-635C-4361-A034-B5459C3F2EBC}" presName="level2hierChild" presStyleCnt="0"/>
      <dgm:spPr/>
    </dgm:pt>
    <dgm:pt modelId="{75C2A247-997F-4369-887F-77529F428EC4}" type="pres">
      <dgm:prSet presAssocID="{71C0BB5E-37B4-4F6E-BE9A-4B58FF0F09C5}" presName="conn2-1" presStyleLbl="parChTrans1D2" presStyleIdx="0" presStyleCnt="3"/>
      <dgm:spPr/>
    </dgm:pt>
    <dgm:pt modelId="{D49FD23C-FA6D-48C0-A86C-51A8C00BE040}" type="pres">
      <dgm:prSet presAssocID="{71C0BB5E-37B4-4F6E-BE9A-4B58FF0F09C5}" presName="connTx" presStyleLbl="parChTrans1D2" presStyleIdx="0" presStyleCnt="3"/>
      <dgm:spPr/>
    </dgm:pt>
    <dgm:pt modelId="{A79AB2DF-7459-4B30-B7ED-22273EEE3CE8}" type="pres">
      <dgm:prSet presAssocID="{91C9FCBD-4547-4B6A-8F26-AB03AEDB9C85}" presName="root2" presStyleCnt="0"/>
      <dgm:spPr/>
    </dgm:pt>
    <dgm:pt modelId="{587D184D-CF2D-4581-A530-F56E664917BA}" type="pres">
      <dgm:prSet presAssocID="{91C9FCBD-4547-4B6A-8F26-AB03AEDB9C85}" presName="LevelTwoTextNode" presStyleLbl="node2" presStyleIdx="0" presStyleCnt="3">
        <dgm:presLayoutVars>
          <dgm:chPref val="3"/>
        </dgm:presLayoutVars>
      </dgm:prSet>
      <dgm:spPr/>
    </dgm:pt>
    <dgm:pt modelId="{17A6D648-D5E8-4686-AB6B-30316ACF9537}" type="pres">
      <dgm:prSet presAssocID="{91C9FCBD-4547-4B6A-8F26-AB03AEDB9C85}" presName="level3hierChild" presStyleCnt="0"/>
      <dgm:spPr/>
    </dgm:pt>
    <dgm:pt modelId="{5DA97290-1349-45C3-AC4A-5189FFD124E6}" type="pres">
      <dgm:prSet presAssocID="{740C3241-74A4-4FBF-99D6-33EFF35FAE46}" presName="conn2-1" presStyleLbl="parChTrans1D2" presStyleIdx="1" presStyleCnt="3"/>
      <dgm:spPr/>
    </dgm:pt>
    <dgm:pt modelId="{6E3A5CC5-D40F-4DD3-A721-73BAC53C25DF}" type="pres">
      <dgm:prSet presAssocID="{740C3241-74A4-4FBF-99D6-33EFF35FAE46}" presName="connTx" presStyleLbl="parChTrans1D2" presStyleIdx="1" presStyleCnt="3"/>
      <dgm:spPr/>
    </dgm:pt>
    <dgm:pt modelId="{749B3618-7C30-4344-831F-625AF589BFC7}" type="pres">
      <dgm:prSet presAssocID="{052B0441-A99D-4DA5-9B48-7E97B30E3977}" presName="root2" presStyleCnt="0"/>
      <dgm:spPr/>
    </dgm:pt>
    <dgm:pt modelId="{C50985D4-29E6-4486-BF1B-7B5F973288EF}" type="pres">
      <dgm:prSet presAssocID="{052B0441-A99D-4DA5-9B48-7E97B30E3977}" presName="LevelTwoTextNode" presStyleLbl="node2" presStyleIdx="1" presStyleCnt="3">
        <dgm:presLayoutVars>
          <dgm:chPref val="3"/>
        </dgm:presLayoutVars>
      </dgm:prSet>
      <dgm:spPr/>
    </dgm:pt>
    <dgm:pt modelId="{6B0080F2-3DE2-4FAE-8DCC-E04A4C9C8872}" type="pres">
      <dgm:prSet presAssocID="{052B0441-A99D-4DA5-9B48-7E97B30E3977}" presName="level3hierChild" presStyleCnt="0"/>
      <dgm:spPr/>
    </dgm:pt>
    <dgm:pt modelId="{C7295654-4CFC-4BB0-8BF9-7100266E5385}" type="pres">
      <dgm:prSet presAssocID="{861D6A1F-1C19-4D8F-A327-EB3A57516A94}" presName="conn2-1" presStyleLbl="parChTrans1D2" presStyleIdx="2" presStyleCnt="3"/>
      <dgm:spPr/>
    </dgm:pt>
    <dgm:pt modelId="{45B68D7F-0D1C-4038-87A1-BAC008BBB385}" type="pres">
      <dgm:prSet presAssocID="{861D6A1F-1C19-4D8F-A327-EB3A57516A94}" presName="connTx" presStyleLbl="parChTrans1D2" presStyleIdx="2" presStyleCnt="3"/>
      <dgm:spPr/>
    </dgm:pt>
    <dgm:pt modelId="{537F7718-3816-44EF-A812-99ABDDF31ED9}" type="pres">
      <dgm:prSet presAssocID="{80F11DAD-A693-4AF0-9822-F62E5B10FAA8}" presName="root2" presStyleCnt="0"/>
      <dgm:spPr/>
    </dgm:pt>
    <dgm:pt modelId="{9FC01511-9FC7-4823-87E8-A8EC1DFB6419}" type="pres">
      <dgm:prSet presAssocID="{80F11DAD-A693-4AF0-9822-F62E5B10FAA8}" presName="LevelTwoTextNode" presStyleLbl="node2" presStyleIdx="2" presStyleCnt="3">
        <dgm:presLayoutVars>
          <dgm:chPref val="3"/>
        </dgm:presLayoutVars>
      </dgm:prSet>
      <dgm:spPr/>
    </dgm:pt>
    <dgm:pt modelId="{A3BE6036-8B92-437E-9445-BD8BAB7FB6EA}" type="pres">
      <dgm:prSet presAssocID="{80F11DAD-A693-4AF0-9822-F62E5B10FAA8}" presName="level3hierChild" presStyleCnt="0"/>
      <dgm:spPr/>
    </dgm:pt>
  </dgm:ptLst>
  <dgm:cxnLst>
    <dgm:cxn modelId="{1AD9E417-1EED-4A0F-A1BD-83E83277DDE4}" type="presOf" srcId="{052B0441-A99D-4DA5-9B48-7E97B30E3977}" destId="{C50985D4-29E6-4486-BF1B-7B5F973288EF}" srcOrd="0" destOrd="0" presId="urn:microsoft.com/office/officeart/2005/8/layout/hierarchy2"/>
    <dgm:cxn modelId="{E6677D19-27B3-4097-89BA-D4B3089BFFE4}" srcId="{60982D89-635C-4361-A034-B5459C3F2EBC}" destId="{80F11DAD-A693-4AF0-9822-F62E5B10FAA8}" srcOrd="2" destOrd="0" parTransId="{861D6A1F-1C19-4D8F-A327-EB3A57516A94}" sibTransId="{171D91A4-1C33-4F5F-8500-248FA96C583A}"/>
    <dgm:cxn modelId="{69CDB81A-C711-4761-8E4A-E1B3581B8BB2}" type="presOf" srcId="{861D6A1F-1C19-4D8F-A327-EB3A57516A94}" destId="{45B68D7F-0D1C-4038-87A1-BAC008BBB385}" srcOrd="1" destOrd="0" presId="urn:microsoft.com/office/officeart/2005/8/layout/hierarchy2"/>
    <dgm:cxn modelId="{CFE3331B-78A4-4745-8050-9E40108A2CEA}" type="presOf" srcId="{740C3241-74A4-4FBF-99D6-33EFF35FAE46}" destId="{5DA97290-1349-45C3-AC4A-5189FFD124E6}" srcOrd="0" destOrd="0" presId="urn:microsoft.com/office/officeart/2005/8/layout/hierarchy2"/>
    <dgm:cxn modelId="{D2908B1F-F5FE-4952-A088-4474817BCA26}" type="presOf" srcId="{80F11DAD-A693-4AF0-9822-F62E5B10FAA8}" destId="{9FC01511-9FC7-4823-87E8-A8EC1DFB6419}" srcOrd="0" destOrd="0" presId="urn:microsoft.com/office/officeart/2005/8/layout/hierarchy2"/>
    <dgm:cxn modelId="{971F8926-EC8D-41A4-8FA3-722654EBE13B}" type="presOf" srcId="{70F0F010-D38C-434F-95AF-9EB5232CEB94}" destId="{CC9AC0CC-2511-46E0-BBD5-35161F2CE237}" srcOrd="0" destOrd="0" presId="urn:microsoft.com/office/officeart/2005/8/layout/hierarchy2"/>
    <dgm:cxn modelId="{81A91744-4904-4218-87A5-AC34C373E8EE}" type="presOf" srcId="{740C3241-74A4-4FBF-99D6-33EFF35FAE46}" destId="{6E3A5CC5-D40F-4DD3-A721-73BAC53C25DF}" srcOrd="1" destOrd="0" presId="urn:microsoft.com/office/officeart/2005/8/layout/hierarchy2"/>
    <dgm:cxn modelId="{95074B45-29EF-49B9-B88E-DA4DCF4980C5}" srcId="{60982D89-635C-4361-A034-B5459C3F2EBC}" destId="{052B0441-A99D-4DA5-9B48-7E97B30E3977}" srcOrd="1" destOrd="0" parTransId="{740C3241-74A4-4FBF-99D6-33EFF35FAE46}" sibTransId="{575F415D-6FC3-4550-BE4B-2F4CD627F804}"/>
    <dgm:cxn modelId="{13BFA651-2DC5-4CD9-8825-50401E48FB14}" type="presOf" srcId="{71C0BB5E-37B4-4F6E-BE9A-4B58FF0F09C5}" destId="{75C2A247-997F-4369-887F-77529F428EC4}" srcOrd="0" destOrd="0" presId="urn:microsoft.com/office/officeart/2005/8/layout/hierarchy2"/>
    <dgm:cxn modelId="{9B90708B-38D2-49A9-8930-E81057786730}" type="presOf" srcId="{91C9FCBD-4547-4B6A-8F26-AB03AEDB9C85}" destId="{587D184D-CF2D-4581-A530-F56E664917BA}" srcOrd="0" destOrd="0" presId="urn:microsoft.com/office/officeart/2005/8/layout/hierarchy2"/>
    <dgm:cxn modelId="{E1767D94-4656-40E2-9D2B-68FB0CEAFADE}" type="presOf" srcId="{60982D89-635C-4361-A034-B5459C3F2EBC}" destId="{A8D3B6C4-04E8-41F0-BBE0-46FF68E080E6}" srcOrd="0" destOrd="0" presId="urn:microsoft.com/office/officeart/2005/8/layout/hierarchy2"/>
    <dgm:cxn modelId="{96C026A7-FC62-455C-BACC-6BCF236DB855}" type="presOf" srcId="{71C0BB5E-37B4-4F6E-BE9A-4B58FF0F09C5}" destId="{D49FD23C-FA6D-48C0-A86C-51A8C00BE040}" srcOrd="1" destOrd="0" presId="urn:microsoft.com/office/officeart/2005/8/layout/hierarchy2"/>
    <dgm:cxn modelId="{A60FB9AE-F4CD-45CF-AAC9-3584B8D11576}" type="presOf" srcId="{861D6A1F-1C19-4D8F-A327-EB3A57516A94}" destId="{C7295654-4CFC-4BB0-8BF9-7100266E5385}" srcOrd="0" destOrd="0" presId="urn:microsoft.com/office/officeart/2005/8/layout/hierarchy2"/>
    <dgm:cxn modelId="{8883C9D4-AC29-485B-A15B-1E21F1B74F3D}" srcId="{60982D89-635C-4361-A034-B5459C3F2EBC}" destId="{91C9FCBD-4547-4B6A-8F26-AB03AEDB9C85}" srcOrd="0" destOrd="0" parTransId="{71C0BB5E-37B4-4F6E-BE9A-4B58FF0F09C5}" sibTransId="{24A95D99-006D-43FA-B5F5-4344591942CB}"/>
    <dgm:cxn modelId="{E25FEBFB-E8A1-4618-BA90-4F9A5F48EFFC}" srcId="{70F0F010-D38C-434F-95AF-9EB5232CEB94}" destId="{60982D89-635C-4361-A034-B5459C3F2EBC}" srcOrd="0" destOrd="0" parTransId="{49A4AE93-725C-4315-AFB6-21C671F70C0D}" sibTransId="{51647948-86CA-4389-970A-44EF59E39DBA}"/>
    <dgm:cxn modelId="{8712A648-AC6E-44E1-94F4-5D53CD7BAA5C}" type="presParOf" srcId="{CC9AC0CC-2511-46E0-BBD5-35161F2CE237}" destId="{5B06CEBC-E66B-42FC-9C32-03D1DA623899}" srcOrd="0" destOrd="0" presId="urn:microsoft.com/office/officeart/2005/8/layout/hierarchy2"/>
    <dgm:cxn modelId="{90BD5554-581C-4D28-83CE-3A1E6CABC73E}" type="presParOf" srcId="{5B06CEBC-E66B-42FC-9C32-03D1DA623899}" destId="{A8D3B6C4-04E8-41F0-BBE0-46FF68E080E6}" srcOrd="0" destOrd="0" presId="urn:microsoft.com/office/officeart/2005/8/layout/hierarchy2"/>
    <dgm:cxn modelId="{3E6BD726-4810-46AD-AEFF-3D46C0BA64C3}" type="presParOf" srcId="{5B06CEBC-E66B-42FC-9C32-03D1DA623899}" destId="{5846B2AF-D216-4DC3-9DCD-24ADDBCEBACB}" srcOrd="1" destOrd="0" presId="urn:microsoft.com/office/officeart/2005/8/layout/hierarchy2"/>
    <dgm:cxn modelId="{BA715668-A2C5-4AAC-A412-C4BA0075E669}" type="presParOf" srcId="{5846B2AF-D216-4DC3-9DCD-24ADDBCEBACB}" destId="{75C2A247-997F-4369-887F-77529F428EC4}" srcOrd="0" destOrd="0" presId="urn:microsoft.com/office/officeart/2005/8/layout/hierarchy2"/>
    <dgm:cxn modelId="{E5B56850-FDF8-4BC4-998E-3BC7A0939852}" type="presParOf" srcId="{75C2A247-997F-4369-887F-77529F428EC4}" destId="{D49FD23C-FA6D-48C0-A86C-51A8C00BE040}" srcOrd="0" destOrd="0" presId="urn:microsoft.com/office/officeart/2005/8/layout/hierarchy2"/>
    <dgm:cxn modelId="{77EE679C-D8AE-48F8-89B5-EC05FB7C443C}" type="presParOf" srcId="{5846B2AF-D216-4DC3-9DCD-24ADDBCEBACB}" destId="{A79AB2DF-7459-4B30-B7ED-22273EEE3CE8}" srcOrd="1" destOrd="0" presId="urn:microsoft.com/office/officeart/2005/8/layout/hierarchy2"/>
    <dgm:cxn modelId="{D9C4E5E2-306F-4A2C-900E-23C440392856}" type="presParOf" srcId="{A79AB2DF-7459-4B30-B7ED-22273EEE3CE8}" destId="{587D184D-CF2D-4581-A530-F56E664917BA}" srcOrd="0" destOrd="0" presId="urn:microsoft.com/office/officeart/2005/8/layout/hierarchy2"/>
    <dgm:cxn modelId="{CCBA3DE4-6A8F-4CB8-B7BF-D00EF8D13681}" type="presParOf" srcId="{A79AB2DF-7459-4B30-B7ED-22273EEE3CE8}" destId="{17A6D648-D5E8-4686-AB6B-30316ACF9537}" srcOrd="1" destOrd="0" presId="urn:microsoft.com/office/officeart/2005/8/layout/hierarchy2"/>
    <dgm:cxn modelId="{3ED8759B-67A1-4704-A519-82A653146D5B}" type="presParOf" srcId="{5846B2AF-D216-4DC3-9DCD-24ADDBCEBACB}" destId="{5DA97290-1349-45C3-AC4A-5189FFD124E6}" srcOrd="2" destOrd="0" presId="urn:microsoft.com/office/officeart/2005/8/layout/hierarchy2"/>
    <dgm:cxn modelId="{F8E17871-835B-49B0-9206-892D379A7EA1}" type="presParOf" srcId="{5DA97290-1349-45C3-AC4A-5189FFD124E6}" destId="{6E3A5CC5-D40F-4DD3-A721-73BAC53C25DF}" srcOrd="0" destOrd="0" presId="urn:microsoft.com/office/officeart/2005/8/layout/hierarchy2"/>
    <dgm:cxn modelId="{407435A7-AB9D-4721-AD78-D51B979B2392}" type="presParOf" srcId="{5846B2AF-D216-4DC3-9DCD-24ADDBCEBACB}" destId="{749B3618-7C30-4344-831F-625AF589BFC7}" srcOrd="3" destOrd="0" presId="urn:microsoft.com/office/officeart/2005/8/layout/hierarchy2"/>
    <dgm:cxn modelId="{F4336A74-4BAC-463D-9F40-FB4CBCCC4FEB}" type="presParOf" srcId="{749B3618-7C30-4344-831F-625AF589BFC7}" destId="{C50985D4-29E6-4486-BF1B-7B5F973288EF}" srcOrd="0" destOrd="0" presId="urn:microsoft.com/office/officeart/2005/8/layout/hierarchy2"/>
    <dgm:cxn modelId="{49EEA580-2E6F-4BDB-B73F-E0E03F54F536}" type="presParOf" srcId="{749B3618-7C30-4344-831F-625AF589BFC7}" destId="{6B0080F2-3DE2-4FAE-8DCC-E04A4C9C8872}" srcOrd="1" destOrd="0" presId="urn:microsoft.com/office/officeart/2005/8/layout/hierarchy2"/>
    <dgm:cxn modelId="{73CDFDDB-7DFE-40E4-8CF4-CEA890164D25}" type="presParOf" srcId="{5846B2AF-D216-4DC3-9DCD-24ADDBCEBACB}" destId="{C7295654-4CFC-4BB0-8BF9-7100266E5385}" srcOrd="4" destOrd="0" presId="urn:microsoft.com/office/officeart/2005/8/layout/hierarchy2"/>
    <dgm:cxn modelId="{96A0587B-6636-43AB-A688-A46BE4C3FDDA}" type="presParOf" srcId="{C7295654-4CFC-4BB0-8BF9-7100266E5385}" destId="{45B68D7F-0D1C-4038-87A1-BAC008BBB385}" srcOrd="0" destOrd="0" presId="urn:microsoft.com/office/officeart/2005/8/layout/hierarchy2"/>
    <dgm:cxn modelId="{0D4E07FC-D36B-4729-8DA6-27F999E15D0A}" type="presParOf" srcId="{5846B2AF-D216-4DC3-9DCD-24ADDBCEBACB}" destId="{537F7718-3816-44EF-A812-99ABDDF31ED9}" srcOrd="5" destOrd="0" presId="urn:microsoft.com/office/officeart/2005/8/layout/hierarchy2"/>
    <dgm:cxn modelId="{384BAB7D-3EA4-4489-9D58-8F484A6E4DE4}" type="presParOf" srcId="{537F7718-3816-44EF-A812-99ABDDF31ED9}" destId="{9FC01511-9FC7-4823-87E8-A8EC1DFB6419}" srcOrd="0" destOrd="0" presId="urn:microsoft.com/office/officeart/2005/8/layout/hierarchy2"/>
    <dgm:cxn modelId="{8C85820D-2C5E-4842-B614-5749E6ED21D1}" type="presParOf" srcId="{537F7718-3816-44EF-A812-99ABDDF31ED9}" destId="{A3BE6036-8B92-437E-9445-BD8BAB7FB6E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2A7EF09-8D1F-447C-893F-A0812E975E11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fr-FR"/>
        </a:p>
      </dgm:t>
    </dgm:pt>
    <dgm:pt modelId="{8BE59EF7-3398-4A0A-AF13-82EBBF3C14CB}">
      <dgm:prSet/>
      <dgm:spPr/>
      <dgm:t>
        <a:bodyPr/>
        <a:lstStyle/>
        <a:p>
          <a:r>
            <a:rPr lang="fr-FR"/>
            <a:t>Tableau de données avec des lignes et des colonnes</a:t>
          </a:r>
        </a:p>
      </dgm:t>
    </dgm:pt>
    <dgm:pt modelId="{BAFE68F5-BA0E-4847-8C12-B97EF0E3DCA3}" type="parTrans" cxnId="{06C799A2-D50D-4406-8292-AAE3CE8B5F87}">
      <dgm:prSet/>
      <dgm:spPr/>
      <dgm:t>
        <a:bodyPr/>
        <a:lstStyle/>
        <a:p>
          <a:endParaRPr lang="fr-FR"/>
        </a:p>
      </dgm:t>
    </dgm:pt>
    <dgm:pt modelId="{5901BD19-7A8A-4724-8109-0CBEE8172833}" type="sibTrans" cxnId="{06C799A2-D50D-4406-8292-AAE3CE8B5F87}">
      <dgm:prSet/>
      <dgm:spPr/>
      <dgm:t>
        <a:bodyPr/>
        <a:lstStyle/>
        <a:p>
          <a:endParaRPr lang="fr-FR"/>
        </a:p>
      </dgm:t>
    </dgm:pt>
    <dgm:pt modelId="{DDFD9C8A-F2DC-40BB-BCF3-3ED4E6B4BF0A}">
      <dgm:prSet/>
      <dgm:spPr/>
      <dgm:t>
        <a:bodyPr/>
        <a:lstStyle/>
        <a:p>
          <a:r>
            <a:rPr lang="fr-FR"/>
            <a:t>Semblable à une feuille de calcul avec des colonnes nommées</a:t>
          </a:r>
        </a:p>
      </dgm:t>
    </dgm:pt>
    <dgm:pt modelId="{5421BB88-DB0C-4D01-A0D9-D63922945611}" type="parTrans" cxnId="{2C78D377-1AE1-442D-A0A0-23EB76F6D5CB}">
      <dgm:prSet/>
      <dgm:spPr/>
      <dgm:t>
        <a:bodyPr/>
        <a:lstStyle/>
        <a:p>
          <a:endParaRPr lang="fr-FR"/>
        </a:p>
      </dgm:t>
    </dgm:pt>
    <dgm:pt modelId="{5EAD9160-B57C-4AF2-9DE6-D91F9FBE8CB9}" type="sibTrans" cxnId="{2C78D377-1AE1-442D-A0A0-23EB76F6D5CB}">
      <dgm:prSet/>
      <dgm:spPr/>
      <dgm:t>
        <a:bodyPr/>
        <a:lstStyle/>
        <a:p>
          <a:endParaRPr lang="fr-FR"/>
        </a:p>
      </dgm:t>
    </dgm:pt>
    <dgm:pt modelId="{42D1B0C7-7E03-43C6-BC81-408D1545BC17}">
      <dgm:prSet/>
      <dgm:spPr/>
      <dgm:t>
        <a:bodyPr/>
        <a:lstStyle/>
        <a:p>
          <a:r>
            <a:rPr lang="fr-FR"/>
            <a:t>Peut s’étaler sur des milliers d’ordinateurs</a:t>
          </a:r>
        </a:p>
      </dgm:t>
    </dgm:pt>
    <dgm:pt modelId="{45197588-E03E-4428-969F-399688D08305}" type="parTrans" cxnId="{B409C192-7430-4FE0-B078-268698997073}">
      <dgm:prSet/>
      <dgm:spPr/>
      <dgm:t>
        <a:bodyPr/>
        <a:lstStyle/>
        <a:p>
          <a:endParaRPr lang="fr-FR"/>
        </a:p>
      </dgm:t>
    </dgm:pt>
    <dgm:pt modelId="{33E0B7CE-E396-4A88-A64C-1BBC552622FD}" type="sibTrans" cxnId="{B409C192-7430-4FE0-B078-268698997073}">
      <dgm:prSet/>
      <dgm:spPr/>
      <dgm:t>
        <a:bodyPr/>
        <a:lstStyle/>
        <a:p>
          <a:endParaRPr lang="fr-FR"/>
        </a:p>
      </dgm:t>
    </dgm:pt>
    <dgm:pt modelId="{9E92598D-AE6D-4023-BAD5-51E9FFCA525E}">
      <dgm:prSet/>
      <dgm:spPr/>
      <dgm:t>
        <a:bodyPr/>
        <a:lstStyle/>
        <a:p>
          <a:r>
            <a:rPr lang="fr-FR"/>
            <a:t>A ne pas confondre avec les Dataframes Pandas</a:t>
          </a:r>
        </a:p>
      </dgm:t>
    </dgm:pt>
    <dgm:pt modelId="{2440C9AC-9225-48E4-95F6-3420D94B5640}" type="parTrans" cxnId="{A878C6D1-507E-4F14-BAF6-6B7F1FC9ACE0}">
      <dgm:prSet/>
      <dgm:spPr/>
      <dgm:t>
        <a:bodyPr/>
        <a:lstStyle/>
        <a:p>
          <a:endParaRPr lang="fr-FR"/>
        </a:p>
      </dgm:t>
    </dgm:pt>
    <dgm:pt modelId="{24E7D3AE-DB69-4AE9-BEB6-D5DE163FA989}" type="sibTrans" cxnId="{A878C6D1-507E-4F14-BAF6-6B7F1FC9ACE0}">
      <dgm:prSet/>
      <dgm:spPr/>
      <dgm:t>
        <a:bodyPr/>
        <a:lstStyle/>
        <a:p>
          <a:endParaRPr lang="fr-FR"/>
        </a:p>
      </dgm:t>
    </dgm:pt>
    <dgm:pt modelId="{6735A42C-61D0-40AA-AEE5-D08D02863F95}" type="pres">
      <dgm:prSet presAssocID="{72A7EF09-8D1F-447C-893F-A0812E975E11}" presName="matrix" presStyleCnt="0">
        <dgm:presLayoutVars>
          <dgm:chMax val="1"/>
          <dgm:dir/>
          <dgm:resizeHandles val="exact"/>
        </dgm:presLayoutVars>
      </dgm:prSet>
      <dgm:spPr/>
    </dgm:pt>
    <dgm:pt modelId="{77C10F01-A10C-40D6-8114-FD62B081400D}" type="pres">
      <dgm:prSet presAssocID="{72A7EF09-8D1F-447C-893F-A0812E975E11}" presName="diamond" presStyleLbl="bgShp" presStyleIdx="0" presStyleCnt="1"/>
      <dgm:spPr/>
    </dgm:pt>
    <dgm:pt modelId="{07327100-EDE1-43D3-AC7B-39FC2D440DCB}" type="pres">
      <dgm:prSet presAssocID="{72A7EF09-8D1F-447C-893F-A0812E975E11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45D27E0-9AC9-40D0-BD10-C1B76D2BCEE5}" type="pres">
      <dgm:prSet presAssocID="{72A7EF09-8D1F-447C-893F-A0812E975E11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E209CB1-749A-4EC9-AC10-63952D5D015B}" type="pres">
      <dgm:prSet presAssocID="{72A7EF09-8D1F-447C-893F-A0812E975E11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492D28-7CD2-4BFB-BBF7-AD49C43BB4F1}" type="pres">
      <dgm:prSet presAssocID="{72A7EF09-8D1F-447C-893F-A0812E975E11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C9C2804-C6CA-480F-99C7-BEC956229B30}" type="presOf" srcId="{9E92598D-AE6D-4023-BAD5-51E9FFCA525E}" destId="{7D492D28-7CD2-4BFB-BBF7-AD49C43BB4F1}" srcOrd="0" destOrd="0" presId="urn:microsoft.com/office/officeart/2005/8/layout/matrix3"/>
    <dgm:cxn modelId="{A7C87555-6C6C-48BC-9D8F-2FD1EBA573F5}" type="presOf" srcId="{42D1B0C7-7E03-43C6-BC81-408D1545BC17}" destId="{9E209CB1-749A-4EC9-AC10-63952D5D015B}" srcOrd="0" destOrd="0" presId="urn:microsoft.com/office/officeart/2005/8/layout/matrix3"/>
    <dgm:cxn modelId="{2C78D377-1AE1-442D-A0A0-23EB76F6D5CB}" srcId="{72A7EF09-8D1F-447C-893F-A0812E975E11}" destId="{DDFD9C8A-F2DC-40BB-BCF3-3ED4E6B4BF0A}" srcOrd="1" destOrd="0" parTransId="{5421BB88-DB0C-4D01-A0D9-D63922945611}" sibTransId="{5EAD9160-B57C-4AF2-9DE6-D91F9FBE8CB9}"/>
    <dgm:cxn modelId="{B409C192-7430-4FE0-B078-268698997073}" srcId="{72A7EF09-8D1F-447C-893F-A0812E975E11}" destId="{42D1B0C7-7E03-43C6-BC81-408D1545BC17}" srcOrd="2" destOrd="0" parTransId="{45197588-E03E-4428-969F-399688D08305}" sibTransId="{33E0B7CE-E396-4A88-A64C-1BBC552622FD}"/>
    <dgm:cxn modelId="{D59D379A-389F-49E7-8ADF-8BB7E8829BAB}" type="presOf" srcId="{8BE59EF7-3398-4A0A-AF13-82EBBF3C14CB}" destId="{07327100-EDE1-43D3-AC7B-39FC2D440DCB}" srcOrd="0" destOrd="0" presId="urn:microsoft.com/office/officeart/2005/8/layout/matrix3"/>
    <dgm:cxn modelId="{06C799A2-D50D-4406-8292-AAE3CE8B5F87}" srcId="{72A7EF09-8D1F-447C-893F-A0812E975E11}" destId="{8BE59EF7-3398-4A0A-AF13-82EBBF3C14CB}" srcOrd="0" destOrd="0" parTransId="{BAFE68F5-BA0E-4847-8C12-B97EF0E3DCA3}" sibTransId="{5901BD19-7A8A-4724-8109-0CBEE8172833}"/>
    <dgm:cxn modelId="{A878C6D1-507E-4F14-BAF6-6B7F1FC9ACE0}" srcId="{72A7EF09-8D1F-447C-893F-A0812E975E11}" destId="{9E92598D-AE6D-4023-BAD5-51E9FFCA525E}" srcOrd="3" destOrd="0" parTransId="{2440C9AC-9225-48E4-95F6-3420D94B5640}" sibTransId="{24E7D3AE-DB69-4AE9-BEB6-D5DE163FA989}"/>
    <dgm:cxn modelId="{A2D289D7-7BBB-439F-9789-2CA449B25B36}" type="presOf" srcId="{DDFD9C8A-F2DC-40BB-BCF3-3ED4E6B4BF0A}" destId="{A45D27E0-9AC9-40D0-BD10-C1B76D2BCEE5}" srcOrd="0" destOrd="0" presId="urn:microsoft.com/office/officeart/2005/8/layout/matrix3"/>
    <dgm:cxn modelId="{4F06B7F1-AEF9-4FC6-9BBF-5910747996A5}" type="presOf" srcId="{72A7EF09-8D1F-447C-893F-A0812E975E11}" destId="{6735A42C-61D0-40AA-AEE5-D08D02863F95}" srcOrd="0" destOrd="0" presId="urn:microsoft.com/office/officeart/2005/8/layout/matrix3"/>
    <dgm:cxn modelId="{7755D870-25A4-4E4B-9B1B-AC0B7133125A}" type="presParOf" srcId="{6735A42C-61D0-40AA-AEE5-D08D02863F95}" destId="{77C10F01-A10C-40D6-8114-FD62B081400D}" srcOrd="0" destOrd="0" presId="urn:microsoft.com/office/officeart/2005/8/layout/matrix3"/>
    <dgm:cxn modelId="{822921E0-BD2B-464E-A958-D2C023540BA5}" type="presParOf" srcId="{6735A42C-61D0-40AA-AEE5-D08D02863F95}" destId="{07327100-EDE1-43D3-AC7B-39FC2D440DCB}" srcOrd="1" destOrd="0" presId="urn:microsoft.com/office/officeart/2005/8/layout/matrix3"/>
    <dgm:cxn modelId="{03548E16-BA95-47E5-B7C1-E12D5EA5054A}" type="presParOf" srcId="{6735A42C-61D0-40AA-AEE5-D08D02863F95}" destId="{A45D27E0-9AC9-40D0-BD10-C1B76D2BCEE5}" srcOrd="2" destOrd="0" presId="urn:microsoft.com/office/officeart/2005/8/layout/matrix3"/>
    <dgm:cxn modelId="{4983A5A0-DD9B-4178-BA0A-CEB9620C5B03}" type="presParOf" srcId="{6735A42C-61D0-40AA-AEE5-D08D02863F95}" destId="{9E209CB1-749A-4EC9-AC10-63952D5D015B}" srcOrd="3" destOrd="0" presId="urn:microsoft.com/office/officeart/2005/8/layout/matrix3"/>
    <dgm:cxn modelId="{68AAE56C-7911-4530-B7A0-77C39147CDA9}" type="presParOf" srcId="{6735A42C-61D0-40AA-AEE5-D08D02863F95}" destId="{7D492D28-7CD2-4BFB-BBF7-AD49C43BB4F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8A4585D-11F0-42FB-9392-57A8F859DDF6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DC2BE8B-DF99-413C-B19C-571F16610434}">
      <dgm:prSet/>
      <dgm:spPr/>
      <dgm:t>
        <a:bodyPr/>
        <a:lstStyle/>
        <a:p>
          <a:r>
            <a:rPr lang="fr-FR" dirty="0" err="1"/>
            <a:t>DataFrames</a:t>
          </a:r>
          <a:r>
            <a:rPr lang="fr-FR" dirty="0"/>
            <a:t> Spark</a:t>
          </a:r>
        </a:p>
      </dgm:t>
    </dgm:pt>
    <dgm:pt modelId="{51891602-E194-4DE8-869B-B1842DF42160}" type="parTrans" cxnId="{D9AFF00D-6394-4DCF-96F5-CBBFAC3E02AD}">
      <dgm:prSet/>
      <dgm:spPr/>
      <dgm:t>
        <a:bodyPr/>
        <a:lstStyle/>
        <a:p>
          <a:endParaRPr lang="fr-FR"/>
        </a:p>
      </dgm:t>
    </dgm:pt>
    <dgm:pt modelId="{EB6EE417-5DD4-4A04-A7C9-3144315D0E81}" type="sibTrans" cxnId="{D9AFF00D-6394-4DCF-96F5-CBBFAC3E02AD}">
      <dgm:prSet/>
      <dgm:spPr/>
      <dgm:t>
        <a:bodyPr/>
        <a:lstStyle/>
        <a:p>
          <a:endParaRPr lang="fr-FR"/>
        </a:p>
      </dgm:t>
    </dgm:pt>
    <dgm:pt modelId="{11780FB9-20A6-43D4-BBA0-6BBDB53C44A5}" type="pres">
      <dgm:prSet presAssocID="{D8A4585D-11F0-42FB-9392-57A8F859DDF6}" presName="Name0" presStyleCnt="0">
        <dgm:presLayoutVars>
          <dgm:dir/>
          <dgm:animLvl val="lvl"/>
          <dgm:resizeHandles/>
        </dgm:presLayoutVars>
      </dgm:prSet>
      <dgm:spPr/>
    </dgm:pt>
    <dgm:pt modelId="{8ED879E5-64CB-402D-AC23-78A113BEDFDC}" type="pres">
      <dgm:prSet presAssocID="{2DC2BE8B-DF99-413C-B19C-571F16610434}" presName="linNode" presStyleCnt="0"/>
      <dgm:spPr/>
    </dgm:pt>
    <dgm:pt modelId="{96EF71F0-1F68-4857-A9DA-51B8DEF3AD09}" type="pres">
      <dgm:prSet presAssocID="{2DC2BE8B-DF99-413C-B19C-571F16610434}" presName="parentShp" presStyleLbl="node1" presStyleIdx="0" presStyleCnt="1" custScaleX="168805">
        <dgm:presLayoutVars>
          <dgm:bulletEnabled val="1"/>
        </dgm:presLayoutVars>
      </dgm:prSet>
      <dgm:spPr/>
    </dgm:pt>
    <dgm:pt modelId="{0873EA11-4E07-45E3-97DB-90572DD7A1C9}" type="pres">
      <dgm:prSet presAssocID="{2DC2BE8B-DF99-413C-B19C-571F16610434}" presName="childShp" presStyleLbl="bgAccFollowNode1" presStyleIdx="0" presStyleCnt="1">
        <dgm:presLayoutVars>
          <dgm:bulletEnabled val="1"/>
        </dgm:presLayoutVars>
      </dgm:prSet>
      <dgm:spPr/>
    </dgm:pt>
  </dgm:ptLst>
  <dgm:cxnLst>
    <dgm:cxn modelId="{D9AFF00D-6394-4DCF-96F5-CBBFAC3E02AD}" srcId="{D8A4585D-11F0-42FB-9392-57A8F859DDF6}" destId="{2DC2BE8B-DF99-413C-B19C-571F16610434}" srcOrd="0" destOrd="0" parTransId="{51891602-E194-4DE8-869B-B1842DF42160}" sibTransId="{EB6EE417-5DD4-4A04-A7C9-3144315D0E81}"/>
    <dgm:cxn modelId="{746E8566-3263-4F96-A034-42F5344EB557}" type="presOf" srcId="{D8A4585D-11F0-42FB-9392-57A8F859DDF6}" destId="{11780FB9-20A6-43D4-BBA0-6BBDB53C44A5}" srcOrd="0" destOrd="0" presId="urn:microsoft.com/office/officeart/2005/8/layout/vList6"/>
    <dgm:cxn modelId="{B4486B5A-1933-4B23-A79A-C36EDF31E01E}" type="presOf" srcId="{2DC2BE8B-DF99-413C-B19C-571F16610434}" destId="{96EF71F0-1F68-4857-A9DA-51B8DEF3AD09}" srcOrd="0" destOrd="0" presId="urn:microsoft.com/office/officeart/2005/8/layout/vList6"/>
    <dgm:cxn modelId="{0DD5C7FC-17C5-49E2-8DA5-113F73CF6294}" type="presParOf" srcId="{11780FB9-20A6-43D4-BBA0-6BBDB53C44A5}" destId="{8ED879E5-64CB-402D-AC23-78A113BEDFDC}" srcOrd="0" destOrd="0" presId="urn:microsoft.com/office/officeart/2005/8/layout/vList6"/>
    <dgm:cxn modelId="{7AB25EA9-DB57-4278-8A89-8D2D33F96600}" type="presParOf" srcId="{8ED879E5-64CB-402D-AC23-78A113BEDFDC}" destId="{96EF71F0-1F68-4857-A9DA-51B8DEF3AD09}" srcOrd="0" destOrd="0" presId="urn:microsoft.com/office/officeart/2005/8/layout/vList6"/>
    <dgm:cxn modelId="{67BBD2FD-64BF-4A59-9BFF-AACA678A98BC}" type="presParOf" srcId="{8ED879E5-64CB-402D-AC23-78A113BEDFDC}" destId="{0873EA11-4E07-45E3-97DB-90572DD7A1C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46174CD-B800-4035-9428-AA8081DEB8A1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fr-FR"/>
        </a:p>
      </dgm:t>
    </dgm:pt>
    <dgm:pt modelId="{AD594A83-CEB4-455B-9B1D-ACF82091470C}">
      <dgm:prSet/>
      <dgm:spPr/>
      <dgm:t>
        <a:bodyPr/>
        <a:lstStyle/>
        <a:p>
          <a:r>
            <a:rPr lang="fr-FR"/>
            <a:t>Pandas UDF (User Defined Function)</a:t>
          </a:r>
        </a:p>
      </dgm:t>
    </dgm:pt>
    <dgm:pt modelId="{FEFF4633-63AC-47B1-89EA-EF378398D213}" type="parTrans" cxnId="{E643FDBF-45A3-4729-B950-1456CC913850}">
      <dgm:prSet/>
      <dgm:spPr/>
      <dgm:t>
        <a:bodyPr/>
        <a:lstStyle/>
        <a:p>
          <a:endParaRPr lang="fr-FR"/>
        </a:p>
      </dgm:t>
    </dgm:pt>
    <dgm:pt modelId="{92237B50-47C1-44FC-A792-3183BA7F8D1A}" type="sibTrans" cxnId="{E643FDBF-45A3-4729-B950-1456CC913850}">
      <dgm:prSet/>
      <dgm:spPr/>
      <dgm:t>
        <a:bodyPr/>
        <a:lstStyle/>
        <a:p>
          <a:endParaRPr lang="fr-FR"/>
        </a:p>
      </dgm:t>
    </dgm:pt>
    <dgm:pt modelId="{02E67EB2-4D37-4CD5-AFAC-25D4FD232041}">
      <dgm:prSet/>
      <dgm:spPr/>
      <dgm:t>
        <a:bodyPr/>
        <a:lstStyle/>
        <a:p>
          <a:pPr>
            <a:buNone/>
          </a:pPr>
          <a:r>
            <a:rPr lang="fr-FR"/>
            <a:t>Fonction définie par l'utilisateur </a:t>
          </a:r>
        </a:p>
      </dgm:t>
    </dgm:pt>
    <dgm:pt modelId="{51858448-320E-4C53-A188-A7B0C01AE172}" type="parTrans" cxnId="{74D93AB7-AD71-435A-97CA-53B1A280EA31}">
      <dgm:prSet/>
      <dgm:spPr/>
      <dgm:t>
        <a:bodyPr/>
        <a:lstStyle/>
        <a:p>
          <a:endParaRPr lang="fr-FR"/>
        </a:p>
      </dgm:t>
    </dgm:pt>
    <dgm:pt modelId="{533FB802-B938-49B6-9CFB-75BB4CD7A1D2}" type="sibTrans" cxnId="{74D93AB7-AD71-435A-97CA-53B1A280EA31}">
      <dgm:prSet/>
      <dgm:spPr/>
      <dgm:t>
        <a:bodyPr/>
        <a:lstStyle/>
        <a:p>
          <a:endParaRPr lang="fr-FR"/>
        </a:p>
      </dgm:t>
    </dgm:pt>
    <dgm:pt modelId="{305083BE-71CF-47C5-A8C7-FB0E8595D170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Apache Arrow pour transférer des données </a:t>
          </a:r>
        </a:p>
      </dgm:t>
    </dgm:pt>
    <dgm:pt modelId="{60560085-83E4-46D0-9C94-AC528956B954}" type="parTrans" cxnId="{2AB6D581-361F-4ACA-B370-EDEE9D4CDD5A}">
      <dgm:prSet/>
      <dgm:spPr/>
      <dgm:t>
        <a:bodyPr/>
        <a:lstStyle/>
        <a:p>
          <a:endParaRPr lang="fr-FR"/>
        </a:p>
      </dgm:t>
    </dgm:pt>
    <dgm:pt modelId="{7EC72E72-22A3-44EC-8EEE-A5930874379C}" type="sibTrans" cxnId="{2AB6D581-361F-4ACA-B370-EDEE9D4CDD5A}">
      <dgm:prSet/>
      <dgm:spPr/>
      <dgm:t>
        <a:bodyPr/>
        <a:lstStyle/>
        <a:p>
          <a:endParaRPr lang="fr-FR"/>
        </a:p>
      </dgm:t>
    </dgm:pt>
    <dgm:pt modelId="{D041834F-6A85-4B4B-A82F-64AD8A3787D6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Pandas pour travailler avec les données</a:t>
          </a:r>
        </a:p>
      </dgm:t>
    </dgm:pt>
    <dgm:pt modelId="{E3708EA6-B99D-4685-AB64-F05083B15A77}" type="parTrans" cxnId="{B52586B9-335C-4B01-9345-89DFC6B9E777}">
      <dgm:prSet/>
      <dgm:spPr/>
      <dgm:t>
        <a:bodyPr/>
        <a:lstStyle/>
        <a:p>
          <a:endParaRPr lang="fr-FR"/>
        </a:p>
      </dgm:t>
    </dgm:pt>
    <dgm:pt modelId="{22F6A498-FAD0-4C74-BEA6-8986A90ECC8A}" type="sibTrans" cxnId="{B52586B9-335C-4B01-9345-89DFC6B9E777}">
      <dgm:prSet/>
      <dgm:spPr/>
      <dgm:t>
        <a:bodyPr/>
        <a:lstStyle/>
        <a:p>
          <a:endParaRPr lang="fr-FR"/>
        </a:p>
      </dgm:t>
    </dgm:pt>
    <dgm:pt modelId="{21EEB0EF-04D8-4096-B6C7-FF373669EF0E}">
      <dgm:prSet/>
      <dgm:spPr/>
      <dgm:t>
        <a:bodyPr/>
        <a:lstStyle/>
        <a:p>
          <a:pPr>
            <a:buNone/>
          </a:pPr>
          <a:r>
            <a:rPr lang="fr-FR"/>
            <a:t>Permet des opérations vectorisées </a:t>
          </a:r>
        </a:p>
      </dgm:t>
    </dgm:pt>
    <dgm:pt modelId="{70662E4F-14A3-451B-B7B3-778864BA4EDA}" type="parTrans" cxnId="{3A1026C3-6DAE-47E2-91A6-B7F8A8F694F9}">
      <dgm:prSet/>
      <dgm:spPr/>
      <dgm:t>
        <a:bodyPr/>
        <a:lstStyle/>
        <a:p>
          <a:endParaRPr lang="fr-FR"/>
        </a:p>
      </dgm:t>
    </dgm:pt>
    <dgm:pt modelId="{98225009-42D3-4148-B5B0-D6F6BE1E4B48}" type="sibTrans" cxnId="{3A1026C3-6DAE-47E2-91A6-B7F8A8F694F9}">
      <dgm:prSet/>
      <dgm:spPr/>
      <dgm:t>
        <a:bodyPr/>
        <a:lstStyle/>
        <a:p>
          <a:endParaRPr lang="fr-FR"/>
        </a:p>
      </dgm:t>
    </dgm:pt>
    <dgm:pt modelId="{D649F13B-EC64-4A85-ACDC-061C590E745C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Performances jusqu'à 100 fois supérieures aux UDF Python</a:t>
          </a:r>
        </a:p>
      </dgm:t>
    </dgm:pt>
    <dgm:pt modelId="{42C2BB48-9C20-4E37-84E9-AB11DAA63A51}" type="parTrans" cxnId="{3F7C9ADB-7410-40AF-9FAC-5998F87F1965}">
      <dgm:prSet/>
      <dgm:spPr/>
      <dgm:t>
        <a:bodyPr/>
        <a:lstStyle/>
        <a:p>
          <a:endParaRPr lang="fr-FR"/>
        </a:p>
      </dgm:t>
    </dgm:pt>
    <dgm:pt modelId="{C395E8EC-3C63-4D27-9E27-70CA86C147CF}" type="sibTrans" cxnId="{3F7C9ADB-7410-40AF-9FAC-5998F87F1965}">
      <dgm:prSet/>
      <dgm:spPr/>
      <dgm:t>
        <a:bodyPr/>
        <a:lstStyle/>
        <a:p>
          <a:endParaRPr lang="fr-FR"/>
        </a:p>
      </dgm:t>
    </dgm:pt>
    <dgm:pt modelId="{6292CE5F-7EF9-48AD-ABF1-DC8C01FF1663}" type="pres">
      <dgm:prSet presAssocID="{746174CD-B800-4035-9428-AA8081DEB8A1}" presName="Name0" presStyleCnt="0">
        <dgm:presLayoutVars>
          <dgm:chMax/>
          <dgm:chPref/>
          <dgm:dir/>
        </dgm:presLayoutVars>
      </dgm:prSet>
      <dgm:spPr/>
    </dgm:pt>
    <dgm:pt modelId="{9949BA6D-C6CA-477A-9475-01D6F71A94D9}" type="pres">
      <dgm:prSet presAssocID="{AD594A83-CEB4-455B-9B1D-ACF82091470C}" presName="parenttextcomposite" presStyleCnt="0"/>
      <dgm:spPr/>
    </dgm:pt>
    <dgm:pt modelId="{24339186-26D7-4793-8D45-18C429832745}" type="pres">
      <dgm:prSet presAssocID="{AD594A83-CEB4-455B-9B1D-ACF82091470C}" presName="parenttext" presStyleLbl="revTx" presStyleIdx="0" presStyleCnt="1">
        <dgm:presLayoutVars>
          <dgm:chMax/>
          <dgm:chPref val="2"/>
          <dgm:bulletEnabled val="1"/>
        </dgm:presLayoutVars>
      </dgm:prSet>
      <dgm:spPr/>
    </dgm:pt>
    <dgm:pt modelId="{5499C9D9-0E76-4B18-B6D1-4BDF3B77F02A}" type="pres">
      <dgm:prSet presAssocID="{AD594A83-CEB4-455B-9B1D-ACF82091470C}" presName="composite" presStyleCnt="0"/>
      <dgm:spPr/>
    </dgm:pt>
    <dgm:pt modelId="{1E5ACC34-D2B2-48DB-A4DB-5CF13F5DD3BE}" type="pres">
      <dgm:prSet presAssocID="{AD594A83-CEB4-455B-9B1D-ACF82091470C}" presName="chevron1" presStyleLbl="alignNode1" presStyleIdx="0" presStyleCnt="7"/>
      <dgm:spPr/>
    </dgm:pt>
    <dgm:pt modelId="{BB2B5915-4DCF-4F02-8450-E2FA0642FFFD}" type="pres">
      <dgm:prSet presAssocID="{AD594A83-CEB4-455B-9B1D-ACF82091470C}" presName="chevron2" presStyleLbl="alignNode1" presStyleIdx="1" presStyleCnt="7"/>
      <dgm:spPr/>
    </dgm:pt>
    <dgm:pt modelId="{0E9E4238-2E57-4A5C-91AA-F90DCAB6BED9}" type="pres">
      <dgm:prSet presAssocID="{AD594A83-CEB4-455B-9B1D-ACF82091470C}" presName="chevron3" presStyleLbl="alignNode1" presStyleIdx="2" presStyleCnt="7"/>
      <dgm:spPr/>
    </dgm:pt>
    <dgm:pt modelId="{0735DDFE-5134-48CC-B762-44EE30F3B168}" type="pres">
      <dgm:prSet presAssocID="{AD594A83-CEB4-455B-9B1D-ACF82091470C}" presName="chevron4" presStyleLbl="alignNode1" presStyleIdx="3" presStyleCnt="7"/>
      <dgm:spPr/>
    </dgm:pt>
    <dgm:pt modelId="{C2A0A153-6393-4660-9E8D-C763402284B9}" type="pres">
      <dgm:prSet presAssocID="{AD594A83-CEB4-455B-9B1D-ACF82091470C}" presName="chevron5" presStyleLbl="alignNode1" presStyleIdx="4" presStyleCnt="7"/>
      <dgm:spPr/>
    </dgm:pt>
    <dgm:pt modelId="{567C9E46-7F88-4AF2-8462-28B03C1EBDC8}" type="pres">
      <dgm:prSet presAssocID="{AD594A83-CEB4-455B-9B1D-ACF82091470C}" presName="chevron6" presStyleLbl="alignNode1" presStyleIdx="5" presStyleCnt="7"/>
      <dgm:spPr/>
    </dgm:pt>
    <dgm:pt modelId="{0C60046B-B4BE-4841-B8C2-9F9895E23437}" type="pres">
      <dgm:prSet presAssocID="{AD594A83-CEB4-455B-9B1D-ACF82091470C}" presName="chevron7" presStyleLbl="alignNode1" presStyleIdx="6" presStyleCnt="7"/>
      <dgm:spPr/>
    </dgm:pt>
    <dgm:pt modelId="{2362C7B1-91F1-405B-94A1-4B75F3806790}" type="pres">
      <dgm:prSet presAssocID="{AD594A83-CEB4-455B-9B1D-ACF82091470C}" presName="childtext" presStyleLbl="solidFgAcc1" presStyleIdx="0" presStyleCnt="1">
        <dgm:presLayoutVars>
          <dgm:chMax/>
          <dgm:chPref val="0"/>
          <dgm:bulletEnabled val="1"/>
        </dgm:presLayoutVars>
      </dgm:prSet>
      <dgm:spPr/>
    </dgm:pt>
  </dgm:ptLst>
  <dgm:cxnLst>
    <dgm:cxn modelId="{F0D73D0B-B36F-47D5-B128-009FDAED4059}" type="presOf" srcId="{305083BE-71CF-47C5-A8C7-FB0E8595D170}" destId="{2362C7B1-91F1-405B-94A1-4B75F3806790}" srcOrd="0" destOrd="1" presId="urn:microsoft.com/office/officeart/2008/layout/VerticalAccentList"/>
    <dgm:cxn modelId="{84E91716-CF14-4EC9-8C85-8C99557193B8}" type="presOf" srcId="{746174CD-B800-4035-9428-AA8081DEB8A1}" destId="{6292CE5F-7EF9-48AD-ABF1-DC8C01FF1663}" srcOrd="0" destOrd="0" presId="urn:microsoft.com/office/officeart/2008/layout/VerticalAccentList"/>
    <dgm:cxn modelId="{A2EE1528-34D8-4541-9848-9E859AD5EC64}" type="presOf" srcId="{AD594A83-CEB4-455B-9B1D-ACF82091470C}" destId="{24339186-26D7-4793-8D45-18C429832745}" srcOrd="0" destOrd="0" presId="urn:microsoft.com/office/officeart/2008/layout/VerticalAccentList"/>
    <dgm:cxn modelId="{0B24F969-C874-4087-95A2-4091011BC97E}" type="presOf" srcId="{21EEB0EF-04D8-4096-B6C7-FF373669EF0E}" destId="{2362C7B1-91F1-405B-94A1-4B75F3806790}" srcOrd="0" destOrd="3" presId="urn:microsoft.com/office/officeart/2008/layout/VerticalAccentList"/>
    <dgm:cxn modelId="{2AB6D581-361F-4ACA-B370-EDEE9D4CDD5A}" srcId="{02E67EB2-4D37-4CD5-AFAC-25D4FD232041}" destId="{305083BE-71CF-47C5-A8C7-FB0E8595D170}" srcOrd="0" destOrd="0" parTransId="{60560085-83E4-46D0-9C94-AC528956B954}" sibTransId="{7EC72E72-22A3-44EC-8EEE-A5930874379C}"/>
    <dgm:cxn modelId="{52F557B3-BE75-46E9-A2BC-D1CB9A76D4F6}" type="presOf" srcId="{02E67EB2-4D37-4CD5-AFAC-25D4FD232041}" destId="{2362C7B1-91F1-405B-94A1-4B75F3806790}" srcOrd="0" destOrd="0" presId="urn:microsoft.com/office/officeart/2008/layout/VerticalAccentList"/>
    <dgm:cxn modelId="{74D93AB7-AD71-435A-97CA-53B1A280EA31}" srcId="{AD594A83-CEB4-455B-9B1D-ACF82091470C}" destId="{02E67EB2-4D37-4CD5-AFAC-25D4FD232041}" srcOrd="0" destOrd="0" parTransId="{51858448-320E-4C53-A188-A7B0C01AE172}" sibTransId="{533FB802-B938-49B6-9CFB-75BB4CD7A1D2}"/>
    <dgm:cxn modelId="{B52586B9-335C-4B01-9345-89DFC6B9E777}" srcId="{02E67EB2-4D37-4CD5-AFAC-25D4FD232041}" destId="{D041834F-6A85-4B4B-A82F-64AD8A3787D6}" srcOrd="1" destOrd="0" parTransId="{E3708EA6-B99D-4685-AB64-F05083B15A77}" sibTransId="{22F6A498-FAD0-4C74-BEA6-8986A90ECC8A}"/>
    <dgm:cxn modelId="{E643FDBF-45A3-4729-B950-1456CC913850}" srcId="{746174CD-B800-4035-9428-AA8081DEB8A1}" destId="{AD594A83-CEB4-455B-9B1D-ACF82091470C}" srcOrd="0" destOrd="0" parTransId="{FEFF4633-63AC-47B1-89EA-EF378398D213}" sibTransId="{92237B50-47C1-44FC-A792-3183BA7F8D1A}"/>
    <dgm:cxn modelId="{26BFF8C1-3813-43C0-B5CA-E227DDF1872C}" type="presOf" srcId="{D041834F-6A85-4B4B-A82F-64AD8A3787D6}" destId="{2362C7B1-91F1-405B-94A1-4B75F3806790}" srcOrd="0" destOrd="2" presId="urn:microsoft.com/office/officeart/2008/layout/VerticalAccentList"/>
    <dgm:cxn modelId="{3A1026C3-6DAE-47E2-91A6-B7F8A8F694F9}" srcId="{AD594A83-CEB4-455B-9B1D-ACF82091470C}" destId="{21EEB0EF-04D8-4096-B6C7-FF373669EF0E}" srcOrd="1" destOrd="0" parTransId="{70662E4F-14A3-451B-B7B3-778864BA4EDA}" sibTransId="{98225009-42D3-4148-B5B0-D6F6BE1E4B48}"/>
    <dgm:cxn modelId="{3F7C9ADB-7410-40AF-9FAC-5998F87F1965}" srcId="{21EEB0EF-04D8-4096-B6C7-FF373669EF0E}" destId="{D649F13B-EC64-4A85-ACDC-061C590E745C}" srcOrd="0" destOrd="0" parTransId="{42C2BB48-9C20-4E37-84E9-AB11DAA63A51}" sibTransId="{C395E8EC-3C63-4D27-9E27-70CA86C147CF}"/>
    <dgm:cxn modelId="{901022DD-E22A-4B0A-9618-15183714B4D8}" type="presOf" srcId="{D649F13B-EC64-4A85-ACDC-061C590E745C}" destId="{2362C7B1-91F1-405B-94A1-4B75F3806790}" srcOrd="0" destOrd="4" presId="urn:microsoft.com/office/officeart/2008/layout/VerticalAccentList"/>
    <dgm:cxn modelId="{1F8C4DA6-DB69-4372-B336-2BAA352C0EEE}" type="presParOf" srcId="{6292CE5F-7EF9-48AD-ABF1-DC8C01FF1663}" destId="{9949BA6D-C6CA-477A-9475-01D6F71A94D9}" srcOrd="0" destOrd="0" presId="urn:microsoft.com/office/officeart/2008/layout/VerticalAccentList"/>
    <dgm:cxn modelId="{A4A113B8-1C1B-41BE-B523-EF423AB7FEE3}" type="presParOf" srcId="{9949BA6D-C6CA-477A-9475-01D6F71A94D9}" destId="{24339186-26D7-4793-8D45-18C429832745}" srcOrd="0" destOrd="0" presId="urn:microsoft.com/office/officeart/2008/layout/VerticalAccentList"/>
    <dgm:cxn modelId="{58AE8080-5C10-4242-960B-36863CAF69B7}" type="presParOf" srcId="{6292CE5F-7EF9-48AD-ABF1-DC8C01FF1663}" destId="{5499C9D9-0E76-4B18-B6D1-4BDF3B77F02A}" srcOrd="1" destOrd="0" presId="urn:microsoft.com/office/officeart/2008/layout/VerticalAccentList"/>
    <dgm:cxn modelId="{68778FE4-7ECF-4676-A111-68944DFAC861}" type="presParOf" srcId="{5499C9D9-0E76-4B18-B6D1-4BDF3B77F02A}" destId="{1E5ACC34-D2B2-48DB-A4DB-5CF13F5DD3BE}" srcOrd="0" destOrd="0" presId="urn:microsoft.com/office/officeart/2008/layout/VerticalAccentList"/>
    <dgm:cxn modelId="{9E53D6BA-1632-4270-8A68-C603E1F818E8}" type="presParOf" srcId="{5499C9D9-0E76-4B18-B6D1-4BDF3B77F02A}" destId="{BB2B5915-4DCF-4F02-8450-E2FA0642FFFD}" srcOrd="1" destOrd="0" presId="urn:microsoft.com/office/officeart/2008/layout/VerticalAccentList"/>
    <dgm:cxn modelId="{18197387-6370-4656-B08C-DE11DE87D89B}" type="presParOf" srcId="{5499C9D9-0E76-4B18-B6D1-4BDF3B77F02A}" destId="{0E9E4238-2E57-4A5C-91AA-F90DCAB6BED9}" srcOrd="2" destOrd="0" presId="urn:microsoft.com/office/officeart/2008/layout/VerticalAccentList"/>
    <dgm:cxn modelId="{472C8D0E-2E62-4D67-A209-8BD958E6E300}" type="presParOf" srcId="{5499C9D9-0E76-4B18-B6D1-4BDF3B77F02A}" destId="{0735DDFE-5134-48CC-B762-44EE30F3B168}" srcOrd="3" destOrd="0" presId="urn:microsoft.com/office/officeart/2008/layout/VerticalAccentList"/>
    <dgm:cxn modelId="{6AD1D258-5133-48B0-9F3F-440CEDD930EF}" type="presParOf" srcId="{5499C9D9-0E76-4B18-B6D1-4BDF3B77F02A}" destId="{C2A0A153-6393-4660-9E8D-C763402284B9}" srcOrd="4" destOrd="0" presId="urn:microsoft.com/office/officeart/2008/layout/VerticalAccentList"/>
    <dgm:cxn modelId="{8716D19E-F651-468D-8EDC-9524C0BCA685}" type="presParOf" srcId="{5499C9D9-0E76-4B18-B6D1-4BDF3B77F02A}" destId="{567C9E46-7F88-4AF2-8462-28B03C1EBDC8}" srcOrd="5" destOrd="0" presId="urn:microsoft.com/office/officeart/2008/layout/VerticalAccentList"/>
    <dgm:cxn modelId="{E140B8C6-4AE2-406D-93E5-24C0AC257AA8}" type="presParOf" srcId="{5499C9D9-0E76-4B18-B6D1-4BDF3B77F02A}" destId="{0C60046B-B4BE-4841-B8C2-9F9895E23437}" srcOrd="6" destOrd="0" presId="urn:microsoft.com/office/officeart/2008/layout/VerticalAccentList"/>
    <dgm:cxn modelId="{A2BEEC28-D04F-4D0E-A83E-2CEB6BAA9E86}" type="presParOf" srcId="{5499C9D9-0E76-4B18-B6D1-4BDF3B77F02A}" destId="{2362C7B1-91F1-405B-94A1-4B75F3806790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FEE87A3-D75D-4C22-84FF-AF54C07A6A95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fr-FR"/>
        </a:p>
      </dgm:t>
    </dgm:pt>
    <dgm:pt modelId="{E3240E8C-B84E-4A6E-93BA-F2C8A7C355EC}">
      <dgm:prSet custT="1"/>
      <dgm:spPr/>
      <dgm:t>
        <a:bodyPr/>
        <a:lstStyle/>
        <a:p>
          <a:r>
            <a:rPr lang="fr-FR" sz="2800" dirty="0"/>
            <a:t>Partitions</a:t>
          </a:r>
          <a:endParaRPr lang="fr-FR" sz="1400" dirty="0"/>
        </a:p>
      </dgm:t>
    </dgm:pt>
    <dgm:pt modelId="{24D4E431-E171-4887-AB8A-7450B07B0F52}" type="parTrans" cxnId="{F520D906-D30A-401F-8959-27BD02EC9B28}">
      <dgm:prSet/>
      <dgm:spPr/>
      <dgm:t>
        <a:bodyPr/>
        <a:lstStyle/>
        <a:p>
          <a:endParaRPr lang="fr-FR"/>
        </a:p>
      </dgm:t>
    </dgm:pt>
    <dgm:pt modelId="{7E360CAE-0691-4CC0-9755-F411E451C613}" type="sibTrans" cxnId="{F520D906-D30A-401F-8959-27BD02EC9B28}">
      <dgm:prSet/>
      <dgm:spPr/>
      <dgm:t>
        <a:bodyPr/>
        <a:lstStyle/>
        <a:p>
          <a:endParaRPr lang="fr-FR"/>
        </a:p>
      </dgm:t>
    </dgm:pt>
    <dgm:pt modelId="{0F4CCAE8-6B54-4DB5-AC1A-86BCF4B0A2B8}">
      <dgm:prSet/>
      <dgm:spPr/>
      <dgm:t>
        <a:bodyPr/>
        <a:lstStyle/>
        <a:p>
          <a:r>
            <a:rPr lang="fr-FR"/>
            <a:t>Spark décompose les données en morceaux appelés des partitions</a:t>
          </a:r>
        </a:p>
      </dgm:t>
    </dgm:pt>
    <dgm:pt modelId="{2D6705C1-2D47-4223-81DB-55C4DCA729A4}" type="parTrans" cxnId="{2842B4F2-EEF4-42D5-BCA2-C5F752D9BDAD}">
      <dgm:prSet/>
      <dgm:spPr/>
      <dgm:t>
        <a:bodyPr/>
        <a:lstStyle/>
        <a:p>
          <a:endParaRPr lang="fr-FR"/>
        </a:p>
      </dgm:t>
    </dgm:pt>
    <dgm:pt modelId="{139F1510-BDE7-4503-9E4F-5B6EF4E4C9D9}" type="sibTrans" cxnId="{2842B4F2-EEF4-42D5-BCA2-C5F752D9BDAD}">
      <dgm:prSet/>
      <dgm:spPr/>
      <dgm:t>
        <a:bodyPr/>
        <a:lstStyle/>
        <a:p>
          <a:endParaRPr lang="fr-FR"/>
        </a:p>
      </dgm:t>
    </dgm:pt>
    <dgm:pt modelId="{CD85A8D5-8FDA-4B28-9043-1E51A5FA06C6}">
      <dgm:prSet/>
      <dgm:spPr/>
      <dgm:t>
        <a:bodyPr/>
        <a:lstStyle/>
        <a:p>
          <a:r>
            <a:rPr lang="fr-FR"/>
            <a:t>Permet à chaque exécuteur de travailler en parallèle</a:t>
          </a:r>
        </a:p>
      </dgm:t>
    </dgm:pt>
    <dgm:pt modelId="{E6EB8A0A-186B-4667-9C1C-AAA51583DC26}" type="parTrans" cxnId="{69A66047-BF14-4ABF-A0ED-ABC3360670C0}">
      <dgm:prSet/>
      <dgm:spPr/>
      <dgm:t>
        <a:bodyPr/>
        <a:lstStyle/>
        <a:p>
          <a:endParaRPr lang="fr-FR"/>
        </a:p>
      </dgm:t>
    </dgm:pt>
    <dgm:pt modelId="{D9D2866E-B034-47B1-BE44-B76C00D81DCE}" type="sibTrans" cxnId="{69A66047-BF14-4ABF-A0ED-ABC3360670C0}">
      <dgm:prSet/>
      <dgm:spPr/>
      <dgm:t>
        <a:bodyPr/>
        <a:lstStyle/>
        <a:p>
          <a:endParaRPr lang="fr-FR"/>
        </a:p>
      </dgm:t>
    </dgm:pt>
    <dgm:pt modelId="{E9D7ED0D-5212-49BA-BB38-5CA7F85C6417}">
      <dgm:prSet/>
      <dgm:spPr/>
      <dgm:t>
        <a:bodyPr/>
        <a:lstStyle/>
        <a:p>
          <a:r>
            <a:rPr lang="fr-FR"/>
            <a:t>Ensemble de rangées qui se trouvent sur une machine physique du cluster</a:t>
          </a:r>
        </a:p>
      </dgm:t>
    </dgm:pt>
    <dgm:pt modelId="{645CC311-FE4F-459B-B966-31AF4F318F93}" type="parTrans" cxnId="{78940BF4-AFF7-4885-97A6-2636F79FC01C}">
      <dgm:prSet/>
      <dgm:spPr/>
      <dgm:t>
        <a:bodyPr/>
        <a:lstStyle/>
        <a:p>
          <a:endParaRPr lang="fr-FR"/>
        </a:p>
      </dgm:t>
    </dgm:pt>
    <dgm:pt modelId="{D69B8A7B-3FF6-46D7-9CE5-46A2CDDA283B}" type="sibTrans" cxnId="{78940BF4-AFF7-4885-97A6-2636F79FC01C}">
      <dgm:prSet/>
      <dgm:spPr/>
      <dgm:t>
        <a:bodyPr/>
        <a:lstStyle/>
        <a:p>
          <a:endParaRPr lang="fr-FR"/>
        </a:p>
      </dgm:t>
    </dgm:pt>
    <dgm:pt modelId="{2487041B-52D6-412D-800B-BCC5155C6647}">
      <dgm:prSet/>
      <dgm:spPr/>
      <dgm:t>
        <a:bodyPr/>
        <a:lstStyle/>
        <a:p>
          <a:r>
            <a:rPr lang="fr-FR"/>
            <a:t>Partitions de Dataframes</a:t>
          </a:r>
        </a:p>
      </dgm:t>
    </dgm:pt>
    <dgm:pt modelId="{4C730DDA-7117-4DA1-80C3-18475BFACEBE}" type="parTrans" cxnId="{390C8B54-F4FA-4315-BCC4-EDEAF163D027}">
      <dgm:prSet/>
      <dgm:spPr/>
      <dgm:t>
        <a:bodyPr/>
        <a:lstStyle/>
        <a:p>
          <a:endParaRPr lang="fr-FR"/>
        </a:p>
      </dgm:t>
    </dgm:pt>
    <dgm:pt modelId="{6BBEA589-4F67-4F55-A4FA-63AD76BC91B1}" type="sibTrans" cxnId="{390C8B54-F4FA-4315-BCC4-EDEAF163D027}">
      <dgm:prSet/>
      <dgm:spPr/>
      <dgm:t>
        <a:bodyPr/>
        <a:lstStyle/>
        <a:p>
          <a:endParaRPr lang="fr-FR"/>
        </a:p>
      </dgm:t>
    </dgm:pt>
    <dgm:pt modelId="{3EA5F9A0-0D6B-442E-894E-D59D6693FF0A}">
      <dgm:prSet/>
      <dgm:spPr/>
      <dgm:t>
        <a:bodyPr/>
        <a:lstStyle/>
        <a:p>
          <a:r>
            <a:rPr lang="fr-FR"/>
            <a:t>Représentent la manière dont les données sont physiquement réparties dans un cluster de machines</a:t>
          </a:r>
        </a:p>
      </dgm:t>
    </dgm:pt>
    <dgm:pt modelId="{DB3E8CB8-4BF1-4CE3-80D2-B67483C6E0FA}" type="parTrans" cxnId="{0709DBB7-1294-4421-B8F6-03A890E25BD2}">
      <dgm:prSet/>
      <dgm:spPr/>
      <dgm:t>
        <a:bodyPr/>
        <a:lstStyle/>
        <a:p>
          <a:endParaRPr lang="fr-FR"/>
        </a:p>
      </dgm:t>
    </dgm:pt>
    <dgm:pt modelId="{275A9C32-2734-445E-B635-0BC314D49B96}" type="sibTrans" cxnId="{0709DBB7-1294-4421-B8F6-03A890E25BD2}">
      <dgm:prSet/>
      <dgm:spPr/>
      <dgm:t>
        <a:bodyPr/>
        <a:lstStyle/>
        <a:p>
          <a:endParaRPr lang="fr-FR"/>
        </a:p>
      </dgm:t>
    </dgm:pt>
    <dgm:pt modelId="{808DECEF-7B50-479C-9D8B-21AFA793B87F}" type="pres">
      <dgm:prSet presAssocID="{EFEE87A3-D75D-4C22-84FF-AF54C07A6A9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852B5D8-A708-40FC-9A36-B153FA58F220}" type="pres">
      <dgm:prSet presAssocID="{E3240E8C-B84E-4A6E-93BA-F2C8A7C355EC}" presName="hierRoot1" presStyleCnt="0">
        <dgm:presLayoutVars>
          <dgm:hierBranch val="init"/>
        </dgm:presLayoutVars>
      </dgm:prSet>
      <dgm:spPr/>
    </dgm:pt>
    <dgm:pt modelId="{3B54B1F6-7573-4B3C-88CF-3FC1EBC53C3B}" type="pres">
      <dgm:prSet presAssocID="{E3240E8C-B84E-4A6E-93BA-F2C8A7C355EC}" presName="rootComposite1" presStyleCnt="0"/>
      <dgm:spPr/>
    </dgm:pt>
    <dgm:pt modelId="{28BE43AC-7A4F-4A8C-A6F8-4023ACC31294}" type="pres">
      <dgm:prSet presAssocID="{E3240E8C-B84E-4A6E-93BA-F2C8A7C355EC}" presName="rootText1" presStyleLbl="node0" presStyleIdx="0" presStyleCnt="1">
        <dgm:presLayoutVars>
          <dgm:chPref val="3"/>
        </dgm:presLayoutVars>
      </dgm:prSet>
      <dgm:spPr/>
    </dgm:pt>
    <dgm:pt modelId="{C079B65F-29D6-4AF2-B52A-1658E4A267B0}" type="pres">
      <dgm:prSet presAssocID="{E3240E8C-B84E-4A6E-93BA-F2C8A7C355EC}" presName="rootConnector1" presStyleLbl="node1" presStyleIdx="0" presStyleCnt="0"/>
      <dgm:spPr/>
    </dgm:pt>
    <dgm:pt modelId="{E0EC4FE0-6C5E-4C13-8E4C-0DDB1065A92D}" type="pres">
      <dgm:prSet presAssocID="{E3240E8C-B84E-4A6E-93BA-F2C8A7C355EC}" presName="hierChild2" presStyleCnt="0"/>
      <dgm:spPr/>
    </dgm:pt>
    <dgm:pt modelId="{43F5CC8C-3C28-4A40-8453-CB07AA71573F}" type="pres">
      <dgm:prSet presAssocID="{2D6705C1-2D47-4223-81DB-55C4DCA729A4}" presName="Name37" presStyleLbl="parChTrans1D2" presStyleIdx="0" presStyleCnt="3"/>
      <dgm:spPr/>
    </dgm:pt>
    <dgm:pt modelId="{0C04BC68-CF11-4339-A589-E404092F536A}" type="pres">
      <dgm:prSet presAssocID="{0F4CCAE8-6B54-4DB5-AC1A-86BCF4B0A2B8}" presName="hierRoot2" presStyleCnt="0">
        <dgm:presLayoutVars>
          <dgm:hierBranch val="init"/>
        </dgm:presLayoutVars>
      </dgm:prSet>
      <dgm:spPr/>
    </dgm:pt>
    <dgm:pt modelId="{614A1E27-3BC7-4856-90AF-AA64EFD4A5A0}" type="pres">
      <dgm:prSet presAssocID="{0F4CCAE8-6B54-4DB5-AC1A-86BCF4B0A2B8}" presName="rootComposite" presStyleCnt="0"/>
      <dgm:spPr/>
    </dgm:pt>
    <dgm:pt modelId="{C0E80F54-AB87-46F1-B3CE-9E31A98EE1D2}" type="pres">
      <dgm:prSet presAssocID="{0F4CCAE8-6B54-4DB5-AC1A-86BCF4B0A2B8}" presName="rootText" presStyleLbl="node2" presStyleIdx="0" presStyleCnt="3">
        <dgm:presLayoutVars>
          <dgm:chPref val="3"/>
        </dgm:presLayoutVars>
      </dgm:prSet>
      <dgm:spPr/>
    </dgm:pt>
    <dgm:pt modelId="{997E0F69-DB13-44DA-BDF4-E7242EB5DCBE}" type="pres">
      <dgm:prSet presAssocID="{0F4CCAE8-6B54-4DB5-AC1A-86BCF4B0A2B8}" presName="rootConnector" presStyleLbl="node2" presStyleIdx="0" presStyleCnt="3"/>
      <dgm:spPr/>
    </dgm:pt>
    <dgm:pt modelId="{82348869-3D3E-4CFF-8AB4-BF491C0197D6}" type="pres">
      <dgm:prSet presAssocID="{0F4CCAE8-6B54-4DB5-AC1A-86BCF4B0A2B8}" presName="hierChild4" presStyleCnt="0"/>
      <dgm:spPr/>
    </dgm:pt>
    <dgm:pt modelId="{79F8420C-1907-478E-AA06-4D9CB236B24A}" type="pres">
      <dgm:prSet presAssocID="{E6EB8A0A-186B-4667-9C1C-AAA51583DC26}" presName="Name37" presStyleLbl="parChTrans1D3" presStyleIdx="0" presStyleCnt="2"/>
      <dgm:spPr/>
    </dgm:pt>
    <dgm:pt modelId="{33D5AFDA-90A6-4F06-B762-35C533164A6A}" type="pres">
      <dgm:prSet presAssocID="{CD85A8D5-8FDA-4B28-9043-1E51A5FA06C6}" presName="hierRoot2" presStyleCnt="0">
        <dgm:presLayoutVars>
          <dgm:hierBranch val="init"/>
        </dgm:presLayoutVars>
      </dgm:prSet>
      <dgm:spPr/>
    </dgm:pt>
    <dgm:pt modelId="{B8E36DFF-E43B-44BF-B840-4E23E54E77B0}" type="pres">
      <dgm:prSet presAssocID="{CD85A8D5-8FDA-4B28-9043-1E51A5FA06C6}" presName="rootComposite" presStyleCnt="0"/>
      <dgm:spPr/>
    </dgm:pt>
    <dgm:pt modelId="{1EE9B30D-5C42-44AD-AD65-B2E1EDCD6836}" type="pres">
      <dgm:prSet presAssocID="{CD85A8D5-8FDA-4B28-9043-1E51A5FA06C6}" presName="rootText" presStyleLbl="node3" presStyleIdx="0" presStyleCnt="2">
        <dgm:presLayoutVars>
          <dgm:chPref val="3"/>
        </dgm:presLayoutVars>
      </dgm:prSet>
      <dgm:spPr/>
    </dgm:pt>
    <dgm:pt modelId="{425DC030-6039-46ED-9468-C9F2CA672B2E}" type="pres">
      <dgm:prSet presAssocID="{CD85A8D5-8FDA-4B28-9043-1E51A5FA06C6}" presName="rootConnector" presStyleLbl="node3" presStyleIdx="0" presStyleCnt="2"/>
      <dgm:spPr/>
    </dgm:pt>
    <dgm:pt modelId="{83A985FC-C125-4FB7-A178-B4C883304AF2}" type="pres">
      <dgm:prSet presAssocID="{CD85A8D5-8FDA-4B28-9043-1E51A5FA06C6}" presName="hierChild4" presStyleCnt="0"/>
      <dgm:spPr/>
    </dgm:pt>
    <dgm:pt modelId="{E03F1298-A461-4CFC-924B-032A9EB00767}" type="pres">
      <dgm:prSet presAssocID="{CD85A8D5-8FDA-4B28-9043-1E51A5FA06C6}" presName="hierChild5" presStyleCnt="0"/>
      <dgm:spPr/>
    </dgm:pt>
    <dgm:pt modelId="{6485DC39-E19D-479F-9B14-451389752F36}" type="pres">
      <dgm:prSet presAssocID="{0F4CCAE8-6B54-4DB5-AC1A-86BCF4B0A2B8}" presName="hierChild5" presStyleCnt="0"/>
      <dgm:spPr/>
    </dgm:pt>
    <dgm:pt modelId="{885515E8-6C8C-4830-AE84-9CD5FE167EC7}" type="pres">
      <dgm:prSet presAssocID="{645CC311-FE4F-459B-B966-31AF4F318F93}" presName="Name37" presStyleLbl="parChTrans1D2" presStyleIdx="1" presStyleCnt="3"/>
      <dgm:spPr/>
    </dgm:pt>
    <dgm:pt modelId="{E28F8324-87F7-4232-8220-F62D9E53B17C}" type="pres">
      <dgm:prSet presAssocID="{E9D7ED0D-5212-49BA-BB38-5CA7F85C6417}" presName="hierRoot2" presStyleCnt="0">
        <dgm:presLayoutVars>
          <dgm:hierBranch val="init"/>
        </dgm:presLayoutVars>
      </dgm:prSet>
      <dgm:spPr/>
    </dgm:pt>
    <dgm:pt modelId="{0EF8FA7D-5416-4492-A9D9-66AA5131D39A}" type="pres">
      <dgm:prSet presAssocID="{E9D7ED0D-5212-49BA-BB38-5CA7F85C6417}" presName="rootComposite" presStyleCnt="0"/>
      <dgm:spPr/>
    </dgm:pt>
    <dgm:pt modelId="{4FB7104A-2B85-427F-86F1-72EF70DE1EEE}" type="pres">
      <dgm:prSet presAssocID="{E9D7ED0D-5212-49BA-BB38-5CA7F85C6417}" presName="rootText" presStyleLbl="node2" presStyleIdx="1" presStyleCnt="3">
        <dgm:presLayoutVars>
          <dgm:chPref val="3"/>
        </dgm:presLayoutVars>
      </dgm:prSet>
      <dgm:spPr/>
    </dgm:pt>
    <dgm:pt modelId="{1D831B91-D03A-4950-A882-7D3FE12CCF00}" type="pres">
      <dgm:prSet presAssocID="{E9D7ED0D-5212-49BA-BB38-5CA7F85C6417}" presName="rootConnector" presStyleLbl="node2" presStyleIdx="1" presStyleCnt="3"/>
      <dgm:spPr/>
    </dgm:pt>
    <dgm:pt modelId="{2C97D233-FF0A-4B8C-A62C-8456F0132584}" type="pres">
      <dgm:prSet presAssocID="{E9D7ED0D-5212-49BA-BB38-5CA7F85C6417}" presName="hierChild4" presStyleCnt="0"/>
      <dgm:spPr/>
    </dgm:pt>
    <dgm:pt modelId="{F632A6B7-1EF6-42F7-B7A4-9B8095AFF540}" type="pres">
      <dgm:prSet presAssocID="{E9D7ED0D-5212-49BA-BB38-5CA7F85C6417}" presName="hierChild5" presStyleCnt="0"/>
      <dgm:spPr/>
    </dgm:pt>
    <dgm:pt modelId="{70788F84-85C2-4521-90B5-AD45D41259AF}" type="pres">
      <dgm:prSet presAssocID="{4C730DDA-7117-4DA1-80C3-18475BFACEBE}" presName="Name37" presStyleLbl="parChTrans1D2" presStyleIdx="2" presStyleCnt="3"/>
      <dgm:spPr/>
    </dgm:pt>
    <dgm:pt modelId="{2C602C6D-3BBD-4EC1-8929-4A7F220981C9}" type="pres">
      <dgm:prSet presAssocID="{2487041B-52D6-412D-800B-BCC5155C6647}" presName="hierRoot2" presStyleCnt="0">
        <dgm:presLayoutVars>
          <dgm:hierBranch val="init"/>
        </dgm:presLayoutVars>
      </dgm:prSet>
      <dgm:spPr/>
    </dgm:pt>
    <dgm:pt modelId="{1B7D89B5-3B5B-4880-99A6-2C8EBF58AA0F}" type="pres">
      <dgm:prSet presAssocID="{2487041B-52D6-412D-800B-BCC5155C6647}" presName="rootComposite" presStyleCnt="0"/>
      <dgm:spPr/>
    </dgm:pt>
    <dgm:pt modelId="{C86FF9DD-D9E8-4F66-8DF5-93B95771A37D}" type="pres">
      <dgm:prSet presAssocID="{2487041B-52D6-412D-800B-BCC5155C6647}" presName="rootText" presStyleLbl="node2" presStyleIdx="2" presStyleCnt="3">
        <dgm:presLayoutVars>
          <dgm:chPref val="3"/>
        </dgm:presLayoutVars>
      </dgm:prSet>
      <dgm:spPr/>
    </dgm:pt>
    <dgm:pt modelId="{4C9F0603-376B-4836-91C9-43B676387E6B}" type="pres">
      <dgm:prSet presAssocID="{2487041B-52D6-412D-800B-BCC5155C6647}" presName="rootConnector" presStyleLbl="node2" presStyleIdx="2" presStyleCnt="3"/>
      <dgm:spPr/>
    </dgm:pt>
    <dgm:pt modelId="{A27CB7AB-7CE3-4215-8BC3-3DD4A08FA60B}" type="pres">
      <dgm:prSet presAssocID="{2487041B-52D6-412D-800B-BCC5155C6647}" presName="hierChild4" presStyleCnt="0"/>
      <dgm:spPr/>
    </dgm:pt>
    <dgm:pt modelId="{E7361DDD-D565-4D75-BBD2-085D33AE3368}" type="pres">
      <dgm:prSet presAssocID="{DB3E8CB8-4BF1-4CE3-80D2-B67483C6E0FA}" presName="Name37" presStyleLbl="parChTrans1D3" presStyleIdx="1" presStyleCnt="2"/>
      <dgm:spPr/>
    </dgm:pt>
    <dgm:pt modelId="{522B3DDF-3A4A-4490-9FFD-3D269FFB0A39}" type="pres">
      <dgm:prSet presAssocID="{3EA5F9A0-0D6B-442E-894E-D59D6693FF0A}" presName="hierRoot2" presStyleCnt="0">
        <dgm:presLayoutVars>
          <dgm:hierBranch val="init"/>
        </dgm:presLayoutVars>
      </dgm:prSet>
      <dgm:spPr/>
    </dgm:pt>
    <dgm:pt modelId="{2347ACC3-717E-4F56-B80C-09DEC79DBF99}" type="pres">
      <dgm:prSet presAssocID="{3EA5F9A0-0D6B-442E-894E-D59D6693FF0A}" presName="rootComposite" presStyleCnt="0"/>
      <dgm:spPr/>
    </dgm:pt>
    <dgm:pt modelId="{7F84C748-2FB5-4DBB-9B57-E392A514A36C}" type="pres">
      <dgm:prSet presAssocID="{3EA5F9A0-0D6B-442E-894E-D59D6693FF0A}" presName="rootText" presStyleLbl="node3" presStyleIdx="1" presStyleCnt="2">
        <dgm:presLayoutVars>
          <dgm:chPref val="3"/>
        </dgm:presLayoutVars>
      </dgm:prSet>
      <dgm:spPr/>
    </dgm:pt>
    <dgm:pt modelId="{05BA27AF-9A78-4471-A585-1D5837BC4FB3}" type="pres">
      <dgm:prSet presAssocID="{3EA5F9A0-0D6B-442E-894E-D59D6693FF0A}" presName="rootConnector" presStyleLbl="node3" presStyleIdx="1" presStyleCnt="2"/>
      <dgm:spPr/>
    </dgm:pt>
    <dgm:pt modelId="{539B3515-305E-429B-9912-7CEA9A566303}" type="pres">
      <dgm:prSet presAssocID="{3EA5F9A0-0D6B-442E-894E-D59D6693FF0A}" presName="hierChild4" presStyleCnt="0"/>
      <dgm:spPr/>
    </dgm:pt>
    <dgm:pt modelId="{5C27BA8B-FB60-4FEC-BEDB-37935C84AEFF}" type="pres">
      <dgm:prSet presAssocID="{3EA5F9A0-0D6B-442E-894E-D59D6693FF0A}" presName="hierChild5" presStyleCnt="0"/>
      <dgm:spPr/>
    </dgm:pt>
    <dgm:pt modelId="{70021784-19B4-4FF7-8CAD-B57B71DE9D83}" type="pres">
      <dgm:prSet presAssocID="{2487041B-52D6-412D-800B-BCC5155C6647}" presName="hierChild5" presStyleCnt="0"/>
      <dgm:spPr/>
    </dgm:pt>
    <dgm:pt modelId="{AFF8539A-2E93-4EA2-9072-46A626B8BC91}" type="pres">
      <dgm:prSet presAssocID="{E3240E8C-B84E-4A6E-93BA-F2C8A7C355EC}" presName="hierChild3" presStyleCnt="0"/>
      <dgm:spPr/>
    </dgm:pt>
  </dgm:ptLst>
  <dgm:cxnLst>
    <dgm:cxn modelId="{D7AA3B01-1921-4CFF-9007-15D82662C62A}" type="presOf" srcId="{3EA5F9A0-0D6B-442E-894E-D59D6693FF0A}" destId="{7F84C748-2FB5-4DBB-9B57-E392A514A36C}" srcOrd="0" destOrd="0" presId="urn:microsoft.com/office/officeart/2005/8/layout/orgChart1"/>
    <dgm:cxn modelId="{F520D906-D30A-401F-8959-27BD02EC9B28}" srcId="{EFEE87A3-D75D-4C22-84FF-AF54C07A6A95}" destId="{E3240E8C-B84E-4A6E-93BA-F2C8A7C355EC}" srcOrd="0" destOrd="0" parTransId="{24D4E431-E171-4887-AB8A-7450B07B0F52}" sibTransId="{7E360CAE-0691-4CC0-9755-F411E451C613}"/>
    <dgm:cxn modelId="{8004932D-820E-4376-9202-32FCFF66A2FB}" type="presOf" srcId="{2487041B-52D6-412D-800B-BCC5155C6647}" destId="{C86FF9DD-D9E8-4F66-8DF5-93B95771A37D}" srcOrd="0" destOrd="0" presId="urn:microsoft.com/office/officeart/2005/8/layout/orgChart1"/>
    <dgm:cxn modelId="{BB988739-725C-4B42-8AF6-25AA0C813C6C}" type="presOf" srcId="{4C730DDA-7117-4DA1-80C3-18475BFACEBE}" destId="{70788F84-85C2-4521-90B5-AD45D41259AF}" srcOrd="0" destOrd="0" presId="urn:microsoft.com/office/officeart/2005/8/layout/orgChart1"/>
    <dgm:cxn modelId="{C56D293D-6F6E-4585-A8F9-C976EDA40FC7}" type="presOf" srcId="{CD85A8D5-8FDA-4B28-9043-1E51A5FA06C6}" destId="{1EE9B30D-5C42-44AD-AD65-B2E1EDCD6836}" srcOrd="0" destOrd="0" presId="urn:microsoft.com/office/officeart/2005/8/layout/orgChart1"/>
    <dgm:cxn modelId="{69A66047-BF14-4ABF-A0ED-ABC3360670C0}" srcId="{0F4CCAE8-6B54-4DB5-AC1A-86BCF4B0A2B8}" destId="{CD85A8D5-8FDA-4B28-9043-1E51A5FA06C6}" srcOrd="0" destOrd="0" parTransId="{E6EB8A0A-186B-4667-9C1C-AAA51583DC26}" sibTransId="{D9D2866E-B034-47B1-BE44-B76C00D81DCE}"/>
    <dgm:cxn modelId="{6653EB6A-44FA-4E5F-B1B3-86906E13188C}" type="presOf" srcId="{645CC311-FE4F-459B-B966-31AF4F318F93}" destId="{885515E8-6C8C-4830-AE84-9CD5FE167EC7}" srcOrd="0" destOrd="0" presId="urn:microsoft.com/office/officeart/2005/8/layout/orgChart1"/>
    <dgm:cxn modelId="{70B8D34B-89F8-446D-8ED6-5D5F6C9C6B7B}" type="presOf" srcId="{0F4CCAE8-6B54-4DB5-AC1A-86BCF4B0A2B8}" destId="{C0E80F54-AB87-46F1-B3CE-9E31A98EE1D2}" srcOrd="0" destOrd="0" presId="urn:microsoft.com/office/officeart/2005/8/layout/orgChart1"/>
    <dgm:cxn modelId="{AB23CB70-23CF-4598-9D2F-655969264BBA}" type="presOf" srcId="{3EA5F9A0-0D6B-442E-894E-D59D6693FF0A}" destId="{05BA27AF-9A78-4471-A585-1D5837BC4FB3}" srcOrd="1" destOrd="0" presId="urn:microsoft.com/office/officeart/2005/8/layout/orgChart1"/>
    <dgm:cxn modelId="{1F4D3152-6C13-4E7D-8E55-368A62D7A18B}" type="presOf" srcId="{DB3E8CB8-4BF1-4CE3-80D2-B67483C6E0FA}" destId="{E7361DDD-D565-4D75-BBD2-085D33AE3368}" srcOrd="0" destOrd="0" presId="urn:microsoft.com/office/officeart/2005/8/layout/orgChart1"/>
    <dgm:cxn modelId="{390C8B54-F4FA-4315-BCC4-EDEAF163D027}" srcId="{E3240E8C-B84E-4A6E-93BA-F2C8A7C355EC}" destId="{2487041B-52D6-412D-800B-BCC5155C6647}" srcOrd="2" destOrd="0" parTransId="{4C730DDA-7117-4DA1-80C3-18475BFACEBE}" sibTransId="{6BBEA589-4F67-4F55-A4FA-63AD76BC91B1}"/>
    <dgm:cxn modelId="{5182B189-F809-4A12-8CAE-DA432F7B549D}" type="presOf" srcId="{2D6705C1-2D47-4223-81DB-55C4DCA729A4}" destId="{43F5CC8C-3C28-4A40-8453-CB07AA71573F}" srcOrd="0" destOrd="0" presId="urn:microsoft.com/office/officeart/2005/8/layout/orgChart1"/>
    <dgm:cxn modelId="{8DE07398-5761-4C69-8D92-5E0B78BF956C}" type="presOf" srcId="{E3240E8C-B84E-4A6E-93BA-F2C8A7C355EC}" destId="{28BE43AC-7A4F-4A8C-A6F8-4023ACC31294}" srcOrd="0" destOrd="0" presId="urn:microsoft.com/office/officeart/2005/8/layout/orgChart1"/>
    <dgm:cxn modelId="{BC0BD1A1-0856-4612-8C72-0A5C786FD7BB}" type="presOf" srcId="{E3240E8C-B84E-4A6E-93BA-F2C8A7C355EC}" destId="{C079B65F-29D6-4AF2-B52A-1658E4A267B0}" srcOrd="1" destOrd="0" presId="urn:microsoft.com/office/officeart/2005/8/layout/orgChart1"/>
    <dgm:cxn modelId="{151BFBA5-22A2-4FA0-98B7-BC1DDAB6791C}" type="presOf" srcId="{E9D7ED0D-5212-49BA-BB38-5CA7F85C6417}" destId="{1D831B91-D03A-4950-A882-7D3FE12CCF00}" srcOrd="1" destOrd="0" presId="urn:microsoft.com/office/officeart/2005/8/layout/orgChart1"/>
    <dgm:cxn modelId="{1491DAAA-1A22-4FA8-AF7C-1CD7377DD7B0}" type="presOf" srcId="{2487041B-52D6-412D-800B-BCC5155C6647}" destId="{4C9F0603-376B-4836-91C9-43B676387E6B}" srcOrd="1" destOrd="0" presId="urn:microsoft.com/office/officeart/2005/8/layout/orgChart1"/>
    <dgm:cxn modelId="{ED1FD1B7-17F6-4090-869A-3630A7595EF0}" type="presOf" srcId="{E6EB8A0A-186B-4667-9C1C-AAA51583DC26}" destId="{79F8420C-1907-478E-AA06-4D9CB236B24A}" srcOrd="0" destOrd="0" presId="urn:microsoft.com/office/officeart/2005/8/layout/orgChart1"/>
    <dgm:cxn modelId="{0709DBB7-1294-4421-B8F6-03A890E25BD2}" srcId="{2487041B-52D6-412D-800B-BCC5155C6647}" destId="{3EA5F9A0-0D6B-442E-894E-D59D6693FF0A}" srcOrd="0" destOrd="0" parTransId="{DB3E8CB8-4BF1-4CE3-80D2-B67483C6E0FA}" sibTransId="{275A9C32-2734-445E-B635-0BC314D49B96}"/>
    <dgm:cxn modelId="{BB39ECB9-539B-4687-B11F-F1A8968593C3}" type="presOf" srcId="{CD85A8D5-8FDA-4B28-9043-1E51A5FA06C6}" destId="{425DC030-6039-46ED-9468-C9F2CA672B2E}" srcOrd="1" destOrd="0" presId="urn:microsoft.com/office/officeart/2005/8/layout/orgChart1"/>
    <dgm:cxn modelId="{0A7055C4-D472-4F4D-A197-391AD666354B}" type="presOf" srcId="{E9D7ED0D-5212-49BA-BB38-5CA7F85C6417}" destId="{4FB7104A-2B85-427F-86F1-72EF70DE1EEE}" srcOrd="0" destOrd="0" presId="urn:microsoft.com/office/officeart/2005/8/layout/orgChart1"/>
    <dgm:cxn modelId="{BA40BBD9-EDE9-4399-9506-802DE3009EB3}" type="presOf" srcId="{0F4CCAE8-6B54-4DB5-AC1A-86BCF4B0A2B8}" destId="{997E0F69-DB13-44DA-BDF4-E7242EB5DCBE}" srcOrd="1" destOrd="0" presId="urn:microsoft.com/office/officeart/2005/8/layout/orgChart1"/>
    <dgm:cxn modelId="{2842B4F2-EEF4-42D5-BCA2-C5F752D9BDAD}" srcId="{E3240E8C-B84E-4A6E-93BA-F2C8A7C355EC}" destId="{0F4CCAE8-6B54-4DB5-AC1A-86BCF4B0A2B8}" srcOrd="0" destOrd="0" parTransId="{2D6705C1-2D47-4223-81DB-55C4DCA729A4}" sibTransId="{139F1510-BDE7-4503-9E4F-5B6EF4E4C9D9}"/>
    <dgm:cxn modelId="{78940BF4-AFF7-4885-97A6-2636F79FC01C}" srcId="{E3240E8C-B84E-4A6E-93BA-F2C8A7C355EC}" destId="{E9D7ED0D-5212-49BA-BB38-5CA7F85C6417}" srcOrd="1" destOrd="0" parTransId="{645CC311-FE4F-459B-B966-31AF4F318F93}" sibTransId="{D69B8A7B-3FF6-46D7-9CE5-46A2CDDA283B}"/>
    <dgm:cxn modelId="{8EE8E6FF-2FD9-439B-A2FD-1B87AD67F556}" type="presOf" srcId="{EFEE87A3-D75D-4C22-84FF-AF54C07A6A95}" destId="{808DECEF-7B50-479C-9D8B-21AFA793B87F}" srcOrd="0" destOrd="0" presId="urn:microsoft.com/office/officeart/2005/8/layout/orgChart1"/>
    <dgm:cxn modelId="{D741B7A4-FE79-44A9-AD03-5F093123B5A7}" type="presParOf" srcId="{808DECEF-7B50-479C-9D8B-21AFA793B87F}" destId="{D852B5D8-A708-40FC-9A36-B153FA58F220}" srcOrd="0" destOrd="0" presId="urn:microsoft.com/office/officeart/2005/8/layout/orgChart1"/>
    <dgm:cxn modelId="{D958BD12-8052-4280-BD12-F79885AF2BB1}" type="presParOf" srcId="{D852B5D8-A708-40FC-9A36-B153FA58F220}" destId="{3B54B1F6-7573-4B3C-88CF-3FC1EBC53C3B}" srcOrd="0" destOrd="0" presId="urn:microsoft.com/office/officeart/2005/8/layout/orgChart1"/>
    <dgm:cxn modelId="{F10DE360-5559-4D2B-B45A-BD86E8A2E530}" type="presParOf" srcId="{3B54B1F6-7573-4B3C-88CF-3FC1EBC53C3B}" destId="{28BE43AC-7A4F-4A8C-A6F8-4023ACC31294}" srcOrd="0" destOrd="0" presId="urn:microsoft.com/office/officeart/2005/8/layout/orgChart1"/>
    <dgm:cxn modelId="{83CE81C3-9009-4C56-AC38-07528AA2CCE2}" type="presParOf" srcId="{3B54B1F6-7573-4B3C-88CF-3FC1EBC53C3B}" destId="{C079B65F-29D6-4AF2-B52A-1658E4A267B0}" srcOrd="1" destOrd="0" presId="urn:microsoft.com/office/officeart/2005/8/layout/orgChart1"/>
    <dgm:cxn modelId="{D3E74FE7-4B9A-4973-B6F6-E0377040C147}" type="presParOf" srcId="{D852B5D8-A708-40FC-9A36-B153FA58F220}" destId="{E0EC4FE0-6C5E-4C13-8E4C-0DDB1065A92D}" srcOrd="1" destOrd="0" presId="urn:microsoft.com/office/officeart/2005/8/layout/orgChart1"/>
    <dgm:cxn modelId="{15F4601E-EA07-4B07-9A36-ECBB587120E7}" type="presParOf" srcId="{E0EC4FE0-6C5E-4C13-8E4C-0DDB1065A92D}" destId="{43F5CC8C-3C28-4A40-8453-CB07AA71573F}" srcOrd="0" destOrd="0" presId="urn:microsoft.com/office/officeart/2005/8/layout/orgChart1"/>
    <dgm:cxn modelId="{E3F2C899-CBE1-483F-8DBF-D58DD6768C5F}" type="presParOf" srcId="{E0EC4FE0-6C5E-4C13-8E4C-0DDB1065A92D}" destId="{0C04BC68-CF11-4339-A589-E404092F536A}" srcOrd="1" destOrd="0" presId="urn:microsoft.com/office/officeart/2005/8/layout/orgChart1"/>
    <dgm:cxn modelId="{5BB1E607-5063-442E-8E43-54B98B1A8795}" type="presParOf" srcId="{0C04BC68-CF11-4339-A589-E404092F536A}" destId="{614A1E27-3BC7-4856-90AF-AA64EFD4A5A0}" srcOrd="0" destOrd="0" presId="urn:microsoft.com/office/officeart/2005/8/layout/orgChart1"/>
    <dgm:cxn modelId="{9C705D57-6878-4D21-8D3A-3D805E3CD779}" type="presParOf" srcId="{614A1E27-3BC7-4856-90AF-AA64EFD4A5A0}" destId="{C0E80F54-AB87-46F1-B3CE-9E31A98EE1D2}" srcOrd="0" destOrd="0" presId="urn:microsoft.com/office/officeart/2005/8/layout/orgChart1"/>
    <dgm:cxn modelId="{D9F8FFDD-713A-4D81-811A-AC0D27E9B98C}" type="presParOf" srcId="{614A1E27-3BC7-4856-90AF-AA64EFD4A5A0}" destId="{997E0F69-DB13-44DA-BDF4-E7242EB5DCBE}" srcOrd="1" destOrd="0" presId="urn:microsoft.com/office/officeart/2005/8/layout/orgChart1"/>
    <dgm:cxn modelId="{046C38BC-1EF7-4058-BCB7-0E267BF69EAF}" type="presParOf" srcId="{0C04BC68-CF11-4339-A589-E404092F536A}" destId="{82348869-3D3E-4CFF-8AB4-BF491C0197D6}" srcOrd="1" destOrd="0" presId="urn:microsoft.com/office/officeart/2005/8/layout/orgChart1"/>
    <dgm:cxn modelId="{49B3B70F-6C73-49BE-9170-C118AD0FB141}" type="presParOf" srcId="{82348869-3D3E-4CFF-8AB4-BF491C0197D6}" destId="{79F8420C-1907-478E-AA06-4D9CB236B24A}" srcOrd="0" destOrd="0" presId="urn:microsoft.com/office/officeart/2005/8/layout/orgChart1"/>
    <dgm:cxn modelId="{DB48FA12-5888-4F39-B30D-9218A3055CC3}" type="presParOf" srcId="{82348869-3D3E-4CFF-8AB4-BF491C0197D6}" destId="{33D5AFDA-90A6-4F06-B762-35C533164A6A}" srcOrd="1" destOrd="0" presId="urn:microsoft.com/office/officeart/2005/8/layout/orgChart1"/>
    <dgm:cxn modelId="{4A83260F-E444-4368-9433-A1EC62CA551E}" type="presParOf" srcId="{33D5AFDA-90A6-4F06-B762-35C533164A6A}" destId="{B8E36DFF-E43B-44BF-B840-4E23E54E77B0}" srcOrd="0" destOrd="0" presId="urn:microsoft.com/office/officeart/2005/8/layout/orgChart1"/>
    <dgm:cxn modelId="{B9534BD5-5E4E-4EAA-8CD0-8982F2E7452E}" type="presParOf" srcId="{B8E36DFF-E43B-44BF-B840-4E23E54E77B0}" destId="{1EE9B30D-5C42-44AD-AD65-B2E1EDCD6836}" srcOrd="0" destOrd="0" presId="urn:microsoft.com/office/officeart/2005/8/layout/orgChart1"/>
    <dgm:cxn modelId="{7488F985-9CDA-46F4-B80F-A1E915012603}" type="presParOf" srcId="{B8E36DFF-E43B-44BF-B840-4E23E54E77B0}" destId="{425DC030-6039-46ED-9468-C9F2CA672B2E}" srcOrd="1" destOrd="0" presId="urn:microsoft.com/office/officeart/2005/8/layout/orgChart1"/>
    <dgm:cxn modelId="{01F3FB9C-C2AD-46AB-8BA7-69FDE7989FED}" type="presParOf" srcId="{33D5AFDA-90A6-4F06-B762-35C533164A6A}" destId="{83A985FC-C125-4FB7-A178-B4C883304AF2}" srcOrd="1" destOrd="0" presId="urn:microsoft.com/office/officeart/2005/8/layout/orgChart1"/>
    <dgm:cxn modelId="{1D793C42-DBF5-48AD-A495-269680CBDD9F}" type="presParOf" srcId="{33D5AFDA-90A6-4F06-B762-35C533164A6A}" destId="{E03F1298-A461-4CFC-924B-032A9EB00767}" srcOrd="2" destOrd="0" presId="urn:microsoft.com/office/officeart/2005/8/layout/orgChart1"/>
    <dgm:cxn modelId="{BA1776BA-B4CB-4C01-A8F4-AF9A167743EA}" type="presParOf" srcId="{0C04BC68-CF11-4339-A589-E404092F536A}" destId="{6485DC39-E19D-479F-9B14-451389752F36}" srcOrd="2" destOrd="0" presId="urn:microsoft.com/office/officeart/2005/8/layout/orgChart1"/>
    <dgm:cxn modelId="{6F6CF7E6-7DBE-41C4-B1F8-21C558C82E09}" type="presParOf" srcId="{E0EC4FE0-6C5E-4C13-8E4C-0DDB1065A92D}" destId="{885515E8-6C8C-4830-AE84-9CD5FE167EC7}" srcOrd="2" destOrd="0" presId="urn:microsoft.com/office/officeart/2005/8/layout/orgChart1"/>
    <dgm:cxn modelId="{DF55A686-2A18-48B8-A6C6-26F76CE0EBE1}" type="presParOf" srcId="{E0EC4FE0-6C5E-4C13-8E4C-0DDB1065A92D}" destId="{E28F8324-87F7-4232-8220-F62D9E53B17C}" srcOrd="3" destOrd="0" presId="urn:microsoft.com/office/officeart/2005/8/layout/orgChart1"/>
    <dgm:cxn modelId="{37B4EE9B-8CF6-4A63-A1F2-4144F11362A4}" type="presParOf" srcId="{E28F8324-87F7-4232-8220-F62D9E53B17C}" destId="{0EF8FA7D-5416-4492-A9D9-66AA5131D39A}" srcOrd="0" destOrd="0" presId="urn:microsoft.com/office/officeart/2005/8/layout/orgChart1"/>
    <dgm:cxn modelId="{AE08E656-0CF0-4559-ADD2-AD91FFB339AA}" type="presParOf" srcId="{0EF8FA7D-5416-4492-A9D9-66AA5131D39A}" destId="{4FB7104A-2B85-427F-86F1-72EF70DE1EEE}" srcOrd="0" destOrd="0" presId="urn:microsoft.com/office/officeart/2005/8/layout/orgChart1"/>
    <dgm:cxn modelId="{A082A92D-A8C1-40D3-99E3-97ACB304ED28}" type="presParOf" srcId="{0EF8FA7D-5416-4492-A9D9-66AA5131D39A}" destId="{1D831B91-D03A-4950-A882-7D3FE12CCF00}" srcOrd="1" destOrd="0" presId="urn:microsoft.com/office/officeart/2005/8/layout/orgChart1"/>
    <dgm:cxn modelId="{4600ED24-3F45-41E5-AB52-A058B3B56249}" type="presParOf" srcId="{E28F8324-87F7-4232-8220-F62D9E53B17C}" destId="{2C97D233-FF0A-4B8C-A62C-8456F0132584}" srcOrd="1" destOrd="0" presId="urn:microsoft.com/office/officeart/2005/8/layout/orgChart1"/>
    <dgm:cxn modelId="{1F85FE91-CD83-4C5A-BC62-8FCE695A1A45}" type="presParOf" srcId="{E28F8324-87F7-4232-8220-F62D9E53B17C}" destId="{F632A6B7-1EF6-42F7-B7A4-9B8095AFF540}" srcOrd="2" destOrd="0" presId="urn:microsoft.com/office/officeart/2005/8/layout/orgChart1"/>
    <dgm:cxn modelId="{60482E13-CC3D-4319-A5CC-FD520B258117}" type="presParOf" srcId="{E0EC4FE0-6C5E-4C13-8E4C-0DDB1065A92D}" destId="{70788F84-85C2-4521-90B5-AD45D41259AF}" srcOrd="4" destOrd="0" presId="urn:microsoft.com/office/officeart/2005/8/layout/orgChart1"/>
    <dgm:cxn modelId="{8AE1B86C-CD81-4D35-A4F9-8FEE78163DCF}" type="presParOf" srcId="{E0EC4FE0-6C5E-4C13-8E4C-0DDB1065A92D}" destId="{2C602C6D-3BBD-4EC1-8929-4A7F220981C9}" srcOrd="5" destOrd="0" presId="urn:microsoft.com/office/officeart/2005/8/layout/orgChart1"/>
    <dgm:cxn modelId="{729EA4BB-DCA1-4CC8-8503-B5EDF2E8C3A8}" type="presParOf" srcId="{2C602C6D-3BBD-4EC1-8929-4A7F220981C9}" destId="{1B7D89B5-3B5B-4880-99A6-2C8EBF58AA0F}" srcOrd="0" destOrd="0" presId="urn:microsoft.com/office/officeart/2005/8/layout/orgChart1"/>
    <dgm:cxn modelId="{26A999C5-C0C7-43BD-B600-186A68E4778D}" type="presParOf" srcId="{1B7D89B5-3B5B-4880-99A6-2C8EBF58AA0F}" destId="{C86FF9DD-D9E8-4F66-8DF5-93B95771A37D}" srcOrd="0" destOrd="0" presId="urn:microsoft.com/office/officeart/2005/8/layout/orgChart1"/>
    <dgm:cxn modelId="{C0806299-A173-410A-B2B3-6CBFC0BD91B1}" type="presParOf" srcId="{1B7D89B5-3B5B-4880-99A6-2C8EBF58AA0F}" destId="{4C9F0603-376B-4836-91C9-43B676387E6B}" srcOrd="1" destOrd="0" presId="urn:microsoft.com/office/officeart/2005/8/layout/orgChart1"/>
    <dgm:cxn modelId="{FEF757E7-4200-4F66-B5C6-FD753E062C97}" type="presParOf" srcId="{2C602C6D-3BBD-4EC1-8929-4A7F220981C9}" destId="{A27CB7AB-7CE3-4215-8BC3-3DD4A08FA60B}" srcOrd="1" destOrd="0" presId="urn:microsoft.com/office/officeart/2005/8/layout/orgChart1"/>
    <dgm:cxn modelId="{3711E719-3EC1-4974-B5D1-BF84F744CCD5}" type="presParOf" srcId="{A27CB7AB-7CE3-4215-8BC3-3DD4A08FA60B}" destId="{E7361DDD-D565-4D75-BBD2-085D33AE3368}" srcOrd="0" destOrd="0" presId="urn:microsoft.com/office/officeart/2005/8/layout/orgChart1"/>
    <dgm:cxn modelId="{058A72E5-312E-4046-A7BA-9BF3D963A16E}" type="presParOf" srcId="{A27CB7AB-7CE3-4215-8BC3-3DD4A08FA60B}" destId="{522B3DDF-3A4A-4490-9FFD-3D269FFB0A39}" srcOrd="1" destOrd="0" presId="urn:microsoft.com/office/officeart/2005/8/layout/orgChart1"/>
    <dgm:cxn modelId="{7F3DF1FA-3F16-4917-AEDB-53D386743F26}" type="presParOf" srcId="{522B3DDF-3A4A-4490-9FFD-3D269FFB0A39}" destId="{2347ACC3-717E-4F56-B80C-09DEC79DBF99}" srcOrd="0" destOrd="0" presId="urn:microsoft.com/office/officeart/2005/8/layout/orgChart1"/>
    <dgm:cxn modelId="{B60A80FC-DE7D-44EF-8425-6CA4A37A3A4D}" type="presParOf" srcId="{2347ACC3-717E-4F56-B80C-09DEC79DBF99}" destId="{7F84C748-2FB5-4DBB-9B57-E392A514A36C}" srcOrd="0" destOrd="0" presId="urn:microsoft.com/office/officeart/2005/8/layout/orgChart1"/>
    <dgm:cxn modelId="{9E426509-A02A-4E84-AF69-30C00E4FDB56}" type="presParOf" srcId="{2347ACC3-717E-4F56-B80C-09DEC79DBF99}" destId="{05BA27AF-9A78-4471-A585-1D5837BC4FB3}" srcOrd="1" destOrd="0" presId="urn:microsoft.com/office/officeart/2005/8/layout/orgChart1"/>
    <dgm:cxn modelId="{7B8E37FF-AB45-4A75-A5C2-C6227EAC0037}" type="presParOf" srcId="{522B3DDF-3A4A-4490-9FFD-3D269FFB0A39}" destId="{539B3515-305E-429B-9912-7CEA9A566303}" srcOrd="1" destOrd="0" presId="urn:microsoft.com/office/officeart/2005/8/layout/orgChart1"/>
    <dgm:cxn modelId="{5937FF95-9670-405F-A7C9-398B5484EEBF}" type="presParOf" srcId="{522B3DDF-3A4A-4490-9FFD-3D269FFB0A39}" destId="{5C27BA8B-FB60-4FEC-BEDB-37935C84AEFF}" srcOrd="2" destOrd="0" presId="urn:microsoft.com/office/officeart/2005/8/layout/orgChart1"/>
    <dgm:cxn modelId="{A22018EF-2AA9-438F-A718-D53916267A9F}" type="presParOf" srcId="{2C602C6D-3BBD-4EC1-8929-4A7F220981C9}" destId="{70021784-19B4-4FF7-8CAD-B57B71DE9D83}" srcOrd="2" destOrd="0" presId="urn:microsoft.com/office/officeart/2005/8/layout/orgChart1"/>
    <dgm:cxn modelId="{C1E0FA5F-9E4D-49C5-A415-D9E58CB0BF4A}" type="presParOf" srcId="{D852B5D8-A708-40FC-9A36-B153FA58F220}" destId="{AFF8539A-2E93-4EA2-9072-46A626B8BC9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FF5CA25-C722-45C7-9E6E-DD5DEA68289D}" type="doc">
      <dgm:prSet loTypeId="urn:microsoft.com/office/officeart/2008/layout/Picture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B47B8157-6559-411E-8327-C882CE09F057}">
      <dgm:prSet/>
      <dgm:spPr/>
      <dgm:t>
        <a:bodyPr/>
        <a:lstStyle/>
        <a:p>
          <a:r>
            <a:rPr lang="fr-FR"/>
            <a:t>Transformations</a:t>
          </a:r>
        </a:p>
      </dgm:t>
    </dgm:pt>
    <dgm:pt modelId="{076A6EA5-28C3-4985-9061-5020BF1C6399}" type="parTrans" cxnId="{C386F687-5586-4C26-9AB5-9A3EC8A50BA1}">
      <dgm:prSet/>
      <dgm:spPr/>
      <dgm:t>
        <a:bodyPr/>
        <a:lstStyle/>
        <a:p>
          <a:endParaRPr lang="fr-FR"/>
        </a:p>
      </dgm:t>
    </dgm:pt>
    <dgm:pt modelId="{26906B4D-820C-4B60-9DB6-66843AE1DC44}" type="sibTrans" cxnId="{C386F687-5586-4C26-9AB5-9A3EC8A50BA1}">
      <dgm:prSet/>
      <dgm:spPr/>
      <dgm:t>
        <a:bodyPr/>
        <a:lstStyle/>
        <a:p>
          <a:endParaRPr lang="fr-FR"/>
        </a:p>
      </dgm:t>
    </dgm:pt>
    <dgm:pt modelId="{093E2380-D0DE-4253-89FE-BF8056EC0287}">
      <dgm:prSet/>
      <dgm:spPr/>
      <dgm:t>
        <a:bodyPr/>
        <a:lstStyle/>
        <a:p>
          <a:r>
            <a:rPr lang="fr-FR" b="1" dirty="0"/>
            <a:t>RDD</a:t>
          </a:r>
          <a:r>
            <a:rPr lang="fr-FR" dirty="0"/>
            <a:t>: </a:t>
          </a:r>
          <a:r>
            <a:rPr lang="fr-FR" dirty="0" err="1"/>
            <a:t>Resilient</a:t>
          </a:r>
          <a:r>
            <a:rPr lang="fr-FR" dirty="0"/>
            <a:t> Distributed </a:t>
          </a:r>
          <a:r>
            <a:rPr lang="fr-FR" dirty="0" err="1"/>
            <a:t>Dataset</a:t>
          </a:r>
          <a:br>
            <a:rPr lang="fr-FR" dirty="0"/>
          </a:br>
          <a:r>
            <a:rPr lang="fr-FR" dirty="0"/>
            <a:t>Structures fondamentales de Spark</a:t>
          </a:r>
          <a:br>
            <a:rPr lang="fr-FR" dirty="0"/>
          </a:br>
          <a:r>
            <a:rPr lang="fr-FR" dirty="0"/>
            <a:t>Objets Immuables</a:t>
          </a:r>
        </a:p>
      </dgm:t>
    </dgm:pt>
    <dgm:pt modelId="{210C7CB5-A3FF-46ED-B61E-686E9B25F00D}" type="parTrans" cxnId="{5BA885DA-CA24-413A-9850-2E2AAF3D97A2}">
      <dgm:prSet/>
      <dgm:spPr/>
      <dgm:t>
        <a:bodyPr/>
        <a:lstStyle/>
        <a:p>
          <a:endParaRPr lang="fr-FR"/>
        </a:p>
      </dgm:t>
    </dgm:pt>
    <dgm:pt modelId="{806F9535-DED0-407C-9E6A-FDF91C668790}" type="sibTrans" cxnId="{5BA885DA-CA24-413A-9850-2E2AAF3D97A2}">
      <dgm:prSet/>
      <dgm:spPr/>
      <dgm:t>
        <a:bodyPr/>
        <a:lstStyle/>
        <a:p>
          <a:endParaRPr lang="fr-FR"/>
        </a:p>
      </dgm:t>
    </dgm:pt>
    <dgm:pt modelId="{B8C2500E-D6A1-43D4-8193-050A24959D5E}">
      <dgm:prSet/>
      <dgm:spPr/>
      <dgm:t>
        <a:bodyPr/>
        <a:lstStyle/>
        <a:p>
          <a:r>
            <a:rPr lang="fr-FR" dirty="0"/>
            <a:t>Passage d’un RDD en un autre RDD = Transformation</a:t>
          </a:r>
        </a:p>
      </dgm:t>
    </dgm:pt>
    <dgm:pt modelId="{997F0911-4057-4475-AEBF-F5F72074663A}" type="parTrans" cxnId="{E8F154EC-BB82-4714-961E-A1998443924D}">
      <dgm:prSet/>
      <dgm:spPr/>
      <dgm:t>
        <a:bodyPr/>
        <a:lstStyle/>
        <a:p>
          <a:endParaRPr lang="fr-FR"/>
        </a:p>
      </dgm:t>
    </dgm:pt>
    <dgm:pt modelId="{595CD98D-08B5-41E8-81BC-1BCC276A8C75}" type="sibTrans" cxnId="{E8F154EC-BB82-4714-961E-A1998443924D}">
      <dgm:prSet/>
      <dgm:spPr/>
      <dgm:t>
        <a:bodyPr/>
        <a:lstStyle/>
        <a:p>
          <a:endParaRPr lang="fr-FR"/>
        </a:p>
      </dgm:t>
    </dgm:pt>
    <dgm:pt modelId="{9B0A8FE8-9113-46D2-A357-AD70AC6B5A23}">
      <dgm:prSet/>
      <dgm:spPr/>
      <dgm:t>
        <a:bodyPr/>
        <a:lstStyle/>
        <a:p>
          <a:pPr algn="ctr">
            <a:buNone/>
          </a:pPr>
          <a:r>
            <a:rPr lang="fr-FR" dirty="0"/>
            <a:t>Ne renvoient aucun résultat</a:t>
          </a:r>
        </a:p>
      </dgm:t>
    </dgm:pt>
    <dgm:pt modelId="{D1C67C37-0CA3-4FDE-9A02-347C1EDB339D}" type="parTrans" cxnId="{79B90600-B781-439A-BB45-52DEA5843841}">
      <dgm:prSet/>
      <dgm:spPr/>
      <dgm:t>
        <a:bodyPr/>
        <a:lstStyle/>
        <a:p>
          <a:endParaRPr lang="fr-FR"/>
        </a:p>
      </dgm:t>
    </dgm:pt>
    <dgm:pt modelId="{B1EB5EB5-8361-49A4-866B-3716F54F677C}" type="sibTrans" cxnId="{79B90600-B781-439A-BB45-52DEA5843841}">
      <dgm:prSet/>
      <dgm:spPr/>
      <dgm:t>
        <a:bodyPr/>
        <a:lstStyle/>
        <a:p>
          <a:endParaRPr lang="fr-FR"/>
        </a:p>
      </dgm:t>
    </dgm:pt>
    <dgm:pt modelId="{AC687D5D-D82A-43BA-AE1E-E794D6F0128A}">
      <dgm:prSet/>
      <dgm:spPr/>
      <dgm:t>
        <a:bodyPr/>
        <a:lstStyle/>
        <a:p>
          <a:pPr algn="ctr">
            <a:buFont typeface="Wingdings" panose="05000000000000000000" pitchFamily="2" charset="2"/>
            <a:buChar char="Ø"/>
          </a:pPr>
          <a:r>
            <a:rPr lang="fr-FR" dirty="0" err="1"/>
            <a:t>Lazy</a:t>
          </a:r>
          <a:r>
            <a:rPr lang="fr-FR" dirty="0"/>
            <a:t> Evaluation                                                                                                                                .</a:t>
          </a:r>
        </a:p>
      </dgm:t>
    </dgm:pt>
    <dgm:pt modelId="{EF2C1598-47F5-4EE2-B76D-D8FC19440740}" type="parTrans" cxnId="{DB44E854-E8FC-474B-85E2-5D83C15F04FD}">
      <dgm:prSet/>
      <dgm:spPr/>
      <dgm:t>
        <a:bodyPr/>
        <a:lstStyle/>
        <a:p>
          <a:endParaRPr lang="fr-FR"/>
        </a:p>
      </dgm:t>
    </dgm:pt>
    <dgm:pt modelId="{A340020B-1C66-4228-BD2A-12F5AC0CE422}" type="sibTrans" cxnId="{DB44E854-E8FC-474B-85E2-5D83C15F04FD}">
      <dgm:prSet/>
      <dgm:spPr/>
      <dgm:t>
        <a:bodyPr/>
        <a:lstStyle/>
        <a:p>
          <a:endParaRPr lang="fr-FR"/>
        </a:p>
      </dgm:t>
    </dgm:pt>
    <dgm:pt modelId="{00E2AF76-B3D1-48C1-9690-B40CD6226625}">
      <dgm:prSet/>
      <dgm:spPr/>
      <dgm:t>
        <a:bodyPr/>
        <a:lstStyle/>
        <a:p>
          <a:pPr algn="ctr">
            <a:buFont typeface="Wingdings" panose="05000000000000000000" pitchFamily="2" charset="2"/>
            <a:buChar char="Ø"/>
          </a:pPr>
          <a:r>
            <a:rPr lang="fr-FR" dirty="0"/>
            <a:t>Spark n’agira pas sur les transformations tant que nous n’aurons pas appelé une action</a:t>
          </a:r>
        </a:p>
      </dgm:t>
    </dgm:pt>
    <dgm:pt modelId="{1C6D97BA-681F-4A59-BFF6-B96D4C38B441}" type="parTrans" cxnId="{00173D02-CFCD-4B59-A352-6A7BE8307E17}">
      <dgm:prSet/>
      <dgm:spPr/>
      <dgm:t>
        <a:bodyPr/>
        <a:lstStyle/>
        <a:p>
          <a:endParaRPr lang="fr-FR"/>
        </a:p>
      </dgm:t>
    </dgm:pt>
    <dgm:pt modelId="{97E676E0-5F54-4FE3-A999-C8B98402CA72}" type="sibTrans" cxnId="{00173D02-CFCD-4B59-A352-6A7BE8307E17}">
      <dgm:prSet/>
      <dgm:spPr/>
      <dgm:t>
        <a:bodyPr/>
        <a:lstStyle/>
        <a:p>
          <a:endParaRPr lang="fr-FR"/>
        </a:p>
      </dgm:t>
    </dgm:pt>
    <dgm:pt modelId="{FB7810A2-2FC1-4C56-BE4F-F4B96051EF95}" type="pres">
      <dgm:prSet presAssocID="{FFF5CA25-C722-45C7-9E6E-DD5DEA68289D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EA78CDC1-5DB3-4C2C-87F1-F1D57AFBF2BD}" type="pres">
      <dgm:prSet presAssocID="{B47B8157-6559-411E-8327-C882CE09F057}" presName="root" presStyleCnt="0">
        <dgm:presLayoutVars>
          <dgm:chMax/>
          <dgm:chPref val="4"/>
        </dgm:presLayoutVars>
      </dgm:prSet>
      <dgm:spPr/>
    </dgm:pt>
    <dgm:pt modelId="{CBCA0667-E97A-48B6-B0CC-E14134D00934}" type="pres">
      <dgm:prSet presAssocID="{B47B8157-6559-411E-8327-C882CE09F057}" presName="rootComposite" presStyleCnt="0">
        <dgm:presLayoutVars/>
      </dgm:prSet>
      <dgm:spPr/>
    </dgm:pt>
    <dgm:pt modelId="{C79E1D3D-D8D8-43E3-B308-C6CC9B46B0E2}" type="pres">
      <dgm:prSet presAssocID="{B47B8157-6559-411E-8327-C882CE09F057}" presName="rootText" presStyleLbl="node0" presStyleIdx="0" presStyleCnt="1">
        <dgm:presLayoutVars>
          <dgm:chMax/>
          <dgm:chPref val="4"/>
        </dgm:presLayoutVars>
      </dgm:prSet>
      <dgm:spPr/>
    </dgm:pt>
    <dgm:pt modelId="{E9625856-07EB-499A-860F-6D3C6F8F162E}" type="pres">
      <dgm:prSet presAssocID="{B47B8157-6559-411E-8327-C882CE09F057}" presName="childShape" presStyleCnt="0">
        <dgm:presLayoutVars>
          <dgm:chMax val="0"/>
          <dgm:chPref val="0"/>
        </dgm:presLayoutVars>
      </dgm:prSet>
      <dgm:spPr/>
    </dgm:pt>
    <dgm:pt modelId="{DC35BA74-8FF4-4E24-BA6F-2E27F70F5C25}" type="pres">
      <dgm:prSet presAssocID="{093E2380-D0DE-4253-89FE-BF8056EC0287}" presName="childComposite" presStyleCnt="0">
        <dgm:presLayoutVars>
          <dgm:chMax val="0"/>
          <dgm:chPref val="0"/>
        </dgm:presLayoutVars>
      </dgm:prSet>
      <dgm:spPr/>
    </dgm:pt>
    <dgm:pt modelId="{35088C88-D85D-44E4-BF95-16A264C7FC84}" type="pres">
      <dgm:prSet presAssocID="{093E2380-D0DE-4253-89FE-BF8056EC0287}" presName="Image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Évaluation 1 étoile avec un remplissage uni"/>
        </a:ext>
      </dgm:extLst>
    </dgm:pt>
    <dgm:pt modelId="{F87AB6BF-FDCD-4284-9ADA-E27B191B62F6}" type="pres">
      <dgm:prSet presAssocID="{093E2380-D0DE-4253-89FE-BF8056EC0287}" presName="childText" presStyleLbl="lnNode1" presStyleIdx="0" presStyleCnt="3">
        <dgm:presLayoutVars>
          <dgm:chMax val="0"/>
          <dgm:chPref val="0"/>
          <dgm:bulletEnabled val="1"/>
        </dgm:presLayoutVars>
      </dgm:prSet>
      <dgm:spPr/>
    </dgm:pt>
    <dgm:pt modelId="{EC9C7D9A-9DE2-4CBE-B6AC-DE01AFF856A6}" type="pres">
      <dgm:prSet presAssocID="{B8C2500E-D6A1-43D4-8193-050A24959D5E}" presName="childComposite" presStyleCnt="0">
        <dgm:presLayoutVars>
          <dgm:chMax val="0"/>
          <dgm:chPref val="0"/>
        </dgm:presLayoutVars>
      </dgm:prSet>
      <dgm:spPr/>
    </dgm:pt>
    <dgm:pt modelId="{E7F73A1A-73BF-42E8-B220-055E61D6BA56}" type="pres">
      <dgm:prSet presAssocID="{B8C2500E-D6A1-43D4-8193-050A24959D5E}" presName="Image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Étoile d'évaluation avec un remplissage uni"/>
        </a:ext>
      </dgm:extLst>
    </dgm:pt>
    <dgm:pt modelId="{1CF6BACE-4F07-4C75-AE62-2C920F01DB06}" type="pres">
      <dgm:prSet presAssocID="{B8C2500E-D6A1-43D4-8193-050A24959D5E}" presName="childText" presStyleLbl="lnNode1" presStyleIdx="1" presStyleCnt="3">
        <dgm:presLayoutVars>
          <dgm:chMax val="0"/>
          <dgm:chPref val="0"/>
          <dgm:bulletEnabled val="1"/>
        </dgm:presLayoutVars>
      </dgm:prSet>
      <dgm:spPr/>
    </dgm:pt>
    <dgm:pt modelId="{60A64D8C-2501-456F-902E-7D6DC78DEB1F}" type="pres">
      <dgm:prSet presAssocID="{9B0A8FE8-9113-46D2-A357-AD70AC6B5A23}" presName="childComposite" presStyleCnt="0">
        <dgm:presLayoutVars>
          <dgm:chMax val="0"/>
          <dgm:chPref val="0"/>
        </dgm:presLayoutVars>
      </dgm:prSet>
      <dgm:spPr/>
    </dgm:pt>
    <dgm:pt modelId="{4E131467-2AED-40ED-8837-152336D1379E}" type="pres">
      <dgm:prSet presAssocID="{9B0A8FE8-9113-46D2-A357-AD70AC6B5A23}" presName="Image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Évaluation 3 étoiles avec un remplissage uni"/>
        </a:ext>
      </dgm:extLst>
    </dgm:pt>
    <dgm:pt modelId="{2BA5ED1A-6D19-4DDE-A70F-ECAA551FDFD0}" type="pres">
      <dgm:prSet presAssocID="{9B0A8FE8-9113-46D2-A357-AD70AC6B5A23}" presName="childText" presStyleLbl="ln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9B90600-B781-439A-BB45-52DEA5843841}" srcId="{B47B8157-6559-411E-8327-C882CE09F057}" destId="{9B0A8FE8-9113-46D2-A357-AD70AC6B5A23}" srcOrd="2" destOrd="0" parTransId="{D1C67C37-0CA3-4FDE-9A02-347C1EDB339D}" sibTransId="{B1EB5EB5-8361-49A4-866B-3716F54F677C}"/>
    <dgm:cxn modelId="{00173D02-CFCD-4B59-A352-6A7BE8307E17}" srcId="{9B0A8FE8-9113-46D2-A357-AD70AC6B5A23}" destId="{00E2AF76-B3D1-48C1-9690-B40CD6226625}" srcOrd="1" destOrd="0" parTransId="{1C6D97BA-681F-4A59-BFF6-B96D4C38B441}" sibTransId="{97E676E0-5F54-4FE3-A999-C8B98402CA72}"/>
    <dgm:cxn modelId="{1D28650A-7C5B-404F-BA45-B7B3F62593B5}" type="presOf" srcId="{9B0A8FE8-9113-46D2-A357-AD70AC6B5A23}" destId="{2BA5ED1A-6D19-4DDE-A70F-ECAA551FDFD0}" srcOrd="0" destOrd="0" presId="urn:microsoft.com/office/officeart/2008/layout/PictureAccentList"/>
    <dgm:cxn modelId="{5C53C40A-F483-42C5-9D7A-099CB4E92B08}" type="presOf" srcId="{AC687D5D-D82A-43BA-AE1E-E794D6F0128A}" destId="{2BA5ED1A-6D19-4DDE-A70F-ECAA551FDFD0}" srcOrd="0" destOrd="1" presId="urn:microsoft.com/office/officeart/2008/layout/PictureAccentList"/>
    <dgm:cxn modelId="{E2201B5D-3130-48CC-B653-AD7FEEE48542}" type="presOf" srcId="{B47B8157-6559-411E-8327-C882CE09F057}" destId="{C79E1D3D-D8D8-43E3-B308-C6CC9B46B0E2}" srcOrd="0" destOrd="0" presId="urn:microsoft.com/office/officeart/2008/layout/PictureAccentList"/>
    <dgm:cxn modelId="{96C45167-69F6-4DD7-B107-05ACB058551C}" type="presOf" srcId="{00E2AF76-B3D1-48C1-9690-B40CD6226625}" destId="{2BA5ED1A-6D19-4DDE-A70F-ECAA551FDFD0}" srcOrd="0" destOrd="2" presId="urn:microsoft.com/office/officeart/2008/layout/PictureAccentList"/>
    <dgm:cxn modelId="{DB44E854-E8FC-474B-85E2-5D83C15F04FD}" srcId="{9B0A8FE8-9113-46D2-A357-AD70AC6B5A23}" destId="{AC687D5D-D82A-43BA-AE1E-E794D6F0128A}" srcOrd="0" destOrd="0" parTransId="{EF2C1598-47F5-4EE2-B76D-D8FC19440740}" sibTransId="{A340020B-1C66-4228-BD2A-12F5AC0CE422}"/>
    <dgm:cxn modelId="{C386F687-5586-4C26-9AB5-9A3EC8A50BA1}" srcId="{FFF5CA25-C722-45C7-9E6E-DD5DEA68289D}" destId="{B47B8157-6559-411E-8327-C882CE09F057}" srcOrd="0" destOrd="0" parTransId="{076A6EA5-28C3-4985-9061-5020BF1C6399}" sibTransId="{26906B4D-820C-4B60-9DB6-66843AE1DC44}"/>
    <dgm:cxn modelId="{3FBC678A-A1C5-4357-B932-DB5907E2CC14}" type="presOf" srcId="{B8C2500E-D6A1-43D4-8193-050A24959D5E}" destId="{1CF6BACE-4F07-4C75-AE62-2C920F01DB06}" srcOrd="0" destOrd="0" presId="urn:microsoft.com/office/officeart/2008/layout/PictureAccentList"/>
    <dgm:cxn modelId="{402F7694-B64B-4858-A94A-6BFD095036D4}" type="presOf" srcId="{FFF5CA25-C722-45C7-9E6E-DD5DEA68289D}" destId="{FB7810A2-2FC1-4C56-BE4F-F4B96051EF95}" srcOrd="0" destOrd="0" presId="urn:microsoft.com/office/officeart/2008/layout/PictureAccentList"/>
    <dgm:cxn modelId="{5BA885DA-CA24-413A-9850-2E2AAF3D97A2}" srcId="{B47B8157-6559-411E-8327-C882CE09F057}" destId="{093E2380-D0DE-4253-89FE-BF8056EC0287}" srcOrd="0" destOrd="0" parTransId="{210C7CB5-A3FF-46ED-B61E-686E9B25F00D}" sibTransId="{806F9535-DED0-407C-9E6A-FDF91C668790}"/>
    <dgm:cxn modelId="{D84F5BE8-1FD5-4165-BF88-4A84BC490967}" type="presOf" srcId="{093E2380-D0DE-4253-89FE-BF8056EC0287}" destId="{F87AB6BF-FDCD-4284-9ADA-E27B191B62F6}" srcOrd="0" destOrd="0" presId="urn:microsoft.com/office/officeart/2008/layout/PictureAccentList"/>
    <dgm:cxn modelId="{E8F154EC-BB82-4714-961E-A1998443924D}" srcId="{B47B8157-6559-411E-8327-C882CE09F057}" destId="{B8C2500E-D6A1-43D4-8193-050A24959D5E}" srcOrd="1" destOrd="0" parTransId="{997F0911-4057-4475-AEBF-F5F72074663A}" sibTransId="{595CD98D-08B5-41E8-81BC-1BCC276A8C75}"/>
    <dgm:cxn modelId="{ECBE4492-C2C9-455A-86ED-14F528A9CA1E}" type="presParOf" srcId="{FB7810A2-2FC1-4C56-BE4F-F4B96051EF95}" destId="{EA78CDC1-5DB3-4C2C-87F1-F1D57AFBF2BD}" srcOrd="0" destOrd="0" presId="urn:microsoft.com/office/officeart/2008/layout/PictureAccentList"/>
    <dgm:cxn modelId="{89E1F99F-C34A-4EA8-B107-AA6923CB4DC9}" type="presParOf" srcId="{EA78CDC1-5DB3-4C2C-87F1-F1D57AFBF2BD}" destId="{CBCA0667-E97A-48B6-B0CC-E14134D00934}" srcOrd="0" destOrd="0" presId="urn:microsoft.com/office/officeart/2008/layout/PictureAccentList"/>
    <dgm:cxn modelId="{58D80074-610D-491B-BA8D-54B076456EC6}" type="presParOf" srcId="{CBCA0667-E97A-48B6-B0CC-E14134D00934}" destId="{C79E1D3D-D8D8-43E3-B308-C6CC9B46B0E2}" srcOrd="0" destOrd="0" presId="urn:microsoft.com/office/officeart/2008/layout/PictureAccentList"/>
    <dgm:cxn modelId="{5B24913C-B19A-4CB6-9D40-EB5D03A65410}" type="presParOf" srcId="{EA78CDC1-5DB3-4C2C-87F1-F1D57AFBF2BD}" destId="{E9625856-07EB-499A-860F-6D3C6F8F162E}" srcOrd="1" destOrd="0" presId="urn:microsoft.com/office/officeart/2008/layout/PictureAccentList"/>
    <dgm:cxn modelId="{74A24F86-D3A9-4E55-A754-106735D0262D}" type="presParOf" srcId="{E9625856-07EB-499A-860F-6D3C6F8F162E}" destId="{DC35BA74-8FF4-4E24-BA6F-2E27F70F5C25}" srcOrd="0" destOrd="0" presId="urn:microsoft.com/office/officeart/2008/layout/PictureAccentList"/>
    <dgm:cxn modelId="{6C8143DE-7535-41AB-A78A-DD1ED0AF5A4C}" type="presParOf" srcId="{DC35BA74-8FF4-4E24-BA6F-2E27F70F5C25}" destId="{35088C88-D85D-44E4-BF95-16A264C7FC84}" srcOrd="0" destOrd="0" presId="urn:microsoft.com/office/officeart/2008/layout/PictureAccentList"/>
    <dgm:cxn modelId="{64F7A85B-3C3B-4322-875F-8C6B90AB212F}" type="presParOf" srcId="{DC35BA74-8FF4-4E24-BA6F-2E27F70F5C25}" destId="{F87AB6BF-FDCD-4284-9ADA-E27B191B62F6}" srcOrd="1" destOrd="0" presId="urn:microsoft.com/office/officeart/2008/layout/PictureAccentList"/>
    <dgm:cxn modelId="{43188925-9DE6-43BD-8A8B-52F6FCACAFFF}" type="presParOf" srcId="{E9625856-07EB-499A-860F-6D3C6F8F162E}" destId="{EC9C7D9A-9DE2-4CBE-B6AC-DE01AFF856A6}" srcOrd="1" destOrd="0" presId="urn:microsoft.com/office/officeart/2008/layout/PictureAccentList"/>
    <dgm:cxn modelId="{9BDE9F47-0269-42AA-9625-74A06D8379CE}" type="presParOf" srcId="{EC9C7D9A-9DE2-4CBE-B6AC-DE01AFF856A6}" destId="{E7F73A1A-73BF-42E8-B220-055E61D6BA56}" srcOrd="0" destOrd="0" presId="urn:microsoft.com/office/officeart/2008/layout/PictureAccentList"/>
    <dgm:cxn modelId="{4274927B-1544-4823-AA07-C81215F1623A}" type="presParOf" srcId="{EC9C7D9A-9DE2-4CBE-B6AC-DE01AFF856A6}" destId="{1CF6BACE-4F07-4C75-AE62-2C920F01DB06}" srcOrd="1" destOrd="0" presId="urn:microsoft.com/office/officeart/2008/layout/PictureAccentList"/>
    <dgm:cxn modelId="{9C9DC15D-8BB2-4E05-B652-0130006B6F11}" type="presParOf" srcId="{E9625856-07EB-499A-860F-6D3C6F8F162E}" destId="{60A64D8C-2501-456F-902E-7D6DC78DEB1F}" srcOrd="2" destOrd="0" presId="urn:microsoft.com/office/officeart/2008/layout/PictureAccentList"/>
    <dgm:cxn modelId="{9CC7C079-45E3-445F-BAEF-B364579395D9}" type="presParOf" srcId="{60A64D8C-2501-456F-902E-7D6DC78DEB1F}" destId="{4E131467-2AED-40ED-8837-152336D1379E}" srcOrd="0" destOrd="0" presId="urn:microsoft.com/office/officeart/2008/layout/PictureAccentList"/>
    <dgm:cxn modelId="{73562F7A-F72C-4AC8-A2FC-0C2E7C345608}" type="presParOf" srcId="{60A64D8C-2501-456F-902E-7D6DC78DEB1F}" destId="{2BA5ED1A-6D19-4DDE-A70F-ECAA551FDFD0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B3362F1-C0DB-4D8E-990B-F541EFA4B619}" type="doc">
      <dgm:prSet loTypeId="urn:microsoft.com/office/officeart/2005/8/layout/lProcess3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fr-FR"/>
        </a:p>
      </dgm:t>
    </dgm:pt>
    <dgm:pt modelId="{A15A9CF3-B0D6-481B-9AA9-7CB73459177D}">
      <dgm:prSet custT="1"/>
      <dgm:spPr/>
      <dgm:t>
        <a:bodyPr/>
        <a:lstStyle/>
        <a:p>
          <a:r>
            <a:rPr lang="fr-FR" sz="4800" dirty="0"/>
            <a:t>Actions</a:t>
          </a:r>
        </a:p>
      </dgm:t>
    </dgm:pt>
    <dgm:pt modelId="{932D18DD-3B4C-4A96-BBCA-8613FDDCFC32}" type="parTrans" cxnId="{CE72C8DD-14F0-45BC-931F-6261FC05D128}">
      <dgm:prSet/>
      <dgm:spPr/>
      <dgm:t>
        <a:bodyPr/>
        <a:lstStyle/>
        <a:p>
          <a:endParaRPr lang="fr-FR"/>
        </a:p>
      </dgm:t>
    </dgm:pt>
    <dgm:pt modelId="{5D965F20-FE41-4C1D-8864-77B305E13717}" type="sibTrans" cxnId="{CE72C8DD-14F0-45BC-931F-6261FC05D128}">
      <dgm:prSet/>
      <dgm:spPr/>
      <dgm:t>
        <a:bodyPr/>
        <a:lstStyle/>
        <a:p>
          <a:endParaRPr lang="fr-FR"/>
        </a:p>
      </dgm:t>
    </dgm:pt>
    <dgm:pt modelId="{FFD989CD-8888-43C8-8B53-A98F538807B5}">
      <dgm:prSet/>
      <dgm:spPr/>
      <dgm:t>
        <a:bodyPr/>
        <a:lstStyle/>
        <a:p>
          <a:r>
            <a:rPr lang="fr-FR"/>
            <a:t>Permet de déclencher un calcul</a:t>
          </a:r>
        </a:p>
      </dgm:t>
    </dgm:pt>
    <dgm:pt modelId="{DE685BB6-869D-405B-A9E1-1D9AF582FE4E}" type="parTrans" cxnId="{41C57D64-6600-423F-A698-9248115434B6}">
      <dgm:prSet/>
      <dgm:spPr/>
      <dgm:t>
        <a:bodyPr/>
        <a:lstStyle/>
        <a:p>
          <a:endParaRPr lang="fr-FR"/>
        </a:p>
      </dgm:t>
    </dgm:pt>
    <dgm:pt modelId="{3E417C28-F8CB-4546-9334-E3F06E602B5E}" type="sibTrans" cxnId="{41C57D64-6600-423F-A698-9248115434B6}">
      <dgm:prSet/>
      <dgm:spPr/>
      <dgm:t>
        <a:bodyPr/>
        <a:lstStyle/>
        <a:p>
          <a:endParaRPr lang="fr-FR"/>
        </a:p>
      </dgm:t>
    </dgm:pt>
    <dgm:pt modelId="{222ADB85-690A-48DD-A0E5-47DC3255A1B7}">
      <dgm:prSet/>
      <dgm:spPr/>
      <dgm:t>
        <a:bodyPr/>
        <a:lstStyle/>
        <a:p>
          <a:r>
            <a:rPr lang="fr-FR"/>
            <a:t>Demande à Spark de calculer un résultat à partir d’une série de transformations</a:t>
          </a:r>
        </a:p>
      </dgm:t>
    </dgm:pt>
    <dgm:pt modelId="{04631116-3D2E-474A-A567-65AF7A4BF9E8}" type="parTrans" cxnId="{80234CC9-64EF-48E0-AA12-210E44BE9695}">
      <dgm:prSet/>
      <dgm:spPr/>
      <dgm:t>
        <a:bodyPr/>
        <a:lstStyle/>
        <a:p>
          <a:endParaRPr lang="fr-FR"/>
        </a:p>
      </dgm:t>
    </dgm:pt>
    <dgm:pt modelId="{98DF5422-BCFE-4678-9ECD-9C93E81FEF2B}" type="sibTrans" cxnId="{80234CC9-64EF-48E0-AA12-210E44BE9695}">
      <dgm:prSet/>
      <dgm:spPr/>
      <dgm:t>
        <a:bodyPr/>
        <a:lstStyle/>
        <a:p>
          <a:endParaRPr lang="fr-FR"/>
        </a:p>
      </dgm:t>
    </dgm:pt>
    <dgm:pt modelId="{D23678BD-010F-4E20-AF30-3D5641360805}" type="pres">
      <dgm:prSet presAssocID="{1B3362F1-C0DB-4D8E-990B-F541EFA4B619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A6C11AB-CF7B-49CE-BA09-E9AC22715F99}" type="pres">
      <dgm:prSet presAssocID="{A15A9CF3-B0D6-481B-9AA9-7CB73459177D}" presName="horFlow" presStyleCnt="0"/>
      <dgm:spPr/>
    </dgm:pt>
    <dgm:pt modelId="{C71E3946-FC82-4B14-8112-A8ACC79328EE}" type="pres">
      <dgm:prSet presAssocID="{A15A9CF3-B0D6-481B-9AA9-7CB73459177D}" presName="bigChev" presStyleLbl="node1" presStyleIdx="0" presStyleCnt="1"/>
      <dgm:spPr/>
    </dgm:pt>
    <dgm:pt modelId="{D20F5B84-BB5B-46A3-B29F-AE88B38DB081}" type="pres">
      <dgm:prSet presAssocID="{DE685BB6-869D-405B-A9E1-1D9AF582FE4E}" presName="parTrans" presStyleCnt="0"/>
      <dgm:spPr/>
    </dgm:pt>
    <dgm:pt modelId="{B2A7214B-254F-42E4-A6E2-C208B9087C9D}" type="pres">
      <dgm:prSet presAssocID="{FFD989CD-8888-43C8-8B53-A98F538807B5}" presName="node" presStyleLbl="alignAccFollowNode1" presStyleIdx="0" presStyleCnt="2">
        <dgm:presLayoutVars>
          <dgm:bulletEnabled val="1"/>
        </dgm:presLayoutVars>
      </dgm:prSet>
      <dgm:spPr/>
    </dgm:pt>
    <dgm:pt modelId="{6AC8011C-1CC1-4898-B95C-83107E4EA05C}" type="pres">
      <dgm:prSet presAssocID="{3E417C28-F8CB-4546-9334-E3F06E602B5E}" presName="sibTrans" presStyleCnt="0"/>
      <dgm:spPr/>
    </dgm:pt>
    <dgm:pt modelId="{A714B0E2-F660-4AF9-BD1B-86AD4DA077FA}" type="pres">
      <dgm:prSet presAssocID="{222ADB85-690A-48DD-A0E5-47DC3255A1B7}" presName="node" presStyleLbl="alignAccFollowNode1" presStyleIdx="1" presStyleCnt="2">
        <dgm:presLayoutVars>
          <dgm:bulletEnabled val="1"/>
        </dgm:presLayoutVars>
      </dgm:prSet>
      <dgm:spPr/>
    </dgm:pt>
  </dgm:ptLst>
  <dgm:cxnLst>
    <dgm:cxn modelId="{44246E20-6871-4B6E-8FC1-E324B5CF488E}" type="presOf" srcId="{A15A9CF3-B0D6-481B-9AA9-7CB73459177D}" destId="{C71E3946-FC82-4B14-8112-A8ACC79328EE}" srcOrd="0" destOrd="0" presId="urn:microsoft.com/office/officeart/2005/8/layout/lProcess3"/>
    <dgm:cxn modelId="{9527CF2B-FECC-4E36-AF4A-32FD4CDE7FFA}" type="presOf" srcId="{FFD989CD-8888-43C8-8B53-A98F538807B5}" destId="{B2A7214B-254F-42E4-A6E2-C208B9087C9D}" srcOrd="0" destOrd="0" presId="urn:microsoft.com/office/officeart/2005/8/layout/lProcess3"/>
    <dgm:cxn modelId="{5A72F63A-CF63-4D4B-AF7D-0D1375605EF5}" type="presOf" srcId="{1B3362F1-C0DB-4D8E-990B-F541EFA4B619}" destId="{D23678BD-010F-4E20-AF30-3D5641360805}" srcOrd="0" destOrd="0" presId="urn:microsoft.com/office/officeart/2005/8/layout/lProcess3"/>
    <dgm:cxn modelId="{41C57D64-6600-423F-A698-9248115434B6}" srcId="{A15A9CF3-B0D6-481B-9AA9-7CB73459177D}" destId="{FFD989CD-8888-43C8-8B53-A98F538807B5}" srcOrd="0" destOrd="0" parTransId="{DE685BB6-869D-405B-A9E1-1D9AF582FE4E}" sibTransId="{3E417C28-F8CB-4546-9334-E3F06E602B5E}"/>
    <dgm:cxn modelId="{80234CC9-64EF-48E0-AA12-210E44BE9695}" srcId="{A15A9CF3-B0D6-481B-9AA9-7CB73459177D}" destId="{222ADB85-690A-48DD-A0E5-47DC3255A1B7}" srcOrd="1" destOrd="0" parTransId="{04631116-3D2E-474A-A567-65AF7A4BF9E8}" sibTransId="{98DF5422-BCFE-4678-9ECD-9C93E81FEF2B}"/>
    <dgm:cxn modelId="{CE72C8DD-14F0-45BC-931F-6261FC05D128}" srcId="{1B3362F1-C0DB-4D8E-990B-F541EFA4B619}" destId="{A15A9CF3-B0D6-481B-9AA9-7CB73459177D}" srcOrd="0" destOrd="0" parTransId="{932D18DD-3B4C-4A96-BBCA-8613FDDCFC32}" sibTransId="{5D965F20-FE41-4C1D-8864-77B305E13717}"/>
    <dgm:cxn modelId="{125862FF-BB73-4A55-B522-71A2219B94B8}" type="presOf" srcId="{222ADB85-690A-48DD-A0E5-47DC3255A1B7}" destId="{A714B0E2-F660-4AF9-BD1B-86AD4DA077FA}" srcOrd="0" destOrd="0" presId="urn:microsoft.com/office/officeart/2005/8/layout/lProcess3"/>
    <dgm:cxn modelId="{47F9BFB2-ED60-4A6A-AD87-558FDD4A34A1}" type="presParOf" srcId="{D23678BD-010F-4E20-AF30-3D5641360805}" destId="{5A6C11AB-CF7B-49CE-BA09-E9AC22715F99}" srcOrd="0" destOrd="0" presId="urn:microsoft.com/office/officeart/2005/8/layout/lProcess3"/>
    <dgm:cxn modelId="{BFC4259B-37A7-4386-890E-6428375A43E4}" type="presParOf" srcId="{5A6C11AB-CF7B-49CE-BA09-E9AC22715F99}" destId="{C71E3946-FC82-4B14-8112-A8ACC79328EE}" srcOrd="0" destOrd="0" presId="urn:microsoft.com/office/officeart/2005/8/layout/lProcess3"/>
    <dgm:cxn modelId="{0DCE093C-0714-4683-830E-8D9F21716983}" type="presParOf" srcId="{5A6C11AB-CF7B-49CE-BA09-E9AC22715F99}" destId="{D20F5B84-BB5B-46A3-B29F-AE88B38DB081}" srcOrd="1" destOrd="0" presId="urn:microsoft.com/office/officeart/2005/8/layout/lProcess3"/>
    <dgm:cxn modelId="{67B09FE1-51C0-46CC-BCFA-6ADAB58F6147}" type="presParOf" srcId="{5A6C11AB-CF7B-49CE-BA09-E9AC22715F99}" destId="{B2A7214B-254F-42E4-A6E2-C208B9087C9D}" srcOrd="2" destOrd="0" presId="urn:microsoft.com/office/officeart/2005/8/layout/lProcess3"/>
    <dgm:cxn modelId="{723D86D5-3037-49DB-B592-3C1963D9C7A3}" type="presParOf" srcId="{5A6C11AB-CF7B-49CE-BA09-E9AC22715F99}" destId="{6AC8011C-1CC1-4898-B95C-83107E4EA05C}" srcOrd="3" destOrd="0" presId="urn:microsoft.com/office/officeart/2005/8/layout/lProcess3"/>
    <dgm:cxn modelId="{E4EA2619-7CED-474D-8023-ABECD557F868}" type="presParOf" srcId="{5A6C11AB-CF7B-49CE-BA09-E9AC22715F99}" destId="{A714B0E2-F660-4AF9-BD1B-86AD4DA077FA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F5E23A1-CA0C-4EA2-B239-E9599679F391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fr-FR"/>
        </a:p>
      </dgm:t>
    </dgm:pt>
    <dgm:pt modelId="{0D506DC6-F17B-4C9D-A118-82B96375E6F1}">
      <dgm:prSet custT="1"/>
      <dgm:spPr/>
      <dgm:t>
        <a:bodyPr/>
        <a:lstStyle/>
        <a:p>
          <a:pPr algn="ctr">
            <a:buNone/>
          </a:pPr>
          <a:r>
            <a:rPr lang="fr-FR" sz="2400" dirty="0"/>
            <a:t>Calcul distribué</a:t>
          </a:r>
        </a:p>
      </dgm:t>
    </dgm:pt>
    <dgm:pt modelId="{DA6257C7-0CAE-401E-80F8-36690A882A2C}" type="parTrans" cxnId="{4C463FE2-757A-409B-96DD-63E13C4FD290}">
      <dgm:prSet/>
      <dgm:spPr/>
      <dgm:t>
        <a:bodyPr/>
        <a:lstStyle/>
        <a:p>
          <a:endParaRPr lang="fr-FR"/>
        </a:p>
      </dgm:t>
    </dgm:pt>
    <dgm:pt modelId="{A88AAB13-B186-4767-9C2D-DE17D6D054DE}" type="sibTrans" cxnId="{4C463FE2-757A-409B-96DD-63E13C4FD290}">
      <dgm:prSet/>
      <dgm:spPr/>
      <dgm:t>
        <a:bodyPr/>
        <a:lstStyle/>
        <a:p>
          <a:endParaRPr lang="fr-FR"/>
        </a:p>
      </dgm:t>
    </dgm:pt>
    <dgm:pt modelId="{7E5F32DD-1DED-43FB-B55C-9E3A7F03D42C}">
      <dgm:prSet custT="1"/>
      <dgm:spPr/>
      <dgm:t>
        <a:bodyPr/>
        <a:lstStyle/>
        <a:p>
          <a:pPr algn="l">
            <a:buFont typeface="Wingdings" panose="05000000000000000000" pitchFamily="2" charset="2"/>
            <a:buChar char="Ø"/>
          </a:pPr>
          <a:r>
            <a:rPr lang="fr-FR" sz="2000" dirty="0"/>
            <a:t>Spark</a:t>
          </a:r>
        </a:p>
      </dgm:t>
    </dgm:pt>
    <dgm:pt modelId="{F77FA9B9-6435-4AAC-B576-B443538F414A}" type="parTrans" cxnId="{D32C7A32-0ED7-4E2F-83B2-09337FA8A9CE}">
      <dgm:prSet/>
      <dgm:spPr/>
      <dgm:t>
        <a:bodyPr/>
        <a:lstStyle/>
        <a:p>
          <a:endParaRPr lang="fr-FR"/>
        </a:p>
      </dgm:t>
    </dgm:pt>
    <dgm:pt modelId="{87C4A7CD-C372-4EB8-A1ED-315B18C2CF18}" type="sibTrans" cxnId="{D32C7A32-0ED7-4E2F-83B2-09337FA8A9CE}">
      <dgm:prSet/>
      <dgm:spPr/>
      <dgm:t>
        <a:bodyPr/>
        <a:lstStyle/>
        <a:p>
          <a:endParaRPr lang="fr-FR"/>
        </a:p>
      </dgm:t>
    </dgm:pt>
    <dgm:pt modelId="{380F1614-21C6-44E1-80C9-43013C068B32}">
      <dgm:prSet custT="1"/>
      <dgm:spPr/>
      <dgm:t>
        <a:bodyPr/>
        <a:lstStyle/>
        <a:p>
          <a:pPr algn="l">
            <a:buFont typeface="Wingdings" panose="05000000000000000000" pitchFamily="2" charset="2"/>
            <a:buChar char="Ø"/>
          </a:pPr>
          <a:r>
            <a:rPr lang="fr-FR" sz="2000" dirty="0" err="1"/>
            <a:t>PySpark</a:t>
          </a:r>
          <a:endParaRPr lang="fr-FR" sz="2000" dirty="0"/>
        </a:p>
      </dgm:t>
    </dgm:pt>
    <dgm:pt modelId="{D7247645-D802-41BD-AD4E-A84E4E96044A}" type="parTrans" cxnId="{E624613B-BE35-466B-AE49-895F91FB418C}">
      <dgm:prSet/>
      <dgm:spPr/>
      <dgm:t>
        <a:bodyPr/>
        <a:lstStyle/>
        <a:p>
          <a:endParaRPr lang="fr-FR"/>
        </a:p>
      </dgm:t>
    </dgm:pt>
    <dgm:pt modelId="{C44749DC-9DA3-438A-AAFF-D4742DEB1D81}" type="sibTrans" cxnId="{E624613B-BE35-466B-AE49-895F91FB418C}">
      <dgm:prSet/>
      <dgm:spPr/>
      <dgm:t>
        <a:bodyPr/>
        <a:lstStyle/>
        <a:p>
          <a:endParaRPr lang="fr-FR"/>
        </a:p>
      </dgm:t>
    </dgm:pt>
    <dgm:pt modelId="{5A7437FB-0AA8-4A7A-9758-D117DACF79CC}">
      <dgm:prSet custT="1"/>
      <dgm:spPr/>
      <dgm:t>
        <a:bodyPr/>
        <a:lstStyle/>
        <a:p>
          <a:pPr algn="ctr">
            <a:buNone/>
          </a:pPr>
          <a:r>
            <a:rPr lang="fr-FR" sz="1800" dirty="0"/>
            <a:t>Traitement des images et réduction de dimension</a:t>
          </a:r>
        </a:p>
      </dgm:t>
    </dgm:pt>
    <dgm:pt modelId="{4DF53B1E-CBB4-497B-B460-051F9FBBCE2F}" type="parTrans" cxnId="{CF7924EF-ABE3-440F-9297-6689D2B3558E}">
      <dgm:prSet/>
      <dgm:spPr/>
      <dgm:t>
        <a:bodyPr/>
        <a:lstStyle/>
        <a:p>
          <a:endParaRPr lang="fr-FR"/>
        </a:p>
      </dgm:t>
    </dgm:pt>
    <dgm:pt modelId="{459B4D9B-6CED-436B-B492-F51BAF688A8C}" type="sibTrans" cxnId="{CF7924EF-ABE3-440F-9297-6689D2B3558E}">
      <dgm:prSet/>
      <dgm:spPr/>
      <dgm:t>
        <a:bodyPr/>
        <a:lstStyle/>
        <a:p>
          <a:endParaRPr lang="fr-FR"/>
        </a:p>
      </dgm:t>
    </dgm:pt>
    <dgm:pt modelId="{43857649-5D0B-460B-AA8E-4BB90263C6E3}">
      <dgm:prSet custT="1"/>
      <dgm:spPr/>
      <dgm:t>
        <a:bodyPr/>
        <a:lstStyle/>
        <a:p>
          <a:pPr algn="l"/>
          <a:r>
            <a:rPr lang="fr-FR" sz="1400" dirty="0"/>
            <a:t>Transfert Learning</a:t>
          </a:r>
        </a:p>
      </dgm:t>
    </dgm:pt>
    <dgm:pt modelId="{E45B390E-603D-473B-9C13-8C9988A62DA8}" type="parTrans" cxnId="{19476884-A683-4AC6-979A-AEE3414AE7F2}">
      <dgm:prSet/>
      <dgm:spPr/>
      <dgm:t>
        <a:bodyPr/>
        <a:lstStyle/>
        <a:p>
          <a:endParaRPr lang="fr-FR"/>
        </a:p>
      </dgm:t>
    </dgm:pt>
    <dgm:pt modelId="{FCD5CB86-AC6D-4ACF-BEA9-400012F9F33F}" type="sibTrans" cxnId="{19476884-A683-4AC6-979A-AEE3414AE7F2}">
      <dgm:prSet/>
      <dgm:spPr/>
      <dgm:t>
        <a:bodyPr/>
        <a:lstStyle/>
        <a:p>
          <a:endParaRPr lang="fr-FR"/>
        </a:p>
      </dgm:t>
    </dgm:pt>
    <dgm:pt modelId="{997E4A38-F8E5-4FAC-BE8E-551F34274068}">
      <dgm:prSet/>
      <dgm:spPr/>
      <dgm:t>
        <a:bodyPr/>
        <a:lstStyle/>
        <a:p>
          <a:pPr algn="l">
            <a:buFontTx/>
            <a:buNone/>
          </a:pPr>
          <a:r>
            <a:rPr lang="fr-FR" sz="1200" dirty="0"/>
            <a:t>Utilisation de </a:t>
          </a:r>
          <a:r>
            <a:rPr lang="fr-FR" sz="1200" b="1" dirty="0"/>
            <a:t>MobileNetV2</a:t>
          </a:r>
        </a:p>
      </dgm:t>
    </dgm:pt>
    <dgm:pt modelId="{59C1247B-F6D2-44AA-8A93-FA7CF76954DF}" type="parTrans" cxnId="{69B1B8DA-B59E-480B-9A2B-A96960152611}">
      <dgm:prSet/>
      <dgm:spPr/>
      <dgm:t>
        <a:bodyPr/>
        <a:lstStyle/>
        <a:p>
          <a:endParaRPr lang="fr-FR"/>
        </a:p>
      </dgm:t>
    </dgm:pt>
    <dgm:pt modelId="{AA9A5A4D-942A-4719-91A7-D74E006D309D}" type="sibTrans" cxnId="{69B1B8DA-B59E-480B-9A2B-A96960152611}">
      <dgm:prSet/>
      <dgm:spPr/>
      <dgm:t>
        <a:bodyPr/>
        <a:lstStyle/>
        <a:p>
          <a:endParaRPr lang="fr-FR"/>
        </a:p>
      </dgm:t>
    </dgm:pt>
    <dgm:pt modelId="{E63BAA13-EA69-4256-9E58-7CF2201C11F4}">
      <dgm:prSet/>
      <dgm:spPr/>
      <dgm:t>
        <a:bodyPr/>
        <a:lstStyle/>
        <a:p>
          <a:pPr algn="l">
            <a:buFont typeface="Wingdings" panose="05000000000000000000" pitchFamily="2" charset="2"/>
            <a:buChar char="Ø"/>
          </a:pPr>
          <a:r>
            <a:rPr lang="fr-FR" sz="1200" dirty="0"/>
            <a:t>Rapide</a:t>
          </a:r>
        </a:p>
      </dgm:t>
    </dgm:pt>
    <dgm:pt modelId="{2F49C199-1F0B-4203-B653-FB472D9CF75F}" type="parTrans" cxnId="{8F7975D4-894A-4D51-AC92-02DDC08118B8}">
      <dgm:prSet/>
      <dgm:spPr/>
      <dgm:t>
        <a:bodyPr/>
        <a:lstStyle/>
        <a:p>
          <a:endParaRPr lang="fr-FR"/>
        </a:p>
      </dgm:t>
    </dgm:pt>
    <dgm:pt modelId="{24C05E1F-F63D-4593-BD8A-4E1B36D24213}" type="sibTrans" cxnId="{8F7975D4-894A-4D51-AC92-02DDC08118B8}">
      <dgm:prSet/>
      <dgm:spPr/>
      <dgm:t>
        <a:bodyPr/>
        <a:lstStyle/>
        <a:p>
          <a:endParaRPr lang="fr-FR"/>
        </a:p>
      </dgm:t>
    </dgm:pt>
    <dgm:pt modelId="{FDAE7CCB-BC20-4939-A6E7-BCFB4366B979}">
      <dgm:prSet/>
      <dgm:spPr/>
      <dgm:t>
        <a:bodyPr/>
        <a:lstStyle/>
        <a:p>
          <a:pPr algn="l">
            <a:buFont typeface="Wingdings" panose="05000000000000000000" pitchFamily="2" charset="2"/>
            <a:buChar char="Ø"/>
          </a:pPr>
          <a:r>
            <a:rPr lang="fr-FR" sz="1200" dirty="0"/>
            <a:t>Adapté au gros volumes de données</a:t>
          </a:r>
        </a:p>
      </dgm:t>
    </dgm:pt>
    <dgm:pt modelId="{8426FBCD-84A1-4529-A44E-47668BF753EF}" type="parTrans" cxnId="{82226B7D-B9C3-4A79-9709-9E02555991AA}">
      <dgm:prSet/>
      <dgm:spPr/>
      <dgm:t>
        <a:bodyPr/>
        <a:lstStyle/>
        <a:p>
          <a:endParaRPr lang="fr-FR"/>
        </a:p>
      </dgm:t>
    </dgm:pt>
    <dgm:pt modelId="{E3D48924-4D08-4184-9945-55A590BE686D}" type="sibTrans" cxnId="{82226B7D-B9C3-4A79-9709-9E02555991AA}">
      <dgm:prSet/>
      <dgm:spPr/>
      <dgm:t>
        <a:bodyPr/>
        <a:lstStyle/>
        <a:p>
          <a:endParaRPr lang="fr-FR"/>
        </a:p>
      </dgm:t>
    </dgm:pt>
    <dgm:pt modelId="{2F8B349E-782A-44A9-A256-E50ABFDB5BAD}">
      <dgm:prSet/>
      <dgm:spPr/>
      <dgm:t>
        <a:bodyPr/>
        <a:lstStyle/>
        <a:p>
          <a:pPr algn="l">
            <a:buFont typeface="Wingdings" panose="05000000000000000000" pitchFamily="2" charset="2"/>
            <a:buChar char="Ø"/>
          </a:pPr>
          <a:r>
            <a:rPr lang="fr-FR" sz="1200" dirty="0"/>
            <a:t>Faible dimensionnalité du vecteur en sortie: (1,1,1280)</a:t>
          </a:r>
        </a:p>
      </dgm:t>
    </dgm:pt>
    <dgm:pt modelId="{57249257-3C7D-4B6A-97C5-22B6752FE358}" type="parTrans" cxnId="{20B33719-A6AA-49E1-AE7A-B46DE5A81E55}">
      <dgm:prSet/>
      <dgm:spPr/>
      <dgm:t>
        <a:bodyPr/>
        <a:lstStyle/>
        <a:p>
          <a:endParaRPr lang="fr-FR"/>
        </a:p>
      </dgm:t>
    </dgm:pt>
    <dgm:pt modelId="{6D3F858D-D0CC-4797-B46C-E5E67F205E5D}" type="sibTrans" cxnId="{20B33719-A6AA-49E1-AE7A-B46DE5A81E55}">
      <dgm:prSet/>
      <dgm:spPr/>
      <dgm:t>
        <a:bodyPr/>
        <a:lstStyle/>
        <a:p>
          <a:endParaRPr lang="fr-FR"/>
        </a:p>
      </dgm:t>
    </dgm:pt>
    <dgm:pt modelId="{8D8150CF-6950-41BB-B911-E3F7B4246E0F}" type="pres">
      <dgm:prSet presAssocID="{FF5E23A1-CA0C-4EA2-B239-E9599679F391}" presName="cycle" presStyleCnt="0">
        <dgm:presLayoutVars>
          <dgm:dir/>
          <dgm:resizeHandles val="exact"/>
        </dgm:presLayoutVars>
      </dgm:prSet>
      <dgm:spPr/>
    </dgm:pt>
    <dgm:pt modelId="{848BD790-7EF6-4BC6-B28B-E1F1C0ECCB1E}" type="pres">
      <dgm:prSet presAssocID="{0D506DC6-F17B-4C9D-A118-82B96375E6F1}" presName="node" presStyleLbl="node1" presStyleIdx="0" presStyleCnt="2">
        <dgm:presLayoutVars>
          <dgm:bulletEnabled val="1"/>
        </dgm:presLayoutVars>
      </dgm:prSet>
      <dgm:spPr/>
    </dgm:pt>
    <dgm:pt modelId="{6685C4A0-C686-4912-8AD5-9B53E834C8AE}" type="pres">
      <dgm:prSet presAssocID="{0D506DC6-F17B-4C9D-A118-82B96375E6F1}" presName="spNode" presStyleCnt="0"/>
      <dgm:spPr/>
    </dgm:pt>
    <dgm:pt modelId="{3EE349D5-F27C-48BC-AB37-B41AEEF9260E}" type="pres">
      <dgm:prSet presAssocID="{A88AAB13-B186-4767-9C2D-DE17D6D054DE}" presName="sibTrans" presStyleLbl="sibTrans1D1" presStyleIdx="0" presStyleCnt="2"/>
      <dgm:spPr/>
    </dgm:pt>
    <dgm:pt modelId="{8A6A2CD4-128D-489D-89A9-83C3E6B4A9F3}" type="pres">
      <dgm:prSet presAssocID="{5A7437FB-0AA8-4A7A-9758-D117DACF79CC}" presName="node" presStyleLbl="node1" presStyleIdx="1" presStyleCnt="2">
        <dgm:presLayoutVars>
          <dgm:bulletEnabled val="1"/>
        </dgm:presLayoutVars>
      </dgm:prSet>
      <dgm:spPr/>
    </dgm:pt>
    <dgm:pt modelId="{F31F613F-5981-4284-97A3-D0CC2507627A}" type="pres">
      <dgm:prSet presAssocID="{5A7437FB-0AA8-4A7A-9758-D117DACF79CC}" presName="spNode" presStyleCnt="0"/>
      <dgm:spPr/>
    </dgm:pt>
    <dgm:pt modelId="{8003F723-5B8C-4542-8AEC-7DC95E6B2190}" type="pres">
      <dgm:prSet presAssocID="{459B4D9B-6CED-436B-B492-F51BAF688A8C}" presName="sibTrans" presStyleLbl="sibTrans1D1" presStyleIdx="1" presStyleCnt="2"/>
      <dgm:spPr/>
    </dgm:pt>
  </dgm:ptLst>
  <dgm:cxnLst>
    <dgm:cxn modelId="{ACAE7F00-5D8B-46D5-9AE6-81FC2DDBB043}" type="presOf" srcId="{997E4A38-F8E5-4FAC-BE8E-551F34274068}" destId="{8A6A2CD4-128D-489D-89A9-83C3E6B4A9F3}" srcOrd="0" destOrd="2" presId="urn:microsoft.com/office/officeart/2005/8/layout/cycle5"/>
    <dgm:cxn modelId="{11AE4D12-90D3-44CE-B78D-68F11DE7ED93}" type="presOf" srcId="{7E5F32DD-1DED-43FB-B55C-9E3A7F03D42C}" destId="{848BD790-7EF6-4BC6-B28B-E1F1C0ECCB1E}" srcOrd="0" destOrd="1" presId="urn:microsoft.com/office/officeart/2005/8/layout/cycle5"/>
    <dgm:cxn modelId="{20B33719-A6AA-49E1-AE7A-B46DE5A81E55}" srcId="{997E4A38-F8E5-4FAC-BE8E-551F34274068}" destId="{2F8B349E-782A-44A9-A256-E50ABFDB5BAD}" srcOrd="2" destOrd="0" parTransId="{57249257-3C7D-4B6A-97C5-22B6752FE358}" sibTransId="{6D3F858D-D0CC-4797-B46C-E5E67F205E5D}"/>
    <dgm:cxn modelId="{19285F1B-4FD4-4D3A-B97A-F81F7ED2021E}" type="presOf" srcId="{FDAE7CCB-BC20-4939-A6E7-BCFB4366B979}" destId="{8A6A2CD4-128D-489D-89A9-83C3E6B4A9F3}" srcOrd="0" destOrd="4" presId="urn:microsoft.com/office/officeart/2005/8/layout/cycle5"/>
    <dgm:cxn modelId="{8DECD61F-47E2-4DDB-8847-EFC7FF6DF3BD}" type="presOf" srcId="{2F8B349E-782A-44A9-A256-E50ABFDB5BAD}" destId="{8A6A2CD4-128D-489D-89A9-83C3E6B4A9F3}" srcOrd="0" destOrd="5" presId="urn:microsoft.com/office/officeart/2005/8/layout/cycle5"/>
    <dgm:cxn modelId="{2FDB0730-8381-4556-9A63-5DD32D4F858F}" type="presOf" srcId="{0D506DC6-F17B-4C9D-A118-82B96375E6F1}" destId="{848BD790-7EF6-4BC6-B28B-E1F1C0ECCB1E}" srcOrd="0" destOrd="0" presId="urn:microsoft.com/office/officeart/2005/8/layout/cycle5"/>
    <dgm:cxn modelId="{D32C7A32-0ED7-4E2F-83B2-09337FA8A9CE}" srcId="{0D506DC6-F17B-4C9D-A118-82B96375E6F1}" destId="{7E5F32DD-1DED-43FB-B55C-9E3A7F03D42C}" srcOrd="0" destOrd="0" parTransId="{F77FA9B9-6435-4AAC-B576-B443538F414A}" sibTransId="{87C4A7CD-C372-4EB8-A1ED-315B18C2CF18}"/>
    <dgm:cxn modelId="{198ED332-655E-46F4-8426-7F84C20F8C0F}" type="presOf" srcId="{5A7437FB-0AA8-4A7A-9758-D117DACF79CC}" destId="{8A6A2CD4-128D-489D-89A9-83C3E6B4A9F3}" srcOrd="0" destOrd="0" presId="urn:microsoft.com/office/officeart/2005/8/layout/cycle5"/>
    <dgm:cxn modelId="{E624613B-BE35-466B-AE49-895F91FB418C}" srcId="{0D506DC6-F17B-4C9D-A118-82B96375E6F1}" destId="{380F1614-21C6-44E1-80C9-43013C068B32}" srcOrd="1" destOrd="0" parTransId="{D7247645-D802-41BD-AD4E-A84E4E96044A}" sibTransId="{C44749DC-9DA3-438A-AAFF-D4742DEB1D81}"/>
    <dgm:cxn modelId="{C8C0015C-5985-46B2-9212-2CC9A7B3223F}" type="presOf" srcId="{43857649-5D0B-460B-AA8E-4BB90263C6E3}" destId="{8A6A2CD4-128D-489D-89A9-83C3E6B4A9F3}" srcOrd="0" destOrd="1" presId="urn:microsoft.com/office/officeart/2005/8/layout/cycle5"/>
    <dgm:cxn modelId="{0B73C743-06AE-4C6B-B410-750BFFC59B14}" type="presOf" srcId="{FF5E23A1-CA0C-4EA2-B239-E9599679F391}" destId="{8D8150CF-6950-41BB-B911-E3F7B4246E0F}" srcOrd="0" destOrd="0" presId="urn:microsoft.com/office/officeart/2005/8/layout/cycle5"/>
    <dgm:cxn modelId="{F1DE2844-C0D8-4158-9AEE-869EFDC48458}" type="presOf" srcId="{E63BAA13-EA69-4256-9E58-7CF2201C11F4}" destId="{8A6A2CD4-128D-489D-89A9-83C3E6B4A9F3}" srcOrd="0" destOrd="3" presId="urn:microsoft.com/office/officeart/2005/8/layout/cycle5"/>
    <dgm:cxn modelId="{07893A7B-2F3C-4FE9-B427-F4FE2F5C17D5}" type="presOf" srcId="{A88AAB13-B186-4767-9C2D-DE17D6D054DE}" destId="{3EE349D5-F27C-48BC-AB37-B41AEEF9260E}" srcOrd="0" destOrd="0" presId="urn:microsoft.com/office/officeart/2005/8/layout/cycle5"/>
    <dgm:cxn modelId="{82226B7D-B9C3-4A79-9709-9E02555991AA}" srcId="{997E4A38-F8E5-4FAC-BE8E-551F34274068}" destId="{FDAE7CCB-BC20-4939-A6E7-BCFB4366B979}" srcOrd="1" destOrd="0" parTransId="{8426FBCD-84A1-4529-A44E-47668BF753EF}" sibTransId="{E3D48924-4D08-4184-9945-55A590BE686D}"/>
    <dgm:cxn modelId="{19476884-A683-4AC6-979A-AEE3414AE7F2}" srcId="{5A7437FB-0AA8-4A7A-9758-D117DACF79CC}" destId="{43857649-5D0B-460B-AA8E-4BB90263C6E3}" srcOrd="0" destOrd="0" parTransId="{E45B390E-603D-473B-9C13-8C9988A62DA8}" sibTransId="{FCD5CB86-AC6D-4ACF-BEA9-400012F9F33F}"/>
    <dgm:cxn modelId="{7DF81CB4-C325-4A3C-AAD6-6833C68F397A}" type="presOf" srcId="{380F1614-21C6-44E1-80C9-43013C068B32}" destId="{848BD790-7EF6-4BC6-B28B-E1F1C0ECCB1E}" srcOrd="0" destOrd="2" presId="urn:microsoft.com/office/officeart/2005/8/layout/cycle5"/>
    <dgm:cxn modelId="{8F7975D4-894A-4D51-AC92-02DDC08118B8}" srcId="{997E4A38-F8E5-4FAC-BE8E-551F34274068}" destId="{E63BAA13-EA69-4256-9E58-7CF2201C11F4}" srcOrd="0" destOrd="0" parTransId="{2F49C199-1F0B-4203-B653-FB472D9CF75F}" sibTransId="{24C05E1F-F63D-4593-BD8A-4E1B36D24213}"/>
    <dgm:cxn modelId="{69B1B8DA-B59E-480B-9A2B-A96960152611}" srcId="{43857649-5D0B-460B-AA8E-4BB90263C6E3}" destId="{997E4A38-F8E5-4FAC-BE8E-551F34274068}" srcOrd="0" destOrd="0" parTransId="{59C1247B-F6D2-44AA-8A93-FA7CF76954DF}" sibTransId="{AA9A5A4D-942A-4719-91A7-D74E006D309D}"/>
    <dgm:cxn modelId="{C0D5CEDE-59F6-45DB-A80C-5BB158115609}" type="presOf" srcId="{459B4D9B-6CED-436B-B492-F51BAF688A8C}" destId="{8003F723-5B8C-4542-8AEC-7DC95E6B2190}" srcOrd="0" destOrd="0" presId="urn:microsoft.com/office/officeart/2005/8/layout/cycle5"/>
    <dgm:cxn modelId="{4C463FE2-757A-409B-96DD-63E13C4FD290}" srcId="{FF5E23A1-CA0C-4EA2-B239-E9599679F391}" destId="{0D506DC6-F17B-4C9D-A118-82B96375E6F1}" srcOrd="0" destOrd="0" parTransId="{DA6257C7-0CAE-401E-80F8-36690A882A2C}" sibTransId="{A88AAB13-B186-4767-9C2D-DE17D6D054DE}"/>
    <dgm:cxn modelId="{CF7924EF-ABE3-440F-9297-6689D2B3558E}" srcId="{FF5E23A1-CA0C-4EA2-B239-E9599679F391}" destId="{5A7437FB-0AA8-4A7A-9758-D117DACF79CC}" srcOrd="1" destOrd="0" parTransId="{4DF53B1E-CBB4-497B-B460-051F9FBBCE2F}" sibTransId="{459B4D9B-6CED-436B-B492-F51BAF688A8C}"/>
    <dgm:cxn modelId="{BABF9E27-8996-4C5B-965B-F0D858264A8C}" type="presParOf" srcId="{8D8150CF-6950-41BB-B911-E3F7B4246E0F}" destId="{848BD790-7EF6-4BC6-B28B-E1F1C0ECCB1E}" srcOrd="0" destOrd="0" presId="urn:microsoft.com/office/officeart/2005/8/layout/cycle5"/>
    <dgm:cxn modelId="{31F967D1-AB31-41D2-B298-9338E9F6F1E2}" type="presParOf" srcId="{8D8150CF-6950-41BB-B911-E3F7B4246E0F}" destId="{6685C4A0-C686-4912-8AD5-9B53E834C8AE}" srcOrd="1" destOrd="0" presId="urn:microsoft.com/office/officeart/2005/8/layout/cycle5"/>
    <dgm:cxn modelId="{A44B34F9-14A3-4F62-8E20-748F405FD7E9}" type="presParOf" srcId="{8D8150CF-6950-41BB-B911-E3F7B4246E0F}" destId="{3EE349D5-F27C-48BC-AB37-B41AEEF9260E}" srcOrd="2" destOrd="0" presId="urn:microsoft.com/office/officeart/2005/8/layout/cycle5"/>
    <dgm:cxn modelId="{5C71E34B-7B18-4C77-A42C-1EAF1E9B1CFF}" type="presParOf" srcId="{8D8150CF-6950-41BB-B911-E3F7B4246E0F}" destId="{8A6A2CD4-128D-489D-89A9-83C3E6B4A9F3}" srcOrd="3" destOrd="0" presId="urn:microsoft.com/office/officeart/2005/8/layout/cycle5"/>
    <dgm:cxn modelId="{04C520EE-D86C-4979-9E1D-EC4732F407B1}" type="presParOf" srcId="{8D8150CF-6950-41BB-B911-E3F7B4246E0F}" destId="{F31F613F-5981-4284-97A3-D0CC2507627A}" srcOrd="4" destOrd="0" presId="urn:microsoft.com/office/officeart/2005/8/layout/cycle5"/>
    <dgm:cxn modelId="{C986062A-818B-42DC-A662-2846924CFAC6}" type="presParOf" srcId="{8D8150CF-6950-41BB-B911-E3F7B4246E0F}" destId="{8003F723-5B8C-4542-8AEC-7DC95E6B2190}" srcOrd="5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BB913A5-A539-439B-9E5A-8ACFAD99363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17730A0-9CB3-4127-8B3D-CA11305CA726}">
      <dgm:prSet custT="1"/>
      <dgm:spPr/>
      <dgm:t>
        <a:bodyPr/>
        <a:lstStyle/>
        <a:p>
          <a:r>
            <a:rPr lang="fr-FR" sz="2400" dirty="0"/>
            <a:t>Environnement Big Data</a:t>
          </a:r>
        </a:p>
      </dgm:t>
    </dgm:pt>
    <dgm:pt modelId="{4EC38549-1569-4309-BB50-68252B570CAF}" type="parTrans" cxnId="{533E9F55-B6E6-4585-9C58-CCBB3D364493}">
      <dgm:prSet/>
      <dgm:spPr/>
      <dgm:t>
        <a:bodyPr/>
        <a:lstStyle/>
        <a:p>
          <a:endParaRPr lang="fr-FR"/>
        </a:p>
      </dgm:t>
    </dgm:pt>
    <dgm:pt modelId="{250D5EC9-F363-4A1F-A223-5492C14FF627}" type="sibTrans" cxnId="{533E9F55-B6E6-4585-9C58-CCBB3D364493}">
      <dgm:prSet/>
      <dgm:spPr/>
      <dgm:t>
        <a:bodyPr/>
        <a:lstStyle/>
        <a:p>
          <a:endParaRPr lang="fr-FR"/>
        </a:p>
      </dgm:t>
    </dgm:pt>
    <dgm:pt modelId="{35542CE0-3762-4ED2-B7EA-CDD6B3AB5F0E}">
      <dgm:prSet/>
      <dgm:spPr/>
      <dgm:t>
        <a:bodyPr/>
        <a:lstStyle/>
        <a:p>
          <a:r>
            <a:rPr lang="fr-FR" dirty="0"/>
            <a:t>Prestataire de service:</a:t>
          </a:r>
        </a:p>
      </dgm:t>
    </dgm:pt>
    <dgm:pt modelId="{89B93C21-E104-4BB0-83F4-1834D07B26AC}" type="parTrans" cxnId="{3716CC6D-EF08-4987-AFE0-DA89135D8C00}">
      <dgm:prSet/>
      <dgm:spPr/>
      <dgm:t>
        <a:bodyPr/>
        <a:lstStyle/>
        <a:p>
          <a:endParaRPr lang="fr-FR"/>
        </a:p>
      </dgm:t>
    </dgm:pt>
    <dgm:pt modelId="{5D5AA52B-C8FC-4278-A782-6DE99AACBFA9}" type="sibTrans" cxnId="{3716CC6D-EF08-4987-AFE0-DA89135D8C00}">
      <dgm:prSet/>
      <dgm:spPr/>
      <dgm:t>
        <a:bodyPr/>
        <a:lstStyle/>
        <a:p>
          <a:endParaRPr lang="fr-FR"/>
        </a:p>
      </dgm:t>
    </dgm:pt>
    <dgm:pt modelId="{85458634-D74D-4BB1-9723-E7F5D809C6B5}">
      <dgm:prSet custT="1"/>
      <dgm:spPr/>
      <dgm:t>
        <a:bodyPr/>
        <a:lstStyle/>
        <a:p>
          <a:r>
            <a:rPr lang="fr-FR" sz="2100" dirty="0"/>
            <a:t>Service EMR </a:t>
          </a:r>
          <a:br>
            <a:rPr lang="fr-FR" sz="2100" dirty="0"/>
          </a:br>
          <a:r>
            <a:rPr lang="fr-FR" sz="1800" dirty="0"/>
            <a:t>(Amazon </a:t>
          </a:r>
          <a:r>
            <a:rPr lang="fr-FR" sz="1800" dirty="0" err="1"/>
            <a:t>Elastic</a:t>
          </a:r>
          <a:r>
            <a:rPr lang="fr-FR" sz="1800" dirty="0"/>
            <a:t> MapReduce)</a:t>
          </a:r>
          <a:endParaRPr lang="fr-FR" sz="2100" dirty="0"/>
        </a:p>
      </dgm:t>
    </dgm:pt>
    <dgm:pt modelId="{E7F818B5-AF79-4377-87C2-04C7EE1CA5F3}" type="parTrans" cxnId="{4E33E53C-6B54-4961-AEB3-E0605B9046EE}">
      <dgm:prSet/>
      <dgm:spPr/>
      <dgm:t>
        <a:bodyPr/>
        <a:lstStyle/>
        <a:p>
          <a:endParaRPr lang="fr-FR"/>
        </a:p>
      </dgm:t>
    </dgm:pt>
    <dgm:pt modelId="{90E1B23F-1AD7-49C2-A144-218E8F0BF7CC}" type="sibTrans" cxnId="{4E33E53C-6B54-4961-AEB3-E0605B9046EE}">
      <dgm:prSet/>
      <dgm:spPr/>
      <dgm:t>
        <a:bodyPr/>
        <a:lstStyle/>
        <a:p>
          <a:endParaRPr lang="fr-FR"/>
        </a:p>
      </dgm:t>
    </dgm:pt>
    <dgm:pt modelId="{225AA7AD-AD6C-422D-88CD-7732F9E64B6F}">
      <dgm:prSet custT="1"/>
      <dgm:spPr/>
      <dgm:t>
        <a:bodyPr/>
        <a:lstStyle/>
        <a:p>
          <a:r>
            <a:rPr lang="fr-FR" sz="1400" dirty="0"/>
            <a:t>Location de plateforme de clusters gérés par Amazon </a:t>
          </a:r>
        </a:p>
      </dgm:t>
    </dgm:pt>
    <dgm:pt modelId="{7C5D94B7-2E9F-4914-893C-56AD7E04B814}" type="parTrans" cxnId="{85F8CE19-AA56-4417-8332-93F0CB5544B7}">
      <dgm:prSet/>
      <dgm:spPr/>
      <dgm:t>
        <a:bodyPr/>
        <a:lstStyle/>
        <a:p>
          <a:endParaRPr lang="fr-FR"/>
        </a:p>
      </dgm:t>
    </dgm:pt>
    <dgm:pt modelId="{D590532B-3C17-4D08-8F0D-ADFDC8EBC4B8}" type="sibTrans" cxnId="{85F8CE19-AA56-4417-8332-93F0CB5544B7}">
      <dgm:prSet/>
      <dgm:spPr/>
      <dgm:t>
        <a:bodyPr/>
        <a:lstStyle/>
        <a:p>
          <a:endParaRPr lang="fr-FR"/>
        </a:p>
      </dgm:t>
    </dgm:pt>
    <dgm:pt modelId="{66755D9F-46B9-49D9-B5DA-B267038A50E5}">
      <dgm:prSet custT="1"/>
      <dgm:spPr/>
      <dgm:t>
        <a:bodyPr/>
        <a:lstStyle/>
        <a:p>
          <a:r>
            <a:rPr lang="fr-FR" sz="1400" dirty="0"/>
            <a:t>Simplifie l'exécution des infrastructures </a:t>
          </a:r>
          <a:br>
            <a:rPr lang="fr-FR" sz="1400" dirty="0"/>
          </a:br>
          <a:r>
            <a:rPr lang="fr-FR" sz="1400" dirty="0"/>
            <a:t>de données massives</a:t>
          </a:r>
        </a:p>
      </dgm:t>
    </dgm:pt>
    <dgm:pt modelId="{8916622A-4C53-487F-A282-2820C49E735E}" type="parTrans" cxnId="{E22CB4C3-4299-4DEF-B401-3700BB390C95}">
      <dgm:prSet/>
      <dgm:spPr/>
      <dgm:t>
        <a:bodyPr/>
        <a:lstStyle/>
        <a:p>
          <a:endParaRPr lang="fr-FR"/>
        </a:p>
      </dgm:t>
    </dgm:pt>
    <dgm:pt modelId="{8215CC57-2E39-44D6-BBC7-26832D9F9E1C}" type="sibTrans" cxnId="{E22CB4C3-4299-4DEF-B401-3700BB390C95}">
      <dgm:prSet/>
      <dgm:spPr/>
      <dgm:t>
        <a:bodyPr/>
        <a:lstStyle/>
        <a:p>
          <a:endParaRPr lang="fr-FR"/>
        </a:p>
      </dgm:t>
    </dgm:pt>
    <dgm:pt modelId="{5EC79B10-3786-4767-B1AF-564FAC86F051}">
      <dgm:prSet custT="1"/>
      <dgm:spPr/>
      <dgm:t>
        <a:bodyPr/>
        <a:lstStyle/>
        <a:p>
          <a:r>
            <a:rPr lang="fr-FR" sz="2100" dirty="0"/>
            <a:t>Amazon EC2 </a:t>
          </a:r>
          <a:br>
            <a:rPr lang="fr-FR" sz="2100" dirty="0"/>
          </a:br>
          <a:r>
            <a:rPr lang="fr-FR" sz="1800" dirty="0"/>
            <a:t>(Amazon </a:t>
          </a:r>
          <a:r>
            <a:rPr lang="fr-FR" sz="1800" dirty="0" err="1"/>
            <a:t>Elastic</a:t>
          </a:r>
          <a:r>
            <a:rPr lang="fr-FR" sz="1800" dirty="0"/>
            <a:t> </a:t>
          </a:r>
          <a:r>
            <a:rPr lang="fr-FR" sz="1800" dirty="0" err="1"/>
            <a:t>Compute</a:t>
          </a:r>
          <a:r>
            <a:rPr lang="fr-FR" sz="1800" dirty="0"/>
            <a:t> Cloud)</a:t>
          </a:r>
          <a:endParaRPr lang="fr-FR" sz="2100" dirty="0"/>
        </a:p>
      </dgm:t>
    </dgm:pt>
    <dgm:pt modelId="{14BC83F8-7A61-4561-9162-36E15FD9E2E6}" type="parTrans" cxnId="{DD33AA37-8561-4F0B-ADF4-D53EBA6779C7}">
      <dgm:prSet/>
      <dgm:spPr/>
      <dgm:t>
        <a:bodyPr/>
        <a:lstStyle/>
        <a:p>
          <a:endParaRPr lang="fr-FR"/>
        </a:p>
      </dgm:t>
    </dgm:pt>
    <dgm:pt modelId="{424A3DA1-B35C-4B8F-B187-ADDCE8FA6654}" type="sibTrans" cxnId="{DD33AA37-8561-4F0B-ADF4-D53EBA6779C7}">
      <dgm:prSet/>
      <dgm:spPr/>
      <dgm:t>
        <a:bodyPr/>
        <a:lstStyle/>
        <a:p>
          <a:endParaRPr lang="fr-FR"/>
        </a:p>
      </dgm:t>
    </dgm:pt>
    <dgm:pt modelId="{C31107D4-BA52-4CDC-8F12-392762E02CFD}">
      <dgm:prSet custT="1"/>
      <dgm:spPr/>
      <dgm:t>
        <a:bodyPr/>
        <a:lstStyle/>
        <a:p>
          <a:r>
            <a:rPr lang="fr-FR" sz="2100" dirty="0"/>
            <a:t>Amazon S3 </a:t>
          </a:r>
          <a:br>
            <a:rPr lang="fr-FR" sz="2100" dirty="0"/>
          </a:br>
          <a:r>
            <a:rPr lang="fr-FR" sz="1800" dirty="0"/>
            <a:t>(Amazon Simple Storage Service)</a:t>
          </a:r>
          <a:endParaRPr lang="fr-FR" sz="2100" dirty="0"/>
        </a:p>
      </dgm:t>
    </dgm:pt>
    <dgm:pt modelId="{41ABF3EF-8D6C-4D98-B97B-37E68E2DCBFD}" type="parTrans" cxnId="{7AD19747-292A-472F-89B3-EBF2D30FF17E}">
      <dgm:prSet/>
      <dgm:spPr/>
      <dgm:t>
        <a:bodyPr/>
        <a:lstStyle/>
        <a:p>
          <a:endParaRPr lang="fr-FR"/>
        </a:p>
      </dgm:t>
    </dgm:pt>
    <dgm:pt modelId="{09A6F5DE-1D9C-4CF8-A424-D853CAD3C0FB}" type="sibTrans" cxnId="{7AD19747-292A-472F-89B3-EBF2D30FF17E}">
      <dgm:prSet/>
      <dgm:spPr/>
      <dgm:t>
        <a:bodyPr/>
        <a:lstStyle/>
        <a:p>
          <a:endParaRPr lang="fr-FR"/>
        </a:p>
      </dgm:t>
    </dgm:pt>
    <dgm:pt modelId="{FD3DE740-B7B2-4ED9-AC11-DE1CA1005740}">
      <dgm:prSet/>
      <dgm:spPr/>
      <dgm:t>
        <a:bodyPr/>
        <a:lstStyle/>
        <a:p>
          <a:br>
            <a:rPr lang="fr-FR" dirty="0"/>
          </a:br>
          <a:r>
            <a:rPr lang="fr-FR" dirty="0"/>
            <a:t>Gestion du stockage des données</a:t>
          </a:r>
        </a:p>
      </dgm:t>
    </dgm:pt>
    <dgm:pt modelId="{BC93B82A-2943-4C1D-BE89-EA5A1D2C08BF}" type="parTrans" cxnId="{9ED0A844-4152-41FF-AB3C-DF3F3E2CA62D}">
      <dgm:prSet/>
      <dgm:spPr/>
      <dgm:t>
        <a:bodyPr/>
        <a:lstStyle/>
        <a:p>
          <a:endParaRPr lang="fr-FR"/>
        </a:p>
      </dgm:t>
    </dgm:pt>
    <dgm:pt modelId="{F24C1F5E-DB12-488A-89B0-2F0CAE53B761}" type="sibTrans" cxnId="{9ED0A844-4152-41FF-AB3C-DF3F3E2CA62D}">
      <dgm:prSet/>
      <dgm:spPr/>
      <dgm:t>
        <a:bodyPr/>
        <a:lstStyle/>
        <a:p>
          <a:endParaRPr lang="fr-FR"/>
        </a:p>
      </dgm:t>
    </dgm:pt>
    <dgm:pt modelId="{8C847E2A-6012-40AE-8284-98ACBA872D22}">
      <dgm:prSet custT="1"/>
      <dgm:spPr/>
      <dgm:t>
        <a:bodyPr/>
        <a:lstStyle/>
        <a:p>
          <a:r>
            <a:rPr lang="fr-FR" sz="2100" dirty="0"/>
            <a:t>Amazon IAM </a:t>
          </a:r>
          <a:br>
            <a:rPr lang="fr-FR" sz="2100" dirty="0"/>
          </a:br>
          <a:r>
            <a:rPr lang="fr-FR" sz="1800" dirty="0"/>
            <a:t>(Identity and Access Management)</a:t>
          </a:r>
          <a:endParaRPr lang="fr-FR" sz="2100" dirty="0"/>
        </a:p>
      </dgm:t>
    </dgm:pt>
    <dgm:pt modelId="{17D48AAC-E2B7-4FBB-9B5A-C3862FD50558}" type="parTrans" cxnId="{AEA5B2BC-786B-4B59-9A3F-70FBEDF9DAFF}">
      <dgm:prSet/>
      <dgm:spPr/>
      <dgm:t>
        <a:bodyPr/>
        <a:lstStyle/>
        <a:p>
          <a:endParaRPr lang="fr-FR"/>
        </a:p>
      </dgm:t>
    </dgm:pt>
    <dgm:pt modelId="{D0D8435B-D175-43AE-9A34-6834132F6139}" type="sibTrans" cxnId="{AEA5B2BC-786B-4B59-9A3F-70FBEDF9DAFF}">
      <dgm:prSet/>
      <dgm:spPr/>
      <dgm:t>
        <a:bodyPr/>
        <a:lstStyle/>
        <a:p>
          <a:endParaRPr lang="fr-FR"/>
        </a:p>
      </dgm:t>
    </dgm:pt>
    <dgm:pt modelId="{621B9162-6599-4AE3-AAF8-51EF9A62BC8D}">
      <dgm:prSet/>
      <dgm:spPr/>
      <dgm:t>
        <a:bodyPr/>
        <a:lstStyle/>
        <a:p>
          <a:br>
            <a:rPr lang="fr-FR" dirty="0"/>
          </a:br>
          <a:r>
            <a:rPr lang="fr-FR" dirty="0"/>
            <a:t>Gestion des droits utilisateurs </a:t>
          </a:r>
          <a:br>
            <a:rPr lang="fr-FR" dirty="0"/>
          </a:br>
          <a:r>
            <a:rPr lang="fr-FR" dirty="0"/>
            <a:t>aux différents service AWS</a:t>
          </a:r>
        </a:p>
      </dgm:t>
    </dgm:pt>
    <dgm:pt modelId="{9864B7BF-427A-43A0-86BD-E97F26312CEF}" type="parTrans" cxnId="{6B8F0F1B-5EC0-4713-BDFA-6B431EF1C80A}">
      <dgm:prSet/>
      <dgm:spPr/>
      <dgm:t>
        <a:bodyPr/>
        <a:lstStyle/>
        <a:p>
          <a:endParaRPr lang="fr-FR"/>
        </a:p>
      </dgm:t>
    </dgm:pt>
    <dgm:pt modelId="{42A3E912-1C75-4C83-9C8B-362911260B0D}" type="sibTrans" cxnId="{6B8F0F1B-5EC0-4713-BDFA-6B431EF1C80A}">
      <dgm:prSet/>
      <dgm:spPr/>
      <dgm:t>
        <a:bodyPr/>
        <a:lstStyle/>
        <a:p>
          <a:endParaRPr lang="fr-FR"/>
        </a:p>
      </dgm:t>
    </dgm:pt>
    <dgm:pt modelId="{D4D22CE8-AC14-4A7D-A626-24FBBAE4BE25}">
      <dgm:prSet custT="1"/>
      <dgm:spPr/>
      <dgm:t>
        <a:bodyPr/>
        <a:lstStyle/>
        <a:p>
          <a:br>
            <a:rPr lang="fr-FR" sz="1200" dirty="0"/>
          </a:br>
          <a:r>
            <a:rPr lang="fr-FR" sz="1800" b="1" dirty="0"/>
            <a:t>Amazon Web Services</a:t>
          </a:r>
          <a:endParaRPr lang="fr-FR" sz="1200" b="1" dirty="0"/>
        </a:p>
      </dgm:t>
    </dgm:pt>
    <dgm:pt modelId="{E830315D-7EB5-4E44-8226-AE95152F8810}" type="parTrans" cxnId="{39F5A3C5-6C6E-41BE-B013-DBC6DB215CDB}">
      <dgm:prSet/>
      <dgm:spPr/>
      <dgm:t>
        <a:bodyPr/>
        <a:lstStyle/>
        <a:p>
          <a:endParaRPr lang="fr-FR"/>
        </a:p>
      </dgm:t>
    </dgm:pt>
    <dgm:pt modelId="{30A5A67C-E58F-4EBB-9D27-ACD04A91D9EF}" type="sibTrans" cxnId="{39F5A3C5-6C6E-41BE-B013-DBC6DB215CDB}">
      <dgm:prSet/>
      <dgm:spPr/>
      <dgm:t>
        <a:bodyPr/>
        <a:lstStyle/>
        <a:p>
          <a:endParaRPr lang="fr-FR"/>
        </a:p>
      </dgm:t>
    </dgm:pt>
    <dgm:pt modelId="{CBF317FD-B22F-41F7-8B42-208DFF81E2CE}" type="pres">
      <dgm:prSet presAssocID="{7BB913A5-A539-439B-9E5A-8ACFAD993638}" presName="vert0" presStyleCnt="0">
        <dgm:presLayoutVars>
          <dgm:dir/>
          <dgm:animOne val="branch"/>
          <dgm:animLvl val="lvl"/>
        </dgm:presLayoutVars>
      </dgm:prSet>
      <dgm:spPr/>
    </dgm:pt>
    <dgm:pt modelId="{8DBC09F9-1269-42D9-895C-CA14EC470240}" type="pres">
      <dgm:prSet presAssocID="{B17730A0-9CB3-4127-8B3D-CA11305CA726}" presName="thickLine" presStyleLbl="alignNode1" presStyleIdx="0" presStyleCnt="1"/>
      <dgm:spPr/>
    </dgm:pt>
    <dgm:pt modelId="{D43674E5-00A9-4D98-B496-7420C1FF37EA}" type="pres">
      <dgm:prSet presAssocID="{B17730A0-9CB3-4127-8B3D-CA11305CA726}" presName="horz1" presStyleCnt="0"/>
      <dgm:spPr/>
    </dgm:pt>
    <dgm:pt modelId="{144F0B26-8DD3-4853-BA2B-6D0419FCD339}" type="pres">
      <dgm:prSet presAssocID="{B17730A0-9CB3-4127-8B3D-CA11305CA726}" presName="tx1" presStyleLbl="revTx" presStyleIdx="0" presStyleCnt="11" custScaleX="108600"/>
      <dgm:spPr/>
    </dgm:pt>
    <dgm:pt modelId="{B3BD9E75-E629-4EBF-AE4A-A92BEEBE8608}" type="pres">
      <dgm:prSet presAssocID="{B17730A0-9CB3-4127-8B3D-CA11305CA726}" presName="vert1" presStyleCnt="0"/>
      <dgm:spPr/>
    </dgm:pt>
    <dgm:pt modelId="{297C0CFB-8B03-4109-B771-A235C68B9903}" type="pres">
      <dgm:prSet presAssocID="{35542CE0-3762-4ED2-B7EA-CDD6B3AB5F0E}" presName="vertSpace2a" presStyleCnt="0"/>
      <dgm:spPr/>
    </dgm:pt>
    <dgm:pt modelId="{F2C200CA-D80E-4583-903D-B068476B01BA}" type="pres">
      <dgm:prSet presAssocID="{35542CE0-3762-4ED2-B7EA-CDD6B3AB5F0E}" presName="horz2" presStyleCnt="0"/>
      <dgm:spPr/>
    </dgm:pt>
    <dgm:pt modelId="{63E075C0-A7F7-4357-B39A-DACE2101C354}" type="pres">
      <dgm:prSet presAssocID="{35542CE0-3762-4ED2-B7EA-CDD6B3AB5F0E}" presName="horzSpace2" presStyleCnt="0"/>
      <dgm:spPr/>
    </dgm:pt>
    <dgm:pt modelId="{3C991B09-A949-46F1-8700-1D8EC56E9E4E}" type="pres">
      <dgm:prSet presAssocID="{35542CE0-3762-4ED2-B7EA-CDD6B3AB5F0E}" presName="tx2" presStyleLbl="revTx" presStyleIdx="1" presStyleCnt="11"/>
      <dgm:spPr/>
    </dgm:pt>
    <dgm:pt modelId="{767FDFD7-4E06-44D4-A1F5-D28695785F42}" type="pres">
      <dgm:prSet presAssocID="{35542CE0-3762-4ED2-B7EA-CDD6B3AB5F0E}" presName="vert2" presStyleCnt="0"/>
      <dgm:spPr/>
    </dgm:pt>
    <dgm:pt modelId="{C90D22A6-D312-43A1-A22D-B259F21E5CEF}" type="pres">
      <dgm:prSet presAssocID="{D4D22CE8-AC14-4A7D-A626-24FBBAE4BE25}" presName="horz3" presStyleCnt="0"/>
      <dgm:spPr/>
    </dgm:pt>
    <dgm:pt modelId="{1CAE0FBE-A7B3-48B2-892E-11DA4A5D95C5}" type="pres">
      <dgm:prSet presAssocID="{D4D22CE8-AC14-4A7D-A626-24FBBAE4BE25}" presName="horzSpace3" presStyleCnt="0"/>
      <dgm:spPr/>
    </dgm:pt>
    <dgm:pt modelId="{E5EA401D-0680-4C8F-82B7-1BFF6819F2AB}" type="pres">
      <dgm:prSet presAssocID="{D4D22CE8-AC14-4A7D-A626-24FBBAE4BE25}" presName="tx3" presStyleLbl="revTx" presStyleIdx="2" presStyleCnt="11"/>
      <dgm:spPr/>
    </dgm:pt>
    <dgm:pt modelId="{675DD81F-4D9D-4D4C-A951-37688B0809D4}" type="pres">
      <dgm:prSet presAssocID="{D4D22CE8-AC14-4A7D-A626-24FBBAE4BE25}" presName="vert3" presStyleCnt="0"/>
      <dgm:spPr/>
    </dgm:pt>
    <dgm:pt modelId="{C18F5078-FEAF-4B5D-BE66-9B78703525A5}" type="pres">
      <dgm:prSet presAssocID="{35542CE0-3762-4ED2-B7EA-CDD6B3AB5F0E}" presName="thinLine2b" presStyleLbl="callout" presStyleIdx="0" presStyleCnt="6"/>
      <dgm:spPr/>
    </dgm:pt>
    <dgm:pt modelId="{76374671-31CF-4CA8-A4DE-CC838971B5D8}" type="pres">
      <dgm:prSet presAssocID="{35542CE0-3762-4ED2-B7EA-CDD6B3AB5F0E}" presName="vertSpace2b" presStyleCnt="0"/>
      <dgm:spPr/>
    </dgm:pt>
    <dgm:pt modelId="{F64BFC80-89A4-46B7-8C0B-1CE7F59E5E42}" type="pres">
      <dgm:prSet presAssocID="{85458634-D74D-4BB1-9723-E7F5D809C6B5}" presName="horz2" presStyleCnt="0"/>
      <dgm:spPr/>
    </dgm:pt>
    <dgm:pt modelId="{D5DDC31A-32AD-4818-B850-3B1412A71D46}" type="pres">
      <dgm:prSet presAssocID="{85458634-D74D-4BB1-9723-E7F5D809C6B5}" presName="horzSpace2" presStyleCnt="0"/>
      <dgm:spPr/>
    </dgm:pt>
    <dgm:pt modelId="{0E7E0CD4-2352-4E54-83F9-19ADA05A5BB8}" type="pres">
      <dgm:prSet presAssocID="{85458634-D74D-4BB1-9723-E7F5D809C6B5}" presName="tx2" presStyleLbl="revTx" presStyleIdx="3" presStyleCnt="11" custScaleY="113753"/>
      <dgm:spPr/>
    </dgm:pt>
    <dgm:pt modelId="{67FA201A-F607-4BAD-B4B1-2B7198843AB7}" type="pres">
      <dgm:prSet presAssocID="{85458634-D74D-4BB1-9723-E7F5D809C6B5}" presName="vert2" presStyleCnt="0"/>
      <dgm:spPr/>
    </dgm:pt>
    <dgm:pt modelId="{49882F4E-710A-4F84-8FDA-8DAA95F48EF7}" type="pres">
      <dgm:prSet presAssocID="{225AA7AD-AD6C-422D-88CD-7732F9E64B6F}" presName="horz3" presStyleCnt="0"/>
      <dgm:spPr/>
    </dgm:pt>
    <dgm:pt modelId="{CE28207D-B65C-4F2C-8AD7-E81A835F676D}" type="pres">
      <dgm:prSet presAssocID="{225AA7AD-AD6C-422D-88CD-7732F9E64B6F}" presName="horzSpace3" presStyleCnt="0"/>
      <dgm:spPr/>
    </dgm:pt>
    <dgm:pt modelId="{71E18869-0638-4ABF-A33E-841D3F47E31A}" type="pres">
      <dgm:prSet presAssocID="{225AA7AD-AD6C-422D-88CD-7732F9E64B6F}" presName="tx3" presStyleLbl="revTx" presStyleIdx="4" presStyleCnt="11"/>
      <dgm:spPr/>
    </dgm:pt>
    <dgm:pt modelId="{982BABAE-7627-4729-AD92-CFB13D82C1C8}" type="pres">
      <dgm:prSet presAssocID="{225AA7AD-AD6C-422D-88CD-7732F9E64B6F}" presName="vert3" presStyleCnt="0"/>
      <dgm:spPr/>
    </dgm:pt>
    <dgm:pt modelId="{56813FF9-3526-4B91-A899-9873942CC561}" type="pres">
      <dgm:prSet presAssocID="{D590532B-3C17-4D08-8F0D-ADFDC8EBC4B8}" presName="thinLine3" presStyleLbl="callout" presStyleIdx="1" presStyleCnt="6"/>
      <dgm:spPr/>
    </dgm:pt>
    <dgm:pt modelId="{71287850-8E54-4D49-884A-4BE824C00E8C}" type="pres">
      <dgm:prSet presAssocID="{66755D9F-46B9-49D9-B5DA-B267038A50E5}" presName="horz3" presStyleCnt="0"/>
      <dgm:spPr/>
    </dgm:pt>
    <dgm:pt modelId="{39D62440-A543-4EDA-9F0D-65DE58D5BBB0}" type="pres">
      <dgm:prSet presAssocID="{66755D9F-46B9-49D9-B5DA-B267038A50E5}" presName="horzSpace3" presStyleCnt="0"/>
      <dgm:spPr/>
    </dgm:pt>
    <dgm:pt modelId="{34612F9B-2B28-4ABF-9494-5550400852DD}" type="pres">
      <dgm:prSet presAssocID="{66755D9F-46B9-49D9-B5DA-B267038A50E5}" presName="tx3" presStyleLbl="revTx" presStyleIdx="5" presStyleCnt="11"/>
      <dgm:spPr/>
    </dgm:pt>
    <dgm:pt modelId="{1FA318AE-4D6E-4EB8-91B9-43799DEBDC61}" type="pres">
      <dgm:prSet presAssocID="{66755D9F-46B9-49D9-B5DA-B267038A50E5}" presName="vert3" presStyleCnt="0"/>
      <dgm:spPr/>
    </dgm:pt>
    <dgm:pt modelId="{A1D20FD7-D256-4596-8D07-0C9B664D8F46}" type="pres">
      <dgm:prSet presAssocID="{85458634-D74D-4BB1-9723-E7F5D809C6B5}" presName="thinLine2b" presStyleLbl="callout" presStyleIdx="2" presStyleCnt="6"/>
      <dgm:spPr/>
    </dgm:pt>
    <dgm:pt modelId="{C8FF52CF-A527-48C7-BF2F-42F075AA0726}" type="pres">
      <dgm:prSet presAssocID="{85458634-D74D-4BB1-9723-E7F5D809C6B5}" presName="vertSpace2b" presStyleCnt="0"/>
      <dgm:spPr/>
    </dgm:pt>
    <dgm:pt modelId="{3E15E74B-C73D-45E5-85F2-34B26D4C8A99}" type="pres">
      <dgm:prSet presAssocID="{5EC79B10-3786-4767-B1AF-564FAC86F051}" presName="horz2" presStyleCnt="0"/>
      <dgm:spPr/>
    </dgm:pt>
    <dgm:pt modelId="{4E6CCDE4-AE27-4BCF-97D9-F2189A5C2344}" type="pres">
      <dgm:prSet presAssocID="{5EC79B10-3786-4767-B1AF-564FAC86F051}" presName="horzSpace2" presStyleCnt="0"/>
      <dgm:spPr/>
    </dgm:pt>
    <dgm:pt modelId="{7B795848-B528-41C7-9A3C-293CFF16BA5C}" type="pres">
      <dgm:prSet presAssocID="{5EC79B10-3786-4767-B1AF-564FAC86F051}" presName="tx2" presStyleLbl="revTx" presStyleIdx="6" presStyleCnt="11"/>
      <dgm:spPr/>
    </dgm:pt>
    <dgm:pt modelId="{04C06193-E0AE-442C-92E6-2BB905F20C59}" type="pres">
      <dgm:prSet presAssocID="{5EC79B10-3786-4767-B1AF-564FAC86F051}" presName="vert2" presStyleCnt="0"/>
      <dgm:spPr/>
    </dgm:pt>
    <dgm:pt modelId="{232450CF-1995-4D05-81D3-CAF91A174A18}" type="pres">
      <dgm:prSet presAssocID="{5EC79B10-3786-4767-B1AF-564FAC86F051}" presName="thinLine2b" presStyleLbl="callout" presStyleIdx="3" presStyleCnt="6"/>
      <dgm:spPr/>
    </dgm:pt>
    <dgm:pt modelId="{0AB6605E-CE4B-4864-B3AB-36A7AC7E8A13}" type="pres">
      <dgm:prSet presAssocID="{5EC79B10-3786-4767-B1AF-564FAC86F051}" presName="vertSpace2b" presStyleCnt="0"/>
      <dgm:spPr/>
    </dgm:pt>
    <dgm:pt modelId="{D9C3C99B-BFFB-4B9F-8E8E-3DEA900D115F}" type="pres">
      <dgm:prSet presAssocID="{C31107D4-BA52-4CDC-8F12-392762E02CFD}" presName="horz2" presStyleCnt="0"/>
      <dgm:spPr/>
    </dgm:pt>
    <dgm:pt modelId="{59FFED26-5279-4C04-98BA-839873F4AAAB}" type="pres">
      <dgm:prSet presAssocID="{C31107D4-BA52-4CDC-8F12-392762E02CFD}" presName="horzSpace2" presStyleCnt="0"/>
      <dgm:spPr/>
    </dgm:pt>
    <dgm:pt modelId="{3A3EDDEB-60E7-47F5-A778-4AE6AB77617B}" type="pres">
      <dgm:prSet presAssocID="{C31107D4-BA52-4CDC-8F12-392762E02CFD}" presName="tx2" presStyleLbl="revTx" presStyleIdx="7" presStyleCnt="11"/>
      <dgm:spPr/>
    </dgm:pt>
    <dgm:pt modelId="{3D103F70-2DBF-4BBE-9131-7B4EBFC91FED}" type="pres">
      <dgm:prSet presAssocID="{C31107D4-BA52-4CDC-8F12-392762E02CFD}" presName="vert2" presStyleCnt="0"/>
      <dgm:spPr/>
    </dgm:pt>
    <dgm:pt modelId="{3CC90460-AB5A-4084-9E9B-00C1D06E4918}" type="pres">
      <dgm:prSet presAssocID="{FD3DE740-B7B2-4ED9-AC11-DE1CA1005740}" presName="horz3" presStyleCnt="0"/>
      <dgm:spPr/>
    </dgm:pt>
    <dgm:pt modelId="{623DCA1E-37A0-4E1E-AF4E-C8B6E0C3ADE8}" type="pres">
      <dgm:prSet presAssocID="{FD3DE740-B7B2-4ED9-AC11-DE1CA1005740}" presName="horzSpace3" presStyleCnt="0"/>
      <dgm:spPr/>
    </dgm:pt>
    <dgm:pt modelId="{E8237D93-6516-4442-A3CC-E2C903A41F50}" type="pres">
      <dgm:prSet presAssocID="{FD3DE740-B7B2-4ED9-AC11-DE1CA1005740}" presName="tx3" presStyleLbl="revTx" presStyleIdx="8" presStyleCnt="11"/>
      <dgm:spPr/>
    </dgm:pt>
    <dgm:pt modelId="{04357590-C746-451F-A750-5E56BE3E7267}" type="pres">
      <dgm:prSet presAssocID="{FD3DE740-B7B2-4ED9-AC11-DE1CA1005740}" presName="vert3" presStyleCnt="0"/>
      <dgm:spPr/>
    </dgm:pt>
    <dgm:pt modelId="{4080668B-38F4-4A07-A841-D75DD4852B57}" type="pres">
      <dgm:prSet presAssocID="{C31107D4-BA52-4CDC-8F12-392762E02CFD}" presName="thinLine2b" presStyleLbl="callout" presStyleIdx="4" presStyleCnt="6"/>
      <dgm:spPr/>
    </dgm:pt>
    <dgm:pt modelId="{681E6AFA-401C-4C4E-A9C3-6DB6B68570BC}" type="pres">
      <dgm:prSet presAssocID="{C31107D4-BA52-4CDC-8F12-392762E02CFD}" presName="vertSpace2b" presStyleCnt="0"/>
      <dgm:spPr/>
    </dgm:pt>
    <dgm:pt modelId="{16B12197-8023-418F-88C1-ABD737D2A6A7}" type="pres">
      <dgm:prSet presAssocID="{8C847E2A-6012-40AE-8284-98ACBA872D22}" presName="horz2" presStyleCnt="0"/>
      <dgm:spPr/>
    </dgm:pt>
    <dgm:pt modelId="{81319079-0131-45DE-9D25-241C5EE71AA3}" type="pres">
      <dgm:prSet presAssocID="{8C847E2A-6012-40AE-8284-98ACBA872D22}" presName="horzSpace2" presStyleCnt="0"/>
      <dgm:spPr/>
    </dgm:pt>
    <dgm:pt modelId="{92A2929D-62BE-4C4F-A18C-51324537A22D}" type="pres">
      <dgm:prSet presAssocID="{8C847E2A-6012-40AE-8284-98ACBA872D22}" presName="tx2" presStyleLbl="revTx" presStyleIdx="9" presStyleCnt="11"/>
      <dgm:spPr/>
    </dgm:pt>
    <dgm:pt modelId="{EB8ECA9B-4C30-402F-B3E6-AA37FB150FF7}" type="pres">
      <dgm:prSet presAssocID="{8C847E2A-6012-40AE-8284-98ACBA872D22}" presName="vert2" presStyleCnt="0"/>
      <dgm:spPr/>
    </dgm:pt>
    <dgm:pt modelId="{E415DEF3-D5F6-49CC-A3E7-860B7D50EBBE}" type="pres">
      <dgm:prSet presAssocID="{621B9162-6599-4AE3-AAF8-51EF9A62BC8D}" presName="horz3" presStyleCnt="0"/>
      <dgm:spPr/>
    </dgm:pt>
    <dgm:pt modelId="{7854FFDB-4A9A-4D5E-A354-CC9AE4FCB6D9}" type="pres">
      <dgm:prSet presAssocID="{621B9162-6599-4AE3-AAF8-51EF9A62BC8D}" presName="horzSpace3" presStyleCnt="0"/>
      <dgm:spPr/>
    </dgm:pt>
    <dgm:pt modelId="{95B442A6-E78D-40FB-B373-BC1C4C2FBC72}" type="pres">
      <dgm:prSet presAssocID="{621B9162-6599-4AE3-AAF8-51EF9A62BC8D}" presName="tx3" presStyleLbl="revTx" presStyleIdx="10" presStyleCnt="11"/>
      <dgm:spPr/>
    </dgm:pt>
    <dgm:pt modelId="{DAE713F1-AD34-4BBC-8B4B-52AFE1012C2C}" type="pres">
      <dgm:prSet presAssocID="{621B9162-6599-4AE3-AAF8-51EF9A62BC8D}" presName="vert3" presStyleCnt="0"/>
      <dgm:spPr/>
    </dgm:pt>
    <dgm:pt modelId="{890E3875-1A79-48E0-9BF7-1B642C7F0F33}" type="pres">
      <dgm:prSet presAssocID="{8C847E2A-6012-40AE-8284-98ACBA872D22}" presName="thinLine2b" presStyleLbl="callout" presStyleIdx="5" presStyleCnt="6"/>
      <dgm:spPr/>
    </dgm:pt>
    <dgm:pt modelId="{0EB51F96-8F6D-4324-B287-CEDCEA60CE24}" type="pres">
      <dgm:prSet presAssocID="{8C847E2A-6012-40AE-8284-98ACBA872D22}" presName="vertSpace2b" presStyleCnt="0"/>
      <dgm:spPr/>
    </dgm:pt>
  </dgm:ptLst>
  <dgm:cxnLst>
    <dgm:cxn modelId="{F3AB9002-8BFE-4605-96E0-3F731FB041C5}" type="presOf" srcId="{B17730A0-9CB3-4127-8B3D-CA11305CA726}" destId="{144F0B26-8DD3-4853-BA2B-6D0419FCD339}" srcOrd="0" destOrd="0" presId="urn:microsoft.com/office/officeart/2008/layout/LinedList"/>
    <dgm:cxn modelId="{E2E88711-4366-44C6-91C3-2E4DDC8BA895}" type="presOf" srcId="{85458634-D74D-4BB1-9723-E7F5D809C6B5}" destId="{0E7E0CD4-2352-4E54-83F9-19ADA05A5BB8}" srcOrd="0" destOrd="0" presId="urn:microsoft.com/office/officeart/2008/layout/LinedList"/>
    <dgm:cxn modelId="{85F8CE19-AA56-4417-8332-93F0CB5544B7}" srcId="{85458634-D74D-4BB1-9723-E7F5D809C6B5}" destId="{225AA7AD-AD6C-422D-88CD-7732F9E64B6F}" srcOrd="0" destOrd="0" parTransId="{7C5D94B7-2E9F-4914-893C-56AD7E04B814}" sibTransId="{D590532B-3C17-4D08-8F0D-ADFDC8EBC4B8}"/>
    <dgm:cxn modelId="{6B8F0F1B-5EC0-4713-BDFA-6B431EF1C80A}" srcId="{8C847E2A-6012-40AE-8284-98ACBA872D22}" destId="{621B9162-6599-4AE3-AAF8-51EF9A62BC8D}" srcOrd="0" destOrd="0" parTransId="{9864B7BF-427A-43A0-86BD-E97F26312CEF}" sibTransId="{42A3E912-1C75-4C83-9C8B-362911260B0D}"/>
    <dgm:cxn modelId="{4993801D-CFFE-4213-B511-18AF9322B69E}" type="presOf" srcId="{66755D9F-46B9-49D9-B5DA-B267038A50E5}" destId="{34612F9B-2B28-4ABF-9494-5550400852DD}" srcOrd="0" destOrd="0" presId="urn:microsoft.com/office/officeart/2008/layout/LinedList"/>
    <dgm:cxn modelId="{B36A061F-BD05-47DC-9998-957E487DA233}" type="presOf" srcId="{D4D22CE8-AC14-4A7D-A626-24FBBAE4BE25}" destId="{E5EA401D-0680-4C8F-82B7-1BFF6819F2AB}" srcOrd="0" destOrd="0" presId="urn:microsoft.com/office/officeart/2008/layout/LinedList"/>
    <dgm:cxn modelId="{41725E2A-8749-49F1-B07B-E313D39FCE8A}" type="presOf" srcId="{8C847E2A-6012-40AE-8284-98ACBA872D22}" destId="{92A2929D-62BE-4C4F-A18C-51324537A22D}" srcOrd="0" destOrd="0" presId="urn:microsoft.com/office/officeart/2008/layout/LinedList"/>
    <dgm:cxn modelId="{DD33AA37-8561-4F0B-ADF4-D53EBA6779C7}" srcId="{B17730A0-9CB3-4127-8B3D-CA11305CA726}" destId="{5EC79B10-3786-4767-B1AF-564FAC86F051}" srcOrd="2" destOrd="0" parTransId="{14BC83F8-7A61-4561-9162-36E15FD9E2E6}" sibTransId="{424A3DA1-B35C-4B8F-B187-ADDCE8FA6654}"/>
    <dgm:cxn modelId="{4E33E53C-6B54-4961-AEB3-E0605B9046EE}" srcId="{B17730A0-9CB3-4127-8B3D-CA11305CA726}" destId="{85458634-D74D-4BB1-9723-E7F5D809C6B5}" srcOrd="1" destOrd="0" parTransId="{E7F818B5-AF79-4377-87C2-04C7EE1CA5F3}" sibTransId="{90E1B23F-1AD7-49C2-A144-218E8F0BF7CC}"/>
    <dgm:cxn modelId="{9ED0A844-4152-41FF-AB3C-DF3F3E2CA62D}" srcId="{C31107D4-BA52-4CDC-8F12-392762E02CFD}" destId="{FD3DE740-B7B2-4ED9-AC11-DE1CA1005740}" srcOrd="0" destOrd="0" parTransId="{BC93B82A-2943-4C1D-BE89-EA5A1D2C08BF}" sibTransId="{F24C1F5E-DB12-488A-89B0-2F0CAE53B761}"/>
    <dgm:cxn modelId="{7AD19747-292A-472F-89B3-EBF2D30FF17E}" srcId="{B17730A0-9CB3-4127-8B3D-CA11305CA726}" destId="{C31107D4-BA52-4CDC-8F12-392762E02CFD}" srcOrd="3" destOrd="0" parTransId="{41ABF3EF-8D6C-4D98-B97B-37E68E2DCBFD}" sibTransId="{09A6F5DE-1D9C-4CF8-A424-D853CAD3C0FB}"/>
    <dgm:cxn modelId="{ACC43D6D-7CE6-44DF-92D6-E88926E3C273}" type="presOf" srcId="{35542CE0-3762-4ED2-B7EA-CDD6B3AB5F0E}" destId="{3C991B09-A949-46F1-8700-1D8EC56E9E4E}" srcOrd="0" destOrd="0" presId="urn:microsoft.com/office/officeart/2008/layout/LinedList"/>
    <dgm:cxn modelId="{3716CC6D-EF08-4987-AFE0-DA89135D8C00}" srcId="{B17730A0-9CB3-4127-8B3D-CA11305CA726}" destId="{35542CE0-3762-4ED2-B7EA-CDD6B3AB5F0E}" srcOrd="0" destOrd="0" parTransId="{89B93C21-E104-4BB0-83F4-1834D07B26AC}" sibTransId="{5D5AA52B-C8FC-4278-A782-6DE99AACBFA9}"/>
    <dgm:cxn modelId="{533E9F55-B6E6-4585-9C58-CCBB3D364493}" srcId="{7BB913A5-A539-439B-9E5A-8ACFAD993638}" destId="{B17730A0-9CB3-4127-8B3D-CA11305CA726}" srcOrd="0" destOrd="0" parTransId="{4EC38549-1569-4309-BB50-68252B570CAF}" sibTransId="{250D5EC9-F363-4A1F-A223-5492C14FF627}"/>
    <dgm:cxn modelId="{145BDB8E-88FA-40A5-97C5-CC30E44EB07C}" type="presOf" srcId="{7BB913A5-A539-439B-9E5A-8ACFAD993638}" destId="{CBF317FD-B22F-41F7-8B42-208DFF81E2CE}" srcOrd="0" destOrd="0" presId="urn:microsoft.com/office/officeart/2008/layout/LinedList"/>
    <dgm:cxn modelId="{8FC900A0-057F-4DE9-84BA-19A8A69CA732}" type="presOf" srcId="{621B9162-6599-4AE3-AAF8-51EF9A62BC8D}" destId="{95B442A6-E78D-40FB-B373-BC1C4C2FBC72}" srcOrd="0" destOrd="0" presId="urn:microsoft.com/office/officeart/2008/layout/LinedList"/>
    <dgm:cxn modelId="{AEA5B2BC-786B-4B59-9A3F-70FBEDF9DAFF}" srcId="{B17730A0-9CB3-4127-8B3D-CA11305CA726}" destId="{8C847E2A-6012-40AE-8284-98ACBA872D22}" srcOrd="4" destOrd="0" parTransId="{17D48AAC-E2B7-4FBB-9B5A-C3862FD50558}" sibTransId="{D0D8435B-D175-43AE-9A34-6834132F6139}"/>
    <dgm:cxn modelId="{14CC0FC2-14E3-4E62-BAC5-0E6D702E75F9}" type="presOf" srcId="{C31107D4-BA52-4CDC-8F12-392762E02CFD}" destId="{3A3EDDEB-60E7-47F5-A778-4AE6AB77617B}" srcOrd="0" destOrd="0" presId="urn:microsoft.com/office/officeart/2008/layout/LinedList"/>
    <dgm:cxn modelId="{E22CB4C3-4299-4DEF-B401-3700BB390C95}" srcId="{85458634-D74D-4BB1-9723-E7F5D809C6B5}" destId="{66755D9F-46B9-49D9-B5DA-B267038A50E5}" srcOrd="1" destOrd="0" parTransId="{8916622A-4C53-487F-A282-2820C49E735E}" sibTransId="{8215CC57-2E39-44D6-BBC7-26832D9F9E1C}"/>
    <dgm:cxn modelId="{67C6EDC3-3E00-497B-A073-0E3290ED0AEF}" type="presOf" srcId="{5EC79B10-3786-4767-B1AF-564FAC86F051}" destId="{7B795848-B528-41C7-9A3C-293CFF16BA5C}" srcOrd="0" destOrd="0" presId="urn:microsoft.com/office/officeart/2008/layout/LinedList"/>
    <dgm:cxn modelId="{39F5A3C5-6C6E-41BE-B013-DBC6DB215CDB}" srcId="{35542CE0-3762-4ED2-B7EA-CDD6B3AB5F0E}" destId="{D4D22CE8-AC14-4A7D-A626-24FBBAE4BE25}" srcOrd="0" destOrd="0" parTransId="{E830315D-7EB5-4E44-8226-AE95152F8810}" sibTransId="{30A5A67C-E58F-4EBB-9D27-ACD04A91D9EF}"/>
    <dgm:cxn modelId="{549F3ED4-44B4-4D40-95E8-80BB5FD41630}" type="presOf" srcId="{225AA7AD-AD6C-422D-88CD-7732F9E64B6F}" destId="{71E18869-0638-4ABF-A33E-841D3F47E31A}" srcOrd="0" destOrd="0" presId="urn:microsoft.com/office/officeart/2008/layout/LinedList"/>
    <dgm:cxn modelId="{1912C4EB-2024-4CCC-8BB5-4D5363AA1900}" type="presOf" srcId="{FD3DE740-B7B2-4ED9-AC11-DE1CA1005740}" destId="{E8237D93-6516-4442-A3CC-E2C903A41F50}" srcOrd="0" destOrd="0" presId="urn:microsoft.com/office/officeart/2008/layout/LinedList"/>
    <dgm:cxn modelId="{F9E1CDA2-38EB-48A6-A1D4-9D0C32966219}" type="presParOf" srcId="{CBF317FD-B22F-41F7-8B42-208DFF81E2CE}" destId="{8DBC09F9-1269-42D9-895C-CA14EC470240}" srcOrd="0" destOrd="0" presId="urn:microsoft.com/office/officeart/2008/layout/LinedList"/>
    <dgm:cxn modelId="{E4877A43-87A7-4295-A0AC-8E821FA5DBD0}" type="presParOf" srcId="{CBF317FD-B22F-41F7-8B42-208DFF81E2CE}" destId="{D43674E5-00A9-4D98-B496-7420C1FF37EA}" srcOrd="1" destOrd="0" presId="urn:microsoft.com/office/officeart/2008/layout/LinedList"/>
    <dgm:cxn modelId="{A6E583DE-DB75-4E84-BF4D-3A78B879CB99}" type="presParOf" srcId="{D43674E5-00A9-4D98-B496-7420C1FF37EA}" destId="{144F0B26-8DD3-4853-BA2B-6D0419FCD339}" srcOrd="0" destOrd="0" presId="urn:microsoft.com/office/officeart/2008/layout/LinedList"/>
    <dgm:cxn modelId="{2478685F-6501-4235-9AFA-884F8CDDC0FB}" type="presParOf" srcId="{D43674E5-00A9-4D98-B496-7420C1FF37EA}" destId="{B3BD9E75-E629-4EBF-AE4A-A92BEEBE8608}" srcOrd="1" destOrd="0" presId="urn:microsoft.com/office/officeart/2008/layout/LinedList"/>
    <dgm:cxn modelId="{4E6499C0-DC66-449C-A71A-8BAD35F173DB}" type="presParOf" srcId="{B3BD9E75-E629-4EBF-AE4A-A92BEEBE8608}" destId="{297C0CFB-8B03-4109-B771-A235C68B9903}" srcOrd="0" destOrd="0" presId="urn:microsoft.com/office/officeart/2008/layout/LinedList"/>
    <dgm:cxn modelId="{32346EDE-D564-4585-8FA0-7FF75175D9D4}" type="presParOf" srcId="{B3BD9E75-E629-4EBF-AE4A-A92BEEBE8608}" destId="{F2C200CA-D80E-4583-903D-B068476B01BA}" srcOrd="1" destOrd="0" presId="urn:microsoft.com/office/officeart/2008/layout/LinedList"/>
    <dgm:cxn modelId="{22095515-E1D1-4F47-BC89-64C0A84FF560}" type="presParOf" srcId="{F2C200CA-D80E-4583-903D-B068476B01BA}" destId="{63E075C0-A7F7-4357-B39A-DACE2101C354}" srcOrd="0" destOrd="0" presId="urn:microsoft.com/office/officeart/2008/layout/LinedList"/>
    <dgm:cxn modelId="{E4F53F6C-9991-43A8-9B4D-1C3BEE17DE00}" type="presParOf" srcId="{F2C200CA-D80E-4583-903D-B068476B01BA}" destId="{3C991B09-A949-46F1-8700-1D8EC56E9E4E}" srcOrd="1" destOrd="0" presId="urn:microsoft.com/office/officeart/2008/layout/LinedList"/>
    <dgm:cxn modelId="{EF15E1D7-8F63-4009-B5FA-193BD44B80BD}" type="presParOf" srcId="{F2C200CA-D80E-4583-903D-B068476B01BA}" destId="{767FDFD7-4E06-44D4-A1F5-D28695785F42}" srcOrd="2" destOrd="0" presId="urn:microsoft.com/office/officeart/2008/layout/LinedList"/>
    <dgm:cxn modelId="{D88B4A0A-7CE3-4493-95ED-3552D1DB81F7}" type="presParOf" srcId="{767FDFD7-4E06-44D4-A1F5-D28695785F42}" destId="{C90D22A6-D312-43A1-A22D-B259F21E5CEF}" srcOrd="0" destOrd="0" presId="urn:microsoft.com/office/officeart/2008/layout/LinedList"/>
    <dgm:cxn modelId="{B50D0DB2-5944-419B-9D36-54BD15E8C541}" type="presParOf" srcId="{C90D22A6-D312-43A1-A22D-B259F21E5CEF}" destId="{1CAE0FBE-A7B3-48B2-892E-11DA4A5D95C5}" srcOrd="0" destOrd="0" presId="urn:microsoft.com/office/officeart/2008/layout/LinedList"/>
    <dgm:cxn modelId="{1F837046-7998-4FE3-8BD9-3FCE0BB1250B}" type="presParOf" srcId="{C90D22A6-D312-43A1-A22D-B259F21E5CEF}" destId="{E5EA401D-0680-4C8F-82B7-1BFF6819F2AB}" srcOrd="1" destOrd="0" presId="urn:microsoft.com/office/officeart/2008/layout/LinedList"/>
    <dgm:cxn modelId="{33CF280B-B208-4FEF-9E1B-08E71ECEE15E}" type="presParOf" srcId="{C90D22A6-D312-43A1-A22D-B259F21E5CEF}" destId="{675DD81F-4D9D-4D4C-A951-37688B0809D4}" srcOrd="2" destOrd="0" presId="urn:microsoft.com/office/officeart/2008/layout/LinedList"/>
    <dgm:cxn modelId="{756C1EB5-544C-4EA0-B63E-64FE1478CA1F}" type="presParOf" srcId="{B3BD9E75-E629-4EBF-AE4A-A92BEEBE8608}" destId="{C18F5078-FEAF-4B5D-BE66-9B78703525A5}" srcOrd="2" destOrd="0" presId="urn:microsoft.com/office/officeart/2008/layout/LinedList"/>
    <dgm:cxn modelId="{6EADD9F5-9B36-40EF-8B5D-71A5772EC782}" type="presParOf" srcId="{B3BD9E75-E629-4EBF-AE4A-A92BEEBE8608}" destId="{76374671-31CF-4CA8-A4DE-CC838971B5D8}" srcOrd="3" destOrd="0" presId="urn:microsoft.com/office/officeart/2008/layout/LinedList"/>
    <dgm:cxn modelId="{0C17BB55-6A23-4D40-A424-EB4E5DD60FDF}" type="presParOf" srcId="{B3BD9E75-E629-4EBF-AE4A-A92BEEBE8608}" destId="{F64BFC80-89A4-46B7-8C0B-1CE7F59E5E42}" srcOrd="4" destOrd="0" presId="urn:microsoft.com/office/officeart/2008/layout/LinedList"/>
    <dgm:cxn modelId="{165E671B-2000-4CD8-AD91-A301088D0CAB}" type="presParOf" srcId="{F64BFC80-89A4-46B7-8C0B-1CE7F59E5E42}" destId="{D5DDC31A-32AD-4818-B850-3B1412A71D46}" srcOrd="0" destOrd="0" presId="urn:microsoft.com/office/officeart/2008/layout/LinedList"/>
    <dgm:cxn modelId="{7CEB9BD1-FF52-4D14-AC3B-44EEA5073449}" type="presParOf" srcId="{F64BFC80-89A4-46B7-8C0B-1CE7F59E5E42}" destId="{0E7E0CD4-2352-4E54-83F9-19ADA05A5BB8}" srcOrd="1" destOrd="0" presId="urn:microsoft.com/office/officeart/2008/layout/LinedList"/>
    <dgm:cxn modelId="{AAC939A9-30C0-466D-BEFC-655D41BD879A}" type="presParOf" srcId="{F64BFC80-89A4-46B7-8C0B-1CE7F59E5E42}" destId="{67FA201A-F607-4BAD-B4B1-2B7198843AB7}" srcOrd="2" destOrd="0" presId="urn:microsoft.com/office/officeart/2008/layout/LinedList"/>
    <dgm:cxn modelId="{B7E67397-2178-4542-8F27-563D625F5B3E}" type="presParOf" srcId="{67FA201A-F607-4BAD-B4B1-2B7198843AB7}" destId="{49882F4E-710A-4F84-8FDA-8DAA95F48EF7}" srcOrd="0" destOrd="0" presId="urn:microsoft.com/office/officeart/2008/layout/LinedList"/>
    <dgm:cxn modelId="{A74C9D61-2510-4B15-98CB-0462E174748B}" type="presParOf" srcId="{49882F4E-710A-4F84-8FDA-8DAA95F48EF7}" destId="{CE28207D-B65C-4F2C-8AD7-E81A835F676D}" srcOrd="0" destOrd="0" presId="urn:microsoft.com/office/officeart/2008/layout/LinedList"/>
    <dgm:cxn modelId="{0A53DCCC-B0D5-45A3-A842-C4C934493AEB}" type="presParOf" srcId="{49882F4E-710A-4F84-8FDA-8DAA95F48EF7}" destId="{71E18869-0638-4ABF-A33E-841D3F47E31A}" srcOrd="1" destOrd="0" presId="urn:microsoft.com/office/officeart/2008/layout/LinedList"/>
    <dgm:cxn modelId="{67367AFD-1F26-4457-955F-909C3F5E5757}" type="presParOf" srcId="{49882F4E-710A-4F84-8FDA-8DAA95F48EF7}" destId="{982BABAE-7627-4729-AD92-CFB13D82C1C8}" srcOrd="2" destOrd="0" presId="urn:microsoft.com/office/officeart/2008/layout/LinedList"/>
    <dgm:cxn modelId="{A1F5DE90-3E61-42C0-B924-36EEA337A99D}" type="presParOf" srcId="{67FA201A-F607-4BAD-B4B1-2B7198843AB7}" destId="{56813FF9-3526-4B91-A899-9873942CC561}" srcOrd="1" destOrd="0" presId="urn:microsoft.com/office/officeart/2008/layout/LinedList"/>
    <dgm:cxn modelId="{C0C04DB9-1047-4012-BFA0-A0A549129831}" type="presParOf" srcId="{67FA201A-F607-4BAD-B4B1-2B7198843AB7}" destId="{71287850-8E54-4D49-884A-4BE824C00E8C}" srcOrd="2" destOrd="0" presId="urn:microsoft.com/office/officeart/2008/layout/LinedList"/>
    <dgm:cxn modelId="{D3DC60CC-D231-490D-A5EE-78D5104EF963}" type="presParOf" srcId="{71287850-8E54-4D49-884A-4BE824C00E8C}" destId="{39D62440-A543-4EDA-9F0D-65DE58D5BBB0}" srcOrd="0" destOrd="0" presId="urn:microsoft.com/office/officeart/2008/layout/LinedList"/>
    <dgm:cxn modelId="{2587897A-8C33-4E82-8F7E-3FA13017FF22}" type="presParOf" srcId="{71287850-8E54-4D49-884A-4BE824C00E8C}" destId="{34612F9B-2B28-4ABF-9494-5550400852DD}" srcOrd="1" destOrd="0" presId="urn:microsoft.com/office/officeart/2008/layout/LinedList"/>
    <dgm:cxn modelId="{243CFF77-D2DF-4DA4-AC4C-2D0577127A37}" type="presParOf" srcId="{71287850-8E54-4D49-884A-4BE824C00E8C}" destId="{1FA318AE-4D6E-4EB8-91B9-43799DEBDC61}" srcOrd="2" destOrd="0" presId="urn:microsoft.com/office/officeart/2008/layout/LinedList"/>
    <dgm:cxn modelId="{C8A88461-673E-4248-A3BB-791A2661B693}" type="presParOf" srcId="{B3BD9E75-E629-4EBF-AE4A-A92BEEBE8608}" destId="{A1D20FD7-D256-4596-8D07-0C9B664D8F46}" srcOrd="5" destOrd="0" presId="urn:microsoft.com/office/officeart/2008/layout/LinedList"/>
    <dgm:cxn modelId="{C3E5CE07-3ACC-46F2-B03B-56B67D6B02B5}" type="presParOf" srcId="{B3BD9E75-E629-4EBF-AE4A-A92BEEBE8608}" destId="{C8FF52CF-A527-48C7-BF2F-42F075AA0726}" srcOrd="6" destOrd="0" presId="urn:microsoft.com/office/officeart/2008/layout/LinedList"/>
    <dgm:cxn modelId="{3D9E9AC1-1359-4D6A-8390-D9E24CC670F5}" type="presParOf" srcId="{B3BD9E75-E629-4EBF-AE4A-A92BEEBE8608}" destId="{3E15E74B-C73D-45E5-85F2-34B26D4C8A99}" srcOrd="7" destOrd="0" presId="urn:microsoft.com/office/officeart/2008/layout/LinedList"/>
    <dgm:cxn modelId="{19BCD929-1132-44A3-822E-D79FCF25FE55}" type="presParOf" srcId="{3E15E74B-C73D-45E5-85F2-34B26D4C8A99}" destId="{4E6CCDE4-AE27-4BCF-97D9-F2189A5C2344}" srcOrd="0" destOrd="0" presId="urn:microsoft.com/office/officeart/2008/layout/LinedList"/>
    <dgm:cxn modelId="{3A7B14C0-4806-4236-8D6E-83E2EA83CAA8}" type="presParOf" srcId="{3E15E74B-C73D-45E5-85F2-34B26D4C8A99}" destId="{7B795848-B528-41C7-9A3C-293CFF16BA5C}" srcOrd="1" destOrd="0" presId="urn:microsoft.com/office/officeart/2008/layout/LinedList"/>
    <dgm:cxn modelId="{07F00C00-AEBA-4CB3-8E70-E83D0068D409}" type="presParOf" srcId="{3E15E74B-C73D-45E5-85F2-34B26D4C8A99}" destId="{04C06193-E0AE-442C-92E6-2BB905F20C59}" srcOrd="2" destOrd="0" presId="urn:microsoft.com/office/officeart/2008/layout/LinedList"/>
    <dgm:cxn modelId="{474A874E-81D2-4801-9212-3BB8C60A404C}" type="presParOf" srcId="{B3BD9E75-E629-4EBF-AE4A-A92BEEBE8608}" destId="{232450CF-1995-4D05-81D3-CAF91A174A18}" srcOrd="8" destOrd="0" presId="urn:microsoft.com/office/officeart/2008/layout/LinedList"/>
    <dgm:cxn modelId="{128B53FC-5CAE-4CFC-A7C3-3F0F1AB7D6A7}" type="presParOf" srcId="{B3BD9E75-E629-4EBF-AE4A-A92BEEBE8608}" destId="{0AB6605E-CE4B-4864-B3AB-36A7AC7E8A13}" srcOrd="9" destOrd="0" presId="urn:microsoft.com/office/officeart/2008/layout/LinedList"/>
    <dgm:cxn modelId="{DD823CD5-FE12-49C0-A858-C18E8BDE7E1B}" type="presParOf" srcId="{B3BD9E75-E629-4EBF-AE4A-A92BEEBE8608}" destId="{D9C3C99B-BFFB-4B9F-8E8E-3DEA900D115F}" srcOrd="10" destOrd="0" presId="urn:microsoft.com/office/officeart/2008/layout/LinedList"/>
    <dgm:cxn modelId="{F7F42C39-F472-435D-9769-405FCED75016}" type="presParOf" srcId="{D9C3C99B-BFFB-4B9F-8E8E-3DEA900D115F}" destId="{59FFED26-5279-4C04-98BA-839873F4AAAB}" srcOrd="0" destOrd="0" presId="urn:microsoft.com/office/officeart/2008/layout/LinedList"/>
    <dgm:cxn modelId="{613AFB70-4619-4D96-8AAC-079FB1795F51}" type="presParOf" srcId="{D9C3C99B-BFFB-4B9F-8E8E-3DEA900D115F}" destId="{3A3EDDEB-60E7-47F5-A778-4AE6AB77617B}" srcOrd="1" destOrd="0" presId="urn:microsoft.com/office/officeart/2008/layout/LinedList"/>
    <dgm:cxn modelId="{289D4BF5-8932-493E-823C-69A58A65BA76}" type="presParOf" srcId="{D9C3C99B-BFFB-4B9F-8E8E-3DEA900D115F}" destId="{3D103F70-2DBF-4BBE-9131-7B4EBFC91FED}" srcOrd="2" destOrd="0" presId="urn:microsoft.com/office/officeart/2008/layout/LinedList"/>
    <dgm:cxn modelId="{0FEF9EBA-EBAE-49E6-B1F5-90790696E7BB}" type="presParOf" srcId="{3D103F70-2DBF-4BBE-9131-7B4EBFC91FED}" destId="{3CC90460-AB5A-4084-9E9B-00C1D06E4918}" srcOrd="0" destOrd="0" presId="urn:microsoft.com/office/officeart/2008/layout/LinedList"/>
    <dgm:cxn modelId="{BB993994-809B-4423-AD90-DCF9E0460D98}" type="presParOf" srcId="{3CC90460-AB5A-4084-9E9B-00C1D06E4918}" destId="{623DCA1E-37A0-4E1E-AF4E-C8B6E0C3ADE8}" srcOrd="0" destOrd="0" presId="urn:microsoft.com/office/officeart/2008/layout/LinedList"/>
    <dgm:cxn modelId="{E743988E-E28D-4528-93A1-0D11711CEC2E}" type="presParOf" srcId="{3CC90460-AB5A-4084-9E9B-00C1D06E4918}" destId="{E8237D93-6516-4442-A3CC-E2C903A41F50}" srcOrd="1" destOrd="0" presId="urn:microsoft.com/office/officeart/2008/layout/LinedList"/>
    <dgm:cxn modelId="{68721E0E-3556-40FD-B768-F7C12A1E0B5F}" type="presParOf" srcId="{3CC90460-AB5A-4084-9E9B-00C1D06E4918}" destId="{04357590-C746-451F-A750-5E56BE3E7267}" srcOrd="2" destOrd="0" presId="urn:microsoft.com/office/officeart/2008/layout/LinedList"/>
    <dgm:cxn modelId="{6686468F-8C9F-4A98-9FA6-2E95496FD256}" type="presParOf" srcId="{B3BD9E75-E629-4EBF-AE4A-A92BEEBE8608}" destId="{4080668B-38F4-4A07-A841-D75DD4852B57}" srcOrd="11" destOrd="0" presId="urn:microsoft.com/office/officeart/2008/layout/LinedList"/>
    <dgm:cxn modelId="{E34BD49A-ADBF-450B-B383-B212753E4357}" type="presParOf" srcId="{B3BD9E75-E629-4EBF-AE4A-A92BEEBE8608}" destId="{681E6AFA-401C-4C4E-A9C3-6DB6B68570BC}" srcOrd="12" destOrd="0" presId="urn:microsoft.com/office/officeart/2008/layout/LinedList"/>
    <dgm:cxn modelId="{600CED3F-1B09-438D-B19F-4EBB636809D4}" type="presParOf" srcId="{B3BD9E75-E629-4EBF-AE4A-A92BEEBE8608}" destId="{16B12197-8023-418F-88C1-ABD737D2A6A7}" srcOrd="13" destOrd="0" presId="urn:microsoft.com/office/officeart/2008/layout/LinedList"/>
    <dgm:cxn modelId="{05366ED0-72F4-4930-9332-9E2D94366550}" type="presParOf" srcId="{16B12197-8023-418F-88C1-ABD737D2A6A7}" destId="{81319079-0131-45DE-9D25-241C5EE71AA3}" srcOrd="0" destOrd="0" presId="urn:microsoft.com/office/officeart/2008/layout/LinedList"/>
    <dgm:cxn modelId="{23BB986D-EB32-4781-A82B-9AD450BE60AA}" type="presParOf" srcId="{16B12197-8023-418F-88C1-ABD737D2A6A7}" destId="{92A2929D-62BE-4C4F-A18C-51324537A22D}" srcOrd="1" destOrd="0" presId="urn:microsoft.com/office/officeart/2008/layout/LinedList"/>
    <dgm:cxn modelId="{443113A5-5F4B-4F1B-8AD6-47498C6066AC}" type="presParOf" srcId="{16B12197-8023-418F-88C1-ABD737D2A6A7}" destId="{EB8ECA9B-4C30-402F-B3E6-AA37FB150FF7}" srcOrd="2" destOrd="0" presId="urn:microsoft.com/office/officeart/2008/layout/LinedList"/>
    <dgm:cxn modelId="{641EA63A-6E7E-4C42-97CF-D84CCE03621D}" type="presParOf" srcId="{EB8ECA9B-4C30-402F-B3E6-AA37FB150FF7}" destId="{E415DEF3-D5F6-49CC-A3E7-860B7D50EBBE}" srcOrd="0" destOrd="0" presId="urn:microsoft.com/office/officeart/2008/layout/LinedList"/>
    <dgm:cxn modelId="{01558F3C-D6DC-4063-9D98-0E7F62E61E9C}" type="presParOf" srcId="{E415DEF3-D5F6-49CC-A3E7-860B7D50EBBE}" destId="{7854FFDB-4A9A-4D5E-A354-CC9AE4FCB6D9}" srcOrd="0" destOrd="0" presId="urn:microsoft.com/office/officeart/2008/layout/LinedList"/>
    <dgm:cxn modelId="{C93EFA1F-1B06-4A97-93A8-E9153D7097A4}" type="presParOf" srcId="{E415DEF3-D5F6-49CC-A3E7-860B7D50EBBE}" destId="{95B442A6-E78D-40FB-B373-BC1C4C2FBC72}" srcOrd="1" destOrd="0" presId="urn:microsoft.com/office/officeart/2008/layout/LinedList"/>
    <dgm:cxn modelId="{DEF7E1EF-FD3F-451C-91F9-DDBA351F02F4}" type="presParOf" srcId="{E415DEF3-D5F6-49CC-A3E7-860B7D50EBBE}" destId="{DAE713F1-AD34-4BBC-8B4B-52AFE1012C2C}" srcOrd="2" destOrd="0" presId="urn:microsoft.com/office/officeart/2008/layout/LinedList"/>
    <dgm:cxn modelId="{B812B9CA-4FD7-4857-A406-70F1F5D033CD}" type="presParOf" srcId="{B3BD9E75-E629-4EBF-AE4A-A92BEEBE8608}" destId="{890E3875-1A79-48E0-9BF7-1B642C7F0F33}" srcOrd="14" destOrd="0" presId="urn:microsoft.com/office/officeart/2008/layout/LinedList"/>
    <dgm:cxn modelId="{9843D494-E42A-4632-9246-8FA5536050CE}" type="presParOf" srcId="{B3BD9E75-E629-4EBF-AE4A-A92BEEBE8608}" destId="{0EB51F96-8F6D-4324-B287-CEDCEA60CE24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C6255CE-577C-4911-AD86-3BCA6385B59B}" type="doc">
      <dgm:prSet loTypeId="urn:microsoft.com/office/officeart/2005/8/layout/l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F4384564-9040-4C59-94F0-0622A679AD6D}">
      <dgm:prSet/>
      <dgm:spPr/>
      <dgm:t>
        <a:bodyPr/>
        <a:lstStyle/>
        <a:p>
          <a:r>
            <a:rPr lang="fr-FR" dirty="0"/>
            <a:t>Démarrage de </a:t>
          </a:r>
          <a:br>
            <a:rPr lang="fr-FR" dirty="0"/>
          </a:br>
          <a:r>
            <a:rPr lang="fr-FR" dirty="0"/>
            <a:t>la session Spark</a:t>
          </a:r>
        </a:p>
      </dgm:t>
    </dgm:pt>
    <dgm:pt modelId="{01E2CBE2-0777-4B2C-B19B-E9FD0CC67E4B}" type="parTrans" cxnId="{14E07AC0-B92A-4AA6-9384-C90BFA3BFE87}">
      <dgm:prSet/>
      <dgm:spPr/>
      <dgm:t>
        <a:bodyPr/>
        <a:lstStyle/>
        <a:p>
          <a:endParaRPr lang="fr-FR"/>
        </a:p>
      </dgm:t>
    </dgm:pt>
    <dgm:pt modelId="{BE6A9B2A-A20E-4163-99FA-F839BB4EA172}" type="sibTrans" cxnId="{14E07AC0-B92A-4AA6-9384-C90BFA3BFE87}">
      <dgm:prSet/>
      <dgm:spPr/>
      <dgm:t>
        <a:bodyPr/>
        <a:lstStyle/>
        <a:p>
          <a:endParaRPr lang="fr-FR"/>
        </a:p>
      </dgm:t>
    </dgm:pt>
    <dgm:pt modelId="{5A59DB48-D41A-4F20-9D1E-70E38106A9DF}">
      <dgm:prSet/>
      <dgm:spPr/>
      <dgm:t>
        <a:bodyPr/>
        <a:lstStyle/>
        <a:p>
          <a:r>
            <a:rPr lang="fr-FR"/>
            <a:t>Initialisation</a:t>
          </a:r>
        </a:p>
      </dgm:t>
    </dgm:pt>
    <dgm:pt modelId="{5F5E7439-AA64-40BB-86F0-CFB5984F33DA}" type="parTrans" cxnId="{6F724B71-B77E-4E6B-AEAB-7155498FD5B0}">
      <dgm:prSet/>
      <dgm:spPr/>
      <dgm:t>
        <a:bodyPr/>
        <a:lstStyle/>
        <a:p>
          <a:endParaRPr lang="fr-FR"/>
        </a:p>
      </dgm:t>
    </dgm:pt>
    <dgm:pt modelId="{D34CE42C-A0E9-4456-A104-9BF24D7F9419}" type="sibTrans" cxnId="{6F724B71-B77E-4E6B-AEAB-7155498FD5B0}">
      <dgm:prSet/>
      <dgm:spPr/>
      <dgm:t>
        <a:bodyPr/>
        <a:lstStyle/>
        <a:p>
          <a:endParaRPr lang="fr-FR"/>
        </a:p>
      </dgm:t>
    </dgm:pt>
    <dgm:pt modelId="{2AB0C342-D55C-4A62-8D68-BF6A083E79D1}">
      <dgm:prSet/>
      <dgm:spPr/>
      <dgm:t>
        <a:bodyPr/>
        <a:lstStyle/>
        <a:p>
          <a:r>
            <a:rPr lang="fr-FR" strike="sngStrike" dirty="0"/>
            <a:t>Installation des packages</a:t>
          </a:r>
        </a:p>
      </dgm:t>
    </dgm:pt>
    <dgm:pt modelId="{6FD721E9-8B68-461A-9EBB-17A765BE2186}" type="parTrans" cxnId="{1ADF4B98-6008-4592-B696-17D8F081C7ED}">
      <dgm:prSet/>
      <dgm:spPr/>
      <dgm:t>
        <a:bodyPr/>
        <a:lstStyle/>
        <a:p>
          <a:endParaRPr lang="fr-FR"/>
        </a:p>
      </dgm:t>
    </dgm:pt>
    <dgm:pt modelId="{A4AB0032-19A6-4173-9B1B-9DC81B40F566}" type="sibTrans" cxnId="{1ADF4B98-6008-4592-B696-17D8F081C7ED}">
      <dgm:prSet/>
      <dgm:spPr/>
      <dgm:t>
        <a:bodyPr/>
        <a:lstStyle/>
        <a:p>
          <a:endParaRPr lang="fr-FR"/>
        </a:p>
      </dgm:t>
    </dgm:pt>
    <dgm:pt modelId="{4A9A0E47-0E7A-425C-AD98-DD02EB73F142}">
      <dgm:prSet/>
      <dgm:spPr/>
      <dgm:t>
        <a:bodyPr/>
        <a:lstStyle/>
        <a:p>
          <a:r>
            <a:rPr lang="fr-FR"/>
            <a:t>Import des librairies</a:t>
          </a:r>
        </a:p>
      </dgm:t>
    </dgm:pt>
    <dgm:pt modelId="{028D617D-5D1E-44E4-A415-45F1A727457F}" type="parTrans" cxnId="{7B4B767E-A2A1-404D-AE75-7636EACBCAB0}">
      <dgm:prSet/>
      <dgm:spPr/>
      <dgm:t>
        <a:bodyPr/>
        <a:lstStyle/>
        <a:p>
          <a:endParaRPr lang="fr-FR"/>
        </a:p>
      </dgm:t>
    </dgm:pt>
    <dgm:pt modelId="{8CD6A12E-73D7-44FC-B435-019C9030331F}" type="sibTrans" cxnId="{7B4B767E-A2A1-404D-AE75-7636EACBCAB0}">
      <dgm:prSet/>
      <dgm:spPr/>
      <dgm:t>
        <a:bodyPr/>
        <a:lstStyle/>
        <a:p>
          <a:endParaRPr lang="fr-FR"/>
        </a:p>
      </dgm:t>
    </dgm:pt>
    <dgm:pt modelId="{95CDA377-69A0-4B7B-ACC7-5ADCAB8881F3}">
      <dgm:prSet/>
      <dgm:spPr/>
      <dgm:t>
        <a:bodyPr/>
        <a:lstStyle/>
        <a:p>
          <a:r>
            <a:rPr lang="fr-FR"/>
            <a:t>Définition des PATH pour charger les datas et enregistrer les résultats</a:t>
          </a:r>
        </a:p>
      </dgm:t>
    </dgm:pt>
    <dgm:pt modelId="{5E893AF9-A57A-4EA8-859E-3B1139895C5D}" type="parTrans" cxnId="{09F8D7F7-1909-4256-A828-39D6D4419A16}">
      <dgm:prSet/>
      <dgm:spPr/>
      <dgm:t>
        <a:bodyPr/>
        <a:lstStyle/>
        <a:p>
          <a:endParaRPr lang="fr-FR"/>
        </a:p>
      </dgm:t>
    </dgm:pt>
    <dgm:pt modelId="{10567DDC-5CAF-41AE-A664-47211E3F5AA2}" type="sibTrans" cxnId="{09F8D7F7-1909-4256-A828-39D6D4419A16}">
      <dgm:prSet/>
      <dgm:spPr/>
      <dgm:t>
        <a:bodyPr/>
        <a:lstStyle/>
        <a:p>
          <a:endParaRPr lang="fr-FR"/>
        </a:p>
      </dgm:t>
    </dgm:pt>
    <dgm:pt modelId="{E9232413-A546-488D-AD82-9EBB9B59C5FE}">
      <dgm:prSet/>
      <dgm:spPr/>
      <dgm:t>
        <a:bodyPr/>
        <a:lstStyle/>
        <a:p>
          <a:r>
            <a:rPr lang="fr-FR"/>
            <a:t>Phase de tranformations (lazy evaluation)</a:t>
          </a:r>
        </a:p>
      </dgm:t>
    </dgm:pt>
    <dgm:pt modelId="{FFB51F98-9F18-4D19-8153-6C8D76C56527}" type="parTrans" cxnId="{C221CD83-C649-4794-86C5-E6F636DC8B9E}">
      <dgm:prSet/>
      <dgm:spPr/>
      <dgm:t>
        <a:bodyPr/>
        <a:lstStyle/>
        <a:p>
          <a:endParaRPr lang="fr-FR"/>
        </a:p>
      </dgm:t>
    </dgm:pt>
    <dgm:pt modelId="{DAD9C18D-8904-40F6-AAC9-34A684B214B0}" type="sibTrans" cxnId="{C221CD83-C649-4794-86C5-E6F636DC8B9E}">
      <dgm:prSet/>
      <dgm:spPr/>
      <dgm:t>
        <a:bodyPr/>
        <a:lstStyle/>
        <a:p>
          <a:endParaRPr lang="fr-FR"/>
        </a:p>
      </dgm:t>
    </dgm:pt>
    <dgm:pt modelId="{EB21DF87-4BBC-4F82-A2EA-C4B3CF51D656}">
      <dgm:prSet/>
      <dgm:spPr/>
      <dgm:t>
        <a:bodyPr/>
        <a:lstStyle/>
        <a:p>
          <a:r>
            <a:rPr lang="fr-FR"/>
            <a:t>Chargement des données</a:t>
          </a:r>
        </a:p>
      </dgm:t>
    </dgm:pt>
    <dgm:pt modelId="{C49EE6F5-5869-4107-8D50-878795F13DE9}" type="parTrans" cxnId="{FB7DEE7C-6472-4164-8BF3-2E236E1FB163}">
      <dgm:prSet/>
      <dgm:spPr/>
      <dgm:t>
        <a:bodyPr/>
        <a:lstStyle/>
        <a:p>
          <a:endParaRPr lang="fr-FR"/>
        </a:p>
      </dgm:t>
    </dgm:pt>
    <dgm:pt modelId="{9DCF83C2-E43C-4962-A778-97DC2916453D}" type="sibTrans" cxnId="{FB7DEE7C-6472-4164-8BF3-2E236E1FB163}">
      <dgm:prSet/>
      <dgm:spPr/>
      <dgm:t>
        <a:bodyPr/>
        <a:lstStyle/>
        <a:p>
          <a:endParaRPr lang="fr-FR"/>
        </a:p>
      </dgm:t>
    </dgm:pt>
    <dgm:pt modelId="{119E5C72-AA0D-4252-857A-9DC7F7EE7B7F}">
      <dgm:prSet/>
      <dgm:spPr/>
      <dgm:t>
        <a:bodyPr/>
        <a:lstStyle/>
        <a:p>
          <a:r>
            <a:rPr lang="fr-FR"/>
            <a:t>Préparation du modèle</a:t>
          </a:r>
        </a:p>
      </dgm:t>
    </dgm:pt>
    <dgm:pt modelId="{3051D647-75F1-46C0-A7A5-5B59261C6AA7}" type="parTrans" cxnId="{A2606A89-0B7F-4128-9A36-CABD90920C71}">
      <dgm:prSet/>
      <dgm:spPr/>
      <dgm:t>
        <a:bodyPr/>
        <a:lstStyle/>
        <a:p>
          <a:endParaRPr lang="fr-FR"/>
        </a:p>
      </dgm:t>
    </dgm:pt>
    <dgm:pt modelId="{F9114D7E-158D-4A68-9F64-19AB3F6398FE}" type="sibTrans" cxnId="{A2606A89-0B7F-4128-9A36-CABD90920C71}">
      <dgm:prSet/>
      <dgm:spPr/>
      <dgm:t>
        <a:bodyPr/>
        <a:lstStyle/>
        <a:p>
          <a:endParaRPr lang="fr-FR"/>
        </a:p>
      </dgm:t>
    </dgm:pt>
    <dgm:pt modelId="{B6AD165C-7EDA-463E-994E-634B224254AB}">
      <dgm:prSet/>
      <dgm:spPr/>
      <dgm:t>
        <a:bodyPr/>
        <a:lstStyle/>
        <a:p>
          <a:r>
            <a:rPr lang="fr-FR" dirty="0"/>
            <a:t>Définition du processus de chargement des images </a:t>
          </a:r>
          <a:br>
            <a:rPr lang="fr-FR" dirty="0"/>
          </a:br>
          <a:r>
            <a:rPr lang="fr-FR" dirty="0"/>
            <a:t>et application de leur </a:t>
          </a:r>
          <a:r>
            <a:rPr lang="fr-FR" dirty="0" err="1"/>
            <a:t>featurisation</a:t>
          </a:r>
          <a:endParaRPr lang="fr-FR" dirty="0"/>
        </a:p>
      </dgm:t>
    </dgm:pt>
    <dgm:pt modelId="{C9E44482-F03B-43C8-8145-1D1C51B107B0}" type="parTrans" cxnId="{013D926C-FA1C-4B12-A954-9CBB6A30E6F7}">
      <dgm:prSet/>
      <dgm:spPr/>
      <dgm:t>
        <a:bodyPr/>
        <a:lstStyle/>
        <a:p>
          <a:endParaRPr lang="fr-FR"/>
        </a:p>
      </dgm:t>
    </dgm:pt>
    <dgm:pt modelId="{C80E90BE-5F16-4564-8140-80FE0265340D}" type="sibTrans" cxnId="{013D926C-FA1C-4B12-A954-9CBB6A30E6F7}">
      <dgm:prSet/>
      <dgm:spPr/>
      <dgm:t>
        <a:bodyPr/>
        <a:lstStyle/>
        <a:p>
          <a:endParaRPr lang="fr-FR"/>
        </a:p>
      </dgm:t>
    </dgm:pt>
    <dgm:pt modelId="{FD5BD5A8-DC8F-45B6-84F9-92B1E7DA3579}">
      <dgm:prSet/>
      <dgm:spPr/>
      <dgm:t>
        <a:bodyPr/>
        <a:lstStyle/>
        <a:p>
          <a:r>
            <a:rPr lang="fr-FR"/>
            <a:t>Phase d’action</a:t>
          </a:r>
        </a:p>
      </dgm:t>
    </dgm:pt>
    <dgm:pt modelId="{3A781B18-C6A7-45E7-89BB-78EF631753B1}" type="parTrans" cxnId="{E61659B1-9D64-4CD4-98DC-D5E7D49A6E52}">
      <dgm:prSet/>
      <dgm:spPr/>
      <dgm:t>
        <a:bodyPr/>
        <a:lstStyle/>
        <a:p>
          <a:endParaRPr lang="fr-FR"/>
        </a:p>
      </dgm:t>
    </dgm:pt>
    <dgm:pt modelId="{52DB5BA0-FAA1-43BF-8F00-C11D9C7D8807}" type="sibTrans" cxnId="{E61659B1-9D64-4CD4-98DC-D5E7D49A6E52}">
      <dgm:prSet/>
      <dgm:spPr/>
      <dgm:t>
        <a:bodyPr/>
        <a:lstStyle/>
        <a:p>
          <a:endParaRPr lang="fr-FR"/>
        </a:p>
      </dgm:t>
    </dgm:pt>
    <dgm:pt modelId="{01CCED26-A4A2-4B45-A480-D43F5374FEEF}">
      <dgm:prSet/>
      <dgm:spPr/>
      <dgm:t>
        <a:bodyPr/>
        <a:lstStyle/>
        <a:p>
          <a:r>
            <a:rPr lang="fr-FR"/>
            <a:t>Extraction de features</a:t>
          </a:r>
        </a:p>
      </dgm:t>
    </dgm:pt>
    <dgm:pt modelId="{107C95BA-622C-4511-B12E-69AE7CF984EF}" type="parTrans" cxnId="{87A480F7-938E-4369-92B5-D6EC6FA123F0}">
      <dgm:prSet/>
      <dgm:spPr/>
      <dgm:t>
        <a:bodyPr/>
        <a:lstStyle/>
        <a:p>
          <a:endParaRPr lang="fr-FR"/>
        </a:p>
      </dgm:t>
    </dgm:pt>
    <dgm:pt modelId="{218A53FA-ADEB-46F1-96F5-681F63115182}" type="sibTrans" cxnId="{87A480F7-938E-4369-92B5-D6EC6FA123F0}">
      <dgm:prSet/>
      <dgm:spPr/>
      <dgm:t>
        <a:bodyPr/>
        <a:lstStyle/>
        <a:p>
          <a:endParaRPr lang="fr-FR"/>
        </a:p>
      </dgm:t>
    </dgm:pt>
    <dgm:pt modelId="{018C97F1-CB53-4EFB-833D-44AE6EFCE083}">
      <dgm:prSet/>
      <dgm:spPr/>
      <dgm:t>
        <a:bodyPr/>
        <a:lstStyle/>
        <a:p>
          <a:r>
            <a:rPr lang="fr-FR"/>
            <a:t>Enregistrement des données sur S3</a:t>
          </a:r>
        </a:p>
      </dgm:t>
    </dgm:pt>
    <dgm:pt modelId="{2B092C00-DCF0-47C7-A176-5EDBD2060A66}" type="parTrans" cxnId="{F7164631-ABDB-42AD-B8D4-95C1E433B224}">
      <dgm:prSet/>
      <dgm:spPr/>
      <dgm:t>
        <a:bodyPr/>
        <a:lstStyle/>
        <a:p>
          <a:endParaRPr lang="fr-FR"/>
        </a:p>
      </dgm:t>
    </dgm:pt>
    <dgm:pt modelId="{A18FBDA3-8D2B-457B-864B-21B028BF3374}" type="sibTrans" cxnId="{F7164631-ABDB-42AD-B8D4-95C1E433B224}">
      <dgm:prSet/>
      <dgm:spPr/>
      <dgm:t>
        <a:bodyPr/>
        <a:lstStyle/>
        <a:p>
          <a:endParaRPr lang="fr-FR"/>
        </a:p>
      </dgm:t>
    </dgm:pt>
    <dgm:pt modelId="{78809287-BE6B-46F5-A411-11CE52D924B5}">
      <dgm:prSet/>
      <dgm:spPr/>
      <dgm:t>
        <a:bodyPr/>
        <a:lstStyle/>
        <a:p>
          <a:r>
            <a:rPr lang="fr-FR"/>
            <a:t>Vérification</a:t>
          </a:r>
        </a:p>
      </dgm:t>
    </dgm:pt>
    <dgm:pt modelId="{1F16A6F4-FA45-4F77-BD4D-4F74BDC952DC}" type="parTrans" cxnId="{842CE767-82A3-46E7-B6C4-81E97591D21F}">
      <dgm:prSet/>
      <dgm:spPr/>
      <dgm:t>
        <a:bodyPr/>
        <a:lstStyle/>
        <a:p>
          <a:endParaRPr lang="fr-FR"/>
        </a:p>
      </dgm:t>
    </dgm:pt>
    <dgm:pt modelId="{CBD937DE-8F5E-429E-B2EA-D4CE8D835B85}" type="sibTrans" cxnId="{842CE767-82A3-46E7-B6C4-81E97591D21F}">
      <dgm:prSet/>
      <dgm:spPr/>
      <dgm:t>
        <a:bodyPr/>
        <a:lstStyle/>
        <a:p>
          <a:endParaRPr lang="fr-FR"/>
        </a:p>
      </dgm:t>
    </dgm:pt>
    <dgm:pt modelId="{124C02D5-E888-457F-A78F-A1E261B86A0F}">
      <dgm:prSet/>
      <dgm:spPr/>
      <dgm:t>
        <a:bodyPr/>
        <a:lstStyle/>
        <a:p>
          <a:r>
            <a:rPr lang="fr-FR"/>
            <a:t>Chargement des données depuis S3</a:t>
          </a:r>
        </a:p>
      </dgm:t>
    </dgm:pt>
    <dgm:pt modelId="{62515FC1-85F1-48EC-A042-D851D57AEF09}" type="parTrans" cxnId="{3501F4E9-402F-407A-8248-331D9ADDA75D}">
      <dgm:prSet/>
      <dgm:spPr/>
      <dgm:t>
        <a:bodyPr/>
        <a:lstStyle/>
        <a:p>
          <a:endParaRPr lang="fr-FR"/>
        </a:p>
      </dgm:t>
    </dgm:pt>
    <dgm:pt modelId="{A8C2C66A-89B7-4705-A6E0-3E7C1B4B77BD}" type="sibTrans" cxnId="{3501F4E9-402F-407A-8248-331D9ADDA75D}">
      <dgm:prSet/>
      <dgm:spPr/>
      <dgm:t>
        <a:bodyPr/>
        <a:lstStyle/>
        <a:p>
          <a:endParaRPr lang="fr-FR"/>
        </a:p>
      </dgm:t>
    </dgm:pt>
    <dgm:pt modelId="{30556184-9D80-4FF0-A443-D20E35C9350C}">
      <dgm:prSet/>
      <dgm:spPr/>
      <dgm:t>
        <a:bodyPr/>
        <a:lstStyle/>
        <a:p>
          <a:r>
            <a:rPr lang="fr-FR" dirty="0"/>
            <a:t>Automatique à l’exécution de la première cellule du notebook</a:t>
          </a:r>
        </a:p>
      </dgm:t>
    </dgm:pt>
    <dgm:pt modelId="{86318D93-EDCC-4A30-B2B0-B0FB4FDAB190}" type="parTrans" cxnId="{FC8A2E4C-6F73-4C64-9026-2081C7C7D6EB}">
      <dgm:prSet/>
      <dgm:spPr/>
      <dgm:t>
        <a:bodyPr/>
        <a:lstStyle/>
        <a:p>
          <a:endParaRPr lang="fr-FR"/>
        </a:p>
      </dgm:t>
    </dgm:pt>
    <dgm:pt modelId="{FE039025-AE6E-4715-84CA-34AC93F20A74}" type="sibTrans" cxnId="{FC8A2E4C-6F73-4C64-9026-2081C7C7D6EB}">
      <dgm:prSet/>
      <dgm:spPr/>
      <dgm:t>
        <a:bodyPr/>
        <a:lstStyle/>
        <a:p>
          <a:endParaRPr lang="fr-FR"/>
        </a:p>
      </dgm:t>
    </dgm:pt>
    <dgm:pt modelId="{E1D4CFFA-02E2-45BA-AF58-EF0FD198BB03}" type="pres">
      <dgm:prSet presAssocID="{9C6255CE-577C-4911-AD86-3BCA6385B59B}" presName="Name0" presStyleCnt="0">
        <dgm:presLayoutVars>
          <dgm:dir/>
          <dgm:animLvl val="lvl"/>
          <dgm:resizeHandles val="exact"/>
        </dgm:presLayoutVars>
      </dgm:prSet>
      <dgm:spPr/>
    </dgm:pt>
    <dgm:pt modelId="{C12C509E-0113-49C6-89D1-11B6A3877762}" type="pres">
      <dgm:prSet presAssocID="{F4384564-9040-4C59-94F0-0622A679AD6D}" presName="vertFlow" presStyleCnt="0"/>
      <dgm:spPr/>
    </dgm:pt>
    <dgm:pt modelId="{9ED436C4-C832-4350-9490-16F5BC0C4FE1}" type="pres">
      <dgm:prSet presAssocID="{F4384564-9040-4C59-94F0-0622A679AD6D}" presName="header" presStyleLbl="node1" presStyleIdx="0" presStyleCnt="5"/>
      <dgm:spPr/>
    </dgm:pt>
    <dgm:pt modelId="{F4EFB92F-C4F4-4CB5-B6A0-ED28EFBE0B93}" type="pres">
      <dgm:prSet presAssocID="{86318D93-EDCC-4A30-B2B0-B0FB4FDAB190}" presName="parTrans" presStyleLbl="sibTrans2D1" presStyleIdx="0" presStyleCnt="10"/>
      <dgm:spPr/>
    </dgm:pt>
    <dgm:pt modelId="{AE1E06E8-8C45-4CBE-86CE-9C5459318794}" type="pres">
      <dgm:prSet presAssocID="{30556184-9D80-4FF0-A443-D20E35C9350C}" presName="child" presStyleLbl="alignAccFollowNode1" presStyleIdx="0" presStyleCnt="10">
        <dgm:presLayoutVars>
          <dgm:chMax val="0"/>
          <dgm:bulletEnabled val="1"/>
        </dgm:presLayoutVars>
      </dgm:prSet>
      <dgm:spPr/>
    </dgm:pt>
    <dgm:pt modelId="{0E211725-7663-4B28-8A5A-BACE133627D8}" type="pres">
      <dgm:prSet presAssocID="{F4384564-9040-4C59-94F0-0622A679AD6D}" presName="hSp" presStyleCnt="0"/>
      <dgm:spPr/>
    </dgm:pt>
    <dgm:pt modelId="{0F5B7379-50E0-4994-9467-3FD8DBDD6BD9}" type="pres">
      <dgm:prSet presAssocID="{5A59DB48-D41A-4F20-9D1E-70E38106A9DF}" presName="vertFlow" presStyleCnt="0"/>
      <dgm:spPr/>
    </dgm:pt>
    <dgm:pt modelId="{A5CE80F2-C5CA-470E-A502-FC427F41174B}" type="pres">
      <dgm:prSet presAssocID="{5A59DB48-D41A-4F20-9D1E-70E38106A9DF}" presName="header" presStyleLbl="node1" presStyleIdx="1" presStyleCnt="5"/>
      <dgm:spPr/>
    </dgm:pt>
    <dgm:pt modelId="{1E1B6516-C3D0-4A84-AD11-022EBB2D2148}" type="pres">
      <dgm:prSet presAssocID="{6FD721E9-8B68-461A-9EBB-17A765BE2186}" presName="parTrans" presStyleLbl="sibTrans2D1" presStyleIdx="1" presStyleCnt="10"/>
      <dgm:spPr/>
    </dgm:pt>
    <dgm:pt modelId="{6AB42F52-467C-40B7-9BEB-B192ADEABCC8}" type="pres">
      <dgm:prSet presAssocID="{2AB0C342-D55C-4A62-8D68-BF6A083E79D1}" presName="child" presStyleLbl="alignAccFollowNode1" presStyleIdx="1" presStyleCnt="10">
        <dgm:presLayoutVars>
          <dgm:chMax val="0"/>
          <dgm:bulletEnabled val="1"/>
        </dgm:presLayoutVars>
      </dgm:prSet>
      <dgm:spPr/>
    </dgm:pt>
    <dgm:pt modelId="{AF531CE3-EA3B-4659-8777-5D2CA06AC89A}" type="pres">
      <dgm:prSet presAssocID="{A4AB0032-19A6-4173-9B1B-9DC81B40F566}" presName="sibTrans" presStyleLbl="sibTrans2D1" presStyleIdx="2" presStyleCnt="10"/>
      <dgm:spPr/>
    </dgm:pt>
    <dgm:pt modelId="{875E7567-0F18-4E35-B927-F2049D04CE18}" type="pres">
      <dgm:prSet presAssocID="{4A9A0E47-0E7A-425C-AD98-DD02EB73F142}" presName="child" presStyleLbl="alignAccFollowNode1" presStyleIdx="2" presStyleCnt="10">
        <dgm:presLayoutVars>
          <dgm:chMax val="0"/>
          <dgm:bulletEnabled val="1"/>
        </dgm:presLayoutVars>
      </dgm:prSet>
      <dgm:spPr/>
    </dgm:pt>
    <dgm:pt modelId="{6E9D005E-57FD-4618-B111-4BE317E2DCED}" type="pres">
      <dgm:prSet presAssocID="{8CD6A12E-73D7-44FC-B435-019C9030331F}" presName="sibTrans" presStyleLbl="sibTrans2D1" presStyleIdx="3" presStyleCnt="10"/>
      <dgm:spPr/>
    </dgm:pt>
    <dgm:pt modelId="{A4883863-1A5A-48AD-969B-23782B843074}" type="pres">
      <dgm:prSet presAssocID="{95CDA377-69A0-4B7B-ACC7-5ADCAB8881F3}" presName="child" presStyleLbl="alignAccFollowNode1" presStyleIdx="3" presStyleCnt="10">
        <dgm:presLayoutVars>
          <dgm:chMax val="0"/>
          <dgm:bulletEnabled val="1"/>
        </dgm:presLayoutVars>
      </dgm:prSet>
      <dgm:spPr/>
    </dgm:pt>
    <dgm:pt modelId="{620B65F2-79BD-4670-9A51-2ED60213207F}" type="pres">
      <dgm:prSet presAssocID="{5A59DB48-D41A-4F20-9D1E-70E38106A9DF}" presName="hSp" presStyleCnt="0"/>
      <dgm:spPr/>
    </dgm:pt>
    <dgm:pt modelId="{DBC785C1-39F6-4CF9-B10C-B6F7101FFFA3}" type="pres">
      <dgm:prSet presAssocID="{E9232413-A546-488D-AD82-9EBB9B59C5FE}" presName="vertFlow" presStyleCnt="0"/>
      <dgm:spPr/>
    </dgm:pt>
    <dgm:pt modelId="{DC4B7B5C-2F60-47A8-A80F-2421454AFB78}" type="pres">
      <dgm:prSet presAssocID="{E9232413-A546-488D-AD82-9EBB9B59C5FE}" presName="header" presStyleLbl="node1" presStyleIdx="2" presStyleCnt="5"/>
      <dgm:spPr/>
    </dgm:pt>
    <dgm:pt modelId="{F37AF875-A871-4446-A1C4-7DA18505B99E}" type="pres">
      <dgm:prSet presAssocID="{C49EE6F5-5869-4107-8D50-878795F13DE9}" presName="parTrans" presStyleLbl="sibTrans2D1" presStyleIdx="4" presStyleCnt="10"/>
      <dgm:spPr/>
    </dgm:pt>
    <dgm:pt modelId="{E12BB96C-5460-4DF6-AB68-CCEE70A3FD69}" type="pres">
      <dgm:prSet presAssocID="{EB21DF87-4BBC-4F82-A2EA-C4B3CF51D656}" presName="child" presStyleLbl="alignAccFollowNode1" presStyleIdx="4" presStyleCnt="10">
        <dgm:presLayoutVars>
          <dgm:chMax val="0"/>
          <dgm:bulletEnabled val="1"/>
        </dgm:presLayoutVars>
      </dgm:prSet>
      <dgm:spPr/>
    </dgm:pt>
    <dgm:pt modelId="{15DB8EA1-F6A4-4B87-AE9F-0F667C5238F0}" type="pres">
      <dgm:prSet presAssocID="{9DCF83C2-E43C-4962-A778-97DC2916453D}" presName="sibTrans" presStyleLbl="sibTrans2D1" presStyleIdx="5" presStyleCnt="10"/>
      <dgm:spPr/>
    </dgm:pt>
    <dgm:pt modelId="{4CF3FB4F-F50E-4693-8901-F173D734C47C}" type="pres">
      <dgm:prSet presAssocID="{119E5C72-AA0D-4252-857A-9DC7F7EE7B7F}" presName="child" presStyleLbl="alignAccFollowNode1" presStyleIdx="5" presStyleCnt="10">
        <dgm:presLayoutVars>
          <dgm:chMax val="0"/>
          <dgm:bulletEnabled val="1"/>
        </dgm:presLayoutVars>
      </dgm:prSet>
      <dgm:spPr/>
    </dgm:pt>
    <dgm:pt modelId="{F421EF7F-7884-44FC-B64B-14E34C972259}" type="pres">
      <dgm:prSet presAssocID="{F9114D7E-158D-4A68-9F64-19AB3F6398FE}" presName="sibTrans" presStyleLbl="sibTrans2D1" presStyleIdx="6" presStyleCnt="10"/>
      <dgm:spPr/>
    </dgm:pt>
    <dgm:pt modelId="{EED3C802-8795-4D0A-908A-D424903D83EA}" type="pres">
      <dgm:prSet presAssocID="{B6AD165C-7EDA-463E-994E-634B224254AB}" presName="child" presStyleLbl="alignAccFollowNode1" presStyleIdx="6" presStyleCnt="10">
        <dgm:presLayoutVars>
          <dgm:chMax val="0"/>
          <dgm:bulletEnabled val="1"/>
        </dgm:presLayoutVars>
      </dgm:prSet>
      <dgm:spPr/>
    </dgm:pt>
    <dgm:pt modelId="{5BD78DAF-0690-4A5F-B670-67AC30BD1DBA}" type="pres">
      <dgm:prSet presAssocID="{E9232413-A546-488D-AD82-9EBB9B59C5FE}" presName="hSp" presStyleCnt="0"/>
      <dgm:spPr/>
    </dgm:pt>
    <dgm:pt modelId="{19D62528-E1BF-4E90-8245-72230D4121B2}" type="pres">
      <dgm:prSet presAssocID="{FD5BD5A8-DC8F-45B6-84F9-92B1E7DA3579}" presName="vertFlow" presStyleCnt="0"/>
      <dgm:spPr/>
    </dgm:pt>
    <dgm:pt modelId="{912F839F-9D34-43C6-9C5A-A69EC3C6B321}" type="pres">
      <dgm:prSet presAssocID="{FD5BD5A8-DC8F-45B6-84F9-92B1E7DA3579}" presName="header" presStyleLbl="node1" presStyleIdx="3" presStyleCnt="5"/>
      <dgm:spPr/>
    </dgm:pt>
    <dgm:pt modelId="{9542F93F-D6BF-49B8-86E6-79168000FFA0}" type="pres">
      <dgm:prSet presAssocID="{107C95BA-622C-4511-B12E-69AE7CF984EF}" presName="parTrans" presStyleLbl="sibTrans2D1" presStyleIdx="7" presStyleCnt="10"/>
      <dgm:spPr/>
    </dgm:pt>
    <dgm:pt modelId="{BADCF9D0-1754-45D6-A137-E043E460DED2}" type="pres">
      <dgm:prSet presAssocID="{01CCED26-A4A2-4B45-A480-D43F5374FEEF}" presName="child" presStyleLbl="alignAccFollowNode1" presStyleIdx="7" presStyleCnt="10">
        <dgm:presLayoutVars>
          <dgm:chMax val="0"/>
          <dgm:bulletEnabled val="1"/>
        </dgm:presLayoutVars>
      </dgm:prSet>
      <dgm:spPr/>
    </dgm:pt>
    <dgm:pt modelId="{0E2255F9-7102-4887-9F68-2B88F4B1A088}" type="pres">
      <dgm:prSet presAssocID="{218A53FA-ADEB-46F1-96F5-681F63115182}" presName="sibTrans" presStyleLbl="sibTrans2D1" presStyleIdx="8" presStyleCnt="10"/>
      <dgm:spPr/>
    </dgm:pt>
    <dgm:pt modelId="{2B3BF513-D747-4239-823D-83E366D2EE6B}" type="pres">
      <dgm:prSet presAssocID="{018C97F1-CB53-4EFB-833D-44AE6EFCE083}" presName="child" presStyleLbl="alignAccFollowNode1" presStyleIdx="8" presStyleCnt="10">
        <dgm:presLayoutVars>
          <dgm:chMax val="0"/>
          <dgm:bulletEnabled val="1"/>
        </dgm:presLayoutVars>
      </dgm:prSet>
      <dgm:spPr/>
    </dgm:pt>
    <dgm:pt modelId="{41D26296-6E0D-4971-B4C2-7A85A5E392A0}" type="pres">
      <dgm:prSet presAssocID="{FD5BD5A8-DC8F-45B6-84F9-92B1E7DA3579}" presName="hSp" presStyleCnt="0"/>
      <dgm:spPr/>
    </dgm:pt>
    <dgm:pt modelId="{59E21C8B-903B-4353-B801-0BC5281F608C}" type="pres">
      <dgm:prSet presAssocID="{78809287-BE6B-46F5-A411-11CE52D924B5}" presName="vertFlow" presStyleCnt="0"/>
      <dgm:spPr/>
    </dgm:pt>
    <dgm:pt modelId="{46D2C9EC-64AA-4B62-9B7E-790728B2C9A3}" type="pres">
      <dgm:prSet presAssocID="{78809287-BE6B-46F5-A411-11CE52D924B5}" presName="header" presStyleLbl="node1" presStyleIdx="4" presStyleCnt="5"/>
      <dgm:spPr/>
    </dgm:pt>
    <dgm:pt modelId="{B045248B-5491-4E48-9A38-132509C0A9C4}" type="pres">
      <dgm:prSet presAssocID="{62515FC1-85F1-48EC-A042-D851D57AEF09}" presName="parTrans" presStyleLbl="sibTrans2D1" presStyleIdx="9" presStyleCnt="10"/>
      <dgm:spPr/>
    </dgm:pt>
    <dgm:pt modelId="{BF1BF58E-56D0-40EF-A764-D093F3F16C1A}" type="pres">
      <dgm:prSet presAssocID="{124C02D5-E888-457F-A78F-A1E261B86A0F}" presName="child" presStyleLbl="alignAccFollowNode1" presStyleIdx="9" presStyleCnt="10">
        <dgm:presLayoutVars>
          <dgm:chMax val="0"/>
          <dgm:bulletEnabled val="1"/>
        </dgm:presLayoutVars>
      </dgm:prSet>
      <dgm:spPr/>
    </dgm:pt>
  </dgm:ptLst>
  <dgm:cxnLst>
    <dgm:cxn modelId="{6EE90D13-7A7A-4C76-A8F0-58705D34BBF4}" type="presOf" srcId="{A4AB0032-19A6-4173-9B1B-9DC81B40F566}" destId="{AF531CE3-EA3B-4659-8777-5D2CA06AC89A}" srcOrd="0" destOrd="0" presId="urn:microsoft.com/office/officeart/2005/8/layout/lProcess1"/>
    <dgm:cxn modelId="{EE07B416-8B67-4BDD-BFF4-BAAB8586480A}" type="presOf" srcId="{E9232413-A546-488D-AD82-9EBB9B59C5FE}" destId="{DC4B7B5C-2F60-47A8-A80F-2421454AFB78}" srcOrd="0" destOrd="0" presId="urn:microsoft.com/office/officeart/2005/8/layout/lProcess1"/>
    <dgm:cxn modelId="{FD37FF18-8184-4934-912B-0C6C65A0B1A7}" type="presOf" srcId="{2AB0C342-D55C-4A62-8D68-BF6A083E79D1}" destId="{6AB42F52-467C-40B7-9BEB-B192ADEABCC8}" srcOrd="0" destOrd="0" presId="urn:microsoft.com/office/officeart/2005/8/layout/lProcess1"/>
    <dgm:cxn modelId="{14005C1B-9764-4AF1-ABB8-46CC3C10B873}" type="presOf" srcId="{5A59DB48-D41A-4F20-9D1E-70E38106A9DF}" destId="{A5CE80F2-C5CA-470E-A502-FC427F41174B}" srcOrd="0" destOrd="0" presId="urn:microsoft.com/office/officeart/2005/8/layout/lProcess1"/>
    <dgm:cxn modelId="{2CFAE32D-509C-4EE0-BF3B-1A1CC195773A}" type="presOf" srcId="{9DCF83C2-E43C-4962-A778-97DC2916453D}" destId="{15DB8EA1-F6A4-4B87-AE9F-0F667C5238F0}" srcOrd="0" destOrd="0" presId="urn:microsoft.com/office/officeart/2005/8/layout/lProcess1"/>
    <dgm:cxn modelId="{F7164631-ABDB-42AD-B8D4-95C1E433B224}" srcId="{FD5BD5A8-DC8F-45B6-84F9-92B1E7DA3579}" destId="{018C97F1-CB53-4EFB-833D-44AE6EFCE083}" srcOrd="1" destOrd="0" parTransId="{2B092C00-DCF0-47C7-A176-5EDBD2060A66}" sibTransId="{A18FBDA3-8D2B-457B-864B-21B028BF3374}"/>
    <dgm:cxn modelId="{878B375F-AC07-4692-8B1A-1213BCF10055}" type="presOf" srcId="{01CCED26-A4A2-4B45-A480-D43F5374FEEF}" destId="{BADCF9D0-1754-45D6-A137-E043E460DED2}" srcOrd="0" destOrd="0" presId="urn:microsoft.com/office/officeart/2005/8/layout/lProcess1"/>
    <dgm:cxn modelId="{842CE767-82A3-46E7-B6C4-81E97591D21F}" srcId="{9C6255CE-577C-4911-AD86-3BCA6385B59B}" destId="{78809287-BE6B-46F5-A411-11CE52D924B5}" srcOrd="4" destOrd="0" parTransId="{1F16A6F4-FA45-4F77-BD4D-4F74BDC952DC}" sibTransId="{CBD937DE-8F5E-429E-B2EA-D4CE8D835B85}"/>
    <dgm:cxn modelId="{227CCF48-DA6A-4F27-AFAE-3F1BA0AE2E32}" type="presOf" srcId="{4A9A0E47-0E7A-425C-AD98-DD02EB73F142}" destId="{875E7567-0F18-4E35-B927-F2049D04CE18}" srcOrd="0" destOrd="0" presId="urn:microsoft.com/office/officeart/2005/8/layout/lProcess1"/>
    <dgm:cxn modelId="{102AC669-B77E-40CB-B1B5-4033AC462DBB}" type="presOf" srcId="{6FD721E9-8B68-461A-9EBB-17A765BE2186}" destId="{1E1B6516-C3D0-4A84-AD11-022EBB2D2148}" srcOrd="0" destOrd="0" presId="urn:microsoft.com/office/officeart/2005/8/layout/lProcess1"/>
    <dgm:cxn modelId="{C182696B-276A-4618-9ABD-EB3AE50F83C3}" type="presOf" srcId="{107C95BA-622C-4511-B12E-69AE7CF984EF}" destId="{9542F93F-D6BF-49B8-86E6-79168000FFA0}" srcOrd="0" destOrd="0" presId="urn:microsoft.com/office/officeart/2005/8/layout/lProcess1"/>
    <dgm:cxn modelId="{FC8A2E4C-6F73-4C64-9026-2081C7C7D6EB}" srcId="{F4384564-9040-4C59-94F0-0622A679AD6D}" destId="{30556184-9D80-4FF0-A443-D20E35C9350C}" srcOrd="0" destOrd="0" parTransId="{86318D93-EDCC-4A30-B2B0-B0FB4FDAB190}" sibTransId="{FE039025-AE6E-4715-84CA-34AC93F20A74}"/>
    <dgm:cxn modelId="{013D926C-FA1C-4B12-A954-9CBB6A30E6F7}" srcId="{E9232413-A546-488D-AD82-9EBB9B59C5FE}" destId="{B6AD165C-7EDA-463E-994E-634B224254AB}" srcOrd="2" destOrd="0" parTransId="{C9E44482-F03B-43C8-8145-1D1C51B107B0}" sibTransId="{C80E90BE-5F16-4564-8140-80FE0265340D}"/>
    <dgm:cxn modelId="{C61CFE6E-637C-4818-A87C-5F79DB79031D}" type="presOf" srcId="{F4384564-9040-4C59-94F0-0622A679AD6D}" destId="{9ED436C4-C832-4350-9490-16F5BC0C4FE1}" srcOrd="0" destOrd="0" presId="urn:microsoft.com/office/officeart/2005/8/layout/lProcess1"/>
    <dgm:cxn modelId="{89DE1050-274B-4958-85A8-219C469A17DC}" type="presOf" srcId="{30556184-9D80-4FF0-A443-D20E35C9350C}" destId="{AE1E06E8-8C45-4CBE-86CE-9C5459318794}" srcOrd="0" destOrd="0" presId="urn:microsoft.com/office/officeart/2005/8/layout/lProcess1"/>
    <dgm:cxn modelId="{6F724B71-B77E-4E6B-AEAB-7155498FD5B0}" srcId="{9C6255CE-577C-4911-AD86-3BCA6385B59B}" destId="{5A59DB48-D41A-4F20-9D1E-70E38106A9DF}" srcOrd="1" destOrd="0" parTransId="{5F5E7439-AA64-40BB-86F0-CFB5984F33DA}" sibTransId="{D34CE42C-A0E9-4456-A104-9BF24D7F9419}"/>
    <dgm:cxn modelId="{E95FB952-BE72-4191-AB39-8B8806C094E5}" type="presOf" srcId="{86318D93-EDCC-4A30-B2B0-B0FB4FDAB190}" destId="{F4EFB92F-C4F4-4CB5-B6A0-ED28EFBE0B93}" srcOrd="0" destOrd="0" presId="urn:microsoft.com/office/officeart/2005/8/layout/lProcess1"/>
    <dgm:cxn modelId="{E4069774-1994-4CAE-AB9C-E62D50042D47}" type="presOf" srcId="{62515FC1-85F1-48EC-A042-D851D57AEF09}" destId="{B045248B-5491-4E48-9A38-132509C0A9C4}" srcOrd="0" destOrd="0" presId="urn:microsoft.com/office/officeart/2005/8/layout/lProcess1"/>
    <dgm:cxn modelId="{FB7DEE7C-6472-4164-8BF3-2E236E1FB163}" srcId="{E9232413-A546-488D-AD82-9EBB9B59C5FE}" destId="{EB21DF87-4BBC-4F82-A2EA-C4B3CF51D656}" srcOrd="0" destOrd="0" parTransId="{C49EE6F5-5869-4107-8D50-878795F13DE9}" sibTransId="{9DCF83C2-E43C-4962-A778-97DC2916453D}"/>
    <dgm:cxn modelId="{7B4B767E-A2A1-404D-AE75-7636EACBCAB0}" srcId="{5A59DB48-D41A-4F20-9D1E-70E38106A9DF}" destId="{4A9A0E47-0E7A-425C-AD98-DD02EB73F142}" srcOrd="1" destOrd="0" parTransId="{028D617D-5D1E-44E4-A415-45F1A727457F}" sibTransId="{8CD6A12E-73D7-44FC-B435-019C9030331F}"/>
    <dgm:cxn modelId="{EADE1280-2EF6-4CE9-9EA5-18802888326A}" type="presOf" srcId="{218A53FA-ADEB-46F1-96F5-681F63115182}" destId="{0E2255F9-7102-4887-9F68-2B88F4B1A088}" srcOrd="0" destOrd="0" presId="urn:microsoft.com/office/officeart/2005/8/layout/lProcess1"/>
    <dgm:cxn modelId="{C221CD83-C649-4794-86C5-E6F636DC8B9E}" srcId="{9C6255CE-577C-4911-AD86-3BCA6385B59B}" destId="{E9232413-A546-488D-AD82-9EBB9B59C5FE}" srcOrd="2" destOrd="0" parTransId="{FFB51F98-9F18-4D19-8153-6C8D76C56527}" sibTransId="{DAD9C18D-8904-40F6-AAC9-34A684B214B0}"/>
    <dgm:cxn modelId="{A2606A89-0B7F-4128-9A36-CABD90920C71}" srcId="{E9232413-A546-488D-AD82-9EBB9B59C5FE}" destId="{119E5C72-AA0D-4252-857A-9DC7F7EE7B7F}" srcOrd="1" destOrd="0" parTransId="{3051D647-75F1-46C0-A7A5-5B59261C6AA7}" sibTransId="{F9114D7E-158D-4A68-9F64-19AB3F6398FE}"/>
    <dgm:cxn modelId="{18944F8A-1F03-40C5-A3D4-190BF7E95DC9}" type="presOf" srcId="{FD5BD5A8-DC8F-45B6-84F9-92B1E7DA3579}" destId="{912F839F-9D34-43C6-9C5A-A69EC3C6B321}" srcOrd="0" destOrd="0" presId="urn:microsoft.com/office/officeart/2005/8/layout/lProcess1"/>
    <dgm:cxn modelId="{D326A48D-7809-4786-9E28-9B57C76A6461}" type="presOf" srcId="{018C97F1-CB53-4EFB-833D-44AE6EFCE083}" destId="{2B3BF513-D747-4239-823D-83E366D2EE6B}" srcOrd="0" destOrd="0" presId="urn:microsoft.com/office/officeart/2005/8/layout/lProcess1"/>
    <dgm:cxn modelId="{1ADF4B98-6008-4592-B696-17D8F081C7ED}" srcId="{5A59DB48-D41A-4F20-9D1E-70E38106A9DF}" destId="{2AB0C342-D55C-4A62-8D68-BF6A083E79D1}" srcOrd="0" destOrd="0" parTransId="{6FD721E9-8B68-461A-9EBB-17A765BE2186}" sibTransId="{A4AB0032-19A6-4173-9B1B-9DC81B40F566}"/>
    <dgm:cxn modelId="{70071CAC-46C9-4CA4-887A-8FE1940CA108}" type="presOf" srcId="{8CD6A12E-73D7-44FC-B435-019C9030331F}" destId="{6E9D005E-57FD-4618-B111-4BE317E2DCED}" srcOrd="0" destOrd="0" presId="urn:microsoft.com/office/officeart/2005/8/layout/lProcess1"/>
    <dgm:cxn modelId="{345765AC-45E3-47FF-9361-39B15F00AFF1}" type="presOf" srcId="{C49EE6F5-5869-4107-8D50-878795F13DE9}" destId="{F37AF875-A871-4446-A1C4-7DA18505B99E}" srcOrd="0" destOrd="0" presId="urn:microsoft.com/office/officeart/2005/8/layout/lProcess1"/>
    <dgm:cxn modelId="{0EDD33B1-EEF9-46F5-916F-3A2E405D7A7D}" type="presOf" srcId="{78809287-BE6B-46F5-A411-11CE52D924B5}" destId="{46D2C9EC-64AA-4B62-9B7E-790728B2C9A3}" srcOrd="0" destOrd="0" presId="urn:microsoft.com/office/officeart/2005/8/layout/lProcess1"/>
    <dgm:cxn modelId="{E61659B1-9D64-4CD4-98DC-D5E7D49A6E52}" srcId="{9C6255CE-577C-4911-AD86-3BCA6385B59B}" destId="{FD5BD5A8-DC8F-45B6-84F9-92B1E7DA3579}" srcOrd="3" destOrd="0" parTransId="{3A781B18-C6A7-45E7-89BB-78EF631753B1}" sibTransId="{52DB5BA0-FAA1-43BF-8F00-C11D9C7D8807}"/>
    <dgm:cxn modelId="{3B3EDABB-2951-4B96-874E-B9AF9B3A288B}" type="presOf" srcId="{EB21DF87-4BBC-4F82-A2EA-C4B3CF51D656}" destId="{E12BB96C-5460-4DF6-AB68-CCEE70A3FD69}" srcOrd="0" destOrd="0" presId="urn:microsoft.com/office/officeart/2005/8/layout/lProcess1"/>
    <dgm:cxn modelId="{14E07AC0-B92A-4AA6-9384-C90BFA3BFE87}" srcId="{9C6255CE-577C-4911-AD86-3BCA6385B59B}" destId="{F4384564-9040-4C59-94F0-0622A679AD6D}" srcOrd="0" destOrd="0" parTransId="{01E2CBE2-0777-4B2C-B19B-E9FD0CC67E4B}" sibTransId="{BE6A9B2A-A20E-4163-99FA-F839BB4EA172}"/>
    <dgm:cxn modelId="{1099AFC7-5983-4C39-8DDE-452270B57F80}" type="presOf" srcId="{B6AD165C-7EDA-463E-994E-634B224254AB}" destId="{EED3C802-8795-4D0A-908A-D424903D83EA}" srcOrd="0" destOrd="0" presId="urn:microsoft.com/office/officeart/2005/8/layout/lProcess1"/>
    <dgm:cxn modelId="{5104D7CE-FF27-483E-96A4-05C4CF02D851}" type="presOf" srcId="{119E5C72-AA0D-4252-857A-9DC7F7EE7B7F}" destId="{4CF3FB4F-F50E-4693-8901-F173D734C47C}" srcOrd="0" destOrd="0" presId="urn:microsoft.com/office/officeart/2005/8/layout/lProcess1"/>
    <dgm:cxn modelId="{59C825D1-A376-4E8F-AE3C-D71F600EDAE2}" type="presOf" srcId="{124C02D5-E888-457F-A78F-A1E261B86A0F}" destId="{BF1BF58E-56D0-40EF-A764-D093F3F16C1A}" srcOrd="0" destOrd="0" presId="urn:microsoft.com/office/officeart/2005/8/layout/lProcess1"/>
    <dgm:cxn modelId="{3501F4E9-402F-407A-8248-331D9ADDA75D}" srcId="{78809287-BE6B-46F5-A411-11CE52D924B5}" destId="{124C02D5-E888-457F-A78F-A1E261B86A0F}" srcOrd="0" destOrd="0" parTransId="{62515FC1-85F1-48EC-A042-D851D57AEF09}" sibTransId="{A8C2C66A-89B7-4705-A6E0-3E7C1B4B77BD}"/>
    <dgm:cxn modelId="{0B4F9BEC-748C-459A-9F30-4D9E8CD876CB}" type="presOf" srcId="{F9114D7E-158D-4A68-9F64-19AB3F6398FE}" destId="{F421EF7F-7884-44FC-B64B-14E34C972259}" srcOrd="0" destOrd="0" presId="urn:microsoft.com/office/officeart/2005/8/layout/lProcess1"/>
    <dgm:cxn modelId="{F438F0F3-F73C-46CC-BF91-BFF3F3308E81}" type="presOf" srcId="{95CDA377-69A0-4B7B-ACC7-5ADCAB8881F3}" destId="{A4883863-1A5A-48AD-969B-23782B843074}" srcOrd="0" destOrd="0" presId="urn:microsoft.com/office/officeart/2005/8/layout/lProcess1"/>
    <dgm:cxn modelId="{935824F5-D458-47D2-B378-71E80FA1B52B}" type="presOf" srcId="{9C6255CE-577C-4911-AD86-3BCA6385B59B}" destId="{E1D4CFFA-02E2-45BA-AF58-EF0FD198BB03}" srcOrd="0" destOrd="0" presId="urn:microsoft.com/office/officeart/2005/8/layout/lProcess1"/>
    <dgm:cxn modelId="{87A480F7-938E-4369-92B5-D6EC6FA123F0}" srcId="{FD5BD5A8-DC8F-45B6-84F9-92B1E7DA3579}" destId="{01CCED26-A4A2-4B45-A480-D43F5374FEEF}" srcOrd="0" destOrd="0" parTransId="{107C95BA-622C-4511-B12E-69AE7CF984EF}" sibTransId="{218A53FA-ADEB-46F1-96F5-681F63115182}"/>
    <dgm:cxn modelId="{09F8D7F7-1909-4256-A828-39D6D4419A16}" srcId="{5A59DB48-D41A-4F20-9D1E-70E38106A9DF}" destId="{95CDA377-69A0-4B7B-ACC7-5ADCAB8881F3}" srcOrd="2" destOrd="0" parTransId="{5E893AF9-A57A-4EA8-859E-3B1139895C5D}" sibTransId="{10567DDC-5CAF-41AE-A664-47211E3F5AA2}"/>
    <dgm:cxn modelId="{08AABFB2-617B-4BB1-9847-A04E8F303A46}" type="presParOf" srcId="{E1D4CFFA-02E2-45BA-AF58-EF0FD198BB03}" destId="{C12C509E-0113-49C6-89D1-11B6A3877762}" srcOrd="0" destOrd="0" presId="urn:microsoft.com/office/officeart/2005/8/layout/lProcess1"/>
    <dgm:cxn modelId="{44EC90B2-F867-4379-8FEA-E089DA26FA92}" type="presParOf" srcId="{C12C509E-0113-49C6-89D1-11B6A3877762}" destId="{9ED436C4-C832-4350-9490-16F5BC0C4FE1}" srcOrd="0" destOrd="0" presId="urn:microsoft.com/office/officeart/2005/8/layout/lProcess1"/>
    <dgm:cxn modelId="{B25D53FE-DA7A-4020-BE13-3272A0D9C77D}" type="presParOf" srcId="{C12C509E-0113-49C6-89D1-11B6A3877762}" destId="{F4EFB92F-C4F4-4CB5-B6A0-ED28EFBE0B93}" srcOrd="1" destOrd="0" presId="urn:microsoft.com/office/officeart/2005/8/layout/lProcess1"/>
    <dgm:cxn modelId="{DD31B173-D819-4F61-A15D-E9ED7E897C4A}" type="presParOf" srcId="{C12C509E-0113-49C6-89D1-11B6A3877762}" destId="{AE1E06E8-8C45-4CBE-86CE-9C5459318794}" srcOrd="2" destOrd="0" presId="urn:microsoft.com/office/officeart/2005/8/layout/lProcess1"/>
    <dgm:cxn modelId="{80DEED7B-C144-474D-8B31-0837CCAD4B92}" type="presParOf" srcId="{E1D4CFFA-02E2-45BA-AF58-EF0FD198BB03}" destId="{0E211725-7663-4B28-8A5A-BACE133627D8}" srcOrd="1" destOrd="0" presId="urn:microsoft.com/office/officeart/2005/8/layout/lProcess1"/>
    <dgm:cxn modelId="{F135D77D-6177-42CB-A352-2FE463FB2F50}" type="presParOf" srcId="{E1D4CFFA-02E2-45BA-AF58-EF0FD198BB03}" destId="{0F5B7379-50E0-4994-9467-3FD8DBDD6BD9}" srcOrd="2" destOrd="0" presId="urn:microsoft.com/office/officeart/2005/8/layout/lProcess1"/>
    <dgm:cxn modelId="{8B36D348-C4B1-425A-AF15-AC70D0D4C026}" type="presParOf" srcId="{0F5B7379-50E0-4994-9467-3FD8DBDD6BD9}" destId="{A5CE80F2-C5CA-470E-A502-FC427F41174B}" srcOrd="0" destOrd="0" presId="urn:microsoft.com/office/officeart/2005/8/layout/lProcess1"/>
    <dgm:cxn modelId="{734119A5-7CDF-4364-8C4E-5C1B43F2B5DC}" type="presParOf" srcId="{0F5B7379-50E0-4994-9467-3FD8DBDD6BD9}" destId="{1E1B6516-C3D0-4A84-AD11-022EBB2D2148}" srcOrd="1" destOrd="0" presId="urn:microsoft.com/office/officeart/2005/8/layout/lProcess1"/>
    <dgm:cxn modelId="{FD0CACD1-058B-4F67-8030-A76F2DCCA9C0}" type="presParOf" srcId="{0F5B7379-50E0-4994-9467-3FD8DBDD6BD9}" destId="{6AB42F52-467C-40B7-9BEB-B192ADEABCC8}" srcOrd="2" destOrd="0" presId="urn:microsoft.com/office/officeart/2005/8/layout/lProcess1"/>
    <dgm:cxn modelId="{D40EDB79-C56B-4428-834D-0CE95FCF5C9B}" type="presParOf" srcId="{0F5B7379-50E0-4994-9467-3FD8DBDD6BD9}" destId="{AF531CE3-EA3B-4659-8777-5D2CA06AC89A}" srcOrd="3" destOrd="0" presId="urn:microsoft.com/office/officeart/2005/8/layout/lProcess1"/>
    <dgm:cxn modelId="{76813CD0-02DE-401D-B95D-5F78958ED163}" type="presParOf" srcId="{0F5B7379-50E0-4994-9467-3FD8DBDD6BD9}" destId="{875E7567-0F18-4E35-B927-F2049D04CE18}" srcOrd="4" destOrd="0" presId="urn:microsoft.com/office/officeart/2005/8/layout/lProcess1"/>
    <dgm:cxn modelId="{DF9A62AC-20DB-4344-A96B-D92F9E7E4817}" type="presParOf" srcId="{0F5B7379-50E0-4994-9467-3FD8DBDD6BD9}" destId="{6E9D005E-57FD-4618-B111-4BE317E2DCED}" srcOrd="5" destOrd="0" presId="urn:microsoft.com/office/officeart/2005/8/layout/lProcess1"/>
    <dgm:cxn modelId="{D2087A70-4489-4A31-9125-A1EFCA540069}" type="presParOf" srcId="{0F5B7379-50E0-4994-9467-3FD8DBDD6BD9}" destId="{A4883863-1A5A-48AD-969B-23782B843074}" srcOrd="6" destOrd="0" presId="urn:microsoft.com/office/officeart/2005/8/layout/lProcess1"/>
    <dgm:cxn modelId="{135F7076-BB4B-4448-AD27-13D4AA31DB9D}" type="presParOf" srcId="{E1D4CFFA-02E2-45BA-AF58-EF0FD198BB03}" destId="{620B65F2-79BD-4670-9A51-2ED60213207F}" srcOrd="3" destOrd="0" presId="urn:microsoft.com/office/officeart/2005/8/layout/lProcess1"/>
    <dgm:cxn modelId="{88E1FAC3-8C96-469C-91FB-08678037A60E}" type="presParOf" srcId="{E1D4CFFA-02E2-45BA-AF58-EF0FD198BB03}" destId="{DBC785C1-39F6-4CF9-B10C-B6F7101FFFA3}" srcOrd="4" destOrd="0" presId="urn:microsoft.com/office/officeart/2005/8/layout/lProcess1"/>
    <dgm:cxn modelId="{8A2A8EA0-B631-45DE-AA22-80FF8A1EA36C}" type="presParOf" srcId="{DBC785C1-39F6-4CF9-B10C-B6F7101FFFA3}" destId="{DC4B7B5C-2F60-47A8-A80F-2421454AFB78}" srcOrd="0" destOrd="0" presId="urn:microsoft.com/office/officeart/2005/8/layout/lProcess1"/>
    <dgm:cxn modelId="{22FCD5E0-0BEF-45D3-B9E9-583B3D260FE0}" type="presParOf" srcId="{DBC785C1-39F6-4CF9-B10C-B6F7101FFFA3}" destId="{F37AF875-A871-4446-A1C4-7DA18505B99E}" srcOrd="1" destOrd="0" presId="urn:microsoft.com/office/officeart/2005/8/layout/lProcess1"/>
    <dgm:cxn modelId="{A37CF5FB-5C25-436F-8548-19A3978C514C}" type="presParOf" srcId="{DBC785C1-39F6-4CF9-B10C-B6F7101FFFA3}" destId="{E12BB96C-5460-4DF6-AB68-CCEE70A3FD69}" srcOrd="2" destOrd="0" presId="urn:microsoft.com/office/officeart/2005/8/layout/lProcess1"/>
    <dgm:cxn modelId="{EE95CAE7-F6B9-4EA1-974A-A7958E3DFB51}" type="presParOf" srcId="{DBC785C1-39F6-4CF9-B10C-B6F7101FFFA3}" destId="{15DB8EA1-F6A4-4B87-AE9F-0F667C5238F0}" srcOrd="3" destOrd="0" presId="urn:microsoft.com/office/officeart/2005/8/layout/lProcess1"/>
    <dgm:cxn modelId="{5735C603-D3B9-4144-A701-3426BDE0477D}" type="presParOf" srcId="{DBC785C1-39F6-4CF9-B10C-B6F7101FFFA3}" destId="{4CF3FB4F-F50E-4693-8901-F173D734C47C}" srcOrd="4" destOrd="0" presId="urn:microsoft.com/office/officeart/2005/8/layout/lProcess1"/>
    <dgm:cxn modelId="{3E4D4596-30DE-42A8-AAB7-A357F0CEAC5E}" type="presParOf" srcId="{DBC785C1-39F6-4CF9-B10C-B6F7101FFFA3}" destId="{F421EF7F-7884-44FC-B64B-14E34C972259}" srcOrd="5" destOrd="0" presId="urn:microsoft.com/office/officeart/2005/8/layout/lProcess1"/>
    <dgm:cxn modelId="{6025EE59-DA47-4E5B-ABD5-6787E2DACF66}" type="presParOf" srcId="{DBC785C1-39F6-4CF9-B10C-B6F7101FFFA3}" destId="{EED3C802-8795-4D0A-908A-D424903D83EA}" srcOrd="6" destOrd="0" presId="urn:microsoft.com/office/officeart/2005/8/layout/lProcess1"/>
    <dgm:cxn modelId="{CFC7A392-C0B0-43F0-BBC9-118B56062ABD}" type="presParOf" srcId="{E1D4CFFA-02E2-45BA-AF58-EF0FD198BB03}" destId="{5BD78DAF-0690-4A5F-B670-67AC30BD1DBA}" srcOrd="5" destOrd="0" presId="urn:microsoft.com/office/officeart/2005/8/layout/lProcess1"/>
    <dgm:cxn modelId="{BF1F46FA-7117-4DE4-A5F8-4149069BABAD}" type="presParOf" srcId="{E1D4CFFA-02E2-45BA-AF58-EF0FD198BB03}" destId="{19D62528-E1BF-4E90-8245-72230D4121B2}" srcOrd="6" destOrd="0" presId="urn:microsoft.com/office/officeart/2005/8/layout/lProcess1"/>
    <dgm:cxn modelId="{8E313E6A-333A-451D-B953-7092D9741DFA}" type="presParOf" srcId="{19D62528-E1BF-4E90-8245-72230D4121B2}" destId="{912F839F-9D34-43C6-9C5A-A69EC3C6B321}" srcOrd="0" destOrd="0" presId="urn:microsoft.com/office/officeart/2005/8/layout/lProcess1"/>
    <dgm:cxn modelId="{CC501406-3635-4509-8CB8-D014B622E3B9}" type="presParOf" srcId="{19D62528-E1BF-4E90-8245-72230D4121B2}" destId="{9542F93F-D6BF-49B8-86E6-79168000FFA0}" srcOrd="1" destOrd="0" presId="urn:microsoft.com/office/officeart/2005/8/layout/lProcess1"/>
    <dgm:cxn modelId="{D3D1A6AB-7A1C-4A0E-873E-3227FC3E3506}" type="presParOf" srcId="{19D62528-E1BF-4E90-8245-72230D4121B2}" destId="{BADCF9D0-1754-45D6-A137-E043E460DED2}" srcOrd="2" destOrd="0" presId="urn:microsoft.com/office/officeart/2005/8/layout/lProcess1"/>
    <dgm:cxn modelId="{2C0DA11F-CDD5-4C92-A185-9DC51A5D3551}" type="presParOf" srcId="{19D62528-E1BF-4E90-8245-72230D4121B2}" destId="{0E2255F9-7102-4887-9F68-2B88F4B1A088}" srcOrd="3" destOrd="0" presId="urn:microsoft.com/office/officeart/2005/8/layout/lProcess1"/>
    <dgm:cxn modelId="{521C2DED-6798-490C-BDB0-8C278425A6D9}" type="presParOf" srcId="{19D62528-E1BF-4E90-8245-72230D4121B2}" destId="{2B3BF513-D747-4239-823D-83E366D2EE6B}" srcOrd="4" destOrd="0" presId="urn:microsoft.com/office/officeart/2005/8/layout/lProcess1"/>
    <dgm:cxn modelId="{F9601ADC-410C-432F-9D61-1BF7516EFE81}" type="presParOf" srcId="{E1D4CFFA-02E2-45BA-AF58-EF0FD198BB03}" destId="{41D26296-6E0D-4971-B4C2-7A85A5E392A0}" srcOrd="7" destOrd="0" presId="urn:microsoft.com/office/officeart/2005/8/layout/lProcess1"/>
    <dgm:cxn modelId="{062F3627-A45F-41E8-9A32-D225DE9625C6}" type="presParOf" srcId="{E1D4CFFA-02E2-45BA-AF58-EF0FD198BB03}" destId="{59E21C8B-903B-4353-B801-0BC5281F608C}" srcOrd="8" destOrd="0" presId="urn:microsoft.com/office/officeart/2005/8/layout/lProcess1"/>
    <dgm:cxn modelId="{CB1015EC-5A8C-4C04-AA55-7631EF7CD97C}" type="presParOf" srcId="{59E21C8B-903B-4353-B801-0BC5281F608C}" destId="{46D2C9EC-64AA-4B62-9B7E-790728B2C9A3}" srcOrd="0" destOrd="0" presId="urn:microsoft.com/office/officeart/2005/8/layout/lProcess1"/>
    <dgm:cxn modelId="{353C75C3-3326-4B68-94C0-A524396608C8}" type="presParOf" srcId="{59E21C8B-903B-4353-B801-0BC5281F608C}" destId="{B045248B-5491-4E48-9A38-132509C0A9C4}" srcOrd="1" destOrd="0" presId="urn:microsoft.com/office/officeart/2005/8/layout/lProcess1"/>
    <dgm:cxn modelId="{73280801-F5B6-4979-B61E-7BDE9BA476BD}" type="presParOf" srcId="{59E21C8B-903B-4353-B801-0BC5281F608C}" destId="{BF1BF58E-56D0-40EF-A764-D093F3F16C1A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BC6701-375F-4651-8A5F-05AE954565FD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E08B87-221C-4890-8AD6-BC206567AAF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 dirty="0"/>
            <a:t>S</a:t>
          </a:r>
          <a:r>
            <a:rPr lang="fr-FR" b="0" i="0" dirty="0"/>
            <a:t>tart-up de l'</a:t>
          </a:r>
          <a:r>
            <a:rPr lang="fr-FR" b="0" i="0" dirty="0" err="1"/>
            <a:t>AgriTech</a:t>
          </a:r>
          <a:endParaRPr lang="en-US" dirty="0"/>
        </a:p>
      </dgm:t>
    </dgm:pt>
    <dgm:pt modelId="{6DA0452C-747D-4572-BB92-E0534E14B241}" type="parTrans" cxnId="{1B2A3831-09BA-431E-8DC8-37C62D85F77B}">
      <dgm:prSet/>
      <dgm:spPr/>
      <dgm:t>
        <a:bodyPr/>
        <a:lstStyle/>
        <a:p>
          <a:endParaRPr lang="en-US"/>
        </a:p>
      </dgm:t>
    </dgm:pt>
    <dgm:pt modelId="{9401E50E-C12A-415E-944B-5FD6235CCE7A}" type="sibTrans" cxnId="{1B2A3831-09BA-431E-8DC8-37C62D85F77B}">
      <dgm:prSet/>
      <dgm:spPr/>
      <dgm:t>
        <a:bodyPr/>
        <a:lstStyle/>
        <a:p>
          <a:endParaRPr lang="en-US"/>
        </a:p>
      </dgm:t>
    </dgm:pt>
    <dgm:pt modelId="{5FAF5DA6-5FFF-4095-A315-668A513096C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 dirty="0"/>
            <a:t>Création d’une application </a:t>
          </a:r>
          <a:br>
            <a:rPr lang="fr-FR" dirty="0"/>
          </a:br>
          <a:r>
            <a:rPr lang="fr-FR" dirty="0"/>
            <a:t>à reconnaissance de fruits</a:t>
          </a:r>
          <a:endParaRPr lang="en-US" dirty="0"/>
        </a:p>
      </dgm:t>
    </dgm:pt>
    <dgm:pt modelId="{A572A0BD-3EAE-4BE6-8F58-91ABAA600D25}" type="parTrans" cxnId="{5DB6B28A-D79D-444C-8574-0EC55AB41907}">
      <dgm:prSet/>
      <dgm:spPr/>
      <dgm:t>
        <a:bodyPr/>
        <a:lstStyle/>
        <a:p>
          <a:endParaRPr lang="en-US"/>
        </a:p>
      </dgm:t>
    </dgm:pt>
    <dgm:pt modelId="{21CF4A84-F984-4426-9BB2-E78C43C3FC58}" type="sibTrans" cxnId="{5DB6B28A-D79D-444C-8574-0EC55AB41907}">
      <dgm:prSet/>
      <dgm:spPr/>
      <dgm:t>
        <a:bodyPr/>
        <a:lstStyle/>
        <a:p>
          <a:endParaRPr lang="en-US"/>
        </a:p>
      </dgm:t>
    </dgm:pt>
    <dgm:pt modelId="{89A3A3AD-1AAE-416C-A048-3CFF09C65F4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 dirty="0"/>
            <a:t>Pouvoir obtenir des informations </a:t>
          </a:r>
          <a:br>
            <a:rPr lang="fr-FR" b="0" i="0" dirty="0"/>
          </a:br>
          <a:r>
            <a:rPr lang="fr-FR" b="0" i="0" dirty="0"/>
            <a:t>sur un fruit en le photographiant</a:t>
          </a:r>
        </a:p>
      </dgm:t>
    </dgm:pt>
    <dgm:pt modelId="{F2908F1C-E328-4676-BB32-048EBCF1413B}" type="parTrans" cxnId="{C7D0EB1C-CB93-469D-93EB-E4078AC5A012}">
      <dgm:prSet/>
      <dgm:spPr/>
      <dgm:t>
        <a:bodyPr/>
        <a:lstStyle/>
        <a:p>
          <a:endParaRPr lang="en-US"/>
        </a:p>
      </dgm:t>
    </dgm:pt>
    <dgm:pt modelId="{56AD9D50-59F9-42F8-8CF0-028710C21AFB}" type="sibTrans" cxnId="{C7D0EB1C-CB93-469D-93EB-E4078AC5A012}">
      <dgm:prSet/>
      <dgm:spPr/>
      <dgm:t>
        <a:bodyPr/>
        <a:lstStyle/>
        <a:p>
          <a:endParaRPr lang="en-US"/>
        </a:p>
      </dgm:t>
    </dgm:pt>
    <dgm:pt modelId="{67AEBD2E-6A63-4A3D-91DD-9507D272513C}" type="pres">
      <dgm:prSet presAssocID="{7DBC6701-375F-4651-8A5F-05AE954565FD}" presName="root" presStyleCnt="0">
        <dgm:presLayoutVars>
          <dgm:dir/>
          <dgm:resizeHandles val="exact"/>
        </dgm:presLayoutVars>
      </dgm:prSet>
      <dgm:spPr/>
    </dgm:pt>
    <dgm:pt modelId="{3588E22C-901F-4861-8E57-92B305B77802}" type="pres">
      <dgm:prSet presAssocID="{DCE08B87-221C-4890-8AD6-BC206567AAF0}" presName="compNode" presStyleCnt="0"/>
      <dgm:spPr/>
    </dgm:pt>
    <dgm:pt modelId="{B41E97CA-A7E6-4604-A74B-132D02175470}" type="pres">
      <dgm:prSet presAssocID="{DCE08B87-221C-4890-8AD6-BC206567AAF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rmier"/>
        </a:ext>
      </dgm:extLst>
    </dgm:pt>
    <dgm:pt modelId="{00B410BE-CF4E-4515-A207-C662D7F45E86}" type="pres">
      <dgm:prSet presAssocID="{DCE08B87-221C-4890-8AD6-BC206567AAF0}" presName="iconSpace" presStyleCnt="0"/>
      <dgm:spPr/>
    </dgm:pt>
    <dgm:pt modelId="{4AFDE99A-38EE-40B4-81F4-C9F839DBC4D3}" type="pres">
      <dgm:prSet presAssocID="{DCE08B87-221C-4890-8AD6-BC206567AAF0}" presName="parTx" presStyleLbl="revTx" presStyleIdx="0" presStyleCnt="4">
        <dgm:presLayoutVars>
          <dgm:chMax val="0"/>
          <dgm:chPref val="0"/>
        </dgm:presLayoutVars>
      </dgm:prSet>
      <dgm:spPr/>
    </dgm:pt>
    <dgm:pt modelId="{FF8038B9-468B-4B6D-8C45-2D3AAB952EB5}" type="pres">
      <dgm:prSet presAssocID="{DCE08B87-221C-4890-8AD6-BC206567AAF0}" presName="txSpace" presStyleCnt="0"/>
      <dgm:spPr/>
    </dgm:pt>
    <dgm:pt modelId="{B4411E2C-BBBB-45D6-BEC1-D209A73DCE73}" type="pres">
      <dgm:prSet presAssocID="{DCE08B87-221C-4890-8AD6-BC206567AAF0}" presName="desTx" presStyleLbl="revTx" presStyleIdx="1" presStyleCnt="4">
        <dgm:presLayoutVars/>
      </dgm:prSet>
      <dgm:spPr/>
    </dgm:pt>
    <dgm:pt modelId="{318EE153-26C0-4244-A99F-AB52C46CAF77}" type="pres">
      <dgm:prSet presAssocID="{9401E50E-C12A-415E-944B-5FD6235CCE7A}" presName="sibTrans" presStyleCnt="0"/>
      <dgm:spPr/>
    </dgm:pt>
    <dgm:pt modelId="{AAC491D5-DC74-402E-B5AC-C618EC5630ED}" type="pres">
      <dgm:prSet presAssocID="{5FAF5DA6-5FFF-4095-A315-668A513096C2}" presName="compNode" presStyleCnt="0"/>
      <dgm:spPr/>
    </dgm:pt>
    <dgm:pt modelId="{8AA2E099-890B-4751-B964-33CBAF782F61}" type="pres">
      <dgm:prSet presAssocID="{5FAF5DA6-5FFF-4095-A315-668A513096C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mme"/>
        </a:ext>
      </dgm:extLst>
    </dgm:pt>
    <dgm:pt modelId="{8145443C-30E6-4903-908E-E3D5DDD6631C}" type="pres">
      <dgm:prSet presAssocID="{5FAF5DA6-5FFF-4095-A315-668A513096C2}" presName="iconSpace" presStyleCnt="0"/>
      <dgm:spPr/>
    </dgm:pt>
    <dgm:pt modelId="{F8045BC5-AD1B-413A-ACAF-F9B1CBB500DA}" type="pres">
      <dgm:prSet presAssocID="{5FAF5DA6-5FFF-4095-A315-668A513096C2}" presName="parTx" presStyleLbl="revTx" presStyleIdx="2" presStyleCnt="4" custLinFactNeighborX="-12239">
        <dgm:presLayoutVars>
          <dgm:chMax val="0"/>
          <dgm:chPref val="0"/>
        </dgm:presLayoutVars>
      </dgm:prSet>
      <dgm:spPr/>
    </dgm:pt>
    <dgm:pt modelId="{8E17CE11-FEC9-452D-A246-AACE17C86817}" type="pres">
      <dgm:prSet presAssocID="{5FAF5DA6-5FFF-4095-A315-668A513096C2}" presName="txSpace" presStyleCnt="0"/>
      <dgm:spPr/>
    </dgm:pt>
    <dgm:pt modelId="{03759FFC-B271-4C96-8BE6-A79B703D7E4F}" type="pres">
      <dgm:prSet presAssocID="{5FAF5DA6-5FFF-4095-A315-668A513096C2}" presName="desTx" presStyleLbl="revTx" presStyleIdx="3" presStyleCnt="4" custLinFactNeighborX="-12239">
        <dgm:presLayoutVars/>
      </dgm:prSet>
      <dgm:spPr/>
    </dgm:pt>
  </dgm:ptLst>
  <dgm:cxnLst>
    <dgm:cxn modelId="{C7D0EB1C-CB93-469D-93EB-E4078AC5A012}" srcId="{5FAF5DA6-5FFF-4095-A315-668A513096C2}" destId="{89A3A3AD-1AAE-416C-A048-3CFF09C65F48}" srcOrd="0" destOrd="0" parTransId="{F2908F1C-E328-4676-BB32-048EBCF1413B}" sibTransId="{56AD9D50-59F9-42F8-8CF0-028710C21AFB}"/>
    <dgm:cxn modelId="{1B2A3831-09BA-431E-8DC8-37C62D85F77B}" srcId="{7DBC6701-375F-4651-8A5F-05AE954565FD}" destId="{DCE08B87-221C-4890-8AD6-BC206567AAF0}" srcOrd="0" destOrd="0" parTransId="{6DA0452C-747D-4572-BB92-E0534E14B241}" sibTransId="{9401E50E-C12A-415E-944B-5FD6235CCE7A}"/>
    <dgm:cxn modelId="{A8639A74-F452-442C-ACD8-0801BDF72F45}" type="presOf" srcId="{7DBC6701-375F-4651-8A5F-05AE954565FD}" destId="{67AEBD2E-6A63-4A3D-91DD-9507D272513C}" srcOrd="0" destOrd="0" presId="urn:microsoft.com/office/officeart/2018/2/layout/IconLabelDescriptionList"/>
    <dgm:cxn modelId="{F1CAF786-0016-42CC-81F9-BE090345EA84}" type="presOf" srcId="{89A3A3AD-1AAE-416C-A048-3CFF09C65F48}" destId="{03759FFC-B271-4C96-8BE6-A79B703D7E4F}" srcOrd="0" destOrd="0" presId="urn:microsoft.com/office/officeart/2018/2/layout/IconLabelDescriptionList"/>
    <dgm:cxn modelId="{5DB6B28A-D79D-444C-8574-0EC55AB41907}" srcId="{7DBC6701-375F-4651-8A5F-05AE954565FD}" destId="{5FAF5DA6-5FFF-4095-A315-668A513096C2}" srcOrd="1" destOrd="0" parTransId="{A572A0BD-3EAE-4BE6-8F58-91ABAA600D25}" sibTransId="{21CF4A84-F984-4426-9BB2-E78C43C3FC58}"/>
    <dgm:cxn modelId="{3DAF4F9A-45E4-4FC1-B813-C2C4DEF6D76D}" type="presOf" srcId="{DCE08B87-221C-4890-8AD6-BC206567AAF0}" destId="{4AFDE99A-38EE-40B4-81F4-C9F839DBC4D3}" srcOrd="0" destOrd="0" presId="urn:microsoft.com/office/officeart/2018/2/layout/IconLabelDescriptionList"/>
    <dgm:cxn modelId="{53BD6FB0-7B68-441B-BA1F-11D4790B1657}" type="presOf" srcId="{5FAF5DA6-5FFF-4095-A315-668A513096C2}" destId="{F8045BC5-AD1B-413A-ACAF-F9B1CBB500DA}" srcOrd="0" destOrd="0" presId="urn:microsoft.com/office/officeart/2018/2/layout/IconLabelDescriptionList"/>
    <dgm:cxn modelId="{66C3F43B-5A62-482E-B1E5-0C058F2098B0}" type="presParOf" srcId="{67AEBD2E-6A63-4A3D-91DD-9507D272513C}" destId="{3588E22C-901F-4861-8E57-92B305B77802}" srcOrd="0" destOrd="0" presId="urn:microsoft.com/office/officeart/2018/2/layout/IconLabelDescriptionList"/>
    <dgm:cxn modelId="{A2276AF9-63D7-4C63-8026-636DD3383B1E}" type="presParOf" srcId="{3588E22C-901F-4861-8E57-92B305B77802}" destId="{B41E97CA-A7E6-4604-A74B-132D02175470}" srcOrd="0" destOrd="0" presId="urn:microsoft.com/office/officeart/2018/2/layout/IconLabelDescriptionList"/>
    <dgm:cxn modelId="{EAA1E98E-AFF4-4D57-BD71-0C7F7E8AE527}" type="presParOf" srcId="{3588E22C-901F-4861-8E57-92B305B77802}" destId="{00B410BE-CF4E-4515-A207-C662D7F45E86}" srcOrd="1" destOrd="0" presId="urn:microsoft.com/office/officeart/2018/2/layout/IconLabelDescriptionList"/>
    <dgm:cxn modelId="{938980F0-3F3E-4929-9DCC-A5EB2B92A8DD}" type="presParOf" srcId="{3588E22C-901F-4861-8E57-92B305B77802}" destId="{4AFDE99A-38EE-40B4-81F4-C9F839DBC4D3}" srcOrd="2" destOrd="0" presId="urn:microsoft.com/office/officeart/2018/2/layout/IconLabelDescriptionList"/>
    <dgm:cxn modelId="{7136B34E-8CD7-4439-BF33-AD57BA2450CA}" type="presParOf" srcId="{3588E22C-901F-4861-8E57-92B305B77802}" destId="{FF8038B9-468B-4B6D-8C45-2D3AAB952EB5}" srcOrd="3" destOrd="0" presId="urn:microsoft.com/office/officeart/2018/2/layout/IconLabelDescriptionList"/>
    <dgm:cxn modelId="{8B4E7501-9AA7-4AAA-A2AD-AB108952B4F9}" type="presParOf" srcId="{3588E22C-901F-4861-8E57-92B305B77802}" destId="{B4411E2C-BBBB-45D6-BEC1-D209A73DCE73}" srcOrd="4" destOrd="0" presId="urn:microsoft.com/office/officeart/2018/2/layout/IconLabelDescriptionList"/>
    <dgm:cxn modelId="{74F2F795-6DCC-40D4-8E87-F27EC39628D4}" type="presParOf" srcId="{67AEBD2E-6A63-4A3D-91DD-9507D272513C}" destId="{318EE153-26C0-4244-A99F-AB52C46CAF77}" srcOrd="1" destOrd="0" presId="urn:microsoft.com/office/officeart/2018/2/layout/IconLabelDescriptionList"/>
    <dgm:cxn modelId="{F6FDD4DC-977F-4152-8067-7F8BA8A00FC5}" type="presParOf" srcId="{67AEBD2E-6A63-4A3D-91DD-9507D272513C}" destId="{AAC491D5-DC74-402E-B5AC-C618EC5630ED}" srcOrd="2" destOrd="0" presId="urn:microsoft.com/office/officeart/2018/2/layout/IconLabelDescriptionList"/>
    <dgm:cxn modelId="{732D982D-ED2D-4653-A728-835B685B258D}" type="presParOf" srcId="{AAC491D5-DC74-402E-B5AC-C618EC5630ED}" destId="{8AA2E099-890B-4751-B964-33CBAF782F61}" srcOrd="0" destOrd="0" presId="urn:microsoft.com/office/officeart/2018/2/layout/IconLabelDescriptionList"/>
    <dgm:cxn modelId="{2C65DD8F-BD26-4288-B54F-C00EEBF1591B}" type="presParOf" srcId="{AAC491D5-DC74-402E-B5AC-C618EC5630ED}" destId="{8145443C-30E6-4903-908E-E3D5DDD6631C}" srcOrd="1" destOrd="0" presId="urn:microsoft.com/office/officeart/2018/2/layout/IconLabelDescriptionList"/>
    <dgm:cxn modelId="{F6421D4F-6DC5-4067-82CB-5B3D218AFEF5}" type="presParOf" srcId="{AAC491D5-DC74-402E-B5AC-C618EC5630ED}" destId="{F8045BC5-AD1B-413A-ACAF-F9B1CBB500DA}" srcOrd="2" destOrd="0" presId="urn:microsoft.com/office/officeart/2018/2/layout/IconLabelDescriptionList"/>
    <dgm:cxn modelId="{71E57AB3-E4AD-44A9-BB30-85F7B77000B9}" type="presParOf" srcId="{AAC491D5-DC74-402E-B5AC-C618EC5630ED}" destId="{8E17CE11-FEC9-452D-A246-AACE17C86817}" srcOrd="3" destOrd="0" presId="urn:microsoft.com/office/officeart/2018/2/layout/IconLabelDescriptionList"/>
    <dgm:cxn modelId="{C2DC614A-6105-46B1-B7D7-0A0ABC5EF12F}" type="presParOf" srcId="{AAC491D5-DC74-402E-B5AC-C618EC5630ED}" destId="{03759FFC-B271-4C96-8BE6-A79B703D7E4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5464A7A-D693-4444-A6A1-0A6F515EF52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fr-FR"/>
        </a:p>
      </dgm:t>
    </dgm:pt>
    <dgm:pt modelId="{D095FE88-52FD-4266-9C84-4E81E17BA782}">
      <dgm:prSet custT="1"/>
      <dgm:spPr/>
      <dgm:t>
        <a:bodyPr/>
        <a:lstStyle/>
        <a:p>
          <a:r>
            <a:rPr lang="fr-FR" sz="2800" dirty="0"/>
            <a:t>3 colonnes</a:t>
          </a:r>
        </a:p>
      </dgm:t>
    </dgm:pt>
    <dgm:pt modelId="{6C442216-275C-4F7D-9205-A999A7132034}" type="parTrans" cxnId="{9D09D004-3810-441A-A6D6-199355F51285}">
      <dgm:prSet/>
      <dgm:spPr/>
      <dgm:t>
        <a:bodyPr/>
        <a:lstStyle/>
        <a:p>
          <a:endParaRPr lang="fr-FR"/>
        </a:p>
      </dgm:t>
    </dgm:pt>
    <dgm:pt modelId="{2B05ECDF-DB5C-4DE6-8359-C2E7D4E10BF8}" type="sibTrans" cxnId="{9D09D004-3810-441A-A6D6-199355F51285}">
      <dgm:prSet/>
      <dgm:spPr/>
      <dgm:t>
        <a:bodyPr/>
        <a:lstStyle/>
        <a:p>
          <a:endParaRPr lang="fr-FR"/>
        </a:p>
      </dgm:t>
    </dgm:pt>
    <dgm:pt modelId="{1C7E38A2-AB89-48A9-95B3-4FD6D1D73F19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sz="2000" dirty="0"/>
            <a:t>Path des images</a:t>
          </a:r>
        </a:p>
      </dgm:t>
    </dgm:pt>
    <dgm:pt modelId="{4FBC2BDB-0084-4419-80BF-4E5A5FD217FD}" type="parTrans" cxnId="{6BE18C59-F23F-450D-9040-0D0A649BD428}">
      <dgm:prSet/>
      <dgm:spPr/>
      <dgm:t>
        <a:bodyPr/>
        <a:lstStyle/>
        <a:p>
          <a:endParaRPr lang="fr-FR"/>
        </a:p>
      </dgm:t>
    </dgm:pt>
    <dgm:pt modelId="{BE63D51A-46EB-498B-8E1F-2C3D99AB24E0}" type="sibTrans" cxnId="{6BE18C59-F23F-450D-9040-0D0A649BD428}">
      <dgm:prSet/>
      <dgm:spPr/>
      <dgm:t>
        <a:bodyPr/>
        <a:lstStyle/>
        <a:p>
          <a:endParaRPr lang="fr-FR"/>
        </a:p>
      </dgm:t>
    </dgm:pt>
    <dgm:pt modelId="{AE3164A8-BBE3-4091-A33F-986018F4E717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sz="2000" dirty="0"/>
            <a:t>Label des images</a:t>
          </a:r>
        </a:p>
      </dgm:t>
    </dgm:pt>
    <dgm:pt modelId="{54C9164D-721F-4E41-9E0D-E3E1736FC975}" type="parTrans" cxnId="{55B932D4-686E-4A2A-8AC7-1278F2831406}">
      <dgm:prSet/>
      <dgm:spPr/>
      <dgm:t>
        <a:bodyPr/>
        <a:lstStyle/>
        <a:p>
          <a:endParaRPr lang="fr-FR"/>
        </a:p>
      </dgm:t>
    </dgm:pt>
    <dgm:pt modelId="{409C45CA-DAE5-4567-BA68-5158D0793F2B}" type="sibTrans" cxnId="{55B932D4-686E-4A2A-8AC7-1278F2831406}">
      <dgm:prSet/>
      <dgm:spPr/>
      <dgm:t>
        <a:bodyPr/>
        <a:lstStyle/>
        <a:p>
          <a:endParaRPr lang="fr-FR"/>
        </a:p>
      </dgm:t>
    </dgm:pt>
    <dgm:pt modelId="{94AD9A46-186F-490B-BC8F-CFC47BB6D9E0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sz="2000" dirty="0"/>
            <a:t>Vecteur de caractéristiques</a:t>
          </a:r>
        </a:p>
      </dgm:t>
    </dgm:pt>
    <dgm:pt modelId="{BA7246AB-5979-4DD6-BFE1-803C80FB9D9A}" type="parTrans" cxnId="{0FD794DF-A186-45EF-BAEB-3AAB1982EC17}">
      <dgm:prSet/>
      <dgm:spPr/>
      <dgm:t>
        <a:bodyPr/>
        <a:lstStyle/>
        <a:p>
          <a:endParaRPr lang="fr-FR"/>
        </a:p>
      </dgm:t>
    </dgm:pt>
    <dgm:pt modelId="{208CAAF5-C89A-4D89-B107-F70DF03C9E66}" type="sibTrans" cxnId="{0FD794DF-A186-45EF-BAEB-3AAB1982EC17}">
      <dgm:prSet/>
      <dgm:spPr/>
      <dgm:t>
        <a:bodyPr/>
        <a:lstStyle/>
        <a:p>
          <a:endParaRPr lang="fr-FR"/>
        </a:p>
      </dgm:t>
    </dgm:pt>
    <dgm:pt modelId="{AADA28A3-808D-4C4A-98C3-ADD4A48FEB2C}">
      <dgm:prSet custT="1"/>
      <dgm:spPr/>
      <dgm:t>
        <a:bodyPr/>
        <a:lstStyle/>
        <a:p>
          <a:r>
            <a:rPr lang="fr-FR" sz="2800" dirty="0"/>
            <a:t>Résultats répartis en 24 fichiers</a:t>
          </a:r>
        </a:p>
      </dgm:t>
    </dgm:pt>
    <dgm:pt modelId="{AF54C670-1861-4222-84C8-044736A80726}" type="parTrans" cxnId="{F543976A-3D7B-4861-9EF7-45C707B320BB}">
      <dgm:prSet/>
      <dgm:spPr/>
      <dgm:t>
        <a:bodyPr/>
        <a:lstStyle/>
        <a:p>
          <a:endParaRPr lang="fr-FR"/>
        </a:p>
      </dgm:t>
    </dgm:pt>
    <dgm:pt modelId="{FB2322E1-0AB9-468E-8D10-1A61E355B71E}" type="sibTrans" cxnId="{F543976A-3D7B-4861-9EF7-45C707B320BB}">
      <dgm:prSet/>
      <dgm:spPr/>
      <dgm:t>
        <a:bodyPr/>
        <a:lstStyle/>
        <a:p>
          <a:endParaRPr lang="fr-FR"/>
        </a:p>
      </dgm:t>
    </dgm:pt>
    <dgm:pt modelId="{AA21823B-ECC3-43B2-B28D-28C0063D2409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sz="2000" dirty="0"/>
            <a:t>Entre 3 et 4 fois le nombre de cœurs (8)</a:t>
          </a:r>
        </a:p>
      </dgm:t>
    </dgm:pt>
    <dgm:pt modelId="{84634631-A8AB-4A26-871E-0309303F456B}" type="parTrans" cxnId="{93766885-000E-46A1-BE1D-6FAD9DE53C24}">
      <dgm:prSet/>
      <dgm:spPr/>
      <dgm:t>
        <a:bodyPr/>
        <a:lstStyle/>
        <a:p>
          <a:endParaRPr lang="fr-FR"/>
        </a:p>
      </dgm:t>
    </dgm:pt>
    <dgm:pt modelId="{CD0E5333-0028-42C4-B827-A282C4ED349F}" type="sibTrans" cxnId="{93766885-000E-46A1-BE1D-6FAD9DE53C24}">
      <dgm:prSet/>
      <dgm:spPr/>
      <dgm:t>
        <a:bodyPr/>
        <a:lstStyle/>
        <a:p>
          <a:endParaRPr lang="fr-FR"/>
        </a:p>
      </dgm:t>
    </dgm:pt>
    <dgm:pt modelId="{921F7F92-DFA6-4686-A976-E0846BFCA3C4}" type="pres">
      <dgm:prSet presAssocID="{A5464A7A-D693-4444-A6A1-0A6F515EF52A}" presName="linear" presStyleCnt="0">
        <dgm:presLayoutVars>
          <dgm:animLvl val="lvl"/>
          <dgm:resizeHandles val="exact"/>
        </dgm:presLayoutVars>
      </dgm:prSet>
      <dgm:spPr/>
    </dgm:pt>
    <dgm:pt modelId="{2724E0E6-E582-4995-8A39-3623BDEBBCCB}" type="pres">
      <dgm:prSet presAssocID="{D095FE88-52FD-4266-9C84-4E81E17BA78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58A6DCE-626D-4037-BEB7-CB1531372F8F}" type="pres">
      <dgm:prSet presAssocID="{D095FE88-52FD-4266-9C84-4E81E17BA782}" presName="childText" presStyleLbl="revTx" presStyleIdx="0" presStyleCnt="2">
        <dgm:presLayoutVars>
          <dgm:bulletEnabled val="1"/>
        </dgm:presLayoutVars>
      </dgm:prSet>
      <dgm:spPr/>
    </dgm:pt>
    <dgm:pt modelId="{BA378584-8834-462F-A9C8-06AE06FF58F3}" type="pres">
      <dgm:prSet presAssocID="{AADA28A3-808D-4C4A-98C3-ADD4A48FEB2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9BBEF04-59DB-4EC4-802B-85AE9EAA27AC}" type="pres">
      <dgm:prSet presAssocID="{AADA28A3-808D-4C4A-98C3-ADD4A48FEB2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56CF301-D000-46E9-BA09-2221457DC988}" type="presOf" srcId="{94AD9A46-186F-490B-BC8F-CFC47BB6D9E0}" destId="{158A6DCE-626D-4037-BEB7-CB1531372F8F}" srcOrd="0" destOrd="2" presId="urn:microsoft.com/office/officeart/2005/8/layout/vList2"/>
    <dgm:cxn modelId="{9D09D004-3810-441A-A6D6-199355F51285}" srcId="{A5464A7A-D693-4444-A6A1-0A6F515EF52A}" destId="{D095FE88-52FD-4266-9C84-4E81E17BA782}" srcOrd="0" destOrd="0" parTransId="{6C442216-275C-4F7D-9205-A999A7132034}" sibTransId="{2B05ECDF-DB5C-4DE6-8359-C2E7D4E10BF8}"/>
    <dgm:cxn modelId="{C4014513-D3A9-4371-B422-4017714F8F46}" type="presOf" srcId="{1C7E38A2-AB89-48A9-95B3-4FD6D1D73F19}" destId="{158A6DCE-626D-4037-BEB7-CB1531372F8F}" srcOrd="0" destOrd="0" presId="urn:microsoft.com/office/officeart/2005/8/layout/vList2"/>
    <dgm:cxn modelId="{3A038E3E-49DE-4251-BA87-5BAF935E8A28}" type="presOf" srcId="{AE3164A8-BBE3-4091-A33F-986018F4E717}" destId="{158A6DCE-626D-4037-BEB7-CB1531372F8F}" srcOrd="0" destOrd="1" presId="urn:microsoft.com/office/officeart/2005/8/layout/vList2"/>
    <dgm:cxn modelId="{F543976A-3D7B-4861-9EF7-45C707B320BB}" srcId="{A5464A7A-D693-4444-A6A1-0A6F515EF52A}" destId="{AADA28A3-808D-4C4A-98C3-ADD4A48FEB2C}" srcOrd="1" destOrd="0" parTransId="{AF54C670-1861-4222-84C8-044736A80726}" sibTransId="{FB2322E1-0AB9-468E-8D10-1A61E355B71E}"/>
    <dgm:cxn modelId="{C127426C-75C7-4A0F-A074-BC9BC0FDA358}" type="presOf" srcId="{AADA28A3-808D-4C4A-98C3-ADD4A48FEB2C}" destId="{BA378584-8834-462F-A9C8-06AE06FF58F3}" srcOrd="0" destOrd="0" presId="urn:microsoft.com/office/officeart/2005/8/layout/vList2"/>
    <dgm:cxn modelId="{6BE18C59-F23F-450D-9040-0D0A649BD428}" srcId="{D095FE88-52FD-4266-9C84-4E81E17BA782}" destId="{1C7E38A2-AB89-48A9-95B3-4FD6D1D73F19}" srcOrd="0" destOrd="0" parTransId="{4FBC2BDB-0084-4419-80BF-4E5A5FD217FD}" sibTransId="{BE63D51A-46EB-498B-8E1F-2C3D99AB24E0}"/>
    <dgm:cxn modelId="{93766885-000E-46A1-BE1D-6FAD9DE53C24}" srcId="{AADA28A3-808D-4C4A-98C3-ADD4A48FEB2C}" destId="{AA21823B-ECC3-43B2-B28D-28C0063D2409}" srcOrd="0" destOrd="0" parTransId="{84634631-A8AB-4A26-871E-0309303F456B}" sibTransId="{CD0E5333-0028-42C4-B827-A282C4ED349F}"/>
    <dgm:cxn modelId="{FD86E987-DBBD-44AD-B2D3-FB860F15AB39}" type="presOf" srcId="{A5464A7A-D693-4444-A6A1-0A6F515EF52A}" destId="{921F7F92-DFA6-4686-A976-E0846BFCA3C4}" srcOrd="0" destOrd="0" presId="urn:microsoft.com/office/officeart/2005/8/layout/vList2"/>
    <dgm:cxn modelId="{437E18BE-9C4D-40DC-8438-8EE35173A0FB}" type="presOf" srcId="{AA21823B-ECC3-43B2-B28D-28C0063D2409}" destId="{19BBEF04-59DB-4EC4-802B-85AE9EAA27AC}" srcOrd="0" destOrd="0" presId="urn:microsoft.com/office/officeart/2005/8/layout/vList2"/>
    <dgm:cxn modelId="{0BC97CCC-8324-42E7-B67D-07DB228B5384}" type="presOf" srcId="{D095FE88-52FD-4266-9C84-4E81E17BA782}" destId="{2724E0E6-E582-4995-8A39-3623BDEBBCCB}" srcOrd="0" destOrd="0" presId="urn:microsoft.com/office/officeart/2005/8/layout/vList2"/>
    <dgm:cxn modelId="{55B932D4-686E-4A2A-8AC7-1278F2831406}" srcId="{D095FE88-52FD-4266-9C84-4E81E17BA782}" destId="{AE3164A8-BBE3-4091-A33F-986018F4E717}" srcOrd="1" destOrd="0" parTransId="{54C9164D-721F-4E41-9E0D-E3E1736FC975}" sibTransId="{409C45CA-DAE5-4567-BA68-5158D0793F2B}"/>
    <dgm:cxn modelId="{0FD794DF-A186-45EF-BAEB-3AAB1982EC17}" srcId="{D095FE88-52FD-4266-9C84-4E81E17BA782}" destId="{94AD9A46-186F-490B-BC8F-CFC47BB6D9E0}" srcOrd="2" destOrd="0" parTransId="{BA7246AB-5979-4DD6-BFE1-803C80FB9D9A}" sibTransId="{208CAAF5-C89A-4D89-B107-F70DF03C9E66}"/>
    <dgm:cxn modelId="{7CD2330C-4C09-421F-A554-4E391C1D4AF0}" type="presParOf" srcId="{921F7F92-DFA6-4686-A976-E0846BFCA3C4}" destId="{2724E0E6-E582-4995-8A39-3623BDEBBCCB}" srcOrd="0" destOrd="0" presId="urn:microsoft.com/office/officeart/2005/8/layout/vList2"/>
    <dgm:cxn modelId="{8BB3DD5F-3586-47F8-9E48-CAD9AF8762BE}" type="presParOf" srcId="{921F7F92-DFA6-4686-A976-E0846BFCA3C4}" destId="{158A6DCE-626D-4037-BEB7-CB1531372F8F}" srcOrd="1" destOrd="0" presId="urn:microsoft.com/office/officeart/2005/8/layout/vList2"/>
    <dgm:cxn modelId="{3685C1A9-5BAA-42E7-84D6-617F052F968E}" type="presParOf" srcId="{921F7F92-DFA6-4686-A976-E0846BFCA3C4}" destId="{BA378584-8834-462F-A9C8-06AE06FF58F3}" srcOrd="2" destOrd="0" presId="urn:microsoft.com/office/officeart/2005/8/layout/vList2"/>
    <dgm:cxn modelId="{257CB8D1-D13B-4720-9485-6AD368E6A2D7}" type="presParOf" srcId="{921F7F92-DFA6-4686-A976-E0846BFCA3C4}" destId="{19BBEF04-59DB-4EC4-802B-85AE9EAA27A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CC4659A-1799-40D6-A400-0CA36217879C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5B8E13E-A805-4506-9CE4-4AB1D15D74A9}">
      <dgm:prSet custT="1"/>
      <dgm:spPr/>
      <dgm:t>
        <a:bodyPr/>
        <a:lstStyle/>
        <a:p>
          <a:r>
            <a:rPr lang="fr-FR" sz="2000" dirty="0"/>
            <a:t>Enregistre les données au format « parquet »</a:t>
          </a:r>
        </a:p>
      </dgm:t>
    </dgm:pt>
    <dgm:pt modelId="{6B21FF80-00BE-4631-B51E-05B1D323C200}" type="parTrans" cxnId="{54604112-A438-4480-888D-44E69D9A419F}">
      <dgm:prSet/>
      <dgm:spPr/>
      <dgm:t>
        <a:bodyPr/>
        <a:lstStyle/>
        <a:p>
          <a:endParaRPr lang="fr-FR"/>
        </a:p>
      </dgm:t>
    </dgm:pt>
    <dgm:pt modelId="{C5E52865-E1BA-4BEA-B772-C07DC12A78AB}" type="sibTrans" cxnId="{54604112-A438-4480-888D-44E69D9A419F}">
      <dgm:prSet/>
      <dgm:spPr/>
      <dgm:t>
        <a:bodyPr/>
        <a:lstStyle/>
        <a:p>
          <a:endParaRPr lang="fr-FR"/>
        </a:p>
      </dgm:t>
    </dgm:pt>
    <dgm:pt modelId="{60DCDC71-EF5E-4E32-8B93-834645950959}">
      <dgm:prSet custT="1"/>
      <dgm:spPr/>
      <dgm:t>
        <a:bodyPr/>
        <a:lstStyle/>
        <a:p>
          <a:r>
            <a:rPr lang="fr-FR" sz="2000" dirty="0"/>
            <a:t>Moins de </a:t>
          </a:r>
          <a:br>
            <a:rPr lang="fr-FR" sz="2000" dirty="0"/>
          </a:br>
          <a:r>
            <a:rPr lang="fr-FR" sz="2000" dirty="0"/>
            <a:t>8 minutes </a:t>
          </a:r>
          <a:br>
            <a:rPr lang="fr-FR" sz="2000" dirty="0"/>
          </a:br>
          <a:r>
            <a:rPr lang="fr-FR" sz="2000" dirty="0"/>
            <a:t>pour traiter </a:t>
          </a:r>
          <a:br>
            <a:rPr lang="fr-FR" sz="2000" dirty="0"/>
          </a:br>
          <a:r>
            <a:rPr lang="fr-FR" sz="2000" dirty="0"/>
            <a:t>22 680 images </a:t>
          </a:r>
        </a:p>
      </dgm:t>
    </dgm:pt>
    <dgm:pt modelId="{9AD43A9F-97FC-4072-B17C-5AD1D0DA7F03}" type="parTrans" cxnId="{5A429E0B-4122-403F-971E-F94A137D7756}">
      <dgm:prSet/>
      <dgm:spPr/>
      <dgm:t>
        <a:bodyPr/>
        <a:lstStyle/>
        <a:p>
          <a:endParaRPr lang="fr-FR"/>
        </a:p>
      </dgm:t>
    </dgm:pt>
    <dgm:pt modelId="{0DD605B5-3911-44D1-9D90-66154D74B4F4}" type="sibTrans" cxnId="{5A429E0B-4122-403F-971E-F94A137D7756}">
      <dgm:prSet/>
      <dgm:spPr/>
      <dgm:t>
        <a:bodyPr/>
        <a:lstStyle/>
        <a:p>
          <a:endParaRPr lang="fr-FR"/>
        </a:p>
      </dgm:t>
    </dgm:pt>
    <dgm:pt modelId="{2FCAE883-6701-4AEE-96C3-089BBF1BD214}" type="pres">
      <dgm:prSet presAssocID="{ACC4659A-1799-40D6-A400-0CA36217879C}" presName="Name0" presStyleCnt="0">
        <dgm:presLayoutVars>
          <dgm:dir/>
          <dgm:animOne val="branch"/>
          <dgm:animLvl val="lvl"/>
        </dgm:presLayoutVars>
      </dgm:prSet>
      <dgm:spPr/>
    </dgm:pt>
    <dgm:pt modelId="{0C84D044-7671-406E-A7FC-571D64DFBEE6}" type="pres">
      <dgm:prSet presAssocID="{45B8E13E-A805-4506-9CE4-4AB1D15D74A9}" presName="chaos" presStyleCnt="0"/>
      <dgm:spPr/>
    </dgm:pt>
    <dgm:pt modelId="{8CD2574B-A934-4BBE-A8FA-9B38AF88EA9C}" type="pres">
      <dgm:prSet presAssocID="{45B8E13E-A805-4506-9CE4-4AB1D15D74A9}" presName="parTx1" presStyleLbl="revTx" presStyleIdx="0" presStyleCnt="1"/>
      <dgm:spPr/>
    </dgm:pt>
    <dgm:pt modelId="{1C5FEC58-7BB2-4544-B485-2A84B94B6F75}" type="pres">
      <dgm:prSet presAssocID="{45B8E13E-A805-4506-9CE4-4AB1D15D74A9}" presName="c1" presStyleLbl="node1" presStyleIdx="0" presStyleCnt="19"/>
      <dgm:spPr/>
    </dgm:pt>
    <dgm:pt modelId="{3433FBD6-5376-4DC3-8FC1-D2A556270F6A}" type="pres">
      <dgm:prSet presAssocID="{45B8E13E-A805-4506-9CE4-4AB1D15D74A9}" presName="c2" presStyleLbl="node1" presStyleIdx="1" presStyleCnt="19"/>
      <dgm:spPr/>
    </dgm:pt>
    <dgm:pt modelId="{CB205FFE-7607-461B-845F-283F9276FDD4}" type="pres">
      <dgm:prSet presAssocID="{45B8E13E-A805-4506-9CE4-4AB1D15D74A9}" presName="c3" presStyleLbl="node1" presStyleIdx="2" presStyleCnt="19"/>
      <dgm:spPr/>
    </dgm:pt>
    <dgm:pt modelId="{0B3E54F1-162B-4ED1-9378-BD1C81AD08FF}" type="pres">
      <dgm:prSet presAssocID="{45B8E13E-A805-4506-9CE4-4AB1D15D74A9}" presName="c4" presStyleLbl="node1" presStyleIdx="3" presStyleCnt="19"/>
      <dgm:spPr/>
    </dgm:pt>
    <dgm:pt modelId="{16C1A74D-B40D-40BF-886D-59DDDB89A5EC}" type="pres">
      <dgm:prSet presAssocID="{45B8E13E-A805-4506-9CE4-4AB1D15D74A9}" presName="c5" presStyleLbl="node1" presStyleIdx="4" presStyleCnt="19"/>
      <dgm:spPr/>
    </dgm:pt>
    <dgm:pt modelId="{1C26A2DD-1ED9-469C-A291-0439ED56057C}" type="pres">
      <dgm:prSet presAssocID="{45B8E13E-A805-4506-9CE4-4AB1D15D74A9}" presName="c6" presStyleLbl="node1" presStyleIdx="5" presStyleCnt="19"/>
      <dgm:spPr/>
    </dgm:pt>
    <dgm:pt modelId="{6B629505-3633-49CC-B991-AAB6B0B7D425}" type="pres">
      <dgm:prSet presAssocID="{45B8E13E-A805-4506-9CE4-4AB1D15D74A9}" presName="c7" presStyleLbl="node1" presStyleIdx="6" presStyleCnt="19"/>
      <dgm:spPr/>
    </dgm:pt>
    <dgm:pt modelId="{CE58586D-9A03-4D7B-8CC4-7314ECB9391D}" type="pres">
      <dgm:prSet presAssocID="{45B8E13E-A805-4506-9CE4-4AB1D15D74A9}" presName="c8" presStyleLbl="node1" presStyleIdx="7" presStyleCnt="19"/>
      <dgm:spPr/>
    </dgm:pt>
    <dgm:pt modelId="{E33ADF12-7676-42AF-8A01-58D7D1403F77}" type="pres">
      <dgm:prSet presAssocID="{45B8E13E-A805-4506-9CE4-4AB1D15D74A9}" presName="c9" presStyleLbl="node1" presStyleIdx="8" presStyleCnt="19"/>
      <dgm:spPr/>
    </dgm:pt>
    <dgm:pt modelId="{0E039161-8E31-492F-AB5D-5ECEB3E636B0}" type="pres">
      <dgm:prSet presAssocID="{45B8E13E-A805-4506-9CE4-4AB1D15D74A9}" presName="c10" presStyleLbl="node1" presStyleIdx="9" presStyleCnt="19"/>
      <dgm:spPr/>
    </dgm:pt>
    <dgm:pt modelId="{96E9365F-3BCF-44D7-9139-49F19752FA08}" type="pres">
      <dgm:prSet presAssocID="{45B8E13E-A805-4506-9CE4-4AB1D15D74A9}" presName="c11" presStyleLbl="node1" presStyleIdx="10" presStyleCnt="19"/>
      <dgm:spPr/>
    </dgm:pt>
    <dgm:pt modelId="{E10F911F-1899-487A-9690-C90E0B8C83FD}" type="pres">
      <dgm:prSet presAssocID="{45B8E13E-A805-4506-9CE4-4AB1D15D74A9}" presName="c12" presStyleLbl="node1" presStyleIdx="11" presStyleCnt="19"/>
      <dgm:spPr/>
    </dgm:pt>
    <dgm:pt modelId="{D858157A-BCA8-42E9-BC8B-1316C1754753}" type="pres">
      <dgm:prSet presAssocID="{45B8E13E-A805-4506-9CE4-4AB1D15D74A9}" presName="c13" presStyleLbl="node1" presStyleIdx="12" presStyleCnt="19"/>
      <dgm:spPr/>
    </dgm:pt>
    <dgm:pt modelId="{FBF450FE-E74E-4637-B620-A2AF6ACDF789}" type="pres">
      <dgm:prSet presAssocID="{45B8E13E-A805-4506-9CE4-4AB1D15D74A9}" presName="c14" presStyleLbl="node1" presStyleIdx="13" presStyleCnt="19"/>
      <dgm:spPr/>
    </dgm:pt>
    <dgm:pt modelId="{CE1285EA-ED1C-48DE-93B8-85A98B514E23}" type="pres">
      <dgm:prSet presAssocID="{45B8E13E-A805-4506-9CE4-4AB1D15D74A9}" presName="c15" presStyleLbl="node1" presStyleIdx="14" presStyleCnt="19"/>
      <dgm:spPr/>
    </dgm:pt>
    <dgm:pt modelId="{D65B78DE-E584-4810-84B5-B1E37E48FC21}" type="pres">
      <dgm:prSet presAssocID="{45B8E13E-A805-4506-9CE4-4AB1D15D74A9}" presName="c16" presStyleLbl="node1" presStyleIdx="15" presStyleCnt="19"/>
      <dgm:spPr/>
    </dgm:pt>
    <dgm:pt modelId="{9A12F0C1-1CD9-42C5-AE14-E90A6CE2E412}" type="pres">
      <dgm:prSet presAssocID="{45B8E13E-A805-4506-9CE4-4AB1D15D74A9}" presName="c17" presStyleLbl="node1" presStyleIdx="16" presStyleCnt="19"/>
      <dgm:spPr/>
    </dgm:pt>
    <dgm:pt modelId="{033661AD-0C25-4E8C-BB18-5BA12F2D3C33}" type="pres">
      <dgm:prSet presAssocID="{45B8E13E-A805-4506-9CE4-4AB1D15D74A9}" presName="c18" presStyleLbl="node1" presStyleIdx="17" presStyleCnt="19"/>
      <dgm:spPr/>
    </dgm:pt>
    <dgm:pt modelId="{C8CD3AD5-DB81-4105-ACE9-77B2E72B06C8}" type="pres">
      <dgm:prSet presAssocID="{C5E52865-E1BA-4BEA-B772-C07DC12A78AB}" presName="chevronComposite1" presStyleCnt="0"/>
      <dgm:spPr/>
    </dgm:pt>
    <dgm:pt modelId="{DD62B8C2-3C07-4DF6-9F5F-F12782C38697}" type="pres">
      <dgm:prSet presAssocID="{C5E52865-E1BA-4BEA-B772-C07DC12A78AB}" presName="chevron1" presStyleLbl="sibTrans2D1" presStyleIdx="0" presStyleCnt="2"/>
      <dgm:spPr/>
    </dgm:pt>
    <dgm:pt modelId="{9EC472DC-D0D8-4775-B8D8-EDA5FBE68AD3}" type="pres">
      <dgm:prSet presAssocID="{C5E52865-E1BA-4BEA-B772-C07DC12A78AB}" presName="spChevron1" presStyleCnt="0"/>
      <dgm:spPr/>
    </dgm:pt>
    <dgm:pt modelId="{809773F6-7D77-4128-A540-DCC6DF6690A3}" type="pres">
      <dgm:prSet presAssocID="{C5E52865-E1BA-4BEA-B772-C07DC12A78AB}" presName="overlap" presStyleCnt="0"/>
      <dgm:spPr/>
    </dgm:pt>
    <dgm:pt modelId="{ED91B087-FDB3-4BC0-8AEB-B45D8F16EBCC}" type="pres">
      <dgm:prSet presAssocID="{C5E52865-E1BA-4BEA-B772-C07DC12A78AB}" presName="chevronComposite2" presStyleCnt="0"/>
      <dgm:spPr/>
    </dgm:pt>
    <dgm:pt modelId="{0FB194E3-DC11-4E89-BE24-6F597E4759F2}" type="pres">
      <dgm:prSet presAssocID="{C5E52865-E1BA-4BEA-B772-C07DC12A78AB}" presName="chevron2" presStyleLbl="sibTrans2D1" presStyleIdx="1" presStyleCnt="2"/>
      <dgm:spPr/>
    </dgm:pt>
    <dgm:pt modelId="{73657CD5-7DC5-4AA0-B4B5-0E9AE1FBD4FA}" type="pres">
      <dgm:prSet presAssocID="{C5E52865-E1BA-4BEA-B772-C07DC12A78AB}" presName="spChevron2" presStyleCnt="0"/>
      <dgm:spPr/>
    </dgm:pt>
    <dgm:pt modelId="{82788AE0-F833-4FC4-B5F1-2CCA3048CBD0}" type="pres">
      <dgm:prSet presAssocID="{60DCDC71-EF5E-4E32-8B93-834645950959}" presName="last" presStyleCnt="0"/>
      <dgm:spPr/>
    </dgm:pt>
    <dgm:pt modelId="{ACB8E33E-BBD5-4BF0-8DE6-B0360F1CDC17}" type="pres">
      <dgm:prSet presAssocID="{60DCDC71-EF5E-4E32-8B93-834645950959}" presName="circleTx" presStyleLbl="node1" presStyleIdx="18" presStyleCnt="19"/>
      <dgm:spPr/>
    </dgm:pt>
    <dgm:pt modelId="{54A2011F-1816-4AFB-9FDF-15D90A303D2B}" type="pres">
      <dgm:prSet presAssocID="{60DCDC71-EF5E-4E32-8B93-834645950959}" presName="spN" presStyleCnt="0"/>
      <dgm:spPr/>
    </dgm:pt>
  </dgm:ptLst>
  <dgm:cxnLst>
    <dgm:cxn modelId="{5A429E0B-4122-403F-971E-F94A137D7756}" srcId="{ACC4659A-1799-40D6-A400-0CA36217879C}" destId="{60DCDC71-EF5E-4E32-8B93-834645950959}" srcOrd="1" destOrd="0" parTransId="{9AD43A9F-97FC-4072-B17C-5AD1D0DA7F03}" sibTransId="{0DD605B5-3911-44D1-9D90-66154D74B4F4}"/>
    <dgm:cxn modelId="{54604112-A438-4480-888D-44E69D9A419F}" srcId="{ACC4659A-1799-40D6-A400-0CA36217879C}" destId="{45B8E13E-A805-4506-9CE4-4AB1D15D74A9}" srcOrd="0" destOrd="0" parTransId="{6B21FF80-00BE-4631-B51E-05B1D323C200}" sibTransId="{C5E52865-E1BA-4BEA-B772-C07DC12A78AB}"/>
    <dgm:cxn modelId="{16E11A45-80C2-4914-8FC2-60D650B59844}" type="presOf" srcId="{60DCDC71-EF5E-4E32-8B93-834645950959}" destId="{ACB8E33E-BBD5-4BF0-8DE6-B0360F1CDC17}" srcOrd="0" destOrd="0" presId="urn:microsoft.com/office/officeart/2009/3/layout/RandomtoResultProcess"/>
    <dgm:cxn modelId="{DFF80B6D-58A4-4345-A748-16E8C72DF3BD}" type="presOf" srcId="{45B8E13E-A805-4506-9CE4-4AB1D15D74A9}" destId="{8CD2574B-A934-4BBE-A8FA-9B38AF88EA9C}" srcOrd="0" destOrd="0" presId="urn:microsoft.com/office/officeart/2009/3/layout/RandomtoResultProcess"/>
    <dgm:cxn modelId="{44116474-B749-4C85-9A4B-D8A01806682F}" type="presOf" srcId="{ACC4659A-1799-40D6-A400-0CA36217879C}" destId="{2FCAE883-6701-4AEE-96C3-089BBF1BD214}" srcOrd="0" destOrd="0" presId="urn:microsoft.com/office/officeart/2009/3/layout/RandomtoResultProcess"/>
    <dgm:cxn modelId="{E346E4FB-5ABA-4A98-8503-C0BBE694155E}" type="presParOf" srcId="{2FCAE883-6701-4AEE-96C3-089BBF1BD214}" destId="{0C84D044-7671-406E-A7FC-571D64DFBEE6}" srcOrd="0" destOrd="0" presId="urn:microsoft.com/office/officeart/2009/3/layout/RandomtoResultProcess"/>
    <dgm:cxn modelId="{08839B3E-0597-423A-BBBB-8F1B107F4E5E}" type="presParOf" srcId="{0C84D044-7671-406E-A7FC-571D64DFBEE6}" destId="{8CD2574B-A934-4BBE-A8FA-9B38AF88EA9C}" srcOrd="0" destOrd="0" presId="urn:microsoft.com/office/officeart/2009/3/layout/RandomtoResultProcess"/>
    <dgm:cxn modelId="{7C19A832-3A32-448F-92CD-D9DED3CF708B}" type="presParOf" srcId="{0C84D044-7671-406E-A7FC-571D64DFBEE6}" destId="{1C5FEC58-7BB2-4544-B485-2A84B94B6F75}" srcOrd="1" destOrd="0" presId="urn:microsoft.com/office/officeart/2009/3/layout/RandomtoResultProcess"/>
    <dgm:cxn modelId="{F6629B1E-27CD-4A9A-8BFA-951BD98252AF}" type="presParOf" srcId="{0C84D044-7671-406E-A7FC-571D64DFBEE6}" destId="{3433FBD6-5376-4DC3-8FC1-D2A556270F6A}" srcOrd="2" destOrd="0" presId="urn:microsoft.com/office/officeart/2009/3/layout/RandomtoResultProcess"/>
    <dgm:cxn modelId="{11E89A12-C082-4217-BC2D-17053C29E60B}" type="presParOf" srcId="{0C84D044-7671-406E-A7FC-571D64DFBEE6}" destId="{CB205FFE-7607-461B-845F-283F9276FDD4}" srcOrd="3" destOrd="0" presId="urn:microsoft.com/office/officeart/2009/3/layout/RandomtoResultProcess"/>
    <dgm:cxn modelId="{956D397E-46CC-4FF6-8F7E-4A20A89EB451}" type="presParOf" srcId="{0C84D044-7671-406E-A7FC-571D64DFBEE6}" destId="{0B3E54F1-162B-4ED1-9378-BD1C81AD08FF}" srcOrd="4" destOrd="0" presId="urn:microsoft.com/office/officeart/2009/3/layout/RandomtoResultProcess"/>
    <dgm:cxn modelId="{4BD8ADB9-A7C1-4304-BF7D-CE797AF756FC}" type="presParOf" srcId="{0C84D044-7671-406E-A7FC-571D64DFBEE6}" destId="{16C1A74D-B40D-40BF-886D-59DDDB89A5EC}" srcOrd="5" destOrd="0" presId="urn:microsoft.com/office/officeart/2009/3/layout/RandomtoResultProcess"/>
    <dgm:cxn modelId="{A0B9FC02-3F72-4515-B9A1-6B3A5F0125EC}" type="presParOf" srcId="{0C84D044-7671-406E-A7FC-571D64DFBEE6}" destId="{1C26A2DD-1ED9-469C-A291-0439ED56057C}" srcOrd="6" destOrd="0" presId="urn:microsoft.com/office/officeart/2009/3/layout/RandomtoResultProcess"/>
    <dgm:cxn modelId="{A67F3CC7-B249-4BE3-A8BC-2720D2BC05F6}" type="presParOf" srcId="{0C84D044-7671-406E-A7FC-571D64DFBEE6}" destId="{6B629505-3633-49CC-B991-AAB6B0B7D425}" srcOrd="7" destOrd="0" presId="urn:microsoft.com/office/officeart/2009/3/layout/RandomtoResultProcess"/>
    <dgm:cxn modelId="{959800AE-32CC-4650-A26A-CF1F63EEA6A9}" type="presParOf" srcId="{0C84D044-7671-406E-A7FC-571D64DFBEE6}" destId="{CE58586D-9A03-4D7B-8CC4-7314ECB9391D}" srcOrd="8" destOrd="0" presId="urn:microsoft.com/office/officeart/2009/3/layout/RandomtoResultProcess"/>
    <dgm:cxn modelId="{F5601C18-75EC-4460-B546-FB7FD7639DF9}" type="presParOf" srcId="{0C84D044-7671-406E-A7FC-571D64DFBEE6}" destId="{E33ADF12-7676-42AF-8A01-58D7D1403F77}" srcOrd="9" destOrd="0" presId="urn:microsoft.com/office/officeart/2009/3/layout/RandomtoResultProcess"/>
    <dgm:cxn modelId="{6E7ED040-1248-4EE2-940A-34F3EE33FE20}" type="presParOf" srcId="{0C84D044-7671-406E-A7FC-571D64DFBEE6}" destId="{0E039161-8E31-492F-AB5D-5ECEB3E636B0}" srcOrd="10" destOrd="0" presId="urn:microsoft.com/office/officeart/2009/3/layout/RandomtoResultProcess"/>
    <dgm:cxn modelId="{27E8CDA9-EBAF-428F-BDE8-E30DE8D3303B}" type="presParOf" srcId="{0C84D044-7671-406E-A7FC-571D64DFBEE6}" destId="{96E9365F-3BCF-44D7-9139-49F19752FA08}" srcOrd="11" destOrd="0" presId="urn:microsoft.com/office/officeart/2009/3/layout/RandomtoResultProcess"/>
    <dgm:cxn modelId="{5B4F47A4-B3F1-4B24-8205-7CFBC60E8847}" type="presParOf" srcId="{0C84D044-7671-406E-A7FC-571D64DFBEE6}" destId="{E10F911F-1899-487A-9690-C90E0B8C83FD}" srcOrd="12" destOrd="0" presId="urn:microsoft.com/office/officeart/2009/3/layout/RandomtoResultProcess"/>
    <dgm:cxn modelId="{27367DE4-2C7D-45B7-BD13-E5A39EDA435B}" type="presParOf" srcId="{0C84D044-7671-406E-A7FC-571D64DFBEE6}" destId="{D858157A-BCA8-42E9-BC8B-1316C1754753}" srcOrd="13" destOrd="0" presId="urn:microsoft.com/office/officeart/2009/3/layout/RandomtoResultProcess"/>
    <dgm:cxn modelId="{A0B72893-61EF-4EE8-9397-0214B61B653C}" type="presParOf" srcId="{0C84D044-7671-406E-A7FC-571D64DFBEE6}" destId="{FBF450FE-E74E-4637-B620-A2AF6ACDF789}" srcOrd="14" destOrd="0" presId="urn:microsoft.com/office/officeart/2009/3/layout/RandomtoResultProcess"/>
    <dgm:cxn modelId="{CE478A8A-C69B-4CF1-9214-3D111FBA90F1}" type="presParOf" srcId="{0C84D044-7671-406E-A7FC-571D64DFBEE6}" destId="{CE1285EA-ED1C-48DE-93B8-85A98B514E23}" srcOrd="15" destOrd="0" presId="urn:microsoft.com/office/officeart/2009/3/layout/RandomtoResultProcess"/>
    <dgm:cxn modelId="{F9054706-4975-4D03-A231-9EF502036F60}" type="presParOf" srcId="{0C84D044-7671-406E-A7FC-571D64DFBEE6}" destId="{D65B78DE-E584-4810-84B5-B1E37E48FC21}" srcOrd="16" destOrd="0" presId="urn:microsoft.com/office/officeart/2009/3/layout/RandomtoResultProcess"/>
    <dgm:cxn modelId="{3CB20108-7179-4C1F-AE9E-40CD8B9C104D}" type="presParOf" srcId="{0C84D044-7671-406E-A7FC-571D64DFBEE6}" destId="{9A12F0C1-1CD9-42C5-AE14-E90A6CE2E412}" srcOrd="17" destOrd="0" presId="urn:microsoft.com/office/officeart/2009/3/layout/RandomtoResultProcess"/>
    <dgm:cxn modelId="{800C9C07-20E3-4AA4-8621-991FBA446238}" type="presParOf" srcId="{0C84D044-7671-406E-A7FC-571D64DFBEE6}" destId="{033661AD-0C25-4E8C-BB18-5BA12F2D3C33}" srcOrd="18" destOrd="0" presId="urn:microsoft.com/office/officeart/2009/3/layout/RandomtoResultProcess"/>
    <dgm:cxn modelId="{6F64385A-B367-4842-A75D-6896F6FBE136}" type="presParOf" srcId="{2FCAE883-6701-4AEE-96C3-089BBF1BD214}" destId="{C8CD3AD5-DB81-4105-ACE9-77B2E72B06C8}" srcOrd="1" destOrd="0" presId="urn:microsoft.com/office/officeart/2009/3/layout/RandomtoResultProcess"/>
    <dgm:cxn modelId="{702CEFE6-0956-4E74-81BF-11652C2A00AA}" type="presParOf" srcId="{C8CD3AD5-DB81-4105-ACE9-77B2E72B06C8}" destId="{DD62B8C2-3C07-4DF6-9F5F-F12782C38697}" srcOrd="0" destOrd="0" presId="urn:microsoft.com/office/officeart/2009/3/layout/RandomtoResultProcess"/>
    <dgm:cxn modelId="{BD268CB5-DD77-4801-A52C-31D2B5D2CEBC}" type="presParOf" srcId="{C8CD3AD5-DB81-4105-ACE9-77B2E72B06C8}" destId="{9EC472DC-D0D8-4775-B8D8-EDA5FBE68AD3}" srcOrd="1" destOrd="0" presId="urn:microsoft.com/office/officeart/2009/3/layout/RandomtoResultProcess"/>
    <dgm:cxn modelId="{A226BF10-7CD8-4243-92DA-F875A9B0B5D3}" type="presParOf" srcId="{2FCAE883-6701-4AEE-96C3-089BBF1BD214}" destId="{809773F6-7D77-4128-A540-DCC6DF6690A3}" srcOrd="2" destOrd="0" presId="urn:microsoft.com/office/officeart/2009/3/layout/RandomtoResultProcess"/>
    <dgm:cxn modelId="{985C26E9-E305-47F6-B579-E1B1DD90DC29}" type="presParOf" srcId="{2FCAE883-6701-4AEE-96C3-089BBF1BD214}" destId="{ED91B087-FDB3-4BC0-8AEB-B45D8F16EBCC}" srcOrd="3" destOrd="0" presId="urn:microsoft.com/office/officeart/2009/3/layout/RandomtoResultProcess"/>
    <dgm:cxn modelId="{F79EA02E-0203-46BD-AE52-902E9B03D297}" type="presParOf" srcId="{ED91B087-FDB3-4BC0-8AEB-B45D8F16EBCC}" destId="{0FB194E3-DC11-4E89-BE24-6F597E4759F2}" srcOrd="0" destOrd="0" presId="urn:microsoft.com/office/officeart/2009/3/layout/RandomtoResultProcess"/>
    <dgm:cxn modelId="{6076D606-B3AB-489F-A8C2-A4FFE9A6DE87}" type="presParOf" srcId="{ED91B087-FDB3-4BC0-8AEB-B45D8F16EBCC}" destId="{73657CD5-7DC5-4AA0-B4B5-0E9AE1FBD4FA}" srcOrd="1" destOrd="0" presId="urn:microsoft.com/office/officeart/2009/3/layout/RandomtoResultProcess"/>
    <dgm:cxn modelId="{2976F174-72EB-4ACB-AAFE-197564AC2E2D}" type="presParOf" srcId="{2FCAE883-6701-4AEE-96C3-089BBF1BD214}" destId="{82788AE0-F833-4FC4-B5F1-2CCA3048CBD0}" srcOrd="4" destOrd="0" presId="urn:microsoft.com/office/officeart/2009/3/layout/RandomtoResultProcess"/>
    <dgm:cxn modelId="{93AF7E27-DBB0-4D95-ABDB-78410E18F51A}" type="presParOf" srcId="{82788AE0-F833-4FC4-B5F1-2CCA3048CBD0}" destId="{ACB8E33E-BBD5-4BF0-8DE6-B0360F1CDC17}" srcOrd="0" destOrd="0" presId="urn:microsoft.com/office/officeart/2009/3/layout/RandomtoResultProcess"/>
    <dgm:cxn modelId="{431FD095-9D5D-4A91-94C3-C23F3E332E6F}" type="presParOf" srcId="{82788AE0-F833-4FC4-B5F1-2CCA3048CBD0}" destId="{54A2011F-1816-4AFB-9FDF-15D90A303D2B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FE2526-7320-4376-A37E-5CAFAB4A039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56D8518-1918-4B46-9B87-D813FF95EFA3}">
      <dgm:prSet/>
      <dgm:spPr/>
      <dgm:t>
        <a:bodyPr/>
        <a:lstStyle/>
        <a:p>
          <a:pPr>
            <a:defRPr b="1"/>
          </a:pPr>
          <a:r>
            <a:rPr lang="fr-FR" b="1" i="0" dirty="0"/>
            <a:t>Première chaîne de </a:t>
          </a:r>
          <a:br>
            <a:rPr lang="fr-FR" b="1" i="0" dirty="0"/>
          </a:br>
          <a:r>
            <a:rPr lang="fr-FR" b="1" i="0" dirty="0"/>
            <a:t>traitement des données </a:t>
          </a:r>
          <a:endParaRPr lang="en-US" b="1" dirty="0"/>
        </a:p>
      </dgm:t>
    </dgm:pt>
    <dgm:pt modelId="{CF7925D8-64B4-4975-A238-BF58BEB89BF6}" type="parTrans" cxnId="{2A46391F-A928-4B60-9ACB-A2977FA1B75B}">
      <dgm:prSet/>
      <dgm:spPr/>
      <dgm:t>
        <a:bodyPr/>
        <a:lstStyle/>
        <a:p>
          <a:endParaRPr lang="en-US"/>
        </a:p>
      </dgm:t>
    </dgm:pt>
    <dgm:pt modelId="{E2AA54BF-B6C7-41F5-9C9B-DCA6AE5F0668}" type="sibTrans" cxnId="{2A46391F-A928-4B60-9ACB-A2977FA1B75B}">
      <dgm:prSet/>
      <dgm:spPr/>
      <dgm:t>
        <a:bodyPr/>
        <a:lstStyle/>
        <a:p>
          <a:endParaRPr lang="en-US"/>
        </a:p>
      </dgm:t>
    </dgm:pt>
    <dgm:pt modelId="{63FE361E-7A45-48D7-A41C-15FB1A6ACBEE}">
      <dgm:prSet/>
      <dgm:spPr/>
      <dgm:t>
        <a:bodyPr/>
        <a:lstStyle/>
        <a:p>
          <a:r>
            <a:rPr lang="fr-FR" b="0" i="0" dirty="0"/>
            <a:t>&gt; Preprocessing </a:t>
          </a:r>
          <a:endParaRPr lang="en-US" b="0" dirty="0"/>
        </a:p>
      </dgm:t>
    </dgm:pt>
    <dgm:pt modelId="{33536547-1E8B-4C81-B43B-E231D75F2B3A}" type="parTrans" cxnId="{5FF667C4-214E-48BA-873B-B9A3BE5EA43C}">
      <dgm:prSet/>
      <dgm:spPr/>
      <dgm:t>
        <a:bodyPr/>
        <a:lstStyle/>
        <a:p>
          <a:endParaRPr lang="en-US"/>
        </a:p>
      </dgm:t>
    </dgm:pt>
    <dgm:pt modelId="{9C407B80-99B5-4A9D-8243-DB7614EA7584}" type="sibTrans" cxnId="{5FF667C4-214E-48BA-873B-B9A3BE5EA43C}">
      <dgm:prSet/>
      <dgm:spPr/>
      <dgm:t>
        <a:bodyPr/>
        <a:lstStyle/>
        <a:p>
          <a:endParaRPr lang="en-US"/>
        </a:p>
      </dgm:t>
    </dgm:pt>
    <dgm:pt modelId="{476A0491-C2BB-4E16-989E-4577A9FD8745}">
      <dgm:prSet/>
      <dgm:spPr/>
      <dgm:t>
        <a:bodyPr/>
        <a:lstStyle/>
        <a:p>
          <a:r>
            <a:rPr lang="fr-FR" b="0" i="0" dirty="0"/>
            <a:t>&gt; Réduction de dimension</a:t>
          </a:r>
          <a:endParaRPr lang="en-US" b="0" dirty="0"/>
        </a:p>
      </dgm:t>
    </dgm:pt>
    <dgm:pt modelId="{050EE073-B022-4B2D-B2CE-FBD24A1DFA89}" type="parTrans" cxnId="{B4D76E96-54D6-4761-A5C8-5475070BF603}">
      <dgm:prSet/>
      <dgm:spPr/>
      <dgm:t>
        <a:bodyPr/>
        <a:lstStyle/>
        <a:p>
          <a:endParaRPr lang="en-US"/>
        </a:p>
      </dgm:t>
    </dgm:pt>
    <dgm:pt modelId="{61AE2E43-1672-4A6A-9805-039EAE2094C5}" type="sibTrans" cxnId="{B4D76E96-54D6-4761-A5C8-5475070BF603}">
      <dgm:prSet/>
      <dgm:spPr/>
      <dgm:t>
        <a:bodyPr/>
        <a:lstStyle/>
        <a:p>
          <a:endParaRPr lang="en-US"/>
        </a:p>
      </dgm:t>
    </dgm:pt>
    <dgm:pt modelId="{A5E1B01E-5D15-4A14-88D9-CFCD3A446E8B}">
      <dgm:prSet/>
      <dgm:spPr/>
      <dgm:t>
        <a:bodyPr/>
        <a:lstStyle/>
        <a:p>
          <a:pPr>
            <a:defRPr b="1"/>
          </a:pPr>
          <a:r>
            <a:rPr lang="fr-FR" dirty="0"/>
            <a:t>Anticiper l’augmentation </a:t>
          </a:r>
          <a:br>
            <a:rPr lang="fr-FR" dirty="0"/>
          </a:br>
          <a:r>
            <a:rPr lang="fr-FR" dirty="0"/>
            <a:t>du volume de données</a:t>
          </a:r>
          <a:endParaRPr lang="en-US" dirty="0"/>
        </a:p>
      </dgm:t>
    </dgm:pt>
    <dgm:pt modelId="{811DE6E5-74C1-4666-B0AB-2615E1A348DB}" type="parTrans" cxnId="{8362AF41-39C5-4524-996D-2D5BA42590CF}">
      <dgm:prSet/>
      <dgm:spPr/>
      <dgm:t>
        <a:bodyPr/>
        <a:lstStyle/>
        <a:p>
          <a:endParaRPr lang="en-US"/>
        </a:p>
      </dgm:t>
    </dgm:pt>
    <dgm:pt modelId="{33F0C058-ACC3-44E3-B05A-20AC5D785884}" type="sibTrans" cxnId="{8362AF41-39C5-4524-996D-2D5BA42590CF}">
      <dgm:prSet/>
      <dgm:spPr/>
      <dgm:t>
        <a:bodyPr/>
        <a:lstStyle/>
        <a:p>
          <a:endParaRPr lang="en-US"/>
        </a:p>
      </dgm:t>
    </dgm:pt>
    <dgm:pt modelId="{F937124C-7841-4997-84AA-429163B577F9}">
      <dgm:prSet/>
      <dgm:spPr/>
      <dgm:t>
        <a:bodyPr/>
        <a:lstStyle/>
        <a:p>
          <a:r>
            <a:rPr lang="fr-FR" dirty="0"/>
            <a:t>&gt; Environnement Big Data</a:t>
          </a:r>
          <a:endParaRPr lang="en-US" dirty="0"/>
        </a:p>
      </dgm:t>
    </dgm:pt>
    <dgm:pt modelId="{69C9B97A-E7C5-40DD-8973-B3FD818091BF}" type="parTrans" cxnId="{20F0CA51-F986-4783-9939-1586C52A9E5D}">
      <dgm:prSet/>
      <dgm:spPr/>
      <dgm:t>
        <a:bodyPr/>
        <a:lstStyle/>
        <a:p>
          <a:endParaRPr lang="en-US"/>
        </a:p>
      </dgm:t>
    </dgm:pt>
    <dgm:pt modelId="{51DA5171-5AF2-4B7D-A4C8-29571511F09D}" type="sibTrans" cxnId="{20F0CA51-F986-4783-9939-1586C52A9E5D}">
      <dgm:prSet/>
      <dgm:spPr/>
      <dgm:t>
        <a:bodyPr/>
        <a:lstStyle/>
        <a:p>
          <a:endParaRPr lang="en-US"/>
        </a:p>
      </dgm:t>
    </dgm:pt>
    <dgm:pt modelId="{8CEC352E-8E6A-46D9-95E5-1F76CDDAB515}">
      <dgm:prSet/>
      <dgm:spPr/>
      <dgm:t>
        <a:bodyPr/>
        <a:lstStyle/>
        <a:p>
          <a:r>
            <a:rPr lang="fr-FR" dirty="0"/>
            <a:t>&gt; Calcul distribué</a:t>
          </a:r>
          <a:endParaRPr lang="en-US" dirty="0"/>
        </a:p>
      </dgm:t>
    </dgm:pt>
    <dgm:pt modelId="{11EF4C3F-5FF6-4448-8221-1C39EB95857D}" type="parTrans" cxnId="{FBD1BBC6-DB9F-46A2-B331-412752538911}">
      <dgm:prSet/>
      <dgm:spPr/>
      <dgm:t>
        <a:bodyPr/>
        <a:lstStyle/>
        <a:p>
          <a:endParaRPr lang="en-US"/>
        </a:p>
      </dgm:t>
    </dgm:pt>
    <dgm:pt modelId="{E1D5131C-AF39-4CE6-9D98-FD4D1312BCED}" type="sibTrans" cxnId="{FBD1BBC6-DB9F-46A2-B331-412752538911}">
      <dgm:prSet/>
      <dgm:spPr/>
      <dgm:t>
        <a:bodyPr/>
        <a:lstStyle/>
        <a:p>
          <a:endParaRPr lang="en-US"/>
        </a:p>
      </dgm:t>
    </dgm:pt>
    <dgm:pt modelId="{D3654623-5661-4CCB-855C-D0BD0EBBBC29}">
      <dgm:prSet/>
      <dgm:spPr/>
      <dgm:t>
        <a:bodyPr/>
        <a:lstStyle/>
        <a:p>
          <a:r>
            <a:rPr lang="fr-FR" dirty="0"/>
            <a:t>&gt; Script en </a:t>
          </a:r>
          <a:r>
            <a:rPr lang="fr-FR" dirty="0" err="1"/>
            <a:t>pySpark</a:t>
          </a:r>
          <a:endParaRPr lang="en-US" dirty="0"/>
        </a:p>
      </dgm:t>
    </dgm:pt>
    <dgm:pt modelId="{7F5B10B1-0D02-4091-9424-600D258A1627}" type="parTrans" cxnId="{0A602820-FC21-492F-B816-DC09FA64A1EE}">
      <dgm:prSet/>
      <dgm:spPr/>
      <dgm:t>
        <a:bodyPr/>
        <a:lstStyle/>
        <a:p>
          <a:endParaRPr lang="en-US"/>
        </a:p>
      </dgm:t>
    </dgm:pt>
    <dgm:pt modelId="{61986A44-D286-473E-9DE1-FDF6942149A8}" type="sibTrans" cxnId="{0A602820-FC21-492F-B816-DC09FA64A1EE}">
      <dgm:prSet/>
      <dgm:spPr/>
      <dgm:t>
        <a:bodyPr/>
        <a:lstStyle/>
        <a:p>
          <a:endParaRPr lang="en-US"/>
        </a:p>
      </dgm:t>
    </dgm:pt>
    <dgm:pt modelId="{A7354B42-5BA9-4CEB-9C7A-3EF231F9230A}" type="pres">
      <dgm:prSet presAssocID="{17FE2526-7320-4376-A37E-5CAFAB4A0395}" presName="root" presStyleCnt="0">
        <dgm:presLayoutVars>
          <dgm:dir/>
          <dgm:resizeHandles val="exact"/>
        </dgm:presLayoutVars>
      </dgm:prSet>
      <dgm:spPr/>
    </dgm:pt>
    <dgm:pt modelId="{D41ED81A-E09B-4E6D-9E12-0539447B5608}" type="pres">
      <dgm:prSet presAssocID="{E56D8518-1918-4B46-9B87-D813FF95EFA3}" presName="compNode" presStyleCnt="0"/>
      <dgm:spPr/>
    </dgm:pt>
    <dgm:pt modelId="{15084FCF-56DA-479F-A1BD-DA1B68407678}" type="pres">
      <dgm:prSet presAssocID="{E56D8518-1918-4B46-9B87-D813FF95EFA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7FC43666-8814-46F6-B774-95E7E5AE8DB9}" type="pres">
      <dgm:prSet presAssocID="{E56D8518-1918-4B46-9B87-D813FF95EFA3}" presName="iconSpace" presStyleCnt="0"/>
      <dgm:spPr/>
    </dgm:pt>
    <dgm:pt modelId="{60FFE780-868C-4ABE-AF2C-BC4208732773}" type="pres">
      <dgm:prSet presAssocID="{E56D8518-1918-4B46-9B87-D813FF95EFA3}" presName="parTx" presStyleLbl="revTx" presStyleIdx="0" presStyleCnt="4">
        <dgm:presLayoutVars>
          <dgm:chMax val="0"/>
          <dgm:chPref val="0"/>
        </dgm:presLayoutVars>
      </dgm:prSet>
      <dgm:spPr/>
    </dgm:pt>
    <dgm:pt modelId="{7F816DD4-33D5-4E34-845D-85A75DFF62E7}" type="pres">
      <dgm:prSet presAssocID="{E56D8518-1918-4B46-9B87-D813FF95EFA3}" presName="txSpace" presStyleCnt="0"/>
      <dgm:spPr/>
    </dgm:pt>
    <dgm:pt modelId="{8FB5A935-003E-487C-BC2F-5269118C7D16}" type="pres">
      <dgm:prSet presAssocID="{E56D8518-1918-4B46-9B87-D813FF95EFA3}" presName="desTx" presStyleLbl="revTx" presStyleIdx="1" presStyleCnt="4">
        <dgm:presLayoutVars/>
      </dgm:prSet>
      <dgm:spPr/>
    </dgm:pt>
    <dgm:pt modelId="{371781C2-5BA0-41D3-AB85-AFC32175EDBE}" type="pres">
      <dgm:prSet presAssocID="{E2AA54BF-B6C7-41F5-9C9B-DCA6AE5F0668}" presName="sibTrans" presStyleCnt="0"/>
      <dgm:spPr/>
    </dgm:pt>
    <dgm:pt modelId="{423B46BD-607F-44BC-9221-A61A4CD657D5}" type="pres">
      <dgm:prSet presAssocID="{A5E1B01E-5D15-4A14-88D9-CFCD3A446E8B}" presName="compNode" presStyleCnt="0"/>
      <dgm:spPr/>
    </dgm:pt>
    <dgm:pt modelId="{FDADEB4F-6924-47F9-BA54-6B5BC4CDD8CA}" type="pres">
      <dgm:prSet presAssocID="{A5E1B01E-5D15-4A14-88D9-CFCD3A446E8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rice"/>
        </a:ext>
      </dgm:extLst>
    </dgm:pt>
    <dgm:pt modelId="{62464729-6548-4F77-952D-439478953851}" type="pres">
      <dgm:prSet presAssocID="{A5E1B01E-5D15-4A14-88D9-CFCD3A446E8B}" presName="iconSpace" presStyleCnt="0"/>
      <dgm:spPr/>
    </dgm:pt>
    <dgm:pt modelId="{9CE3147C-20C3-4492-A994-E5DE2EB357B0}" type="pres">
      <dgm:prSet presAssocID="{A5E1B01E-5D15-4A14-88D9-CFCD3A446E8B}" presName="parTx" presStyleLbl="revTx" presStyleIdx="2" presStyleCnt="4">
        <dgm:presLayoutVars>
          <dgm:chMax val="0"/>
          <dgm:chPref val="0"/>
        </dgm:presLayoutVars>
      </dgm:prSet>
      <dgm:spPr/>
    </dgm:pt>
    <dgm:pt modelId="{2CB23B2F-4A03-445D-A5F2-E13590B1EDA8}" type="pres">
      <dgm:prSet presAssocID="{A5E1B01E-5D15-4A14-88D9-CFCD3A446E8B}" presName="txSpace" presStyleCnt="0"/>
      <dgm:spPr/>
    </dgm:pt>
    <dgm:pt modelId="{2A5263F0-AEDC-45C4-8E0B-EBB68BC8CFD2}" type="pres">
      <dgm:prSet presAssocID="{A5E1B01E-5D15-4A14-88D9-CFCD3A446E8B}" presName="desTx" presStyleLbl="revTx" presStyleIdx="3" presStyleCnt="4">
        <dgm:presLayoutVars/>
      </dgm:prSet>
      <dgm:spPr/>
    </dgm:pt>
  </dgm:ptLst>
  <dgm:cxnLst>
    <dgm:cxn modelId="{6178670B-7C1B-404B-A5EA-3A4D9D8E5D25}" type="presOf" srcId="{E56D8518-1918-4B46-9B87-D813FF95EFA3}" destId="{60FFE780-868C-4ABE-AF2C-BC4208732773}" srcOrd="0" destOrd="0" presId="urn:microsoft.com/office/officeart/2018/2/layout/IconLabelDescriptionList"/>
    <dgm:cxn modelId="{2A46391F-A928-4B60-9ACB-A2977FA1B75B}" srcId="{17FE2526-7320-4376-A37E-5CAFAB4A0395}" destId="{E56D8518-1918-4B46-9B87-D813FF95EFA3}" srcOrd="0" destOrd="0" parTransId="{CF7925D8-64B4-4975-A238-BF58BEB89BF6}" sibTransId="{E2AA54BF-B6C7-41F5-9C9B-DCA6AE5F0668}"/>
    <dgm:cxn modelId="{0A602820-FC21-492F-B816-DC09FA64A1EE}" srcId="{A5E1B01E-5D15-4A14-88D9-CFCD3A446E8B}" destId="{D3654623-5661-4CCB-855C-D0BD0EBBBC29}" srcOrd="2" destOrd="0" parTransId="{7F5B10B1-0D02-4091-9424-600D258A1627}" sibTransId="{61986A44-D286-473E-9DE1-FDF6942149A8}"/>
    <dgm:cxn modelId="{89A9D23C-4645-40DB-A11D-4F07E768CBEF}" type="presOf" srcId="{63FE361E-7A45-48D7-A41C-15FB1A6ACBEE}" destId="{8FB5A935-003E-487C-BC2F-5269118C7D16}" srcOrd="0" destOrd="0" presId="urn:microsoft.com/office/officeart/2018/2/layout/IconLabelDescriptionList"/>
    <dgm:cxn modelId="{8362AF41-39C5-4524-996D-2D5BA42590CF}" srcId="{17FE2526-7320-4376-A37E-5CAFAB4A0395}" destId="{A5E1B01E-5D15-4A14-88D9-CFCD3A446E8B}" srcOrd="1" destOrd="0" parTransId="{811DE6E5-74C1-4666-B0AB-2615E1A348DB}" sibTransId="{33F0C058-ACC3-44E3-B05A-20AC5D785884}"/>
    <dgm:cxn modelId="{F3F08D6A-8BE7-4FC3-A55F-F45E9C395CDF}" type="presOf" srcId="{476A0491-C2BB-4E16-989E-4577A9FD8745}" destId="{8FB5A935-003E-487C-BC2F-5269118C7D16}" srcOrd="0" destOrd="1" presId="urn:microsoft.com/office/officeart/2018/2/layout/IconLabelDescriptionList"/>
    <dgm:cxn modelId="{20F0CA51-F986-4783-9939-1586C52A9E5D}" srcId="{A5E1B01E-5D15-4A14-88D9-CFCD3A446E8B}" destId="{F937124C-7841-4997-84AA-429163B577F9}" srcOrd="0" destOrd="0" parTransId="{69C9B97A-E7C5-40DD-8973-B3FD818091BF}" sibTransId="{51DA5171-5AF2-4B7D-A4C8-29571511F09D}"/>
    <dgm:cxn modelId="{176C0885-CEFC-410D-B74F-DF02FA995C13}" type="presOf" srcId="{8CEC352E-8E6A-46D9-95E5-1F76CDDAB515}" destId="{2A5263F0-AEDC-45C4-8E0B-EBB68BC8CFD2}" srcOrd="0" destOrd="1" presId="urn:microsoft.com/office/officeart/2018/2/layout/IconLabelDescriptionList"/>
    <dgm:cxn modelId="{B4D76E96-54D6-4761-A5C8-5475070BF603}" srcId="{E56D8518-1918-4B46-9B87-D813FF95EFA3}" destId="{476A0491-C2BB-4E16-989E-4577A9FD8745}" srcOrd="1" destOrd="0" parTransId="{050EE073-B022-4B2D-B2CE-FBD24A1DFA89}" sibTransId="{61AE2E43-1672-4A6A-9805-039EAE2094C5}"/>
    <dgm:cxn modelId="{F296ACAC-079D-44CE-923A-122534E7DB5C}" type="presOf" srcId="{17FE2526-7320-4376-A37E-5CAFAB4A0395}" destId="{A7354B42-5BA9-4CEB-9C7A-3EF231F9230A}" srcOrd="0" destOrd="0" presId="urn:microsoft.com/office/officeart/2018/2/layout/IconLabelDescriptionList"/>
    <dgm:cxn modelId="{B8A081B4-A3D8-4E84-8664-59265E14C18C}" type="presOf" srcId="{D3654623-5661-4CCB-855C-D0BD0EBBBC29}" destId="{2A5263F0-AEDC-45C4-8E0B-EBB68BC8CFD2}" srcOrd="0" destOrd="2" presId="urn:microsoft.com/office/officeart/2018/2/layout/IconLabelDescriptionList"/>
    <dgm:cxn modelId="{F6BA8CBF-C1FA-423D-80F5-7849F3137F26}" type="presOf" srcId="{F937124C-7841-4997-84AA-429163B577F9}" destId="{2A5263F0-AEDC-45C4-8E0B-EBB68BC8CFD2}" srcOrd="0" destOrd="0" presId="urn:microsoft.com/office/officeart/2018/2/layout/IconLabelDescriptionList"/>
    <dgm:cxn modelId="{5FF667C4-214E-48BA-873B-B9A3BE5EA43C}" srcId="{E56D8518-1918-4B46-9B87-D813FF95EFA3}" destId="{63FE361E-7A45-48D7-A41C-15FB1A6ACBEE}" srcOrd="0" destOrd="0" parTransId="{33536547-1E8B-4C81-B43B-E231D75F2B3A}" sibTransId="{9C407B80-99B5-4A9D-8243-DB7614EA7584}"/>
    <dgm:cxn modelId="{FBD1BBC6-DB9F-46A2-B331-412752538911}" srcId="{A5E1B01E-5D15-4A14-88D9-CFCD3A446E8B}" destId="{8CEC352E-8E6A-46D9-95E5-1F76CDDAB515}" srcOrd="1" destOrd="0" parTransId="{11EF4C3F-5FF6-4448-8221-1C39EB95857D}" sibTransId="{E1D5131C-AF39-4CE6-9D98-FD4D1312BCED}"/>
    <dgm:cxn modelId="{70CFDCD3-1876-437A-99C0-FEBF41963D59}" type="presOf" srcId="{A5E1B01E-5D15-4A14-88D9-CFCD3A446E8B}" destId="{9CE3147C-20C3-4492-A994-E5DE2EB357B0}" srcOrd="0" destOrd="0" presId="urn:microsoft.com/office/officeart/2018/2/layout/IconLabelDescriptionList"/>
    <dgm:cxn modelId="{13FE57FC-A0DB-4865-AEDD-C953D027E9E9}" type="presParOf" srcId="{A7354B42-5BA9-4CEB-9C7A-3EF231F9230A}" destId="{D41ED81A-E09B-4E6D-9E12-0539447B5608}" srcOrd="0" destOrd="0" presId="urn:microsoft.com/office/officeart/2018/2/layout/IconLabelDescriptionList"/>
    <dgm:cxn modelId="{CC6A4FBB-F69F-4BCC-BF14-4CA01E0B6F01}" type="presParOf" srcId="{D41ED81A-E09B-4E6D-9E12-0539447B5608}" destId="{15084FCF-56DA-479F-A1BD-DA1B68407678}" srcOrd="0" destOrd="0" presId="urn:microsoft.com/office/officeart/2018/2/layout/IconLabelDescriptionList"/>
    <dgm:cxn modelId="{8D570B4C-A666-4261-A161-CD4A1C1148EC}" type="presParOf" srcId="{D41ED81A-E09B-4E6D-9E12-0539447B5608}" destId="{7FC43666-8814-46F6-B774-95E7E5AE8DB9}" srcOrd="1" destOrd="0" presId="urn:microsoft.com/office/officeart/2018/2/layout/IconLabelDescriptionList"/>
    <dgm:cxn modelId="{21A32FC2-A7C5-475D-B616-2917F948A081}" type="presParOf" srcId="{D41ED81A-E09B-4E6D-9E12-0539447B5608}" destId="{60FFE780-868C-4ABE-AF2C-BC4208732773}" srcOrd="2" destOrd="0" presId="urn:microsoft.com/office/officeart/2018/2/layout/IconLabelDescriptionList"/>
    <dgm:cxn modelId="{95BFB8E2-8F72-4218-A181-544E328EF32E}" type="presParOf" srcId="{D41ED81A-E09B-4E6D-9E12-0539447B5608}" destId="{7F816DD4-33D5-4E34-845D-85A75DFF62E7}" srcOrd="3" destOrd="0" presId="urn:microsoft.com/office/officeart/2018/2/layout/IconLabelDescriptionList"/>
    <dgm:cxn modelId="{C0ACBD9F-9C7B-4A87-80E7-539CE3729F63}" type="presParOf" srcId="{D41ED81A-E09B-4E6D-9E12-0539447B5608}" destId="{8FB5A935-003E-487C-BC2F-5269118C7D16}" srcOrd="4" destOrd="0" presId="urn:microsoft.com/office/officeart/2018/2/layout/IconLabelDescriptionList"/>
    <dgm:cxn modelId="{D78BF988-15D2-445D-947D-C6B695912D31}" type="presParOf" srcId="{A7354B42-5BA9-4CEB-9C7A-3EF231F9230A}" destId="{371781C2-5BA0-41D3-AB85-AFC32175EDBE}" srcOrd="1" destOrd="0" presId="urn:microsoft.com/office/officeart/2018/2/layout/IconLabelDescriptionList"/>
    <dgm:cxn modelId="{64DE690A-3345-45E8-B114-4721B6FA68F6}" type="presParOf" srcId="{A7354B42-5BA9-4CEB-9C7A-3EF231F9230A}" destId="{423B46BD-607F-44BC-9221-A61A4CD657D5}" srcOrd="2" destOrd="0" presId="urn:microsoft.com/office/officeart/2018/2/layout/IconLabelDescriptionList"/>
    <dgm:cxn modelId="{5CFA365E-3AE5-42B7-A5F5-E92AE616DD5B}" type="presParOf" srcId="{423B46BD-607F-44BC-9221-A61A4CD657D5}" destId="{FDADEB4F-6924-47F9-BA54-6B5BC4CDD8CA}" srcOrd="0" destOrd="0" presId="urn:microsoft.com/office/officeart/2018/2/layout/IconLabelDescriptionList"/>
    <dgm:cxn modelId="{B4D82EA8-8E9B-4A0B-8E22-F9043CC1B058}" type="presParOf" srcId="{423B46BD-607F-44BC-9221-A61A4CD657D5}" destId="{62464729-6548-4F77-952D-439478953851}" srcOrd="1" destOrd="0" presId="urn:microsoft.com/office/officeart/2018/2/layout/IconLabelDescriptionList"/>
    <dgm:cxn modelId="{54E3E511-E575-4686-B01B-E0EF7510A5E0}" type="presParOf" srcId="{423B46BD-607F-44BC-9221-A61A4CD657D5}" destId="{9CE3147C-20C3-4492-A994-E5DE2EB357B0}" srcOrd="2" destOrd="0" presId="urn:microsoft.com/office/officeart/2018/2/layout/IconLabelDescriptionList"/>
    <dgm:cxn modelId="{16C3B7E8-A60D-42D1-94E7-EE83F559A38F}" type="presParOf" srcId="{423B46BD-607F-44BC-9221-A61A4CD657D5}" destId="{2CB23B2F-4A03-445D-A5F2-E13590B1EDA8}" srcOrd="3" destOrd="0" presId="urn:microsoft.com/office/officeart/2018/2/layout/IconLabelDescriptionList"/>
    <dgm:cxn modelId="{B5379C2D-4F4F-484D-9890-ED1F1BA958C7}" type="presParOf" srcId="{423B46BD-607F-44BC-9221-A61A4CD657D5}" destId="{2A5263F0-AEDC-45C4-8E0B-EBB68BC8CFD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B5592D-EEC1-44BE-81E4-E1EE50D3F57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5F9C784-8B62-4D46-A991-1108B4FF9423}">
      <dgm:prSet/>
      <dgm:spPr/>
      <dgm:t>
        <a:bodyPr/>
        <a:lstStyle/>
        <a:p>
          <a:r>
            <a:rPr lang="fr-FR" dirty="0"/>
            <a:t>Nombre total d’images: </a:t>
          </a:r>
          <a:r>
            <a:rPr lang="fr-FR" b="1" dirty="0"/>
            <a:t>90 483</a:t>
          </a:r>
        </a:p>
      </dgm:t>
    </dgm:pt>
    <dgm:pt modelId="{05C8826F-685D-4995-945A-D33E75CDA881}" type="parTrans" cxnId="{C3935E5D-CE15-4DCD-B67C-5132561E6993}">
      <dgm:prSet/>
      <dgm:spPr/>
      <dgm:t>
        <a:bodyPr/>
        <a:lstStyle/>
        <a:p>
          <a:endParaRPr lang="fr-FR"/>
        </a:p>
      </dgm:t>
    </dgm:pt>
    <dgm:pt modelId="{7CE96296-F2F5-4351-93AF-4B403A1A4020}" type="sibTrans" cxnId="{C3935E5D-CE15-4DCD-B67C-5132561E6993}">
      <dgm:prSet/>
      <dgm:spPr/>
      <dgm:t>
        <a:bodyPr/>
        <a:lstStyle/>
        <a:p>
          <a:endParaRPr lang="fr-FR"/>
        </a:p>
      </dgm:t>
    </dgm:pt>
    <dgm:pt modelId="{40777EED-0026-4E00-A764-767F098978FA}">
      <dgm:prSet/>
      <dgm:spPr/>
      <dgm:t>
        <a:bodyPr/>
        <a:lstStyle/>
        <a:p>
          <a:r>
            <a:rPr lang="fr-FR" dirty="0"/>
            <a:t>Nombre d’images à traiter : </a:t>
          </a:r>
          <a:r>
            <a:rPr lang="fr-FR" b="1" dirty="0"/>
            <a:t>22 688</a:t>
          </a:r>
        </a:p>
      </dgm:t>
    </dgm:pt>
    <dgm:pt modelId="{9C6C82E2-B552-4F5B-B30D-D92EDF931463}" type="parTrans" cxnId="{6B153FA2-DC46-4909-8648-029F081CEC7D}">
      <dgm:prSet/>
      <dgm:spPr/>
      <dgm:t>
        <a:bodyPr/>
        <a:lstStyle/>
        <a:p>
          <a:endParaRPr lang="fr-FR"/>
        </a:p>
      </dgm:t>
    </dgm:pt>
    <dgm:pt modelId="{06AA0339-CDE7-4B5C-A6A0-0C4BB85FE0CD}" type="sibTrans" cxnId="{6B153FA2-DC46-4909-8648-029F081CEC7D}">
      <dgm:prSet/>
      <dgm:spPr/>
      <dgm:t>
        <a:bodyPr/>
        <a:lstStyle/>
        <a:p>
          <a:endParaRPr lang="fr-FR"/>
        </a:p>
      </dgm:t>
    </dgm:pt>
    <dgm:pt modelId="{A3422A95-8455-477D-A528-777E5C593896}">
      <dgm:prSet/>
      <dgm:spPr/>
      <dgm:t>
        <a:bodyPr/>
        <a:lstStyle/>
        <a:p>
          <a:r>
            <a:rPr lang="fr-FR" dirty="0"/>
            <a:t>Nombres de classes : </a:t>
          </a:r>
          <a:r>
            <a:rPr lang="fr-FR" b="1" dirty="0"/>
            <a:t>131</a:t>
          </a:r>
        </a:p>
      </dgm:t>
    </dgm:pt>
    <dgm:pt modelId="{643E4CF6-1D20-4C07-AAEA-7A61B42776F9}" type="parTrans" cxnId="{7CAABF20-2280-44EE-A1DB-E3C5EBD5D4F3}">
      <dgm:prSet/>
      <dgm:spPr/>
      <dgm:t>
        <a:bodyPr/>
        <a:lstStyle/>
        <a:p>
          <a:endParaRPr lang="fr-FR"/>
        </a:p>
      </dgm:t>
    </dgm:pt>
    <dgm:pt modelId="{1A750D99-73FD-408D-AFA9-86FC3CD82AB1}" type="sibTrans" cxnId="{7CAABF20-2280-44EE-A1DB-E3C5EBD5D4F3}">
      <dgm:prSet/>
      <dgm:spPr/>
      <dgm:t>
        <a:bodyPr/>
        <a:lstStyle/>
        <a:p>
          <a:endParaRPr lang="fr-FR"/>
        </a:p>
      </dgm:t>
    </dgm:pt>
    <dgm:pt modelId="{FBA32BD0-C699-45D3-A5E5-F3307355683E}">
      <dgm:prSet/>
      <dgm:spPr/>
      <dgm:t>
        <a:bodyPr/>
        <a:lstStyle/>
        <a:p>
          <a:r>
            <a:rPr lang="fr-FR" dirty="0"/>
            <a:t>Taille des images: </a:t>
          </a:r>
          <a:r>
            <a:rPr lang="fr-FR" b="1" dirty="0"/>
            <a:t>100x100 pixels</a:t>
          </a:r>
        </a:p>
      </dgm:t>
    </dgm:pt>
    <dgm:pt modelId="{E62C4180-9E9E-4F5D-8980-BB1FEB2A60B7}" type="parTrans" cxnId="{4DD238A4-4701-44B0-9B8E-AD6B4036BFE2}">
      <dgm:prSet/>
      <dgm:spPr/>
      <dgm:t>
        <a:bodyPr/>
        <a:lstStyle/>
        <a:p>
          <a:endParaRPr lang="fr-FR"/>
        </a:p>
      </dgm:t>
    </dgm:pt>
    <dgm:pt modelId="{E53A7E04-E3E5-487F-B642-372171DEEBBF}" type="sibTrans" cxnId="{4DD238A4-4701-44B0-9B8E-AD6B4036BFE2}">
      <dgm:prSet/>
      <dgm:spPr/>
      <dgm:t>
        <a:bodyPr/>
        <a:lstStyle/>
        <a:p>
          <a:endParaRPr lang="fr-FR"/>
        </a:p>
      </dgm:t>
    </dgm:pt>
    <dgm:pt modelId="{8AB528F3-C43A-43FA-B2D0-30B8BC4B5322}">
      <dgm:prSet/>
      <dgm:spPr/>
      <dgm:t>
        <a:bodyPr/>
        <a:lstStyle/>
        <a:p>
          <a:r>
            <a:rPr lang="fr-FR" dirty="0"/>
            <a:t>Fruits filmés </a:t>
          </a:r>
          <a:br>
            <a:rPr lang="fr-FR" dirty="0"/>
          </a:br>
          <a:r>
            <a:rPr lang="fr-FR" dirty="0"/>
            <a:t>à </a:t>
          </a:r>
          <a:r>
            <a:rPr lang="fr-FR" b="1" dirty="0"/>
            <a:t>360°</a:t>
          </a:r>
          <a:r>
            <a:rPr lang="fr-FR" dirty="0"/>
            <a:t>, </a:t>
          </a:r>
          <a:br>
            <a:rPr lang="fr-FR" dirty="0"/>
          </a:br>
          <a:r>
            <a:rPr lang="fr-FR" dirty="0"/>
            <a:t>sur </a:t>
          </a:r>
          <a:r>
            <a:rPr lang="fr-FR" b="1" dirty="0"/>
            <a:t>fond blanc</a:t>
          </a:r>
        </a:p>
      </dgm:t>
    </dgm:pt>
    <dgm:pt modelId="{6ED401A2-4375-4D1D-948D-ED2F298AB392}" type="parTrans" cxnId="{DD24EA93-C9D5-4AF9-B513-68058F8DA90B}">
      <dgm:prSet/>
      <dgm:spPr/>
      <dgm:t>
        <a:bodyPr/>
        <a:lstStyle/>
        <a:p>
          <a:endParaRPr lang="fr-FR"/>
        </a:p>
      </dgm:t>
    </dgm:pt>
    <dgm:pt modelId="{894A76A7-9F85-458C-AAE5-0325082F54B1}" type="sibTrans" cxnId="{DD24EA93-C9D5-4AF9-B513-68058F8DA90B}">
      <dgm:prSet/>
      <dgm:spPr/>
      <dgm:t>
        <a:bodyPr/>
        <a:lstStyle/>
        <a:p>
          <a:endParaRPr lang="fr-FR"/>
        </a:p>
      </dgm:t>
    </dgm:pt>
    <dgm:pt modelId="{E91761A4-2161-45E0-9C9D-0BF205901718}">
      <dgm:prSet/>
      <dgm:spPr/>
      <dgm:t>
        <a:bodyPr/>
        <a:lstStyle/>
        <a:p>
          <a:r>
            <a:rPr lang="fr-FR" dirty="0"/>
            <a:t>Fruits extrait de la photo par un algorithme de </a:t>
          </a:r>
          <a:r>
            <a:rPr lang="fr-FR" b="1" dirty="0"/>
            <a:t>Machine Learning</a:t>
          </a:r>
        </a:p>
      </dgm:t>
    </dgm:pt>
    <dgm:pt modelId="{E19D64CE-C73A-4006-8466-C870D093A73B}" type="parTrans" cxnId="{0A21DF81-4F7A-41EC-A4BB-C681D7FEE540}">
      <dgm:prSet/>
      <dgm:spPr/>
      <dgm:t>
        <a:bodyPr/>
        <a:lstStyle/>
        <a:p>
          <a:endParaRPr lang="fr-FR"/>
        </a:p>
      </dgm:t>
    </dgm:pt>
    <dgm:pt modelId="{22D7DB9C-C787-4658-A19E-B0F18D11DA05}" type="sibTrans" cxnId="{0A21DF81-4F7A-41EC-A4BB-C681D7FEE540}">
      <dgm:prSet/>
      <dgm:spPr/>
      <dgm:t>
        <a:bodyPr/>
        <a:lstStyle/>
        <a:p>
          <a:endParaRPr lang="fr-FR"/>
        </a:p>
      </dgm:t>
    </dgm:pt>
    <dgm:pt modelId="{14B5F421-AD3A-4888-A0F0-A7F3B4829843}" type="pres">
      <dgm:prSet presAssocID="{9DB5592D-EEC1-44BE-81E4-E1EE50D3F579}" presName="compositeShape" presStyleCnt="0">
        <dgm:presLayoutVars>
          <dgm:chMax val="7"/>
          <dgm:dir/>
          <dgm:resizeHandles val="exact"/>
        </dgm:presLayoutVars>
      </dgm:prSet>
      <dgm:spPr/>
    </dgm:pt>
    <dgm:pt modelId="{4B384384-2A7F-4932-B556-57FC32F16EF3}" type="pres">
      <dgm:prSet presAssocID="{45F9C784-8B62-4D46-A991-1108B4FF9423}" presName="circ1" presStyleLbl="vennNode1" presStyleIdx="0" presStyleCnt="6"/>
      <dgm:spPr/>
    </dgm:pt>
    <dgm:pt modelId="{C3B56F01-F320-4E71-87AB-788E59D032F7}" type="pres">
      <dgm:prSet presAssocID="{45F9C784-8B62-4D46-A991-1108B4FF942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E956ED7-D135-4B52-B5CB-F543FE666846}" type="pres">
      <dgm:prSet presAssocID="{40777EED-0026-4E00-A764-767F098978FA}" presName="circ2" presStyleLbl="vennNode1" presStyleIdx="1" presStyleCnt="6"/>
      <dgm:spPr/>
    </dgm:pt>
    <dgm:pt modelId="{F68213E9-1464-42CB-BBE6-507A9F004B5F}" type="pres">
      <dgm:prSet presAssocID="{40777EED-0026-4E00-A764-767F098978F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341F013-2173-4A6F-AF10-65416D862411}" type="pres">
      <dgm:prSet presAssocID="{A3422A95-8455-477D-A528-777E5C593896}" presName="circ3" presStyleLbl="vennNode1" presStyleIdx="2" presStyleCnt="6"/>
      <dgm:spPr/>
    </dgm:pt>
    <dgm:pt modelId="{FD399A9C-649D-4842-8195-287FDB584D75}" type="pres">
      <dgm:prSet presAssocID="{A3422A95-8455-477D-A528-777E5C59389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A54C933-F824-43B3-B8B0-691383B8E119}" type="pres">
      <dgm:prSet presAssocID="{FBA32BD0-C699-45D3-A5E5-F3307355683E}" presName="circ4" presStyleLbl="vennNode1" presStyleIdx="3" presStyleCnt="6"/>
      <dgm:spPr/>
    </dgm:pt>
    <dgm:pt modelId="{D8069CB3-39C8-4B8F-95FB-028087830ECC}" type="pres">
      <dgm:prSet presAssocID="{FBA32BD0-C699-45D3-A5E5-F3307355683E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A115FF4-5032-4147-8750-426C59AD22D4}" type="pres">
      <dgm:prSet presAssocID="{8AB528F3-C43A-43FA-B2D0-30B8BC4B5322}" presName="circ5" presStyleLbl="vennNode1" presStyleIdx="4" presStyleCnt="6"/>
      <dgm:spPr/>
    </dgm:pt>
    <dgm:pt modelId="{8DDDE80D-1CCE-418E-9298-98B5D816CF5C}" type="pres">
      <dgm:prSet presAssocID="{8AB528F3-C43A-43FA-B2D0-30B8BC4B5322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B5E234F-E4AA-4657-9B6E-0325CF3398AE}" type="pres">
      <dgm:prSet presAssocID="{E91761A4-2161-45E0-9C9D-0BF205901718}" presName="circ6" presStyleLbl="vennNode1" presStyleIdx="5" presStyleCnt="6"/>
      <dgm:spPr/>
    </dgm:pt>
    <dgm:pt modelId="{85FCD0C2-F2D4-41DC-AEF6-731FAE220B2A}" type="pres">
      <dgm:prSet presAssocID="{E91761A4-2161-45E0-9C9D-0BF205901718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8F39F017-43ED-40EB-978E-DD9E442BC0D4}" type="presOf" srcId="{E91761A4-2161-45E0-9C9D-0BF205901718}" destId="{85FCD0C2-F2D4-41DC-AEF6-731FAE220B2A}" srcOrd="0" destOrd="0" presId="urn:microsoft.com/office/officeart/2005/8/layout/venn1"/>
    <dgm:cxn modelId="{FD46E719-BC98-41DF-A258-1E413CDF2152}" type="presOf" srcId="{45F9C784-8B62-4D46-A991-1108B4FF9423}" destId="{C3B56F01-F320-4E71-87AB-788E59D032F7}" srcOrd="0" destOrd="0" presId="urn:microsoft.com/office/officeart/2005/8/layout/venn1"/>
    <dgm:cxn modelId="{7CAABF20-2280-44EE-A1DB-E3C5EBD5D4F3}" srcId="{9DB5592D-EEC1-44BE-81E4-E1EE50D3F579}" destId="{A3422A95-8455-477D-A528-777E5C593896}" srcOrd="2" destOrd="0" parTransId="{643E4CF6-1D20-4C07-AAEA-7A61B42776F9}" sibTransId="{1A750D99-73FD-408D-AFA9-86FC3CD82AB1}"/>
    <dgm:cxn modelId="{C3935E5D-CE15-4DCD-B67C-5132561E6993}" srcId="{9DB5592D-EEC1-44BE-81E4-E1EE50D3F579}" destId="{45F9C784-8B62-4D46-A991-1108B4FF9423}" srcOrd="0" destOrd="0" parTransId="{05C8826F-685D-4995-945A-D33E75CDA881}" sibTransId="{7CE96296-F2F5-4351-93AF-4B403A1A4020}"/>
    <dgm:cxn modelId="{772D6779-60B2-4457-8C85-0B71BA29A9B0}" type="presOf" srcId="{40777EED-0026-4E00-A764-767F098978FA}" destId="{F68213E9-1464-42CB-BBE6-507A9F004B5F}" srcOrd="0" destOrd="0" presId="urn:microsoft.com/office/officeart/2005/8/layout/venn1"/>
    <dgm:cxn modelId="{0A21DF81-4F7A-41EC-A4BB-C681D7FEE540}" srcId="{9DB5592D-EEC1-44BE-81E4-E1EE50D3F579}" destId="{E91761A4-2161-45E0-9C9D-0BF205901718}" srcOrd="5" destOrd="0" parTransId="{E19D64CE-C73A-4006-8466-C870D093A73B}" sibTransId="{22D7DB9C-C787-4658-A19E-B0F18D11DA05}"/>
    <dgm:cxn modelId="{DD24EA93-C9D5-4AF9-B513-68058F8DA90B}" srcId="{9DB5592D-EEC1-44BE-81E4-E1EE50D3F579}" destId="{8AB528F3-C43A-43FA-B2D0-30B8BC4B5322}" srcOrd="4" destOrd="0" parTransId="{6ED401A2-4375-4D1D-948D-ED2F298AB392}" sibTransId="{894A76A7-9F85-458C-AAE5-0325082F54B1}"/>
    <dgm:cxn modelId="{99ED229E-E8DE-4E07-A920-EA815FA7CB0C}" type="presOf" srcId="{9DB5592D-EEC1-44BE-81E4-E1EE50D3F579}" destId="{14B5F421-AD3A-4888-A0F0-A7F3B4829843}" srcOrd="0" destOrd="0" presId="urn:microsoft.com/office/officeart/2005/8/layout/venn1"/>
    <dgm:cxn modelId="{6B153FA2-DC46-4909-8648-029F081CEC7D}" srcId="{9DB5592D-EEC1-44BE-81E4-E1EE50D3F579}" destId="{40777EED-0026-4E00-A764-767F098978FA}" srcOrd="1" destOrd="0" parTransId="{9C6C82E2-B552-4F5B-B30D-D92EDF931463}" sibTransId="{06AA0339-CDE7-4B5C-A6A0-0C4BB85FE0CD}"/>
    <dgm:cxn modelId="{4DD238A4-4701-44B0-9B8E-AD6B4036BFE2}" srcId="{9DB5592D-EEC1-44BE-81E4-E1EE50D3F579}" destId="{FBA32BD0-C699-45D3-A5E5-F3307355683E}" srcOrd="3" destOrd="0" parTransId="{E62C4180-9E9E-4F5D-8980-BB1FEB2A60B7}" sibTransId="{E53A7E04-E3E5-487F-B642-372171DEEBBF}"/>
    <dgm:cxn modelId="{63C528A8-67A6-4167-81A3-7BE4A5A0292B}" type="presOf" srcId="{FBA32BD0-C699-45D3-A5E5-F3307355683E}" destId="{D8069CB3-39C8-4B8F-95FB-028087830ECC}" srcOrd="0" destOrd="0" presId="urn:microsoft.com/office/officeart/2005/8/layout/venn1"/>
    <dgm:cxn modelId="{499A7AC5-B171-4CA1-93C6-97A61C21F449}" type="presOf" srcId="{A3422A95-8455-477D-A528-777E5C593896}" destId="{FD399A9C-649D-4842-8195-287FDB584D75}" srcOrd="0" destOrd="0" presId="urn:microsoft.com/office/officeart/2005/8/layout/venn1"/>
    <dgm:cxn modelId="{B14E8CE3-70F2-493B-B407-3D5955B48235}" type="presOf" srcId="{8AB528F3-C43A-43FA-B2D0-30B8BC4B5322}" destId="{8DDDE80D-1CCE-418E-9298-98B5D816CF5C}" srcOrd="0" destOrd="0" presId="urn:microsoft.com/office/officeart/2005/8/layout/venn1"/>
    <dgm:cxn modelId="{A60AD839-7DDF-4CC0-89DD-A0C2F463E0A8}" type="presParOf" srcId="{14B5F421-AD3A-4888-A0F0-A7F3B4829843}" destId="{4B384384-2A7F-4932-B556-57FC32F16EF3}" srcOrd="0" destOrd="0" presId="urn:microsoft.com/office/officeart/2005/8/layout/venn1"/>
    <dgm:cxn modelId="{16AFB70D-45ED-4A80-9315-A3B6A8F3C9BD}" type="presParOf" srcId="{14B5F421-AD3A-4888-A0F0-A7F3B4829843}" destId="{C3B56F01-F320-4E71-87AB-788E59D032F7}" srcOrd="1" destOrd="0" presId="urn:microsoft.com/office/officeart/2005/8/layout/venn1"/>
    <dgm:cxn modelId="{9645C10E-30A4-4E14-994D-94BE22083C39}" type="presParOf" srcId="{14B5F421-AD3A-4888-A0F0-A7F3B4829843}" destId="{0E956ED7-D135-4B52-B5CB-F543FE666846}" srcOrd="2" destOrd="0" presId="urn:microsoft.com/office/officeart/2005/8/layout/venn1"/>
    <dgm:cxn modelId="{E4FAB9F3-853E-4C69-9826-B9263586BD85}" type="presParOf" srcId="{14B5F421-AD3A-4888-A0F0-A7F3B4829843}" destId="{F68213E9-1464-42CB-BBE6-507A9F004B5F}" srcOrd="3" destOrd="0" presId="urn:microsoft.com/office/officeart/2005/8/layout/venn1"/>
    <dgm:cxn modelId="{86E0B367-52F4-4F41-96F1-582EEA5DB1FB}" type="presParOf" srcId="{14B5F421-AD3A-4888-A0F0-A7F3B4829843}" destId="{B341F013-2173-4A6F-AF10-65416D862411}" srcOrd="4" destOrd="0" presId="urn:microsoft.com/office/officeart/2005/8/layout/venn1"/>
    <dgm:cxn modelId="{C0587B71-0A87-4C23-9027-0D04925C43DD}" type="presParOf" srcId="{14B5F421-AD3A-4888-A0F0-A7F3B4829843}" destId="{FD399A9C-649D-4842-8195-287FDB584D75}" srcOrd="5" destOrd="0" presId="urn:microsoft.com/office/officeart/2005/8/layout/venn1"/>
    <dgm:cxn modelId="{450BB9EF-5D89-4976-813D-05D7192CD624}" type="presParOf" srcId="{14B5F421-AD3A-4888-A0F0-A7F3B4829843}" destId="{0A54C933-F824-43B3-B8B0-691383B8E119}" srcOrd="6" destOrd="0" presId="urn:microsoft.com/office/officeart/2005/8/layout/venn1"/>
    <dgm:cxn modelId="{C4931F55-6712-4A66-9FF4-BEDFD8E6778B}" type="presParOf" srcId="{14B5F421-AD3A-4888-A0F0-A7F3B4829843}" destId="{D8069CB3-39C8-4B8F-95FB-028087830ECC}" srcOrd="7" destOrd="0" presId="urn:microsoft.com/office/officeart/2005/8/layout/venn1"/>
    <dgm:cxn modelId="{EAD10BDB-2C46-4477-93B9-623D5B333B79}" type="presParOf" srcId="{14B5F421-AD3A-4888-A0F0-A7F3B4829843}" destId="{5A115FF4-5032-4147-8750-426C59AD22D4}" srcOrd="8" destOrd="0" presId="urn:microsoft.com/office/officeart/2005/8/layout/venn1"/>
    <dgm:cxn modelId="{EDFD0D5D-709B-45C0-9D50-676A7DDAAE6C}" type="presParOf" srcId="{14B5F421-AD3A-4888-A0F0-A7F3B4829843}" destId="{8DDDE80D-1CCE-418E-9298-98B5D816CF5C}" srcOrd="9" destOrd="0" presId="urn:microsoft.com/office/officeart/2005/8/layout/venn1"/>
    <dgm:cxn modelId="{783E54D9-5CF2-4798-81C2-9F229182B334}" type="presParOf" srcId="{14B5F421-AD3A-4888-A0F0-A7F3B4829843}" destId="{BB5E234F-E4AA-4657-9B6E-0325CF3398AE}" srcOrd="10" destOrd="0" presId="urn:microsoft.com/office/officeart/2005/8/layout/venn1"/>
    <dgm:cxn modelId="{099CCC3F-E0D6-4E79-B758-106D15223BD7}" type="presParOf" srcId="{14B5F421-AD3A-4888-A0F0-A7F3B4829843}" destId="{85FCD0C2-F2D4-41DC-AEF6-731FAE220B2A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A5E2E9-256A-4E5C-B2F4-B10B3BBC2D60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2043EFD4-4EFB-4384-8208-E8A97DF64BC0}">
      <dgm:prSet/>
      <dgm:spPr/>
      <dgm:t>
        <a:bodyPr/>
        <a:lstStyle/>
        <a:p>
          <a:r>
            <a:rPr lang="fr-FR" dirty="0"/>
            <a:t>Gère et coordonne l’exécution de tâches </a:t>
          </a:r>
          <a:br>
            <a:rPr lang="fr-FR" dirty="0"/>
          </a:br>
          <a:r>
            <a:rPr lang="fr-FR" dirty="0"/>
            <a:t>sur des données à travers un groupe d’ordinateurs</a:t>
          </a:r>
        </a:p>
      </dgm:t>
    </dgm:pt>
    <dgm:pt modelId="{5812C84B-A91C-41B0-B152-9E8A3B816533}" type="parTrans" cxnId="{3DD21ACB-27C9-4479-941A-5F86AB578D7E}">
      <dgm:prSet/>
      <dgm:spPr/>
      <dgm:t>
        <a:bodyPr/>
        <a:lstStyle/>
        <a:p>
          <a:endParaRPr lang="fr-FR"/>
        </a:p>
      </dgm:t>
    </dgm:pt>
    <dgm:pt modelId="{34C113A9-B67B-46D0-AD9B-579DE1356814}" type="sibTrans" cxnId="{3DD21ACB-27C9-4479-941A-5F86AB578D7E}">
      <dgm:prSet/>
      <dgm:spPr/>
      <dgm:t>
        <a:bodyPr/>
        <a:lstStyle/>
        <a:p>
          <a:endParaRPr lang="fr-FR"/>
        </a:p>
      </dgm:t>
    </dgm:pt>
    <dgm:pt modelId="{2F6887E3-F4B8-443F-8C46-EBCCBB76CD17}">
      <dgm:prSet/>
      <dgm:spPr/>
      <dgm:t>
        <a:bodyPr/>
        <a:lstStyle/>
        <a:p>
          <a:pPr>
            <a:buNone/>
          </a:pPr>
          <a:r>
            <a:rPr lang="fr-FR"/>
            <a:t>Plate-forme unificatrice riche en fonctionnalités</a:t>
          </a:r>
        </a:p>
      </dgm:t>
    </dgm:pt>
    <dgm:pt modelId="{FF66F7D9-8DFE-4B25-8F21-690FF804B68A}" type="parTrans" cxnId="{5D4C03D0-B7C9-44A4-8B8E-FD528C22A843}">
      <dgm:prSet/>
      <dgm:spPr/>
      <dgm:t>
        <a:bodyPr/>
        <a:lstStyle/>
        <a:p>
          <a:endParaRPr lang="fr-FR"/>
        </a:p>
      </dgm:t>
    </dgm:pt>
    <dgm:pt modelId="{E4CEB425-C48B-4079-9E35-C4B6A3D311D7}" type="sibTrans" cxnId="{5D4C03D0-B7C9-44A4-8B8E-FD528C22A843}">
      <dgm:prSet/>
      <dgm:spPr/>
      <dgm:t>
        <a:bodyPr/>
        <a:lstStyle/>
        <a:p>
          <a:endParaRPr lang="fr-FR"/>
        </a:p>
      </dgm:t>
    </dgm:pt>
    <dgm:pt modelId="{B8656800-EE80-486A-95DC-EB5EAE34600E}">
      <dgm:prSet/>
      <dgm:spPr/>
      <dgm:t>
        <a:bodyPr/>
        <a:lstStyle/>
        <a:p>
          <a:pPr>
            <a:buNone/>
          </a:pPr>
          <a:r>
            <a:rPr lang="fr-FR" dirty="0"/>
            <a:t>Gère les machines du cluster</a:t>
          </a:r>
        </a:p>
      </dgm:t>
    </dgm:pt>
    <dgm:pt modelId="{22C80D42-8AC7-49E8-BB0A-B81F8B7777CC}" type="parTrans" cxnId="{3E3EF993-F092-4A84-B09D-99EBE101FC2C}">
      <dgm:prSet/>
      <dgm:spPr/>
      <dgm:t>
        <a:bodyPr/>
        <a:lstStyle/>
        <a:p>
          <a:endParaRPr lang="fr-FR"/>
        </a:p>
      </dgm:t>
    </dgm:pt>
    <dgm:pt modelId="{1F53AD9D-1372-4688-84BF-C94A9DD4F6E3}" type="sibTrans" cxnId="{3E3EF993-F092-4A84-B09D-99EBE101FC2C}">
      <dgm:prSet/>
      <dgm:spPr/>
      <dgm:t>
        <a:bodyPr/>
        <a:lstStyle/>
        <a:p>
          <a:endParaRPr lang="fr-FR"/>
        </a:p>
      </dgm:t>
    </dgm:pt>
    <dgm:pt modelId="{9927C297-E947-41B8-A2DB-7F83CCEB49EF}">
      <dgm:prSet/>
      <dgm:spPr/>
      <dgm:t>
        <a:bodyPr/>
        <a:lstStyle/>
        <a:p>
          <a:r>
            <a:rPr lang="fr-FR" noProof="0" dirty="0"/>
            <a:t>Framework open source </a:t>
          </a:r>
          <a:br>
            <a:rPr lang="fr-FR" noProof="0" dirty="0"/>
          </a:br>
          <a:r>
            <a:rPr lang="fr-FR" noProof="0" dirty="0"/>
            <a:t>de </a:t>
          </a:r>
          <a:br>
            <a:rPr lang="fr-FR" noProof="0" dirty="0"/>
          </a:br>
          <a:r>
            <a:rPr lang="fr-FR" noProof="0" dirty="0"/>
            <a:t>calcul distribué </a:t>
          </a:r>
          <a:br>
            <a:rPr lang="fr-FR" noProof="0" dirty="0"/>
          </a:br>
          <a:r>
            <a:rPr lang="fr-FR" noProof="0" dirty="0"/>
            <a:t>in-memory</a:t>
          </a:r>
        </a:p>
      </dgm:t>
    </dgm:pt>
    <dgm:pt modelId="{0FEEF997-92F4-4634-934B-6230C9698044}" type="parTrans" cxnId="{1F9443E9-E928-41D2-9DAD-EB31BA0897F4}">
      <dgm:prSet/>
      <dgm:spPr/>
      <dgm:t>
        <a:bodyPr/>
        <a:lstStyle/>
        <a:p>
          <a:endParaRPr lang="fr-FR"/>
        </a:p>
      </dgm:t>
    </dgm:pt>
    <dgm:pt modelId="{962786E1-0E9A-491E-89C8-234950D613C4}" type="sibTrans" cxnId="{1F9443E9-E928-41D2-9DAD-EB31BA0897F4}">
      <dgm:prSet/>
      <dgm:spPr/>
      <dgm:t>
        <a:bodyPr/>
        <a:lstStyle/>
        <a:p>
          <a:endParaRPr lang="fr-FR"/>
        </a:p>
      </dgm:t>
    </dgm:pt>
    <dgm:pt modelId="{68F0A871-8524-4702-B371-2E1FB776C016}" type="pres">
      <dgm:prSet presAssocID="{2EA5E2E9-256A-4E5C-B2F4-B10B3BBC2D60}" presName="Name0" presStyleCnt="0">
        <dgm:presLayoutVars>
          <dgm:dir/>
          <dgm:resizeHandles val="exact"/>
        </dgm:presLayoutVars>
      </dgm:prSet>
      <dgm:spPr/>
    </dgm:pt>
    <dgm:pt modelId="{DFFDB16A-FD21-4174-BACB-8ACE2E3AC61C}" type="pres">
      <dgm:prSet presAssocID="{9927C297-E947-41B8-A2DB-7F83CCEB49EF}" presName="node" presStyleLbl="node1" presStyleIdx="0" presStyleCnt="4">
        <dgm:presLayoutVars>
          <dgm:bulletEnabled val="1"/>
        </dgm:presLayoutVars>
      </dgm:prSet>
      <dgm:spPr/>
    </dgm:pt>
    <dgm:pt modelId="{755D83C9-C8C2-4084-A832-77502482DD8E}" type="pres">
      <dgm:prSet presAssocID="{962786E1-0E9A-491E-89C8-234950D613C4}" presName="sibTrans" presStyleCnt="0"/>
      <dgm:spPr/>
    </dgm:pt>
    <dgm:pt modelId="{AC72DE83-F5C0-40B1-985E-862E3D76D97C}" type="pres">
      <dgm:prSet presAssocID="{2043EFD4-4EFB-4384-8208-E8A97DF64BC0}" presName="node" presStyleLbl="node1" presStyleIdx="1" presStyleCnt="4">
        <dgm:presLayoutVars>
          <dgm:bulletEnabled val="1"/>
        </dgm:presLayoutVars>
      </dgm:prSet>
      <dgm:spPr/>
    </dgm:pt>
    <dgm:pt modelId="{66D12710-9693-4808-AC7B-7D59D6010013}" type="pres">
      <dgm:prSet presAssocID="{34C113A9-B67B-46D0-AD9B-579DE1356814}" presName="sibTrans" presStyleCnt="0"/>
      <dgm:spPr/>
    </dgm:pt>
    <dgm:pt modelId="{D4260293-F349-4C31-9829-8FB4384904D4}" type="pres">
      <dgm:prSet presAssocID="{2F6887E3-F4B8-443F-8C46-EBCCBB76CD17}" presName="node" presStyleLbl="node1" presStyleIdx="2" presStyleCnt="4">
        <dgm:presLayoutVars>
          <dgm:bulletEnabled val="1"/>
        </dgm:presLayoutVars>
      </dgm:prSet>
      <dgm:spPr/>
    </dgm:pt>
    <dgm:pt modelId="{101A9E72-0992-4FA7-A965-CE6875C048D9}" type="pres">
      <dgm:prSet presAssocID="{E4CEB425-C48B-4079-9E35-C4B6A3D311D7}" presName="sibTrans" presStyleCnt="0"/>
      <dgm:spPr/>
    </dgm:pt>
    <dgm:pt modelId="{EF88CEA4-3DFA-43BA-A8CA-A8D40D779A20}" type="pres">
      <dgm:prSet presAssocID="{B8656800-EE80-486A-95DC-EB5EAE34600E}" presName="node" presStyleLbl="node1" presStyleIdx="3" presStyleCnt="4">
        <dgm:presLayoutVars>
          <dgm:bulletEnabled val="1"/>
        </dgm:presLayoutVars>
      </dgm:prSet>
      <dgm:spPr/>
    </dgm:pt>
  </dgm:ptLst>
  <dgm:cxnLst>
    <dgm:cxn modelId="{C76C9E0E-5B0E-4027-A8B9-67276196C22B}" type="presOf" srcId="{2043EFD4-4EFB-4384-8208-E8A97DF64BC0}" destId="{AC72DE83-F5C0-40B1-985E-862E3D76D97C}" srcOrd="0" destOrd="0" presId="urn:microsoft.com/office/officeart/2005/8/layout/hList6"/>
    <dgm:cxn modelId="{4FC9CD34-9BC1-4D57-9051-BA8463FEEF64}" type="presOf" srcId="{2EA5E2E9-256A-4E5C-B2F4-B10B3BBC2D60}" destId="{68F0A871-8524-4702-B371-2E1FB776C016}" srcOrd="0" destOrd="0" presId="urn:microsoft.com/office/officeart/2005/8/layout/hList6"/>
    <dgm:cxn modelId="{5DE5C28C-0A28-4BF0-BC0E-9AA4C80A3390}" type="presOf" srcId="{B8656800-EE80-486A-95DC-EB5EAE34600E}" destId="{EF88CEA4-3DFA-43BA-A8CA-A8D40D779A20}" srcOrd="0" destOrd="0" presId="urn:microsoft.com/office/officeart/2005/8/layout/hList6"/>
    <dgm:cxn modelId="{3E3EF993-F092-4A84-B09D-99EBE101FC2C}" srcId="{2EA5E2E9-256A-4E5C-B2F4-B10B3BBC2D60}" destId="{B8656800-EE80-486A-95DC-EB5EAE34600E}" srcOrd="3" destOrd="0" parTransId="{22C80D42-8AC7-49E8-BB0A-B81F8B7777CC}" sibTransId="{1F53AD9D-1372-4688-84BF-C94A9DD4F6E3}"/>
    <dgm:cxn modelId="{4D89E8C7-5874-4438-87F2-C84C64959B9F}" type="presOf" srcId="{9927C297-E947-41B8-A2DB-7F83CCEB49EF}" destId="{DFFDB16A-FD21-4174-BACB-8ACE2E3AC61C}" srcOrd="0" destOrd="0" presId="urn:microsoft.com/office/officeart/2005/8/layout/hList6"/>
    <dgm:cxn modelId="{3DD21ACB-27C9-4479-941A-5F86AB578D7E}" srcId="{2EA5E2E9-256A-4E5C-B2F4-B10B3BBC2D60}" destId="{2043EFD4-4EFB-4384-8208-E8A97DF64BC0}" srcOrd="1" destOrd="0" parTransId="{5812C84B-A91C-41B0-B152-9E8A3B816533}" sibTransId="{34C113A9-B67B-46D0-AD9B-579DE1356814}"/>
    <dgm:cxn modelId="{5D4C03D0-B7C9-44A4-8B8E-FD528C22A843}" srcId="{2EA5E2E9-256A-4E5C-B2F4-B10B3BBC2D60}" destId="{2F6887E3-F4B8-443F-8C46-EBCCBB76CD17}" srcOrd="2" destOrd="0" parTransId="{FF66F7D9-8DFE-4B25-8F21-690FF804B68A}" sibTransId="{E4CEB425-C48B-4079-9E35-C4B6A3D311D7}"/>
    <dgm:cxn modelId="{1F9443E9-E928-41D2-9DAD-EB31BA0897F4}" srcId="{2EA5E2E9-256A-4E5C-B2F4-B10B3BBC2D60}" destId="{9927C297-E947-41B8-A2DB-7F83CCEB49EF}" srcOrd="0" destOrd="0" parTransId="{0FEEF997-92F4-4634-934B-6230C9698044}" sibTransId="{962786E1-0E9A-491E-89C8-234950D613C4}"/>
    <dgm:cxn modelId="{9E19F2F7-42AA-4E6A-8FBD-5905804C3AB3}" type="presOf" srcId="{2F6887E3-F4B8-443F-8C46-EBCCBB76CD17}" destId="{D4260293-F349-4C31-9829-8FB4384904D4}" srcOrd="0" destOrd="0" presId="urn:microsoft.com/office/officeart/2005/8/layout/hList6"/>
    <dgm:cxn modelId="{3E363B93-D7FB-4A15-9BDD-C2909C61BDF7}" type="presParOf" srcId="{68F0A871-8524-4702-B371-2E1FB776C016}" destId="{DFFDB16A-FD21-4174-BACB-8ACE2E3AC61C}" srcOrd="0" destOrd="0" presId="urn:microsoft.com/office/officeart/2005/8/layout/hList6"/>
    <dgm:cxn modelId="{70492732-7DC3-4987-A499-8546B585F2C6}" type="presParOf" srcId="{68F0A871-8524-4702-B371-2E1FB776C016}" destId="{755D83C9-C8C2-4084-A832-77502482DD8E}" srcOrd="1" destOrd="0" presId="urn:microsoft.com/office/officeart/2005/8/layout/hList6"/>
    <dgm:cxn modelId="{92F50E0F-4DD5-46BE-B2CD-B0D53D12B4C1}" type="presParOf" srcId="{68F0A871-8524-4702-B371-2E1FB776C016}" destId="{AC72DE83-F5C0-40B1-985E-862E3D76D97C}" srcOrd="2" destOrd="0" presId="urn:microsoft.com/office/officeart/2005/8/layout/hList6"/>
    <dgm:cxn modelId="{E5E664B9-C78E-49FE-9E8A-69D8A21CB3E1}" type="presParOf" srcId="{68F0A871-8524-4702-B371-2E1FB776C016}" destId="{66D12710-9693-4808-AC7B-7D59D6010013}" srcOrd="3" destOrd="0" presId="urn:microsoft.com/office/officeart/2005/8/layout/hList6"/>
    <dgm:cxn modelId="{E579EEF2-896F-426B-8521-1BF3E23053D6}" type="presParOf" srcId="{68F0A871-8524-4702-B371-2E1FB776C016}" destId="{D4260293-F349-4C31-9829-8FB4384904D4}" srcOrd="4" destOrd="0" presId="urn:microsoft.com/office/officeart/2005/8/layout/hList6"/>
    <dgm:cxn modelId="{EBB00974-6596-42BA-B72E-433217A8D8BB}" type="presParOf" srcId="{68F0A871-8524-4702-B371-2E1FB776C016}" destId="{101A9E72-0992-4FA7-A965-CE6875C048D9}" srcOrd="5" destOrd="0" presId="urn:microsoft.com/office/officeart/2005/8/layout/hList6"/>
    <dgm:cxn modelId="{71C49772-9264-46C1-87E8-221DF4D15AFD}" type="presParOf" srcId="{68F0A871-8524-4702-B371-2E1FB776C016}" destId="{EF88CEA4-3DFA-43BA-A8CA-A8D40D779A20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96F127F-D124-45EB-B575-99BF62A8D8A1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fr-FR"/>
        </a:p>
      </dgm:t>
    </dgm:pt>
    <dgm:pt modelId="{427FE1A9-D904-4264-92E8-2CD3EFE7E665}">
      <dgm:prSet custT="1"/>
      <dgm:spPr/>
      <dgm:t>
        <a:bodyPr/>
        <a:lstStyle/>
        <a:p>
          <a:pPr>
            <a:buNone/>
          </a:pPr>
          <a:r>
            <a:rPr lang="fr-FR" sz="1400" dirty="0"/>
            <a:t>Cluster Manager</a:t>
          </a:r>
        </a:p>
      </dgm:t>
    </dgm:pt>
    <dgm:pt modelId="{16A8433A-1FA0-4D18-B844-2368AFEEAB0B}" type="parTrans" cxnId="{CDF4FAB4-2E62-4319-B782-12A97A01EAC5}">
      <dgm:prSet/>
      <dgm:spPr/>
      <dgm:t>
        <a:bodyPr/>
        <a:lstStyle/>
        <a:p>
          <a:endParaRPr lang="fr-FR"/>
        </a:p>
      </dgm:t>
    </dgm:pt>
    <dgm:pt modelId="{07DDF21F-7289-4962-ACC5-B12B4FAE6A66}" type="sibTrans" cxnId="{CDF4FAB4-2E62-4319-B782-12A97A01EAC5}">
      <dgm:prSet/>
      <dgm:spPr/>
      <dgm:t>
        <a:bodyPr/>
        <a:lstStyle/>
        <a:p>
          <a:endParaRPr lang="fr-FR"/>
        </a:p>
      </dgm:t>
    </dgm:pt>
    <dgm:pt modelId="{345C1020-DC35-4754-B533-F1775600799F}">
      <dgm:prSet custT="1"/>
      <dgm:spPr/>
      <dgm:t>
        <a:bodyPr/>
        <a:lstStyle/>
        <a:p>
          <a:pPr>
            <a:buFontTx/>
            <a:buNone/>
          </a:pPr>
          <a:r>
            <a:rPr lang="fr-FR" sz="800" dirty="0"/>
            <a:t>Suivi des ressources disponibles</a:t>
          </a:r>
        </a:p>
      </dgm:t>
    </dgm:pt>
    <dgm:pt modelId="{56B000E8-2E4C-4741-BB0A-C2494E238FBC}" type="parTrans" cxnId="{33FA8147-28AE-4BE1-ACEC-BFE464A58F52}">
      <dgm:prSet/>
      <dgm:spPr/>
      <dgm:t>
        <a:bodyPr/>
        <a:lstStyle/>
        <a:p>
          <a:endParaRPr lang="fr-FR"/>
        </a:p>
      </dgm:t>
    </dgm:pt>
    <dgm:pt modelId="{93974033-6671-4AEE-9309-9AD6794D66A5}" type="sibTrans" cxnId="{33FA8147-28AE-4BE1-ACEC-BFE464A58F52}">
      <dgm:prSet/>
      <dgm:spPr/>
      <dgm:t>
        <a:bodyPr/>
        <a:lstStyle/>
        <a:p>
          <a:endParaRPr lang="fr-FR"/>
        </a:p>
      </dgm:t>
    </dgm:pt>
    <dgm:pt modelId="{EB623BD4-4EC9-4A42-9B56-FC4766CC648E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sz="800" dirty="0"/>
            <a:t>Gestionnaire de groupe autonome de Spark</a:t>
          </a:r>
        </a:p>
      </dgm:t>
    </dgm:pt>
    <dgm:pt modelId="{C69DCDF0-DD72-4937-9561-907839252668}" type="parTrans" cxnId="{3663F3EA-B755-4443-BF56-30788890D6F6}">
      <dgm:prSet/>
      <dgm:spPr/>
      <dgm:t>
        <a:bodyPr/>
        <a:lstStyle/>
        <a:p>
          <a:endParaRPr lang="fr-FR"/>
        </a:p>
      </dgm:t>
    </dgm:pt>
    <dgm:pt modelId="{45382A3E-6640-4F80-A9C6-B0CDBC3D3372}" type="sibTrans" cxnId="{3663F3EA-B755-4443-BF56-30788890D6F6}">
      <dgm:prSet/>
      <dgm:spPr/>
      <dgm:t>
        <a:bodyPr/>
        <a:lstStyle/>
        <a:p>
          <a:endParaRPr lang="fr-FR"/>
        </a:p>
      </dgm:t>
    </dgm:pt>
    <dgm:pt modelId="{A37377DD-D86B-4B16-8126-37EEDBF9B8DF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sz="800" dirty="0"/>
            <a:t>YARN (</a:t>
          </a:r>
          <a:r>
            <a:rPr lang="fr-FR" sz="800" dirty="0" err="1"/>
            <a:t>Yet</a:t>
          </a:r>
          <a:r>
            <a:rPr lang="fr-FR" sz="800" dirty="0"/>
            <a:t> </a:t>
          </a:r>
          <a:r>
            <a:rPr lang="fr-FR" sz="800" dirty="0" err="1"/>
            <a:t>Another</a:t>
          </a:r>
          <a:r>
            <a:rPr lang="fr-FR" sz="800" dirty="0"/>
            <a:t> Resource </a:t>
          </a:r>
          <a:r>
            <a:rPr lang="fr-FR" sz="800" dirty="0" err="1"/>
            <a:t>Negotiator</a:t>
          </a:r>
          <a:r>
            <a:rPr lang="fr-FR" sz="800" dirty="0"/>
            <a:t>)</a:t>
          </a:r>
        </a:p>
      </dgm:t>
    </dgm:pt>
    <dgm:pt modelId="{3E6A52FF-05A3-470B-920E-81D63DB09877}" type="parTrans" cxnId="{F5644A77-3687-40C2-9B48-F84B7A0AE093}">
      <dgm:prSet/>
      <dgm:spPr/>
      <dgm:t>
        <a:bodyPr/>
        <a:lstStyle/>
        <a:p>
          <a:endParaRPr lang="fr-FR"/>
        </a:p>
      </dgm:t>
    </dgm:pt>
    <dgm:pt modelId="{C628123F-A1CA-483D-B7E4-A7EA501216AA}" type="sibTrans" cxnId="{F5644A77-3687-40C2-9B48-F84B7A0AE093}">
      <dgm:prSet/>
      <dgm:spPr/>
      <dgm:t>
        <a:bodyPr/>
        <a:lstStyle/>
        <a:p>
          <a:endParaRPr lang="fr-FR"/>
        </a:p>
      </dgm:t>
    </dgm:pt>
    <dgm:pt modelId="{EDF7D949-D3F8-4FB3-AB47-3FCC70F5B9D9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sz="800" dirty="0" err="1"/>
            <a:t>Mesos</a:t>
          </a:r>
          <a:endParaRPr lang="fr-FR" sz="800" dirty="0"/>
        </a:p>
      </dgm:t>
    </dgm:pt>
    <dgm:pt modelId="{2F9F2015-C004-4250-A5E5-83D17000F116}" type="parTrans" cxnId="{F315F139-F26F-4B34-B910-759FE89DD1CE}">
      <dgm:prSet/>
      <dgm:spPr/>
      <dgm:t>
        <a:bodyPr/>
        <a:lstStyle/>
        <a:p>
          <a:endParaRPr lang="fr-FR"/>
        </a:p>
      </dgm:t>
    </dgm:pt>
    <dgm:pt modelId="{D4BC15BF-647B-45CE-B15A-2B9B0465A904}" type="sibTrans" cxnId="{F315F139-F26F-4B34-B910-759FE89DD1CE}">
      <dgm:prSet/>
      <dgm:spPr/>
      <dgm:t>
        <a:bodyPr/>
        <a:lstStyle/>
        <a:p>
          <a:endParaRPr lang="fr-FR"/>
        </a:p>
      </dgm:t>
    </dgm:pt>
    <dgm:pt modelId="{34B6D261-0718-4739-A055-864F48D4DA21}">
      <dgm:prSet custT="1"/>
      <dgm:spPr/>
      <dgm:t>
        <a:bodyPr/>
        <a:lstStyle/>
        <a:p>
          <a:pPr>
            <a:buNone/>
          </a:pPr>
          <a:r>
            <a:rPr lang="fr-FR" sz="1400" dirty="0"/>
            <a:t>Drivers Process</a:t>
          </a:r>
        </a:p>
      </dgm:t>
    </dgm:pt>
    <dgm:pt modelId="{14597203-E48E-49BF-A381-E1CBBE1B40B3}" type="parTrans" cxnId="{C624A9E4-4758-428B-BBDA-ECDC63928D08}">
      <dgm:prSet/>
      <dgm:spPr/>
      <dgm:t>
        <a:bodyPr/>
        <a:lstStyle/>
        <a:p>
          <a:endParaRPr lang="fr-FR"/>
        </a:p>
      </dgm:t>
    </dgm:pt>
    <dgm:pt modelId="{92DA0928-3781-4B16-8E58-70CAB0602383}" type="sibTrans" cxnId="{C624A9E4-4758-428B-BBDA-ECDC63928D08}">
      <dgm:prSet/>
      <dgm:spPr/>
      <dgm:t>
        <a:bodyPr/>
        <a:lstStyle/>
        <a:p>
          <a:endParaRPr lang="fr-FR"/>
        </a:p>
      </dgm:t>
    </dgm:pt>
    <dgm:pt modelId="{BB717B24-8F74-4A2B-A55E-CDC91153DCBB}">
      <dgm:prSet custT="1"/>
      <dgm:spPr/>
      <dgm:t>
        <a:bodyPr/>
        <a:lstStyle/>
        <a:p>
          <a:pPr>
            <a:buFontTx/>
            <a:buNone/>
          </a:pPr>
          <a:r>
            <a:rPr lang="fr-FR" sz="1100" dirty="0"/>
            <a:t>Responsable de l’exécution du programme</a:t>
          </a:r>
        </a:p>
      </dgm:t>
    </dgm:pt>
    <dgm:pt modelId="{31437C2B-0E37-4B94-A911-8A83DBF86633}" type="parTrans" cxnId="{60191212-D1FF-4B17-A2BA-C8BA1D677B08}">
      <dgm:prSet/>
      <dgm:spPr/>
      <dgm:t>
        <a:bodyPr/>
        <a:lstStyle/>
        <a:p>
          <a:endParaRPr lang="fr-FR"/>
        </a:p>
      </dgm:t>
    </dgm:pt>
    <dgm:pt modelId="{598F5C11-5784-41BB-A9DA-9EC3E2ABFEA7}" type="sibTrans" cxnId="{60191212-D1FF-4B17-A2BA-C8BA1D677B08}">
      <dgm:prSet/>
      <dgm:spPr/>
      <dgm:t>
        <a:bodyPr/>
        <a:lstStyle/>
        <a:p>
          <a:endParaRPr lang="fr-FR"/>
        </a:p>
      </dgm:t>
    </dgm:pt>
    <dgm:pt modelId="{BA84112E-3BA2-41A9-AB33-0CB3330F9D13}">
      <dgm:prSet custT="1"/>
      <dgm:spPr/>
      <dgm:t>
        <a:bodyPr/>
        <a:lstStyle/>
        <a:p>
          <a:pPr>
            <a:buNone/>
          </a:pPr>
          <a:r>
            <a:rPr lang="fr-FR" sz="1400" dirty="0" err="1"/>
            <a:t>Workers</a:t>
          </a:r>
          <a:r>
            <a:rPr lang="fr-FR" sz="1400" dirty="0"/>
            <a:t> </a:t>
          </a:r>
          <a:r>
            <a:rPr lang="fr-FR" sz="1400" dirty="0" err="1"/>
            <a:t>Nodes</a:t>
          </a:r>
          <a:endParaRPr lang="fr-FR" sz="1400" dirty="0"/>
        </a:p>
      </dgm:t>
    </dgm:pt>
    <dgm:pt modelId="{1D94E01B-9407-4F05-B509-9EC3A02FD9D5}" type="parTrans" cxnId="{85909CD2-B9EC-43D6-90A8-77B7DEDD58E2}">
      <dgm:prSet/>
      <dgm:spPr/>
      <dgm:t>
        <a:bodyPr/>
        <a:lstStyle/>
        <a:p>
          <a:endParaRPr lang="fr-FR"/>
        </a:p>
      </dgm:t>
    </dgm:pt>
    <dgm:pt modelId="{0F20DAC2-1077-4137-A4B2-9CC3E7294F27}" type="sibTrans" cxnId="{85909CD2-B9EC-43D6-90A8-77B7DEDD58E2}">
      <dgm:prSet/>
      <dgm:spPr/>
      <dgm:t>
        <a:bodyPr/>
        <a:lstStyle/>
        <a:p>
          <a:endParaRPr lang="fr-FR"/>
        </a:p>
      </dgm:t>
    </dgm:pt>
    <dgm:pt modelId="{8BD8591F-7602-4503-9CEB-35CF93C21027}">
      <dgm:prSet custT="1"/>
      <dgm:spPr/>
      <dgm:t>
        <a:bodyPr/>
        <a:lstStyle/>
        <a:p>
          <a:pPr>
            <a:buNone/>
          </a:pPr>
          <a:r>
            <a:rPr lang="fr-FR" sz="1100" dirty="0"/>
            <a:t>Réalises les tâches qui leur sont confiés</a:t>
          </a:r>
        </a:p>
      </dgm:t>
    </dgm:pt>
    <dgm:pt modelId="{60BB8BD3-4720-46B9-A18C-4315F5B13BB0}" type="parTrans" cxnId="{DA2B96AC-1D1A-4F4F-8451-2134228D8912}">
      <dgm:prSet/>
      <dgm:spPr/>
      <dgm:t>
        <a:bodyPr/>
        <a:lstStyle/>
        <a:p>
          <a:endParaRPr lang="fr-FR"/>
        </a:p>
      </dgm:t>
    </dgm:pt>
    <dgm:pt modelId="{428DA8C6-6E07-4C12-9715-DA38D8CBAF50}" type="sibTrans" cxnId="{DA2B96AC-1D1A-4F4F-8451-2134228D8912}">
      <dgm:prSet/>
      <dgm:spPr/>
      <dgm:t>
        <a:bodyPr/>
        <a:lstStyle/>
        <a:p>
          <a:endParaRPr lang="fr-FR"/>
        </a:p>
      </dgm:t>
    </dgm:pt>
    <dgm:pt modelId="{002B227E-02E1-4602-804D-1B9D101F47C5}" type="pres">
      <dgm:prSet presAssocID="{C96F127F-D124-45EB-B575-99BF62A8D8A1}" presName="Name0" presStyleCnt="0">
        <dgm:presLayoutVars>
          <dgm:chMax val="7"/>
          <dgm:chPref val="7"/>
          <dgm:dir/>
        </dgm:presLayoutVars>
      </dgm:prSet>
      <dgm:spPr/>
    </dgm:pt>
    <dgm:pt modelId="{271324B6-A02E-4621-9090-7FD7A91429CB}" type="pres">
      <dgm:prSet presAssocID="{C96F127F-D124-45EB-B575-99BF62A8D8A1}" presName="Name1" presStyleCnt="0"/>
      <dgm:spPr/>
    </dgm:pt>
    <dgm:pt modelId="{6D84253A-594C-4A14-A690-5DA0F5A72A7A}" type="pres">
      <dgm:prSet presAssocID="{C96F127F-D124-45EB-B575-99BF62A8D8A1}" presName="cycle" presStyleCnt="0"/>
      <dgm:spPr/>
    </dgm:pt>
    <dgm:pt modelId="{FB0B3197-C19C-432E-A365-568848DA4938}" type="pres">
      <dgm:prSet presAssocID="{C96F127F-D124-45EB-B575-99BF62A8D8A1}" presName="srcNode" presStyleLbl="node1" presStyleIdx="0" presStyleCnt="3"/>
      <dgm:spPr/>
    </dgm:pt>
    <dgm:pt modelId="{C39AE8EE-99DE-4E47-BB41-B32459F63B12}" type="pres">
      <dgm:prSet presAssocID="{C96F127F-D124-45EB-B575-99BF62A8D8A1}" presName="conn" presStyleLbl="parChTrans1D2" presStyleIdx="0" presStyleCnt="1"/>
      <dgm:spPr/>
    </dgm:pt>
    <dgm:pt modelId="{C335FF6B-7B8B-42F1-8B45-D1C91B024B62}" type="pres">
      <dgm:prSet presAssocID="{C96F127F-D124-45EB-B575-99BF62A8D8A1}" presName="extraNode" presStyleLbl="node1" presStyleIdx="0" presStyleCnt="3"/>
      <dgm:spPr/>
    </dgm:pt>
    <dgm:pt modelId="{23A452CD-43E0-43BA-A5F8-4951C138D7ED}" type="pres">
      <dgm:prSet presAssocID="{C96F127F-D124-45EB-B575-99BF62A8D8A1}" presName="dstNode" presStyleLbl="node1" presStyleIdx="0" presStyleCnt="3"/>
      <dgm:spPr/>
    </dgm:pt>
    <dgm:pt modelId="{80C885D6-DA76-425F-BBB6-FB03D1A2B6BF}" type="pres">
      <dgm:prSet presAssocID="{427FE1A9-D904-4264-92E8-2CD3EFE7E665}" presName="text_1" presStyleLbl="node1" presStyleIdx="0" presStyleCnt="3">
        <dgm:presLayoutVars>
          <dgm:bulletEnabled val="1"/>
        </dgm:presLayoutVars>
      </dgm:prSet>
      <dgm:spPr/>
    </dgm:pt>
    <dgm:pt modelId="{33741706-DED6-4FED-87FA-8BE0A205F9B8}" type="pres">
      <dgm:prSet presAssocID="{427FE1A9-D904-4264-92E8-2CD3EFE7E665}" presName="accent_1" presStyleCnt="0"/>
      <dgm:spPr/>
    </dgm:pt>
    <dgm:pt modelId="{A581B72A-6D0F-49A9-B8E2-7250A265C93D}" type="pres">
      <dgm:prSet presAssocID="{427FE1A9-D904-4264-92E8-2CD3EFE7E665}" presName="accentRepeatNode" presStyleLbl="solidFgAcc1" presStyleIdx="0" presStyleCnt="3"/>
      <dgm:spPr/>
    </dgm:pt>
    <dgm:pt modelId="{3EF39D36-3BAF-4936-8BE3-8FA182BE6947}" type="pres">
      <dgm:prSet presAssocID="{34B6D261-0718-4739-A055-864F48D4DA21}" presName="text_2" presStyleLbl="node1" presStyleIdx="1" presStyleCnt="3">
        <dgm:presLayoutVars>
          <dgm:bulletEnabled val="1"/>
        </dgm:presLayoutVars>
      </dgm:prSet>
      <dgm:spPr/>
    </dgm:pt>
    <dgm:pt modelId="{7ABECC23-D5CA-40C5-8EE1-045B1F3DDC5B}" type="pres">
      <dgm:prSet presAssocID="{34B6D261-0718-4739-A055-864F48D4DA21}" presName="accent_2" presStyleCnt="0"/>
      <dgm:spPr/>
    </dgm:pt>
    <dgm:pt modelId="{7738F654-A002-406C-9292-E1EAB473E9A5}" type="pres">
      <dgm:prSet presAssocID="{34B6D261-0718-4739-A055-864F48D4DA21}" presName="accentRepeatNode" presStyleLbl="solidFgAcc1" presStyleIdx="1" presStyleCnt="3"/>
      <dgm:spPr/>
    </dgm:pt>
    <dgm:pt modelId="{84D70460-C728-42EF-9E3E-5B7DA0B04E6F}" type="pres">
      <dgm:prSet presAssocID="{BA84112E-3BA2-41A9-AB33-0CB3330F9D13}" presName="text_3" presStyleLbl="node1" presStyleIdx="2" presStyleCnt="3">
        <dgm:presLayoutVars>
          <dgm:bulletEnabled val="1"/>
        </dgm:presLayoutVars>
      </dgm:prSet>
      <dgm:spPr/>
    </dgm:pt>
    <dgm:pt modelId="{32485B2C-96D3-4FF0-8BC2-3A20084B8224}" type="pres">
      <dgm:prSet presAssocID="{BA84112E-3BA2-41A9-AB33-0CB3330F9D13}" presName="accent_3" presStyleCnt="0"/>
      <dgm:spPr/>
    </dgm:pt>
    <dgm:pt modelId="{4DCDC9F0-0B7D-45ED-90AC-878C9C86C75A}" type="pres">
      <dgm:prSet presAssocID="{BA84112E-3BA2-41A9-AB33-0CB3330F9D13}" presName="accentRepeatNode" presStyleLbl="solidFgAcc1" presStyleIdx="2" presStyleCnt="3"/>
      <dgm:spPr/>
    </dgm:pt>
  </dgm:ptLst>
  <dgm:cxnLst>
    <dgm:cxn modelId="{60191212-D1FF-4B17-A2BA-C8BA1D677B08}" srcId="{34B6D261-0718-4739-A055-864F48D4DA21}" destId="{BB717B24-8F74-4A2B-A55E-CDC91153DCBB}" srcOrd="0" destOrd="0" parTransId="{31437C2B-0E37-4B94-A911-8A83DBF86633}" sibTransId="{598F5C11-5784-41BB-A9DA-9EC3E2ABFEA7}"/>
    <dgm:cxn modelId="{E8934224-941C-4E8E-ABE4-F3A913145F3A}" type="presOf" srcId="{EDF7D949-D3F8-4FB3-AB47-3FCC70F5B9D9}" destId="{80C885D6-DA76-425F-BBB6-FB03D1A2B6BF}" srcOrd="0" destOrd="4" presId="urn:microsoft.com/office/officeart/2008/layout/VerticalCurvedList"/>
    <dgm:cxn modelId="{02FB3A33-A150-4DFA-A3F2-A331181803A8}" type="presOf" srcId="{BA84112E-3BA2-41A9-AB33-0CB3330F9D13}" destId="{84D70460-C728-42EF-9E3E-5B7DA0B04E6F}" srcOrd="0" destOrd="0" presId="urn:microsoft.com/office/officeart/2008/layout/VerticalCurvedList"/>
    <dgm:cxn modelId="{EBEA5A37-E670-495D-B546-9BCA4599342E}" type="presOf" srcId="{8BD8591F-7602-4503-9CEB-35CF93C21027}" destId="{84D70460-C728-42EF-9E3E-5B7DA0B04E6F}" srcOrd="0" destOrd="1" presId="urn:microsoft.com/office/officeart/2008/layout/VerticalCurvedList"/>
    <dgm:cxn modelId="{F315F139-F26F-4B34-B910-759FE89DD1CE}" srcId="{345C1020-DC35-4754-B533-F1775600799F}" destId="{EDF7D949-D3F8-4FB3-AB47-3FCC70F5B9D9}" srcOrd="2" destOrd="0" parTransId="{2F9F2015-C004-4250-A5E5-83D17000F116}" sibTransId="{D4BC15BF-647B-45CE-B15A-2B9B0465A904}"/>
    <dgm:cxn modelId="{FBF2695B-426C-40D2-BB49-5F113F13C784}" type="presOf" srcId="{34B6D261-0718-4739-A055-864F48D4DA21}" destId="{3EF39D36-3BAF-4936-8BE3-8FA182BE6947}" srcOrd="0" destOrd="0" presId="urn:microsoft.com/office/officeart/2008/layout/VerticalCurvedList"/>
    <dgm:cxn modelId="{33FA8147-28AE-4BE1-ACEC-BFE464A58F52}" srcId="{427FE1A9-D904-4264-92E8-2CD3EFE7E665}" destId="{345C1020-DC35-4754-B533-F1775600799F}" srcOrd="0" destOrd="0" parTransId="{56B000E8-2E4C-4741-BB0A-C2494E238FBC}" sibTransId="{93974033-6671-4AEE-9309-9AD6794D66A5}"/>
    <dgm:cxn modelId="{23152748-9F3E-4B79-AA64-780DA6D6D891}" type="presOf" srcId="{345C1020-DC35-4754-B533-F1775600799F}" destId="{80C885D6-DA76-425F-BBB6-FB03D1A2B6BF}" srcOrd="0" destOrd="1" presId="urn:microsoft.com/office/officeart/2008/layout/VerticalCurvedList"/>
    <dgm:cxn modelId="{739DF269-459C-498D-B696-423084D4F8C7}" type="presOf" srcId="{A37377DD-D86B-4B16-8126-37EEDBF9B8DF}" destId="{80C885D6-DA76-425F-BBB6-FB03D1A2B6BF}" srcOrd="0" destOrd="3" presId="urn:microsoft.com/office/officeart/2008/layout/VerticalCurvedList"/>
    <dgm:cxn modelId="{99FF1851-FC56-4418-B3FB-D04781B0573B}" type="presOf" srcId="{C96F127F-D124-45EB-B575-99BF62A8D8A1}" destId="{002B227E-02E1-4602-804D-1B9D101F47C5}" srcOrd="0" destOrd="0" presId="urn:microsoft.com/office/officeart/2008/layout/VerticalCurvedList"/>
    <dgm:cxn modelId="{F5644A77-3687-40C2-9B48-F84B7A0AE093}" srcId="{345C1020-DC35-4754-B533-F1775600799F}" destId="{A37377DD-D86B-4B16-8126-37EEDBF9B8DF}" srcOrd="1" destOrd="0" parTransId="{3E6A52FF-05A3-470B-920E-81D63DB09877}" sibTransId="{C628123F-A1CA-483D-B7E4-A7EA501216AA}"/>
    <dgm:cxn modelId="{DA2B96AC-1D1A-4F4F-8451-2134228D8912}" srcId="{BA84112E-3BA2-41A9-AB33-0CB3330F9D13}" destId="{8BD8591F-7602-4503-9CEB-35CF93C21027}" srcOrd="0" destOrd="0" parTransId="{60BB8BD3-4720-46B9-A18C-4315F5B13BB0}" sibTransId="{428DA8C6-6E07-4C12-9715-DA38D8CBAF50}"/>
    <dgm:cxn modelId="{C390FEB0-8C23-496D-8820-3D27019D5C30}" type="presOf" srcId="{EB623BD4-4EC9-4A42-9B56-FC4766CC648E}" destId="{80C885D6-DA76-425F-BBB6-FB03D1A2B6BF}" srcOrd="0" destOrd="2" presId="urn:microsoft.com/office/officeart/2008/layout/VerticalCurvedList"/>
    <dgm:cxn modelId="{CDF4FAB4-2E62-4319-B782-12A97A01EAC5}" srcId="{C96F127F-D124-45EB-B575-99BF62A8D8A1}" destId="{427FE1A9-D904-4264-92E8-2CD3EFE7E665}" srcOrd="0" destOrd="0" parTransId="{16A8433A-1FA0-4D18-B844-2368AFEEAB0B}" sibTransId="{07DDF21F-7289-4962-ACC5-B12B4FAE6A66}"/>
    <dgm:cxn modelId="{0749D5BE-C440-4327-AFCD-5AA3DD03A6A5}" type="presOf" srcId="{45382A3E-6640-4F80-A9C6-B0CDBC3D3372}" destId="{C39AE8EE-99DE-4E47-BB41-B32459F63B12}" srcOrd="0" destOrd="0" presId="urn:microsoft.com/office/officeart/2008/layout/VerticalCurvedList"/>
    <dgm:cxn modelId="{85909CD2-B9EC-43D6-90A8-77B7DEDD58E2}" srcId="{C96F127F-D124-45EB-B575-99BF62A8D8A1}" destId="{BA84112E-3BA2-41A9-AB33-0CB3330F9D13}" srcOrd="2" destOrd="0" parTransId="{1D94E01B-9407-4F05-B509-9EC3A02FD9D5}" sibTransId="{0F20DAC2-1077-4137-A4B2-9CC3E7294F27}"/>
    <dgm:cxn modelId="{422A5FE1-93D8-4780-81AB-6C741AED851D}" type="presOf" srcId="{427FE1A9-D904-4264-92E8-2CD3EFE7E665}" destId="{80C885D6-DA76-425F-BBB6-FB03D1A2B6BF}" srcOrd="0" destOrd="0" presId="urn:microsoft.com/office/officeart/2008/layout/VerticalCurvedList"/>
    <dgm:cxn modelId="{C624A9E4-4758-428B-BBDA-ECDC63928D08}" srcId="{C96F127F-D124-45EB-B575-99BF62A8D8A1}" destId="{34B6D261-0718-4739-A055-864F48D4DA21}" srcOrd="1" destOrd="0" parTransId="{14597203-E48E-49BF-A381-E1CBBE1B40B3}" sibTransId="{92DA0928-3781-4B16-8E58-70CAB0602383}"/>
    <dgm:cxn modelId="{3663F3EA-B755-4443-BF56-30788890D6F6}" srcId="{345C1020-DC35-4754-B533-F1775600799F}" destId="{EB623BD4-4EC9-4A42-9B56-FC4766CC648E}" srcOrd="0" destOrd="0" parTransId="{C69DCDF0-DD72-4937-9561-907839252668}" sibTransId="{45382A3E-6640-4F80-A9C6-B0CDBC3D3372}"/>
    <dgm:cxn modelId="{F41E8BEB-FAF5-4F39-8213-A7C0FB73B59A}" type="presOf" srcId="{BB717B24-8F74-4A2B-A55E-CDC91153DCBB}" destId="{3EF39D36-3BAF-4936-8BE3-8FA182BE6947}" srcOrd="0" destOrd="1" presId="urn:microsoft.com/office/officeart/2008/layout/VerticalCurvedList"/>
    <dgm:cxn modelId="{B9DEBF31-75D8-4FEE-A6C2-8FF95D23B14C}" type="presParOf" srcId="{002B227E-02E1-4602-804D-1B9D101F47C5}" destId="{271324B6-A02E-4621-9090-7FD7A91429CB}" srcOrd="0" destOrd="0" presId="urn:microsoft.com/office/officeart/2008/layout/VerticalCurvedList"/>
    <dgm:cxn modelId="{3E7FFBE7-73A5-447A-9A87-4A1592BA8A94}" type="presParOf" srcId="{271324B6-A02E-4621-9090-7FD7A91429CB}" destId="{6D84253A-594C-4A14-A690-5DA0F5A72A7A}" srcOrd="0" destOrd="0" presId="urn:microsoft.com/office/officeart/2008/layout/VerticalCurvedList"/>
    <dgm:cxn modelId="{6D6A0149-C222-47B3-A4A8-88C738161F63}" type="presParOf" srcId="{6D84253A-594C-4A14-A690-5DA0F5A72A7A}" destId="{FB0B3197-C19C-432E-A365-568848DA4938}" srcOrd="0" destOrd="0" presId="urn:microsoft.com/office/officeart/2008/layout/VerticalCurvedList"/>
    <dgm:cxn modelId="{CAFA3153-D15A-40D5-822F-D26549408EB7}" type="presParOf" srcId="{6D84253A-594C-4A14-A690-5DA0F5A72A7A}" destId="{C39AE8EE-99DE-4E47-BB41-B32459F63B12}" srcOrd="1" destOrd="0" presId="urn:microsoft.com/office/officeart/2008/layout/VerticalCurvedList"/>
    <dgm:cxn modelId="{7AC26F43-C1DA-4C83-9715-D87CEE3484D8}" type="presParOf" srcId="{6D84253A-594C-4A14-A690-5DA0F5A72A7A}" destId="{C335FF6B-7B8B-42F1-8B45-D1C91B024B62}" srcOrd="2" destOrd="0" presId="urn:microsoft.com/office/officeart/2008/layout/VerticalCurvedList"/>
    <dgm:cxn modelId="{A6B5EA65-FF2C-45B1-AF1A-11180FA8AD05}" type="presParOf" srcId="{6D84253A-594C-4A14-A690-5DA0F5A72A7A}" destId="{23A452CD-43E0-43BA-A5F8-4951C138D7ED}" srcOrd="3" destOrd="0" presId="urn:microsoft.com/office/officeart/2008/layout/VerticalCurvedList"/>
    <dgm:cxn modelId="{F3F27640-8CFC-463F-BB1B-6B85FE57CD0A}" type="presParOf" srcId="{271324B6-A02E-4621-9090-7FD7A91429CB}" destId="{80C885D6-DA76-425F-BBB6-FB03D1A2B6BF}" srcOrd="1" destOrd="0" presId="urn:microsoft.com/office/officeart/2008/layout/VerticalCurvedList"/>
    <dgm:cxn modelId="{9DC58AF3-8A18-48A6-BF56-180E3D718D96}" type="presParOf" srcId="{271324B6-A02E-4621-9090-7FD7A91429CB}" destId="{33741706-DED6-4FED-87FA-8BE0A205F9B8}" srcOrd="2" destOrd="0" presId="urn:microsoft.com/office/officeart/2008/layout/VerticalCurvedList"/>
    <dgm:cxn modelId="{D7AE115B-D42D-46B4-9EAD-3A936409D47D}" type="presParOf" srcId="{33741706-DED6-4FED-87FA-8BE0A205F9B8}" destId="{A581B72A-6D0F-49A9-B8E2-7250A265C93D}" srcOrd="0" destOrd="0" presId="urn:microsoft.com/office/officeart/2008/layout/VerticalCurvedList"/>
    <dgm:cxn modelId="{3C14707E-A5BB-4CDE-A948-70F0C058B0A5}" type="presParOf" srcId="{271324B6-A02E-4621-9090-7FD7A91429CB}" destId="{3EF39D36-3BAF-4936-8BE3-8FA182BE6947}" srcOrd="3" destOrd="0" presId="urn:microsoft.com/office/officeart/2008/layout/VerticalCurvedList"/>
    <dgm:cxn modelId="{5799DE82-9434-44BF-9FCB-51309F37606E}" type="presParOf" srcId="{271324B6-A02E-4621-9090-7FD7A91429CB}" destId="{7ABECC23-D5CA-40C5-8EE1-045B1F3DDC5B}" srcOrd="4" destOrd="0" presId="urn:microsoft.com/office/officeart/2008/layout/VerticalCurvedList"/>
    <dgm:cxn modelId="{42D61FA0-D5C2-495C-905D-501B80C3D55F}" type="presParOf" srcId="{7ABECC23-D5CA-40C5-8EE1-045B1F3DDC5B}" destId="{7738F654-A002-406C-9292-E1EAB473E9A5}" srcOrd="0" destOrd="0" presId="urn:microsoft.com/office/officeart/2008/layout/VerticalCurvedList"/>
    <dgm:cxn modelId="{0B5C58F8-3C9A-4E96-A513-898F83A25F3D}" type="presParOf" srcId="{271324B6-A02E-4621-9090-7FD7A91429CB}" destId="{84D70460-C728-42EF-9E3E-5B7DA0B04E6F}" srcOrd="5" destOrd="0" presId="urn:microsoft.com/office/officeart/2008/layout/VerticalCurvedList"/>
    <dgm:cxn modelId="{7E1D6605-47DB-4FDA-93CA-FFD49217E039}" type="presParOf" srcId="{271324B6-A02E-4621-9090-7FD7A91429CB}" destId="{32485B2C-96D3-4FF0-8BC2-3A20084B8224}" srcOrd="6" destOrd="0" presId="urn:microsoft.com/office/officeart/2008/layout/VerticalCurvedList"/>
    <dgm:cxn modelId="{3EEC9C6D-AD0E-431A-9473-6554FC831AAF}" type="presParOf" srcId="{32485B2C-96D3-4FF0-8BC2-3A20084B8224}" destId="{4DCDC9F0-0B7D-45ED-90AC-878C9C86C75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71B1E40-9DCD-4A36-BD50-1A462944634B}" type="doc">
      <dgm:prSet loTypeId="urn:microsoft.com/office/officeart/2005/8/layout/hierarchy3" loCatId="hierarchy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2038C3C1-9FB4-4603-8AF0-10618CB5ABDC}">
      <dgm:prSet/>
      <dgm:spPr/>
      <dgm:t>
        <a:bodyPr/>
        <a:lstStyle/>
        <a:p>
          <a:r>
            <a:rPr lang="fr-FR"/>
            <a:t>Application Spark</a:t>
          </a:r>
        </a:p>
      </dgm:t>
    </dgm:pt>
    <dgm:pt modelId="{57F18EA7-84EB-42D7-BA57-2C1723001420}" type="parTrans" cxnId="{4E0DA915-6DDB-4C64-8945-B9BD5560E513}">
      <dgm:prSet/>
      <dgm:spPr/>
      <dgm:t>
        <a:bodyPr/>
        <a:lstStyle/>
        <a:p>
          <a:endParaRPr lang="fr-FR"/>
        </a:p>
      </dgm:t>
    </dgm:pt>
    <dgm:pt modelId="{46902BF5-8F33-44B8-849B-636AE2E445CC}" type="sibTrans" cxnId="{4E0DA915-6DDB-4C64-8945-B9BD5560E513}">
      <dgm:prSet/>
      <dgm:spPr/>
      <dgm:t>
        <a:bodyPr/>
        <a:lstStyle/>
        <a:p>
          <a:endParaRPr lang="fr-FR"/>
        </a:p>
      </dgm:t>
    </dgm:pt>
    <dgm:pt modelId="{7E970F15-66D0-4772-BC1B-E2BB204D2A75}">
      <dgm:prSet/>
      <dgm:spPr/>
      <dgm:t>
        <a:bodyPr/>
        <a:lstStyle/>
        <a:p>
          <a:r>
            <a:rPr lang="fr-FR" dirty="0"/>
            <a:t>1 pilote </a:t>
          </a:r>
          <a:br>
            <a:rPr lang="fr-FR" dirty="0"/>
          </a:br>
          <a:r>
            <a:rPr lang="fr-FR" dirty="0"/>
            <a:t>(driver process)</a:t>
          </a:r>
        </a:p>
      </dgm:t>
    </dgm:pt>
    <dgm:pt modelId="{0C06914D-D498-40AD-A3D6-BDBCE0C6E34B}" type="parTrans" cxnId="{CC84C686-3A5F-4DF9-878E-718FDA75D31A}">
      <dgm:prSet/>
      <dgm:spPr/>
      <dgm:t>
        <a:bodyPr/>
        <a:lstStyle/>
        <a:p>
          <a:endParaRPr lang="fr-FR"/>
        </a:p>
      </dgm:t>
    </dgm:pt>
    <dgm:pt modelId="{CEC5CC59-C9BA-4F01-9D24-D1CE53714950}" type="sibTrans" cxnId="{CC84C686-3A5F-4DF9-878E-718FDA75D31A}">
      <dgm:prSet/>
      <dgm:spPr/>
      <dgm:t>
        <a:bodyPr/>
        <a:lstStyle/>
        <a:p>
          <a:endParaRPr lang="fr-FR"/>
        </a:p>
      </dgm:t>
    </dgm:pt>
    <dgm:pt modelId="{5A51A008-DEF5-49A0-BFA9-7FFF4452B5AC}">
      <dgm:prSet/>
      <dgm:spPr/>
      <dgm:t>
        <a:bodyPr/>
        <a:lstStyle/>
        <a:p>
          <a:r>
            <a:rPr lang="fr-FR"/>
            <a:t>Plusieurs exécuteurs </a:t>
          </a:r>
          <a:br>
            <a:rPr lang="fr-FR"/>
          </a:br>
          <a:r>
            <a:rPr lang="fr-FR"/>
            <a:t>(executor process)</a:t>
          </a:r>
        </a:p>
      </dgm:t>
    </dgm:pt>
    <dgm:pt modelId="{A103EE05-67A1-4376-85CC-D38F847A4376}" type="parTrans" cxnId="{E1F431EE-1E53-4E0D-9D80-75E9434E561C}">
      <dgm:prSet/>
      <dgm:spPr/>
      <dgm:t>
        <a:bodyPr/>
        <a:lstStyle/>
        <a:p>
          <a:endParaRPr lang="fr-FR"/>
        </a:p>
      </dgm:t>
    </dgm:pt>
    <dgm:pt modelId="{8B1D8E84-59BF-49BC-BAB5-2CE883A7DD43}" type="sibTrans" cxnId="{E1F431EE-1E53-4E0D-9D80-75E9434E561C}">
      <dgm:prSet/>
      <dgm:spPr/>
      <dgm:t>
        <a:bodyPr/>
        <a:lstStyle/>
        <a:p>
          <a:endParaRPr lang="fr-FR"/>
        </a:p>
      </dgm:t>
    </dgm:pt>
    <dgm:pt modelId="{DF6B207E-418A-4175-BEBF-22FEEB5CDD19}" type="pres">
      <dgm:prSet presAssocID="{871B1E40-9DCD-4A36-BD50-1A462944634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09F1F8-4CF9-4F5D-991C-DFBBB3E5F62B}" type="pres">
      <dgm:prSet presAssocID="{2038C3C1-9FB4-4603-8AF0-10618CB5ABDC}" presName="root" presStyleCnt="0"/>
      <dgm:spPr/>
    </dgm:pt>
    <dgm:pt modelId="{0F186A0F-DCA7-4BA9-8221-35B9A798F251}" type="pres">
      <dgm:prSet presAssocID="{2038C3C1-9FB4-4603-8AF0-10618CB5ABDC}" presName="rootComposite" presStyleCnt="0"/>
      <dgm:spPr/>
    </dgm:pt>
    <dgm:pt modelId="{AD8F84D9-2F18-4857-B3F7-EE56B8610A9E}" type="pres">
      <dgm:prSet presAssocID="{2038C3C1-9FB4-4603-8AF0-10618CB5ABDC}" presName="rootText" presStyleLbl="node1" presStyleIdx="0" presStyleCnt="1"/>
      <dgm:spPr/>
    </dgm:pt>
    <dgm:pt modelId="{39EDFF7D-B440-4699-AB30-637B756D3C57}" type="pres">
      <dgm:prSet presAssocID="{2038C3C1-9FB4-4603-8AF0-10618CB5ABDC}" presName="rootConnector" presStyleLbl="node1" presStyleIdx="0" presStyleCnt="1"/>
      <dgm:spPr/>
    </dgm:pt>
    <dgm:pt modelId="{5D397531-BD4C-46A1-AA20-FC0EEBD44E25}" type="pres">
      <dgm:prSet presAssocID="{2038C3C1-9FB4-4603-8AF0-10618CB5ABDC}" presName="childShape" presStyleCnt="0"/>
      <dgm:spPr/>
    </dgm:pt>
    <dgm:pt modelId="{70074481-EFCB-4872-97B3-B3F17DA9AE6D}" type="pres">
      <dgm:prSet presAssocID="{0C06914D-D498-40AD-A3D6-BDBCE0C6E34B}" presName="Name13" presStyleLbl="parChTrans1D2" presStyleIdx="0" presStyleCnt="2"/>
      <dgm:spPr/>
    </dgm:pt>
    <dgm:pt modelId="{0BEB6F78-59BA-4386-898F-7E658455C0A0}" type="pres">
      <dgm:prSet presAssocID="{7E970F15-66D0-4772-BC1B-E2BB204D2A75}" presName="childText" presStyleLbl="bgAcc1" presStyleIdx="0" presStyleCnt="2">
        <dgm:presLayoutVars>
          <dgm:bulletEnabled val="1"/>
        </dgm:presLayoutVars>
      </dgm:prSet>
      <dgm:spPr/>
    </dgm:pt>
    <dgm:pt modelId="{9B9148AB-A972-433A-B5EA-3E262AEDB7F7}" type="pres">
      <dgm:prSet presAssocID="{A103EE05-67A1-4376-85CC-D38F847A4376}" presName="Name13" presStyleLbl="parChTrans1D2" presStyleIdx="1" presStyleCnt="2"/>
      <dgm:spPr/>
    </dgm:pt>
    <dgm:pt modelId="{A53A3589-D751-4157-86DE-30A7453BA603}" type="pres">
      <dgm:prSet presAssocID="{5A51A008-DEF5-49A0-BFA9-7FFF4452B5AC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4E0DA915-6DDB-4C64-8945-B9BD5560E513}" srcId="{871B1E40-9DCD-4A36-BD50-1A462944634B}" destId="{2038C3C1-9FB4-4603-8AF0-10618CB5ABDC}" srcOrd="0" destOrd="0" parTransId="{57F18EA7-84EB-42D7-BA57-2C1723001420}" sibTransId="{46902BF5-8F33-44B8-849B-636AE2E445CC}"/>
    <dgm:cxn modelId="{CEE9E120-4CC2-4AD6-9954-1A095392B8E9}" type="presOf" srcId="{5A51A008-DEF5-49A0-BFA9-7FFF4452B5AC}" destId="{A53A3589-D751-4157-86DE-30A7453BA603}" srcOrd="0" destOrd="0" presId="urn:microsoft.com/office/officeart/2005/8/layout/hierarchy3"/>
    <dgm:cxn modelId="{5906D460-423B-4361-B206-04A33826F2ED}" type="presOf" srcId="{2038C3C1-9FB4-4603-8AF0-10618CB5ABDC}" destId="{39EDFF7D-B440-4699-AB30-637B756D3C57}" srcOrd="1" destOrd="0" presId="urn:microsoft.com/office/officeart/2005/8/layout/hierarchy3"/>
    <dgm:cxn modelId="{74E9396A-8026-49BC-B1BD-26CF08049CB8}" type="presOf" srcId="{2038C3C1-9FB4-4603-8AF0-10618CB5ABDC}" destId="{AD8F84D9-2F18-4857-B3F7-EE56B8610A9E}" srcOrd="0" destOrd="0" presId="urn:microsoft.com/office/officeart/2005/8/layout/hierarchy3"/>
    <dgm:cxn modelId="{CC84C686-3A5F-4DF9-878E-718FDA75D31A}" srcId="{2038C3C1-9FB4-4603-8AF0-10618CB5ABDC}" destId="{7E970F15-66D0-4772-BC1B-E2BB204D2A75}" srcOrd="0" destOrd="0" parTransId="{0C06914D-D498-40AD-A3D6-BDBCE0C6E34B}" sibTransId="{CEC5CC59-C9BA-4F01-9D24-D1CE53714950}"/>
    <dgm:cxn modelId="{8C23F5C6-E29F-4BB8-BD1C-1B4DE7019478}" type="presOf" srcId="{871B1E40-9DCD-4A36-BD50-1A462944634B}" destId="{DF6B207E-418A-4175-BEBF-22FEEB5CDD19}" srcOrd="0" destOrd="0" presId="urn:microsoft.com/office/officeart/2005/8/layout/hierarchy3"/>
    <dgm:cxn modelId="{EEB4C9DF-19B6-4EED-AFB7-DE734B8CF756}" type="presOf" srcId="{0C06914D-D498-40AD-A3D6-BDBCE0C6E34B}" destId="{70074481-EFCB-4872-97B3-B3F17DA9AE6D}" srcOrd="0" destOrd="0" presId="urn:microsoft.com/office/officeart/2005/8/layout/hierarchy3"/>
    <dgm:cxn modelId="{E1F431EE-1E53-4E0D-9D80-75E9434E561C}" srcId="{2038C3C1-9FB4-4603-8AF0-10618CB5ABDC}" destId="{5A51A008-DEF5-49A0-BFA9-7FFF4452B5AC}" srcOrd="1" destOrd="0" parTransId="{A103EE05-67A1-4376-85CC-D38F847A4376}" sibTransId="{8B1D8E84-59BF-49BC-BAB5-2CE883A7DD43}"/>
    <dgm:cxn modelId="{073B0FF1-8A10-4C7B-82BD-5E72557794F6}" type="presOf" srcId="{7E970F15-66D0-4772-BC1B-E2BB204D2A75}" destId="{0BEB6F78-59BA-4386-898F-7E658455C0A0}" srcOrd="0" destOrd="0" presId="urn:microsoft.com/office/officeart/2005/8/layout/hierarchy3"/>
    <dgm:cxn modelId="{26753FFE-81A0-4186-A783-B6EE21F8A728}" type="presOf" srcId="{A103EE05-67A1-4376-85CC-D38F847A4376}" destId="{9B9148AB-A972-433A-B5EA-3E262AEDB7F7}" srcOrd="0" destOrd="0" presId="urn:microsoft.com/office/officeart/2005/8/layout/hierarchy3"/>
    <dgm:cxn modelId="{9557C2E2-1215-4520-81D4-BFCDDF017FF2}" type="presParOf" srcId="{DF6B207E-418A-4175-BEBF-22FEEB5CDD19}" destId="{DB09F1F8-4CF9-4F5D-991C-DFBBB3E5F62B}" srcOrd="0" destOrd="0" presId="urn:microsoft.com/office/officeart/2005/8/layout/hierarchy3"/>
    <dgm:cxn modelId="{C083C349-1C83-4EB6-B8FF-3690611AE0F6}" type="presParOf" srcId="{DB09F1F8-4CF9-4F5D-991C-DFBBB3E5F62B}" destId="{0F186A0F-DCA7-4BA9-8221-35B9A798F251}" srcOrd="0" destOrd="0" presId="urn:microsoft.com/office/officeart/2005/8/layout/hierarchy3"/>
    <dgm:cxn modelId="{CD0E3FC0-D7FF-432D-BDB4-C5F7C6FFA3A0}" type="presParOf" srcId="{0F186A0F-DCA7-4BA9-8221-35B9A798F251}" destId="{AD8F84D9-2F18-4857-B3F7-EE56B8610A9E}" srcOrd="0" destOrd="0" presId="urn:microsoft.com/office/officeart/2005/8/layout/hierarchy3"/>
    <dgm:cxn modelId="{6C95B615-58EE-40EF-9410-01F4CAC53DA2}" type="presParOf" srcId="{0F186A0F-DCA7-4BA9-8221-35B9A798F251}" destId="{39EDFF7D-B440-4699-AB30-637B756D3C57}" srcOrd="1" destOrd="0" presId="urn:microsoft.com/office/officeart/2005/8/layout/hierarchy3"/>
    <dgm:cxn modelId="{B91644DB-5E20-4B54-AB04-BA95DAF07B40}" type="presParOf" srcId="{DB09F1F8-4CF9-4F5D-991C-DFBBB3E5F62B}" destId="{5D397531-BD4C-46A1-AA20-FC0EEBD44E25}" srcOrd="1" destOrd="0" presId="urn:microsoft.com/office/officeart/2005/8/layout/hierarchy3"/>
    <dgm:cxn modelId="{3F8D7570-F3F9-4C39-B2A9-2936547F3104}" type="presParOf" srcId="{5D397531-BD4C-46A1-AA20-FC0EEBD44E25}" destId="{70074481-EFCB-4872-97B3-B3F17DA9AE6D}" srcOrd="0" destOrd="0" presId="urn:microsoft.com/office/officeart/2005/8/layout/hierarchy3"/>
    <dgm:cxn modelId="{E984E706-E12E-4F5E-8EA9-C47892157836}" type="presParOf" srcId="{5D397531-BD4C-46A1-AA20-FC0EEBD44E25}" destId="{0BEB6F78-59BA-4386-898F-7E658455C0A0}" srcOrd="1" destOrd="0" presId="urn:microsoft.com/office/officeart/2005/8/layout/hierarchy3"/>
    <dgm:cxn modelId="{A275608A-2FAC-4D72-B45E-D0931AB184CB}" type="presParOf" srcId="{5D397531-BD4C-46A1-AA20-FC0EEBD44E25}" destId="{9B9148AB-A972-433A-B5EA-3E262AEDB7F7}" srcOrd="2" destOrd="0" presId="urn:microsoft.com/office/officeart/2005/8/layout/hierarchy3"/>
    <dgm:cxn modelId="{5AF7583E-B497-49C3-B171-11985FF01763}" type="presParOf" srcId="{5D397531-BD4C-46A1-AA20-FC0EEBD44E25}" destId="{A53A3589-D751-4157-86DE-30A7453BA60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A5DCF03-AE03-4B7F-8231-A0335174EAEB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C5A9B745-7D2A-406A-82A8-93C9AC195294}">
      <dgm:prSet/>
      <dgm:spPr/>
      <dgm:t>
        <a:bodyPr/>
        <a:lstStyle/>
        <a:p>
          <a:r>
            <a:rPr lang="fr-FR" dirty="0" err="1"/>
            <a:t>PySpark</a:t>
          </a:r>
          <a:r>
            <a:rPr lang="fr-FR" dirty="0"/>
            <a:t> est l’implémentation </a:t>
          </a:r>
          <a:br>
            <a:rPr lang="fr-FR" dirty="0"/>
          </a:br>
          <a:r>
            <a:rPr lang="fr-FR" dirty="0"/>
            <a:t>de Spark pour Python </a:t>
          </a:r>
          <a:br>
            <a:rPr lang="fr-FR" dirty="0"/>
          </a:br>
          <a:r>
            <a:rPr lang="fr-FR" dirty="0"/>
            <a:t>contenant les différents composants de Spark.</a:t>
          </a:r>
        </a:p>
      </dgm:t>
    </dgm:pt>
    <dgm:pt modelId="{F0485162-2616-4619-8C21-79FCFADC6FBB}" type="parTrans" cxnId="{70770CA8-CE5E-4748-A3B3-57F437B3EF03}">
      <dgm:prSet/>
      <dgm:spPr/>
      <dgm:t>
        <a:bodyPr/>
        <a:lstStyle/>
        <a:p>
          <a:endParaRPr lang="fr-FR"/>
        </a:p>
      </dgm:t>
    </dgm:pt>
    <dgm:pt modelId="{8C58F03C-1CDD-40E9-AC74-12BFCCF8F8E7}" type="sibTrans" cxnId="{70770CA8-CE5E-4748-A3B3-57F437B3EF03}">
      <dgm:prSet/>
      <dgm:spPr/>
      <dgm:t>
        <a:bodyPr/>
        <a:lstStyle/>
        <a:p>
          <a:endParaRPr lang="fr-FR"/>
        </a:p>
      </dgm:t>
    </dgm:pt>
    <dgm:pt modelId="{D302DB48-2B8E-4966-949C-B4056872FD1F}">
      <dgm:prSet/>
      <dgm:spPr/>
      <dgm:t>
        <a:bodyPr/>
        <a:lstStyle/>
        <a:p>
          <a:r>
            <a:rPr lang="fr-FR" dirty="0"/>
            <a:t>Permet le pilotage </a:t>
          </a:r>
          <a:br>
            <a:rPr lang="fr-FR" dirty="0"/>
          </a:br>
          <a:r>
            <a:rPr lang="fr-FR" dirty="0"/>
            <a:t>du driver en </a:t>
          </a:r>
          <a:br>
            <a:rPr lang="fr-FR" dirty="0"/>
          </a:br>
          <a:r>
            <a:rPr lang="fr-FR" dirty="0"/>
            <a:t>langage Python </a:t>
          </a:r>
          <a:br>
            <a:rPr lang="fr-FR" dirty="0"/>
          </a:br>
          <a:r>
            <a:rPr lang="fr-FR" dirty="0"/>
            <a:t>au travers d’une API</a:t>
          </a:r>
        </a:p>
      </dgm:t>
    </dgm:pt>
    <dgm:pt modelId="{95F1683B-1AF6-4664-856B-F309769F6A78}" type="parTrans" cxnId="{F7722DFD-3E22-4E62-BF74-78AA5898D968}">
      <dgm:prSet/>
      <dgm:spPr/>
      <dgm:t>
        <a:bodyPr/>
        <a:lstStyle/>
        <a:p>
          <a:endParaRPr lang="fr-FR"/>
        </a:p>
      </dgm:t>
    </dgm:pt>
    <dgm:pt modelId="{5C5DA0F8-25D9-4AB7-8F83-33DD864F1303}" type="sibTrans" cxnId="{F7722DFD-3E22-4E62-BF74-78AA5898D968}">
      <dgm:prSet/>
      <dgm:spPr/>
      <dgm:t>
        <a:bodyPr/>
        <a:lstStyle/>
        <a:p>
          <a:endParaRPr lang="fr-FR"/>
        </a:p>
      </dgm:t>
    </dgm:pt>
    <dgm:pt modelId="{B6FC77A2-60D8-4168-A957-ACC8E9960318}">
      <dgm:prSet/>
      <dgm:spPr/>
      <dgm:t>
        <a:bodyPr/>
        <a:lstStyle/>
        <a:p>
          <a:pPr>
            <a:buNone/>
          </a:pPr>
          <a:r>
            <a:rPr lang="fr-FR" dirty="0"/>
            <a:t>Spark présente </a:t>
          </a:r>
          <a:br>
            <a:rPr lang="fr-FR" dirty="0"/>
          </a:br>
          <a:r>
            <a:rPr lang="fr-FR" dirty="0"/>
            <a:t>des « concepts » fondamentaux </a:t>
          </a:r>
          <a:br>
            <a:rPr lang="fr-FR" dirty="0"/>
          </a:br>
          <a:r>
            <a:rPr lang="fr-FR" dirty="0"/>
            <a:t>dans chaque langage</a:t>
          </a:r>
        </a:p>
      </dgm:t>
    </dgm:pt>
    <dgm:pt modelId="{83537730-337E-4E73-B7D4-BDC6FE4FA2BA}" type="parTrans" cxnId="{62DA0AC1-8584-4473-8124-5A276AAA1A5E}">
      <dgm:prSet/>
      <dgm:spPr/>
      <dgm:t>
        <a:bodyPr/>
        <a:lstStyle/>
        <a:p>
          <a:endParaRPr lang="fr-FR"/>
        </a:p>
      </dgm:t>
    </dgm:pt>
    <dgm:pt modelId="{DE666551-D4EF-47F9-99C1-A36201030D0C}" type="sibTrans" cxnId="{62DA0AC1-8584-4473-8124-5A276AAA1A5E}">
      <dgm:prSet/>
      <dgm:spPr/>
      <dgm:t>
        <a:bodyPr/>
        <a:lstStyle/>
        <a:p>
          <a:endParaRPr lang="fr-FR"/>
        </a:p>
      </dgm:t>
    </dgm:pt>
    <dgm:pt modelId="{1D811754-19A2-47AA-9D4C-255F2543956D}">
      <dgm:prSet/>
      <dgm:spPr/>
      <dgm:t>
        <a:bodyPr/>
        <a:lstStyle/>
        <a:p>
          <a:pPr>
            <a:buNone/>
          </a:pPr>
          <a:r>
            <a:rPr lang="fr-FR" dirty="0"/>
            <a:t>concepts traduits en code Spark exécuté </a:t>
          </a:r>
          <a:br>
            <a:rPr lang="fr-FR" dirty="0"/>
          </a:br>
          <a:r>
            <a:rPr lang="fr-FR" dirty="0"/>
            <a:t>sur des cluster de machines</a:t>
          </a:r>
        </a:p>
      </dgm:t>
    </dgm:pt>
    <dgm:pt modelId="{714096FC-DD9E-4AC4-A812-D4EA81100630}" type="parTrans" cxnId="{FFECB6C6-8B0A-41E7-8C7E-52F10795FAE2}">
      <dgm:prSet/>
      <dgm:spPr/>
      <dgm:t>
        <a:bodyPr/>
        <a:lstStyle/>
        <a:p>
          <a:endParaRPr lang="fr-FR"/>
        </a:p>
      </dgm:t>
    </dgm:pt>
    <dgm:pt modelId="{B7EBF724-FFB1-4BB1-B221-CEA727501078}" type="sibTrans" cxnId="{FFECB6C6-8B0A-41E7-8C7E-52F10795FAE2}">
      <dgm:prSet/>
      <dgm:spPr/>
      <dgm:t>
        <a:bodyPr/>
        <a:lstStyle/>
        <a:p>
          <a:endParaRPr lang="fr-FR"/>
        </a:p>
      </dgm:t>
    </dgm:pt>
    <dgm:pt modelId="{5C25A03E-4994-4F17-B538-B2E1064DF8AB}" type="pres">
      <dgm:prSet presAssocID="{0A5DCF03-AE03-4B7F-8231-A0335174EAEB}" presName="compositeShape" presStyleCnt="0">
        <dgm:presLayoutVars>
          <dgm:chMax val="7"/>
          <dgm:dir/>
          <dgm:resizeHandles val="exact"/>
        </dgm:presLayoutVars>
      </dgm:prSet>
      <dgm:spPr/>
    </dgm:pt>
    <dgm:pt modelId="{D7DAF89F-34C8-4FD4-BD85-6AF983A2DBDF}" type="pres">
      <dgm:prSet presAssocID="{C5A9B745-7D2A-406A-82A8-93C9AC195294}" presName="circ1" presStyleLbl="vennNode1" presStyleIdx="0" presStyleCnt="3"/>
      <dgm:spPr/>
    </dgm:pt>
    <dgm:pt modelId="{C24DE930-738A-466B-A72B-11F4E67A1BD6}" type="pres">
      <dgm:prSet presAssocID="{C5A9B745-7D2A-406A-82A8-93C9AC19529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F0938E4-A2C4-4F88-B151-5684CDAE6CDF}" type="pres">
      <dgm:prSet presAssocID="{D302DB48-2B8E-4966-949C-B4056872FD1F}" presName="circ2" presStyleLbl="vennNode1" presStyleIdx="1" presStyleCnt="3"/>
      <dgm:spPr/>
    </dgm:pt>
    <dgm:pt modelId="{189E55FF-28D5-4D0D-AF6A-D35CB7431A00}" type="pres">
      <dgm:prSet presAssocID="{D302DB48-2B8E-4966-949C-B4056872FD1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FBCF403-8DC6-4ACE-8D2A-05C18246463E}" type="pres">
      <dgm:prSet presAssocID="{B6FC77A2-60D8-4168-A957-ACC8E9960318}" presName="circ3" presStyleLbl="vennNode1" presStyleIdx="2" presStyleCnt="3"/>
      <dgm:spPr/>
    </dgm:pt>
    <dgm:pt modelId="{DFCFB807-BC8C-4B28-9606-F2962992AFD0}" type="pres">
      <dgm:prSet presAssocID="{B6FC77A2-60D8-4168-A957-ACC8E996031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89F9D902-68DF-4D1E-BCDB-56AAC41A0363}" type="presOf" srcId="{C5A9B745-7D2A-406A-82A8-93C9AC195294}" destId="{D7DAF89F-34C8-4FD4-BD85-6AF983A2DBDF}" srcOrd="0" destOrd="0" presId="urn:microsoft.com/office/officeart/2005/8/layout/venn1"/>
    <dgm:cxn modelId="{E1F4BA20-ECF8-4416-87DF-0A6AEFD7E2B2}" type="presOf" srcId="{B6FC77A2-60D8-4168-A957-ACC8E9960318}" destId="{EFBCF403-8DC6-4ACE-8D2A-05C18246463E}" srcOrd="0" destOrd="0" presId="urn:microsoft.com/office/officeart/2005/8/layout/venn1"/>
    <dgm:cxn modelId="{93C53A30-8CD6-4DFE-9C07-4C7D434F1400}" type="presOf" srcId="{0A5DCF03-AE03-4B7F-8231-A0335174EAEB}" destId="{5C25A03E-4994-4F17-B538-B2E1064DF8AB}" srcOrd="0" destOrd="0" presId="urn:microsoft.com/office/officeart/2005/8/layout/venn1"/>
    <dgm:cxn modelId="{C7521636-7D10-491E-BA90-BE9FF4B8F56A}" type="presOf" srcId="{D302DB48-2B8E-4966-949C-B4056872FD1F}" destId="{8F0938E4-A2C4-4F88-B151-5684CDAE6CDF}" srcOrd="0" destOrd="0" presId="urn:microsoft.com/office/officeart/2005/8/layout/venn1"/>
    <dgm:cxn modelId="{B831DB3D-55FD-43B6-9C4F-4D0E20792226}" type="presOf" srcId="{C5A9B745-7D2A-406A-82A8-93C9AC195294}" destId="{C24DE930-738A-466B-A72B-11F4E67A1BD6}" srcOrd="1" destOrd="0" presId="urn:microsoft.com/office/officeart/2005/8/layout/venn1"/>
    <dgm:cxn modelId="{1E9AC443-5BE3-4577-B487-7C6B916BA36A}" type="presOf" srcId="{1D811754-19A2-47AA-9D4C-255F2543956D}" destId="{EFBCF403-8DC6-4ACE-8D2A-05C18246463E}" srcOrd="0" destOrd="1" presId="urn:microsoft.com/office/officeart/2005/8/layout/venn1"/>
    <dgm:cxn modelId="{67DA467C-D966-4362-AAB2-64D167C221D6}" type="presOf" srcId="{D302DB48-2B8E-4966-949C-B4056872FD1F}" destId="{189E55FF-28D5-4D0D-AF6A-D35CB7431A00}" srcOrd="1" destOrd="0" presId="urn:microsoft.com/office/officeart/2005/8/layout/venn1"/>
    <dgm:cxn modelId="{9582BF9E-E36D-4981-BC41-96C438AB3745}" type="presOf" srcId="{1D811754-19A2-47AA-9D4C-255F2543956D}" destId="{DFCFB807-BC8C-4B28-9606-F2962992AFD0}" srcOrd="1" destOrd="1" presId="urn:microsoft.com/office/officeart/2005/8/layout/venn1"/>
    <dgm:cxn modelId="{70770CA8-CE5E-4748-A3B3-57F437B3EF03}" srcId="{0A5DCF03-AE03-4B7F-8231-A0335174EAEB}" destId="{C5A9B745-7D2A-406A-82A8-93C9AC195294}" srcOrd="0" destOrd="0" parTransId="{F0485162-2616-4619-8C21-79FCFADC6FBB}" sibTransId="{8C58F03C-1CDD-40E9-AC74-12BFCCF8F8E7}"/>
    <dgm:cxn modelId="{BFB0CAB9-E2A6-40D3-AD8A-0B0FF3FD56F2}" type="presOf" srcId="{B6FC77A2-60D8-4168-A957-ACC8E9960318}" destId="{DFCFB807-BC8C-4B28-9606-F2962992AFD0}" srcOrd="1" destOrd="0" presId="urn:microsoft.com/office/officeart/2005/8/layout/venn1"/>
    <dgm:cxn modelId="{62DA0AC1-8584-4473-8124-5A276AAA1A5E}" srcId="{0A5DCF03-AE03-4B7F-8231-A0335174EAEB}" destId="{B6FC77A2-60D8-4168-A957-ACC8E9960318}" srcOrd="2" destOrd="0" parTransId="{83537730-337E-4E73-B7D4-BDC6FE4FA2BA}" sibTransId="{DE666551-D4EF-47F9-99C1-A36201030D0C}"/>
    <dgm:cxn modelId="{FFECB6C6-8B0A-41E7-8C7E-52F10795FAE2}" srcId="{B6FC77A2-60D8-4168-A957-ACC8E9960318}" destId="{1D811754-19A2-47AA-9D4C-255F2543956D}" srcOrd="0" destOrd="0" parTransId="{714096FC-DD9E-4AC4-A812-D4EA81100630}" sibTransId="{B7EBF724-FFB1-4BB1-B221-CEA727501078}"/>
    <dgm:cxn modelId="{F7722DFD-3E22-4E62-BF74-78AA5898D968}" srcId="{0A5DCF03-AE03-4B7F-8231-A0335174EAEB}" destId="{D302DB48-2B8E-4966-949C-B4056872FD1F}" srcOrd="1" destOrd="0" parTransId="{95F1683B-1AF6-4664-856B-F309769F6A78}" sibTransId="{5C5DA0F8-25D9-4AB7-8F83-33DD864F1303}"/>
    <dgm:cxn modelId="{9C7549E3-9A73-4407-8F6E-75E6A1DD272E}" type="presParOf" srcId="{5C25A03E-4994-4F17-B538-B2E1064DF8AB}" destId="{D7DAF89F-34C8-4FD4-BD85-6AF983A2DBDF}" srcOrd="0" destOrd="0" presId="urn:microsoft.com/office/officeart/2005/8/layout/venn1"/>
    <dgm:cxn modelId="{67211135-CB6F-4DDF-9CAF-F864E12EDAFA}" type="presParOf" srcId="{5C25A03E-4994-4F17-B538-B2E1064DF8AB}" destId="{C24DE930-738A-466B-A72B-11F4E67A1BD6}" srcOrd="1" destOrd="0" presId="urn:microsoft.com/office/officeart/2005/8/layout/venn1"/>
    <dgm:cxn modelId="{E7802037-3D20-46BC-8F54-D05AF983051D}" type="presParOf" srcId="{5C25A03E-4994-4F17-B538-B2E1064DF8AB}" destId="{8F0938E4-A2C4-4F88-B151-5684CDAE6CDF}" srcOrd="2" destOrd="0" presId="urn:microsoft.com/office/officeart/2005/8/layout/venn1"/>
    <dgm:cxn modelId="{CD20747A-B8D5-47D2-B2F8-CA942E0D8EBB}" type="presParOf" srcId="{5C25A03E-4994-4F17-B538-B2E1064DF8AB}" destId="{189E55FF-28D5-4D0D-AF6A-D35CB7431A00}" srcOrd="3" destOrd="0" presId="urn:microsoft.com/office/officeart/2005/8/layout/venn1"/>
    <dgm:cxn modelId="{9B5568E9-40E0-4FC5-9227-5126897F06AC}" type="presParOf" srcId="{5C25A03E-4994-4F17-B538-B2E1064DF8AB}" destId="{EFBCF403-8DC6-4ACE-8D2A-05C18246463E}" srcOrd="4" destOrd="0" presId="urn:microsoft.com/office/officeart/2005/8/layout/venn1"/>
    <dgm:cxn modelId="{76E2F51D-E451-427F-914B-DA4354780FF9}" type="presParOf" srcId="{5C25A03E-4994-4F17-B538-B2E1064DF8AB}" destId="{DFCFB807-BC8C-4B28-9606-F2962992AFD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14BB736-ECBF-46F1-8D5E-38A497C74E96}" type="doc">
      <dgm:prSet loTypeId="urn:microsoft.com/office/officeart/2005/8/layout/hProcess9" loCatId="process" qsTypeId="urn:microsoft.com/office/officeart/2005/8/quickstyle/simple1" qsCatId="simple" csTypeId="urn:microsoft.com/office/officeart/2005/8/colors/accent1_5" csCatId="accent1"/>
      <dgm:spPr/>
      <dgm:t>
        <a:bodyPr/>
        <a:lstStyle/>
        <a:p>
          <a:endParaRPr lang="fr-FR"/>
        </a:p>
      </dgm:t>
    </dgm:pt>
    <dgm:pt modelId="{A6467902-11E0-4036-B405-F74FF01A999F}">
      <dgm:prSet/>
      <dgm:spPr/>
      <dgm:t>
        <a:bodyPr/>
        <a:lstStyle/>
        <a:p>
          <a:r>
            <a:rPr lang="fr-FR"/>
            <a:t>SparkSession</a:t>
          </a:r>
        </a:p>
      </dgm:t>
    </dgm:pt>
    <dgm:pt modelId="{E63B900E-606D-49F2-B2D1-6B04363C027D}" type="parTrans" cxnId="{8876F7E2-C03E-4FAA-BCA9-9E913115B65C}">
      <dgm:prSet/>
      <dgm:spPr/>
      <dgm:t>
        <a:bodyPr/>
        <a:lstStyle/>
        <a:p>
          <a:endParaRPr lang="fr-FR"/>
        </a:p>
      </dgm:t>
    </dgm:pt>
    <dgm:pt modelId="{42316A3D-6048-4EDE-8260-A157D5531A47}" type="sibTrans" cxnId="{8876F7E2-C03E-4FAA-BCA9-9E913115B65C}">
      <dgm:prSet/>
      <dgm:spPr/>
      <dgm:t>
        <a:bodyPr/>
        <a:lstStyle/>
        <a:p>
          <a:endParaRPr lang="fr-FR"/>
        </a:p>
      </dgm:t>
    </dgm:pt>
    <dgm:pt modelId="{CAF3CCD3-BB54-4233-ADA2-19759EA494D7}">
      <dgm:prSet/>
      <dgm:spPr/>
      <dgm:t>
        <a:bodyPr/>
        <a:lstStyle/>
        <a:p>
          <a:r>
            <a:rPr lang="fr-FR"/>
            <a:t>Dataframes</a:t>
          </a:r>
        </a:p>
      </dgm:t>
    </dgm:pt>
    <dgm:pt modelId="{5FC5B4F4-BCA4-4430-9D9B-335C3A3038BD}" type="parTrans" cxnId="{C641FF65-2BD3-4E97-9419-EC46A9F8A610}">
      <dgm:prSet/>
      <dgm:spPr/>
      <dgm:t>
        <a:bodyPr/>
        <a:lstStyle/>
        <a:p>
          <a:endParaRPr lang="fr-FR"/>
        </a:p>
      </dgm:t>
    </dgm:pt>
    <dgm:pt modelId="{AD617EE5-3E61-4945-9BEA-44FCD93909FB}" type="sibTrans" cxnId="{C641FF65-2BD3-4E97-9419-EC46A9F8A610}">
      <dgm:prSet/>
      <dgm:spPr/>
      <dgm:t>
        <a:bodyPr/>
        <a:lstStyle/>
        <a:p>
          <a:endParaRPr lang="fr-FR"/>
        </a:p>
      </dgm:t>
    </dgm:pt>
    <dgm:pt modelId="{4081934A-9F7A-42F1-92FA-C8412A2AE9A6}">
      <dgm:prSet/>
      <dgm:spPr/>
      <dgm:t>
        <a:bodyPr/>
        <a:lstStyle/>
        <a:p>
          <a:r>
            <a:rPr lang="fr-FR"/>
            <a:t>Pandas UDF</a:t>
          </a:r>
        </a:p>
      </dgm:t>
    </dgm:pt>
    <dgm:pt modelId="{B6CDC418-C624-4169-838D-58912B294832}" type="parTrans" cxnId="{A91909CC-0FDB-4D5C-BC17-4626F1DD0198}">
      <dgm:prSet/>
      <dgm:spPr/>
      <dgm:t>
        <a:bodyPr/>
        <a:lstStyle/>
        <a:p>
          <a:endParaRPr lang="fr-FR"/>
        </a:p>
      </dgm:t>
    </dgm:pt>
    <dgm:pt modelId="{AD982D95-F541-4640-BC75-A8BA44983CF2}" type="sibTrans" cxnId="{A91909CC-0FDB-4D5C-BC17-4626F1DD0198}">
      <dgm:prSet/>
      <dgm:spPr/>
      <dgm:t>
        <a:bodyPr/>
        <a:lstStyle/>
        <a:p>
          <a:endParaRPr lang="fr-FR"/>
        </a:p>
      </dgm:t>
    </dgm:pt>
    <dgm:pt modelId="{5A8FC033-F639-4033-9DFB-94959DD217A1}">
      <dgm:prSet/>
      <dgm:spPr/>
      <dgm:t>
        <a:bodyPr/>
        <a:lstStyle/>
        <a:p>
          <a:r>
            <a:rPr lang="fr-FR"/>
            <a:t>Partitions</a:t>
          </a:r>
        </a:p>
      </dgm:t>
    </dgm:pt>
    <dgm:pt modelId="{EA8E16A1-B4F4-4165-A9B2-2DD0D27B77F2}" type="parTrans" cxnId="{3DA22003-9150-4C7E-A72D-705501F27818}">
      <dgm:prSet/>
      <dgm:spPr/>
      <dgm:t>
        <a:bodyPr/>
        <a:lstStyle/>
        <a:p>
          <a:endParaRPr lang="fr-FR"/>
        </a:p>
      </dgm:t>
    </dgm:pt>
    <dgm:pt modelId="{6C478945-7FAF-4294-B46D-2F73AC464609}" type="sibTrans" cxnId="{3DA22003-9150-4C7E-A72D-705501F27818}">
      <dgm:prSet/>
      <dgm:spPr/>
      <dgm:t>
        <a:bodyPr/>
        <a:lstStyle/>
        <a:p>
          <a:endParaRPr lang="fr-FR"/>
        </a:p>
      </dgm:t>
    </dgm:pt>
    <dgm:pt modelId="{3DFC995D-B272-425E-A530-7EC6FD7B0A01}">
      <dgm:prSet/>
      <dgm:spPr/>
      <dgm:t>
        <a:bodyPr/>
        <a:lstStyle/>
        <a:p>
          <a:r>
            <a:rPr lang="fr-FR"/>
            <a:t>Transformations</a:t>
          </a:r>
        </a:p>
      </dgm:t>
    </dgm:pt>
    <dgm:pt modelId="{2C26DF90-7B49-4C29-BC06-7C628CA78E04}" type="parTrans" cxnId="{130DC1DC-D42E-4020-B1C1-E4A3E90E60DE}">
      <dgm:prSet/>
      <dgm:spPr/>
      <dgm:t>
        <a:bodyPr/>
        <a:lstStyle/>
        <a:p>
          <a:endParaRPr lang="fr-FR"/>
        </a:p>
      </dgm:t>
    </dgm:pt>
    <dgm:pt modelId="{2413EC85-975E-473B-8096-75A035374F03}" type="sibTrans" cxnId="{130DC1DC-D42E-4020-B1C1-E4A3E90E60DE}">
      <dgm:prSet/>
      <dgm:spPr/>
      <dgm:t>
        <a:bodyPr/>
        <a:lstStyle/>
        <a:p>
          <a:endParaRPr lang="fr-FR"/>
        </a:p>
      </dgm:t>
    </dgm:pt>
    <dgm:pt modelId="{A651630E-4D80-4AFE-A383-3874BAE1AB82}">
      <dgm:prSet/>
      <dgm:spPr/>
      <dgm:t>
        <a:bodyPr/>
        <a:lstStyle/>
        <a:p>
          <a:r>
            <a:rPr lang="fr-FR"/>
            <a:t>Actions</a:t>
          </a:r>
        </a:p>
      </dgm:t>
    </dgm:pt>
    <dgm:pt modelId="{43B91009-6D86-471C-9A00-B8E8CAB26503}" type="parTrans" cxnId="{81284BE5-4F80-461C-AB82-6114AFBD8844}">
      <dgm:prSet/>
      <dgm:spPr/>
      <dgm:t>
        <a:bodyPr/>
        <a:lstStyle/>
        <a:p>
          <a:endParaRPr lang="fr-FR"/>
        </a:p>
      </dgm:t>
    </dgm:pt>
    <dgm:pt modelId="{FC542397-CA8C-4E2A-A903-EB4ABE1F68E7}" type="sibTrans" cxnId="{81284BE5-4F80-461C-AB82-6114AFBD8844}">
      <dgm:prSet/>
      <dgm:spPr/>
      <dgm:t>
        <a:bodyPr/>
        <a:lstStyle/>
        <a:p>
          <a:endParaRPr lang="fr-FR"/>
        </a:p>
      </dgm:t>
    </dgm:pt>
    <dgm:pt modelId="{E3A54D6A-8441-4830-89B4-831E8B2DB4E4}" type="pres">
      <dgm:prSet presAssocID="{614BB736-ECBF-46F1-8D5E-38A497C74E96}" presName="CompostProcess" presStyleCnt="0">
        <dgm:presLayoutVars>
          <dgm:dir/>
          <dgm:resizeHandles val="exact"/>
        </dgm:presLayoutVars>
      </dgm:prSet>
      <dgm:spPr/>
    </dgm:pt>
    <dgm:pt modelId="{73A6E69A-DC31-470F-9C88-2EA2B209D05E}" type="pres">
      <dgm:prSet presAssocID="{614BB736-ECBF-46F1-8D5E-38A497C74E96}" presName="arrow" presStyleLbl="bgShp" presStyleIdx="0" presStyleCnt="1"/>
      <dgm:spPr/>
    </dgm:pt>
    <dgm:pt modelId="{732B0F86-D9E0-47AE-B86D-DC821E800295}" type="pres">
      <dgm:prSet presAssocID="{614BB736-ECBF-46F1-8D5E-38A497C74E96}" presName="linearProcess" presStyleCnt="0"/>
      <dgm:spPr/>
    </dgm:pt>
    <dgm:pt modelId="{FB818DFC-29EA-4066-AFE9-12B2D046A349}" type="pres">
      <dgm:prSet presAssocID="{A6467902-11E0-4036-B405-F74FF01A999F}" presName="textNode" presStyleLbl="node1" presStyleIdx="0" presStyleCnt="6">
        <dgm:presLayoutVars>
          <dgm:bulletEnabled val="1"/>
        </dgm:presLayoutVars>
      </dgm:prSet>
      <dgm:spPr/>
    </dgm:pt>
    <dgm:pt modelId="{2A10C058-BBAC-4CA6-9A93-402CDB2AEABE}" type="pres">
      <dgm:prSet presAssocID="{42316A3D-6048-4EDE-8260-A157D5531A47}" presName="sibTrans" presStyleCnt="0"/>
      <dgm:spPr/>
    </dgm:pt>
    <dgm:pt modelId="{CC615A6C-4D8B-4849-BA6A-9254914327AB}" type="pres">
      <dgm:prSet presAssocID="{CAF3CCD3-BB54-4233-ADA2-19759EA494D7}" presName="textNode" presStyleLbl="node1" presStyleIdx="1" presStyleCnt="6">
        <dgm:presLayoutVars>
          <dgm:bulletEnabled val="1"/>
        </dgm:presLayoutVars>
      </dgm:prSet>
      <dgm:spPr/>
    </dgm:pt>
    <dgm:pt modelId="{37131FAB-EF3A-44A4-B5A9-AEBC881D3B55}" type="pres">
      <dgm:prSet presAssocID="{AD617EE5-3E61-4945-9BEA-44FCD93909FB}" presName="sibTrans" presStyleCnt="0"/>
      <dgm:spPr/>
    </dgm:pt>
    <dgm:pt modelId="{D2915AAD-37C7-4A24-8AF0-452C7B64F33E}" type="pres">
      <dgm:prSet presAssocID="{4081934A-9F7A-42F1-92FA-C8412A2AE9A6}" presName="textNode" presStyleLbl="node1" presStyleIdx="2" presStyleCnt="6">
        <dgm:presLayoutVars>
          <dgm:bulletEnabled val="1"/>
        </dgm:presLayoutVars>
      </dgm:prSet>
      <dgm:spPr/>
    </dgm:pt>
    <dgm:pt modelId="{BCC93281-B489-41ED-9F4B-335BAB72A62B}" type="pres">
      <dgm:prSet presAssocID="{AD982D95-F541-4640-BC75-A8BA44983CF2}" presName="sibTrans" presStyleCnt="0"/>
      <dgm:spPr/>
    </dgm:pt>
    <dgm:pt modelId="{5D3AD8F2-7DA2-49E7-868B-3D51542191B6}" type="pres">
      <dgm:prSet presAssocID="{5A8FC033-F639-4033-9DFB-94959DD217A1}" presName="textNode" presStyleLbl="node1" presStyleIdx="3" presStyleCnt="6">
        <dgm:presLayoutVars>
          <dgm:bulletEnabled val="1"/>
        </dgm:presLayoutVars>
      </dgm:prSet>
      <dgm:spPr/>
    </dgm:pt>
    <dgm:pt modelId="{9D371D65-77CE-4818-B816-0A3211C34DBB}" type="pres">
      <dgm:prSet presAssocID="{6C478945-7FAF-4294-B46D-2F73AC464609}" presName="sibTrans" presStyleCnt="0"/>
      <dgm:spPr/>
    </dgm:pt>
    <dgm:pt modelId="{18FF4C0E-02CB-4C7D-A669-D17351FD3818}" type="pres">
      <dgm:prSet presAssocID="{3DFC995D-B272-425E-A530-7EC6FD7B0A01}" presName="textNode" presStyleLbl="node1" presStyleIdx="4" presStyleCnt="6">
        <dgm:presLayoutVars>
          <dgm:bulletEnabled val="1"/>
        </dgm:presLayoutVars>
      </dgm:prSet>
      <dgm:spPr/>
    </dgm:pt>
    <dgm:pt modelId="{00FBCFB3-3CA5-49B1-A06A-78552862C8A0}" type="pres">
      <dgm:prSet presAssocID="{2413EC85-975E-473B-8096-75A035374F03}" presName="sibTrans" presStyleCnt="0"/>
      <dgm:spPr/>
    </dgm:pt>
    <dgm:pt modelId="{9F1395F7-5369-4825-9CE6-F8EF802B01AF}" type="pres">
      <dgm:prSet presAssocID="{A651630E-4D80-4AFE-A383-3874BAE1AB82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428FF301-F5AB-4466-B4B8-7A8CA9EC8B1E}" type="presOf" srcId="{4081934A-9F7A-42F1-92FA-C8412A2AE9A6}" destId="{D2915AAD-37C7-4A24-8AF0-452C7B64F33E}" srcOrd="0" destOrd="0" presId="urn:microsoft.com/office/officeart/2005/8/layout/hProcess9"/>
    <dgm:cxn modelId="{3DA22003-9150-4C7E-A72D-705501F27818}" srcId="{614BB736-ECBF-46F1-8D5E-38A497C74E96}" destId="{5A8FC033-F639-4033-9DFB-94959DD217A1}" srcOrd="3" destOrd="0" parTransId="{EA8E16A1-B4F4-4165-A9B2-2DD0D27B77F2}" sibTransId="{6C478945-7FAF-4294-B46D-2F73AC464609}"/>
    <dgm:cxn modelId="{CC85113B-4F15-4374-8F56-5FF25B25FF47}" type="presOf" srcId="{A651630E-4D80-4AFE-A383-3874BAE1AB82}" destId="{9F1395F7-5369-4825-9CE6-F8EF802B01AF}" srcOrd="0" destOrd="0" presId="urn:microsoft.com/office/officeart/2005/8/layout/hProcess9"/>
    <dgm:cxn modelId="{C641FF65-2BD3-4E97-9419-EC46A9F8A610}" srcId="{614BB736-ECBF-46F1-8D5E-38A497C74E96}" destId="{CAF3CCD3-BB54-4233-ADA2-19759EA494D7}" srcOrd="1" destOrd="0" parTransId="{5FC5B4F4-BCA4-4430-9D9B-335C3A3038BD}" sibTransId="{AD617EE5-3E61-4945-9BEA-44FCD93909FB}"/>
    <dgm:cxn modelId="{88BCF66D-4723-465C-8A96-065FFC49BC65}" type="presOf" srcId="{CAF3CCD3-BB54-4233-ADA2-19759EA494D7}" destId="{CC615A6C-4D8B-4849-BA6A-9254914327AB}" srcOrd="0" destOrd="0" presId="urn:microsoft.com/office/officeart/2005/8/layout/hProcess9"/>
    <dgm:cxn modelId="{97C59AB8-8BF0-4734-988E-9799EEB28EBD}" type="presOf" srcId="{3DFC995D-B272-425E-A530-7EC6FD7B0A01}" destId="{18FF4C0E-02CB-4C7D-A669-D17351FD3818}" srcOrd="0" destOrd="0" presId="urn:microsoft.com/office/officeart/2005/8/layout/hProcess9"/>
    <dgm:cxn modelId="{07FBDCBE-A0EA-444E-AD0C-9AE254040BEA}" type="presOf" srcId="{5A8FC033-F639-4033-9DFB-94959DD217A1}" destId="{5D3AD8F2-7DA2-49E7-868B-3D51542191B6}" srcOrd="0" destOrd="0" presId="urn:microsoft.com/office/officeart/2005/8/layout/hProcess9"/>
    <dgm:cxn modelId="{A91909CC-0FDB-4D5C-BC17-4626F1DD0198}" srcId="{614BB736-ECBF-46F1-8D5E-38A497C74E96}" destId="{4081934A-9F7A-42F1-92FA-C8412A2AE9A6}" srcOrd="2" destOrd="0" parTransId="{B6CDC418-C624-4169-838D-58912B294832}" sibTransId="{AD982D95-F541-4640-BC75-A8BA44983CF2}"/>
    <dgm:cxn modelId="{45C514D5-E5D1-4D9A-AED9-97A5FD9CBD66}" type="presOf" srcId="{A6467902-11E0-4036-B405-F74FF01A999F}" destId="{FB818DFC-29EA-4066-AFE9-12B2D046A349}" srcOrd="0" destOrd="0" presId="urn:microsoft.com/office/officeart/2005/8/layout/hProcess9"/>
    <dgm:cxn modelId="{130DC1DC-D42E-4020-B1C1-E4A3E90E60DE}" srcId="{614BB736-ECBF-46F1-8D5E-38A497C74E96}" destId="{3DFC995D-B272-425E-A530-7EC6FD7B0A01}" srcOrd="4" destOrd="0" parTransId="{2C26DF90-7B49-4C29-BC06-7C628CA78E04}" sibTransId="{2413EC85-975E-473B-8096-75A035374F03}"/>
    <dgm:cxn modelId="{8876F7E2-C03E-4FAA-BCA9-9E913115B65C}" srcId="{614BB736-ECBF-46F1-8D5E-38A497C74E96}" destId="{A6467902-11E0-4036-B405-F74FF01A999F}" srcOrd="0" destOrd="0" parTransId="{E63B900E-606D-49F2-B2D1-6B04363C027D}" sibTransId="{42316A3D-6048-4EDE-8260-A157D5531A47}"/>
    <dgm:cxn modelId="{81284BE5-4F80-461C-AB82-6114AFBD8844}" srcId="{614BB736-ECBF-46F1-8D5E-38A497C74E96}" destId="{A651630E-4D80-4AFE-A383-3874BAE1AB82}" srcOrd="5" destOrd="0" parTransId="{43B91009-6D86-471C-9A00-B8E8CAB26503}" sibTransId="{FC542397-CA8C-4E2A-A903-EB4ABE1F68E7}"/>
    <dgm:cxn modelId="{4610BEEE-29E8-473E-A872-338AC74E7FAE}" type="presOf" srcId="{614BB736-ECBF-46F1-8D5E-38A497C74E96}" destId="{E3A54D6A-8441-4830-89B4-831E8B2DB4E4}" srcOrd="0" destOrd="0" presId="urn:microsoft.com/office/officeart/2005/8/layout/hProcess9"/>
    <dgm:cxn modelId="{A0918E6E-03D6-42B4-BA47-26EF5BCB5002}" type="presParOf" srcId="{E3A54D6A-8441-4830-89B4-831E8B2DB4E4}" destId="{73A6E69A-DC31-470F-9C88-2EA2B209D05E}" srcOrd="0" destOrd="0" presId="urn:microsoft.com/office/officeart/2005/8/layout/hProcess9"/>
    <dgm:cxn modelId="{D3184414-9971-46FD-847A-68FE4450FF41}" type="presParOf" srcId="{E3A54D6A-8441-4830-89B4-831E8B2DB4E4}" destId="{732B0F86-D9E0-47AE-B86D-DC821E800295}" srcOrd="1" destOrd="0" presId="urn:microsoft.com/office/officeart/2005/8/layout/hProcess9"/>
    <dgm:cxn modelId="{58EE3725-B873-446B-9ABB-AAFC107AC936}" type="presParOf" srcId="{732B0F86-D9E0-47AE-B86D-DC821E800295}" destId="{FB818DFC-29EA-4066-AFE9-12B2D046A349}" srcOrd="0" destOrd="0" presId="urn:microsoft.com/office/officeart/2005/8/layout/hProcess9"/>
    <dgm:cxn modelId="{B74485B3-AFFD-4D0B-A9A2-3DAC744231FD}" type="presParOf" srcId="{732B0F86-D9E0-47AE-B86D-DC821E800295}" destId="{2A10C058-BBAC-4CA6-9A93-402CDB2AEABE}" srcOrd="1" destOrd="0" presId="urn:microsoft.com/office/officeart/2005/8/layout/hProcess9"/>
    <dgm:cxn modelId="{3593019C-5C5A-4C93-8C91-76FAE3451375}" type="presParOf" srcId="{732B0F86-D9E0-47AE-B86D-DC821E800295}" destId="{CC615A6C-4D8B-4849-BA6A-9254914327AB}" srcOrd="2" destOrd="0" presId="urn:microsoft.com/office/officeart/2005/8/layout/hProcess9"/>
    <dgm:cxn modelId="{D6D81D63-1F06-4ED1-9785-075F61F5FEDE}" type="presParOf" srcId="{732B0F86-D9E0-47AE-B86D-DC821E800295}" destId="{37131FAB-EF3A-44A4-B5A9-AEBC881D3B55}" srcOrd="3" destOrd="0" presId="urn:microsoft.com/office/officeart/2005/8/layout/hProcess9"/>
    <dgm:cxn modelId="{47644C1B-9299-4E9E-9389-131473F0E704}" type="presParOf" srcId="{732B0F86-D9E0-47AE-B86D-DC821E800295}" destId="{D2915AAD-37C7-4A24-8AF0-452C7B64F33E}" srcOrd="4" destOrd="0" presId="urn:microsoft.com/office/officeart/2005/8/layout/hProcess9"/>
    <dgm:cxn modelId="{018BD80E-4B8C-4D8C-870A-4910A6F4DB55}" type="presParOf" srcId="{732B0F86-D9E0-47AE-B86D-DC821E800295}" destId="{BCC93281-B489-41ED-9F4B-335BAB72A62B}" srcOrd="5" destOrd="0" presId="urn:microsoft.com/office/officeart/2005/8/layout/hProcess9"/>
    <dgm:cxn modelId="{0B801B83-573C-4D34-8F88-9883281EE4AB}" type="presParOf" srcId="{732B0F86-D9E0-47AE-B86D-DC821E800295}" destId="{5D3AD8F2-7DA2-49E7-868B-3D51542191B6}" srcOrd="6" destOrd="0" presId="urn:microsoft.com/office/officeart/2005/8/layout/hProcess9"/>
    <dgm:cxn modelId="{ECB769BC-E4FB-4B77-BB9D-90253628939F}" type="presParOf" srcId="{732B0F86-D9E0-47AE-B86D-DC821E800295}" destId="{9D371D65-77CE-4818-B816-0A3211C34DBB}" srcOrd="7" destOrd="0" presId="urn:microsoft.com/office/officeart/2005/8/layout/hProcess9"/>
    <dgm:cxn modelId="{C9C0C574-688C-4F26-81E6-B9FC8F9B0267}" type="presParOf" srcId="{732B0F86-D9E0-47AE-B86D-DC821E800295}" destId="{18FF4C0E-02CB-4C7D-A669-D17351FD3818}" srcOrd="8" destOrd="0" presId="urn:microsoft.com/office/officeart/2005/8/layout/hProcess9"/>
    <dgm:cxn modelId="{534C092E-7EED-42AC-A56B-2872A63488A8}" type="presParOf" srcId="{732B0F86-D9E0-47AE-B86D-DC821E800295}" destId="{00FBCFB3-3CA5-49B1-A06A-78552862C8A0}" srcOrd="9" destOrd="0" presId="urn:microsoft.com/office/officeart/2005/8/layout/hProcess9"/>
    <dgm:cxn modelId="{0587654A-0A1B-4924-8EFB-EB98062DD361}" type="presParOf" srcId="{732B0F86-D9E0-47AE-B86D-DC821E800295}" destId="{9F1395F7-5369-4825-9CE6-F8EF802B01AF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EF25B-4B6C-47EE-B705-91F07991B59A}">
      <dsp:nvSpPr>
        <dsp:cNvPr id="0" name=""/>
        <dsp:cNvSpPr/>
      </dsp:nvSpPr>
      <dsp:spPr>
        <a:xfrm>
          <a:off x="489253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977DF-22E7-4455-BA98-D5C4EC426394}">
      <dsp:nvSpPr>
        <dsp:cNvPr id="0" name=""/>
        <dsp:cNvSpPr/>
      </dsp:nvSpPr>
      <dsp:spPr>
        <a:xfrm>
          <a:off x="4405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Introduction</a:t>
          </a:r>
          <a:endParaRPr lang="en-US" sz="1500" kern="1200"/>
        </a:p>
      </dsp:txBody>
      <dsp:txXfrm>
        <a:off x="4405" y="2069445"/>
        <a:ext cx="1763085" cy="705234"/>
      </dsp:txXfrm>
    </dsp:sp>
    <dsp:sp modelId="{33C9EF94-D66F-4758-B2E2-69A4C40A66CA}">
      <dsp:nvSpPr>
        <dsp:cNvPr id="0" name=""/>
        <dsp:cNvSpPr/>
      </dsp:nvSpPr>
      <dsp:spPr>
        <a:xfrm>
          <a:off x="2560879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855E5-1F51-4976-9488-EC5223FFD723}">
      <dsp:nvSpPr>
        <dsp:cNvPr id="0" name=""/>
        <dsp:cNvSpPr/>
      </dsp:nvSpPr>
      <dsp:spPr>
        <a:xfrm>
          <a:off x="2076031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Spark </a:t>
          </a:r>
          <a:br>
            <a:rPr lang="fr-FR" sz="1500" kern="1200" dirty="0"/>
          </a:br>
          <a:r>
            <a:rPr lang="fr-FR" sz="1500" kern="1200" dirty="0"/>
            <a:t>Principe de fonctionnement </a:t>
          </a:r>
          <a:endParaRPr lang="en-US" sz="1500" kern="1200" dirty="0"/>
        </a:p>
      </dsp:txBody>
      <dsp:txXfrm>
        <a:off x="2076031" y="2069445"/>
        <a:ext cx="1763085" cy="705234"/>
      </dsp:txXfrm>
    </dsp:sp>
    <dsp:sp modelId="{F50A12F6-4856-4CF7-9A27-1938CCB9BFE1}">
      <dsp:nvSpPr>
        <dsp:cNvPr id="0" name=""/>
        <dsp:cNvSpPr/>
      </dsp:nvSpPr>
      <dsp:spPr>
        <a:xfrm>
          <a:off x="4632505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9E6979-BE82-4AB5-8448-5715842584D7}">
      <dsp:nvSpPr>
        <dsp:cNvPr id="0" name=""/>
        <dsp:cNvSpPr/>
      </dsp:nvSpPr>
      <dsp:spPr>
        <a:xfrm>
          <a:off x="4147657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Solutions Techniques utilisées</a:t>
          </a:r>
          <a:endParaRPr lang="en-US" sz="1500" kern="1200"/>
        </a:p>
      </dsp:txBody>
      <dsp:txXfrm>
        <a:off x="4147657" y="2069445"/>
        <a:ext cx="1763085" cy="705234"/>
      </dsp:txXfrm>
    </dsp:sp>
    <dsp:sp modelId="{0E180C27-A9FA-4D2F-BB9A-E4A56DCB25EB}">
      <dsp:nvSpPr>
        <dsp:cNvPr id="0" name=""/>
        <dsp:cNvSpPr/>
      </dsp:nvSpPr>
      <dsp:spPr>
        <a:xfrm>
          <a:off x="6704131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9E0094-AF63-461A-B5BA-D82B89AA0650}">
      <dsp:nvSpPr>
        <dsp:cNvPr id="0" name=""/>
        <dsp:cNvSpPr/>
      </dsp:nvSpPr>
      <dsp:spPr>
        <a:xfrm>
          <a:off x="6219283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Infrastructure </a:t>
          </a:r>
          <a:br>
            <a:rPr lang="fr-FR" sz="1500" kern="1200" dirty="0"/>
          </a:br>
          <a:r>
            <a:rPr lang="fr-FR" sz="1500" kern="1200" dirty="0"/>
            <a:t>Big Data</a:t>
          </a:r>
          <a:endParaRPr lang="en-US" sz="1500" kern="1200" dirty="0"/>
        </a:p>
      </dsp:txBody>
      <dsp:txXfrm>
        <a:off x="6219283" y="2069445"/>
        <a:ext cx="1763085" cy="705234"/>
      </dsp:txXfrm>
    </dsp:sp>
    <dsp:sp modelId="{A78AD979-FD42-4EBC-BD75-A54B4E411EB9}">
      <dsp:nvSpPr>
        <dsp:cNvPr id="0" name=""/>
        <dsp:cNvSpPr/>
      </dsp:nvSpPr>
      <dsp:spPr>
        <a:xfrm>
          <a:off x="8775757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586D6-4D56-484C-AAF6-97BC19860822}">
      <dsp:nvSpPr>
        <dsp:cNvPr id="0" name=""/>
        <dsp:cNvSpPr/>
      </dsp:nvSpPr>
      <dsp:spPr>
        <a:xfrm>
          <a:off x="8290908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Application de la solution sur le Cloud</a:t>
          </a:r>
          <a:endParaRPr lang="en-US" sz="1500" kern="1200"/>
        </a:p>
      </dsp:txBody>
      <dsp:txXfrm>
        <a:off x="8290908" y="2069445"/>
        <a:ext cx="1763085" cy="70523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3B6C4-04E8-41F0-BBE0-46FF68E080E6}">
      <dsp:nvSpPr>
        <dsp:cNvPr id="0" name=""/>
        <dsp:cNvSpPr/>
      </dsp:nvSpPr>
      <dsp:spPr>
        <a:xfrm>
          <a:off x="1958285" y="1304305"/>
          <a:ext cx="2265180" cy="11325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SparkSession</a:t>
          </a:r>
        </a:p>
      </dsp:txBody>
      <dsp:txXfrm>
        <a:off x="1991457" y="1337477"/>
        <a:ext cx="2198836" cy="1066246"/>
      </dsp:txXfrm>
    </dsp:sp>
    <dsp:sp modelId="{75C2A247-997F-4369-887F-77529F428EC4}">
      <dsp:nvSpPr>
        <dsp:cNvPr id="0" name=""/>
        <dsp:cNvSpPr/>
      </dsp:nvSpPr>
      <dsp:spPr>
        <a:xfrm rot="18289469">
          <a:off x="3883184" y="1192115"/>
          <a:ext cx="158663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586637" y="27246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636837" y="1179695"/>
        <a:ext cx="79331" cy="79331"/>
      </dsp:txXfrm>
    </dsp:sp>
    <dsp:sp modelId="{587D184D-CF2D-4581-A530-F56E664917BA}">
      <dsp:nvSpPr>
        <dsp:cNvPr id="0" name=""/>
        <dsp:cNvSpPr/>
      </dsp:nvSpPr>
      <dsp:spPr>
        <a:xfrm>
          <a:off x="5129539" y="1826"/>
          <a:ext cx="2265180" cy="11325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Processus de pilotage</a:t>
          </a:r>
        </a:p>
      </dsp:txBody>
      <dsp:txXfrm>
        <a:off x="5162711" y="34998"/>
        <a:ext cx="2198836" cy="1066246"/>
      </dsp:txXfrm>
    </dsp:sp>
    <dsp:sp modelId="{5DA97290-1349-45C3-AC4A-5189FFD124E6}">
      <dsp:nvSpPr>
        <dsp:cNvPr id="0" name=""/>
        <dsp:cNvSpPr/>
      </dsp:nvSpPr>
      <dsp:spPr>
        <a:xfrm>
          <a:off x="4223466" y="1843354"/>
          <a:ext cx="90607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906072" y="27246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653851" y="1847949"/>
        <a:ext cx="45303" cy="45303"/>
      </dsp:txXfrm>
    </dsp:sp>
    <dsp:sp modelId="{C50985D4-29E6-4486-BF1B-7B5F973288EF}">
      <dsp:nvSpPr>
        <dsp:cNvPr id="0" name=""/>
        <dsp:cNvSpPr/>
      </dsp:nvSpPr>
      <dsp:spPr>
        <a:xfrm>
          <a:off x="5129539" y="1304305"/>
          <a:ext cx="2265180" cy="11325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Façon dont Spark exécute les fonctions définies par l’utilisateur dans l’ensemble du cluster</a:t>
          </a:r>
        </a:p>
      </dsp:txBody>
      <dsp:txXfrm>
        <a:off x="5162711" y="1337477"/>
        <a:ext cx="2198836" cy="1066246"/>
      </dsp:txXfrm>
    </dsp:sp>
    <dsp:sp modelId="{C7295654-4CFC-4BB0-8BF9-7100266E5385}">
      <dsp:nvSpPr>
        <dsp:cNvPr id="0" name=""/>
        <dsp:cNvSpPr/>
      </dsp:nvSpPr>
      <dsp:spPr>
        <a:xfrm rot="3310531">
          <a:off x="3883184" y="2494594"/>
          <a:ext cx="158663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586637" y="27246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636837" y="2482174"/>
        <a:ext cx="79331" cy="79331"/>
      </dsp:txXfrm>
    </dsp:sp>
    <dsp:sp modelId="{9FC01511-9FC7-4823-87E8-A8EC1DFB6419}">
      <dsp:nvSpPr>
        <dsp:cNvPr id="0" name=""/>
        <dsp:cNvSpPr/>
      </dsp:nvSpPr>
      <dsp:spPr>
        <a:xfrm>
          <a:off x="5129539" y="2606784"/>
          <a:ext cx="2265180" cy="11325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Correspond toujours à une application Spark</a:t>
          </a:r>
        </a:p>
      </dsp:txBody>
      <dsp:txXfrm>
        <a:off x="5162711" y="2639956"/>
        <a:ext cx="2198836" cy="106624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C10F01-A10C-40D6-8114-FD62B081400D}">
      <dsp:nvSpPr>
        <dsp:cNvPr id="0" name=""/>
        <dsp:cNvSpPr/>
      </dsp:nvSpPr>
      <dsp:spPr>
        <a:xfrm>
          <a:off x="3017519" y="0"/>
          <a:ext cx="4023360" cy="402336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327100-EDE1-43D3-AC7B-39FC2D440DCB}">
      <dsp:nvSpPr>
        <dsp:cNvPr id="0" name=""/>
        <dsp:cNvSpPr/>
      </dsp:nvSpPr>
      <dsp:spPr>
        <a:xfrm>
          <a:off x="3399739" y="382219"/>
          <a:ext cx="1569110" cy="15691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Tableau de données avec des lignes et des colonnes</a:t>
          </a:r>
        </a:p>
      </dsp:txBody>
      <dsp:txXfrm>
        <a:off x="3476337" y="458817"/>
        <a:ext cx="1415914" cy="1415914"/>
      </dsp:txXfrm>
    </dsp:sp>
    <dsp:sp modelId="{A45D27E0-9AC9-40D0-BD10-C1B76D2BCEE5}">
      <dsp:nvSpPr>
        <dsp:cNvPr id="0" name=""/>
        <dsp:cNvSpPr/>
      </dsp:nvSpPr>
      <dsp:spPr>
        <a:xfrm>
          <a:off x="5089550" y="382219"/>
          <a:ext cx="1569110" cy="15691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Semblable à une feuille de calcul avec des colonnes nommées</a:t>
          </a:r>
        </a:p>
      </dsp:txBody>
      <dsp:txXfrm>
        <a:off x="5166148" y="458817"/>
        <a:ext cx="1415914" cy="1415914"/>
      </dsp:txXfrm>
    </dsp:sp>
    <dsp:sp modelId="{9E209CB1-749A-4EC9-AC10-63952D5D015B}">
      <dsp:nvSpPr>
        <dsp:cNvPr id="0" name=""/>
        <dsp:cNvSpPr/>
      </dsp:nvSpPr>
      <dsp:spPr>
        <a:xfrm>
          <a:off x="3399739" y="2072030"/>
          <a:ext cx="1569110" cy="15691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Peut s’étaler sur des milliers d’ordinateurs</a:t>
          </a:r>
        </a:p>
      </dsp:txBody>
      <dsp:txXfrm>
        <a:off x="3476337" y="2148628"/>
        <a:ext cx="1415914" cy="1415914"/>
      </dsp:txXfrm>
    </dsp:sp>
    <dsp:sp modelId="{7D492D28-7CD2-4BFB-BBF7-AD49C43BB4F1}">
      <dsp:nvSpPr>
        <dsp:cNvPr id="0" name=""/>
        <dsp:cNvSpPr/>
      </dsp:nvSpPr>
      <dsp:spPr>
        <a:xfrm>
          <a:off x="5089550" y="2072030"/>
          <a:ext cx="1569110" cy="15691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A ne pas confondre avec les Dataframes Pandas</a:t>
          </a:r>
        </a:p>
      </dsp:txBody>
      <dsp:txXfrm>
        <a:off x="5166148" y="2148628"/>
        <a:ext cx="1415914" cy="141591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73EA11-4E07-45E3-97DB-90572DD7A1C9}">
      <dsp:nvSpPr>
        <dsp:cNvPr id="0" name=""/>
        <dsp:cNvSpPr/>
      </dsp:nvSpPr>
      <dsp:spPr>
        <a:xfrm>
          <a:off x="1736737" y="0"/>
          <a:ext cx="1541450" cy="53126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EF71F0-1F68-4857-A9DA-51B8DEF3AD09}">
      <dsp:nvSpPr>
        <dsp:cNvPr id="0" name=""/>
        <dsp:cNvSpPr/>
      </dsp:nvSpPr>
      <dsp:spPr>
        <a:xfrm>
          <a:off x="2039" y="0"/>
          <a:ext cx="1734697" cy="531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DataFrames</a:t>
          </a:r>
          <a:r>
            <a:rPr lang="fr-FR" sz="1600" kern="1200" dirty="0"/>
            <a:t> Spark</a:t>
          </a:r>
        </a:p>
      </dsp:txBody>
      <dsp:txXfrm>
        <a:off x="27973" y="25934"/>
        <a:ext cx="1682829" cy="47939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39186-26D7-4793-8D45-18C429832745}">
      <dsp:nvSpPr>
        <dsp:cNvPr id="0" name=""/>
        <dsp:cNvSpPr/>
      </dsp:nvSpPr>
      <dsp:spPr>
        <a:xfrm>
          <a:off x="151378" y="762000"/>
          <a:ext cx="9052560" cy="82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b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Pandas UDF (User Defined Function)</a:t>
          </a:r>
        </a:p>
      </dsp:txBody>
      <dsp:txXfrm>
        <a:off x="151378" y="762000"/>
        <a:ext cx="9052560" cy="822960"/>
      </dsp:txXfrm>
    </dsp:sp>
    <dsp:sp modelId="{1E5ACC34-D2B2-48DB-A4DB-5CF13F5DD3BE}">
      <dsp:nvSpPr>
        <dsp:cNvPr id="0" name=""/>
        <dsp:cNvSpPr/>
      </dsp:nvSpPr>
      <dsp:spPr>
        <a:xfrm>
          <a:off x="151378" y="1584960"/>
          <a:ext cx="2118299" cy="1676399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B5915-4DCF-4F02-8450-E2FA0642FFFD}">
      <dsp:nvSpPr>
        <dsp:cNvPr id="0" name=""/>
        <dsp:cNvSpPr/>
      </dsp:nvSpPr>
      <dsp:spPr>
        <a:xfrm>
          <a:off x="1423766" y="1584960"/>
          <a:ext cx="2118299" cy="1676399"/>
        </a:xfrm>
        <a:prstGeom prst="chevron">
          <a:avLst>
            <a:gd name="adj" fmla="val 706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9E4238-2E57-4A5C-91AA-F90DCAB6BED9}">
      <dsp:nvSpPr>
        <dsp:cNvPr id="0" name=""/>
        <dsp:cNvSpPr/>
      </dsp:nvSpPr>
      <dsp:spPr>
        <a:xfrm>
          <a:off x="2697159" y="1584960"/>
          <a:ext cx="2118299" cy="1676399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35DDFE-5134-48CC-B762-44EE30F3B168}">
      <dsp:nvSpPr>
        <dsp:cNvPr id="0" name=""/>
        <dsp:cNvSpPr/>
      </dsp:nvSpPr>
      <dsp:spPr>
        <a:xfrm>
          <a:off x="3969547" y="1584960"/>
          <a:ext cx="2118299" cy="1676399"/>
        </a:xfrm>
        <a:prstGeom prst="chevron">
          <a:avLst>
            <a:gd name="adj" fmla="val 706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0A153-6393-4660-9E8D-C763402284B9}">
      <dsp:nvSpPr>
        <dsp:cNvPr id="0" name=""/>
        <dsp:cNvSpPr/>
      </dsp:nvSpPr>
      <dsp:spPr>
        <a:xfrm>
          <a:off x="5242941" y="1584960"/>
          <a:ext cx="2118299" cy="1676399"/>
        </a:xfrm>
        <a:prstGeom prst="chevron">
          <a:avLst>
            <a:gd name="adj" fmla="val 706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C9E46-7F88-4AF2-8462-28B03C1EBDC8}">
      <dsp:nvSpPr>
        <dsp:cNvPr id="0" name=""/>
        <dsp:cNvSpPr/>
      </dsp:nvSpPr>
      <dsp:spPr>
        <a:xfrm>
          <a:off x="6515328" y="1584960"/>
          <a:ext cx="2118299" cy="1676399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0046B-B4BE-4841-B8C2-9F9895E23437}">
      <dsp:nvSpPr>
        <dsp:cNvPr id="0" name=""/>
        <dsp:cNvSpPr/>
      </dsp:nvSpPr>
      <dsp:spPr>
        <a:xfrm>
          <a:off x="7788722" y="1584960"/>
          <a:ext cx="2118299" cy="1676399"/>
        </a:xfrm>
        <a:prstGeom prst="chevron">
          <a:avLst>
            <a:gd name="adj" fmla="val 706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2C7B1-91F1-405B-94A1-4B75F3806790}">
      <dsp:nvSpPr>
        <dsp:cNvPr id="0" name=""/>
        <dsp:cNvSpPr/>
      </dsp:nvSpPr>
      <dsp:spPr>
        <a:xfrm>
          <a:off x="151378" y="1752600"/>
          <a:ext cx="9170243" cy="13411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Fonction définie par l'utilisateur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200" kern="1200" dirty="0"/>
            <a:t>Apache Arrow pour transférer des données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200" kern="1200" dirty="0"/>
            <a:t>Pandas pour travailler avec les données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Permet des opérations vectorisées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200" kern="1200" dirty="0"/>
            <a:t>Performances jusqu'à 100 fois supérieures aux UDF Python</a:t>
          </a:r>
        </a:p>
      </dsp:txBody>
      <dsp:txXfrm>
        <a:off x="151378" y="1752600"/>
        <a:ext cx="9170243" cy="134111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61DDD-D565-4D75-BBD2-085D33AE3368}">
      <dsp:nvSpPr>
        <dsp:cNvPr id="0" name=""/>
        <dsp:cNvSpPr/>
      </dsp:nvSpPr>
      <dsp:spPr>
        <a:xfrm>
          <a:off x="6463215" y="2535043"/>
          <a:ext cx="314018" cy="962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2988"/>
              </a:lnTo>
              <a:lnTo>
                <a:pt x="314018" y="96298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788F84-85C2-4521-90B5-AD45D41259AF}">
      <dsp:nvSpPr>
        <dsp:cNvPr id="0" name=""/>
        <dsp:cNvSpPr/>
      </dsp:nvSpPr>
      <dsp:spPr>
        <a:xfrm>
          <a:off x="4767518" y="1048691"/>
          <a:ext cx="2533078" cy="439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812"/>
              </a:lnTo>
              <a:lnTo>
                <a:pt x="2533078" y="219812"/>
              </a:lnTo>
              <a:lnTo>
                <a:pt x="2533078" y="439625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515E8-6C8C-4830-AE84-9CD5FE167EC7}">
      <dsp:nvSpPr>
        <dsp:cNvPr id="0" name=""/>
        <dsp:cNvSpPr/>
      </dsp:nvSpPr>
      <dsp:spPr>
        <a:xfrm>
          <a:off x="4721798" y="1048691"/>
          <a:ext cx="91440" cy="4396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9625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F8420C-1907-478E-AA06-4D9CB236B24A}">
      <dsp:nvSpPr>
        <dsp:cNvPr id="0" name=""/>
        <dsp:cNvSpPr/>
      </dsp:nvSpPr>
      <dsp:spPr>
        <a:xfrm>
          <a:off x="1397057" y="2535043"/>
          <a:ext cx="314018" cy="962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2988"/>
              </a:lnTo>
              <a:lnTo>
                <a:pt x="314018" y="96298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5CC8C-3C28-4A40-8453-CB07AA71573F}">
      <dsp:nvSpPr>
        <dsp:cNvPr id="0" name=""/>
        <dsp:cNvSpPr/>
      </dsp:nvSpPr>
      <dsp:spPr>
        <a:xfrm>
          <a:off x="2234439" y="1048691"/>
          <a:ext cx="2533078" cy="439625"/>
        </a:xfrm>
        <a:custGeom>
          <a:avLst/>
          <a:gdLst/>
          <a:ahLst/>
          <a:cxnLst/>
          <a:rect l="0" t="0" r="0" b="0"/>
          <a:pathLst>
            <a:path>
              <a:moveTo>
                <a:pt x="2533078" y="0"/>
              </a:moveTo>
              <a:lnTo>
                <a:pt x="2533078" y="219812"/>
              </a:lnTo>
              <a:lnTo>
                <a:pt x="0" y="219812"/>
              </a:lnTo>
              <a:lnTo>
                <a:pt x="0" y="439625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BE43AC-7A4F-4A8C-A6F8-4023ACC31294}">
      <dsp:nvSpPr>
        <dsp:cNvPr id="0" name=""/>
        <dsp:cNvSpPr/>
      </dsp:nvSpPr>
      <dsp:spPr>
        <a:xfrm>
          <a:off x="3720791" y="1964"/>
          <a:ext cx="2093453" cy="1046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Partitions</a:t>
          </a:r>
          <a:endParaRPr lang="fr-FR" sz="1400" kern="1200" dirty="0"/>
        </a:p>
      </dsp:txBody>
      <dsp:txXfrm>
        <a:off x="3720791" y="1964"/>
        <a:ext cx="2093453" cy="1046726"/>
      </dsp:txXfrm>
    </dsp:sp>
    <dsp:sp modelId="{C0E80F54-AB87-46F1-B3CE-9E31A98EE1D2}">
      <dsp:nvSpPr>
        <dsp:cNvPr id="0" name=""/>
        <dsp:cNvSpPr/>
      </dsp:nvSpPr>
      <dsp:spPr>
        <a:xfrm>
          <a:off x="1187712" y="1488316"/>
          <a:ext cx="2093453" cy="10467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Spark décompose les données en morceaux appelés des partitions</a:t>
          </a:r>
        </a:p>
      </dsp:txBody>
      <dsp:txXfrm>
        <a:off x="1187712" y="1488316"/>
        <a:ext cx="2093453" cy="1046726"/>
      </dsp:txXfrm>
    </dsp:sp>
    <dsp:sp modelId="{1EE9B30D-5C42-44AD-AD65-B2E1EDCD6836}">
      <dsp:nvSpPr>
        <dsp:cNvPr id="0" name=""/>
        <dsp:cNvSpPr/>
      </dsp:nvSpPr>
      <dsp:spPr>
        <a:xfrm>
          <a:off x="1711076" y="2974668"/>
          <a:ext cx="2093453" cy="104672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Permet à chaque exécuteur de travailler en parallèle</a:t>
          </a:r>
        </a:p>
      </dsp:txBody>
      <dsp:txXfrm>
        <a:off x="1711076" y="2974668"/>
        <a:ext cx="2093453" cy="1046726"/>
      </dsp:txXfrm>
    </dsp:sp>
    <dsp:sp modelId="{4FB7104A-2B85-427F-86F1-72EF70DE1EEE}">
      <dsp:nvSpPr>
        <dsp:cNvPr id="0" name=""/>
        <dsp:cNvSpPr/>
      </dsp:nvSpPr>
      <dsp:spPr>
        <a:xfrm>
          <a:off x="3720791" y="1488316"/>
          <a:ext cx="2093453" cy="10467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Ensemble de rangées qui se trouvent sur une machine physique du cluster</a:t>
          </a:r>
        </a:p>
      </dsp:txBody>
      <dsp:txXfrm>
        <a:off x="3720791" y="1488316"/>
        <a:ext cx="2093453" cy="1046726"/>
      </dsp:txXfrm>
    </dsp:sp>
    <dsp:sp modelId="{C86FF9DD-D9E8-4F66-8DF5-93B95771A37D}">
      <dsp:nvSpPr>
        <dsp:cNvPr id="0" name=""/>
        <dsp:cNvSpPr/>
      </dsp:nvSpPr>
      <dsp:spPr>
        <a:xfrm>
          <a:off x="6253870" y="1488316"/>
          <a:ext cx="2093453" cy="10467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Partitions de Dataframes</a:t>
          </a:r>
        </a:p>
      </dsp:txBody>
      <dsp:txXfrm>
        <a:off x="6253870" y="1488316"/>
        <a:ext cx="2093453" cy="1046726"/>
      </dsp:txXfrm>
    </dsp:sp>
    <dsp:sp modelId="{7F84C748-2FB5-4DBB-9B57-E392A514A36C}">
      <dsp:nvSpPr>
        <dsp:cNvPr id="0" name=""/>
        <dsp:cNvSpPr/>
      </dsp:nvSpPr>
      <dsp:spPr>
        <a:xfrm>
          <a:off x="6777233" y="2974668"/>
          <a:ext cx="2093453" cy="104672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Représentent la manière dont les données sont physiquement réparties dans un cluster de machines</a:t>
          </a:r>
        </a:p>
      </dsp:txBody>
      <dsp:txXfrm>
        <a:off x="6777233" y="2974668"/>
        <a:ext cx="2093453" cy="104672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E1D3D-D8D8-43E3-B308-C6CC9B46B0E2}">
      <dsp:nvSpPr>
        <dsp:cNvPr id="0" name=""/>
        <dsp:cNvSpPr/>
      </dsp:nvSpPr>
      <dsp:spPr>
        <a:xfrm>
          <a:off x="449917" y="1414"/>
          <a:ext cx="8502519" cy="850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/>
            <a:t>Transformations</a:t>
          </a:r>
        </a:p>
      </dsp:txBody>
      <dsp:txXfrm>
        <a:off x="474820" y="26317"/>
        <a:ext cx="8452713" cy="800446"/>
      </dsp:txXfrm>
    </dsp:sp>
    <dsp:sp modelId="{35088C88-D85D-44E4-BF95-16A264C7FC84}">
      <dsp:nvSpPr>
        <dsp:cNvPr id="0" name=""/>
        <dsp:cNvSpPr/>
      </dsp:nvSpPr>
      <dsp:spPr>
        <a:xfrm>
          <a:off x="449917" y="1004711"/>
          <a:ext cx="850252" cy="850252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7AB6BF-FDCD-4284-9ADA-E27B191B62F6}">
      <dsp:nvSpPr>
        <dsp:cNvPr id="0" name=""/>
        <dsp:cNvSpPr/>
      </dsp:nvSpPr>
      <dsp:spPr>
        <a:xfrm>
          <a:off x="1351184" y="1004711"/>
          <a:ext cx="7601252" cy="850252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/>
            <a:t>RDD</a:t>
          </a:r>
          <a:r>
            <a:rPr lang="fr-FR" sz="1300" kern="1200" dirty="0"/>
            <a:t>: </a:t>
          </a:r>
          <a:r>
            <a:rPr lang="fr-FR" sz="1300" kern="1200" dirty="0" err="1"/>
            <a:t>Resilient</a:t>
          </a:r>
          <a:r>
            <a:rPr lang="fr-FR" sz="1300" kern="1200" dirty="0"/>
            <a:t> Distributed </a:t>
          </a:r>
          <a:r>
            <a:rPr lang="fr-FR" sz="1300" kern="1200" dirty="0" err="1"/>
            <a:t>Dataset</a:t>
          </a:r>
          <a:br>
            <a:rPr lang="fr-FR" sz="1300" kern="1200" dirty="0"/>
          </a:br>
          <a:r>
            <a:rPr lang="fr-FR" sz="1300" kern="1200" dirty="0"/>
            <a:t>Structures fondamentales de Spark</a:t>
          </a:r>
          <a:br>
            <a:rPr lang="fr-FR" sz="1300" kern="1200" dirty="0"/>
          </a:br>
          <a:r>
            <a:rPr lang="fr-FR" sz="1300" kern="1200" dirty="0"/>
            <a:t>Objets Immuables</a:t>
          </a:r>
        </a:p>
      </dsp:txBody>
      <dsp:txXfrm>
        <a:off x="1392697" y="1046224"/>
        <a:ext cx="7518226" cy="767226"/>
      </dsp:txXfrm>
    </dsp:sp>
    <dsp:sp modelId="{E7F73A1A-73BF-42E8-B220-055E61D6BA56}">
      <dsp:nvSpPr>
        <dsp:cNvPr id="0" name=""/>
        <dsp:cNvSpPr/>
      </dsp:nvSpPr>
      <dsp:spPr>
        <a:xfrm>
          <a:off x="449917" y="1956993"/>
          <a:ext cx="850252" cy="850252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6BACE-4F07-4C75-AE62-2C920F01DB06}">
      <dsp:nvSpPr>
        <dsp:cNvPr id="0" name=""/>
        <dsp:cNvSpPr/>
      </dsp:nvSpPr>
      <dsp:spPr>
        <a:xfrm>
          <a:off x="1351184" y="1956993"/>
          <a:ext cx="7601252" cy="850252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Passage d’un RDD en un autre RDD = Transformation</a:t>
          </a:r>
        </a:p>
      </dsp:txBody>
      <dsp:txXfrm>
        <a:off x="1392697" y="1998506"/>
        <a:ext cx="7518226" cy="767226"/>
      </dsp:txXfrm>
    </dsp:sp>
    <dsp:sp modelId="{4E131467-2AED-40ED-8837-152336D1379E}">
      <dsp:nvSpPr>
        <dsp:cNvPr id="0" name=""/>
        <dsp:cNvSpPr/>
      </dsp:nvSpPr>
      <dsp:spPr>
        <a:xfrm>
          <a:off x="449917" y="2909275"/>
          <a:ext cx="850252" cy="850252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5ED1A-6D19-4DDE-A70F-ECAA551FDFD0}">
      <dsp:nvSpPr>
        <dsp:cNvPr id="0" name=""/>
        <dsp:cNvSpPr/>
      </dsp:nvSpPr>
      <dsp:spPr>
        <a:xfrm>
          <a:off x="1351184" y="2909275"/>
          <a:ext cx="7601252" cy="850252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Ne renvoient aucun résultat</a:t>
          </a:r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000" kern="1200" dirty="0" err="1"/>
            <a:t>Lazy</a:t>
          </a:r>
          <a:r>
            <a:rPr lang="fr-FR" sz="1000" kern="1200" dirty="0"/>
            <a:t> Evaluation                                                                                                                                .</a:t>
          </a:r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000" kern="1200" dirty="0"/>
            <a:t>Spark n’agira pas sur les transformations tant que nous n’aurons pas appelé une action</a:t>
          </a:r>
        </a:p>
      </dsp:txBody>
      <dsp:txXfrm>
        <a:off x="1392697" y="2950788"/>
        <a:ext cx="7518226" cy="76722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1E3946-FC82-4B14-8112-A8ACC79328EE}">
      <dsp:nvSpPr>
        <dsp:cNvPr id="0" name=""/>
        <dsp:cNvSpPr/>
      </dsp:nvSpPr>
      <dsp:spPr>
        <a:xfrm>
          <a:off x="2695" y="1178718"/>
          <a:ext cx="4164806" cy="166592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 dirty="0"/>
            <a:t>Actions</a:t>
          </a:r>
        </a:p>
      </dsp:txBody>
      <dsp:txXfrm>
        <a:off x="835656" y="1178718"/>
        <a:ext cx="2498884" cy="1665922"/>
      </dsp:txXfrm>
    </dsp:sp>
    <dsp:sp modelId="{B2A7214B-254F-42E4-A6E2-C208B9087C9D}">
      <dsp:nvSpPr>
        <dsp:cNvPr id="0" name=""/>
        <dsp:cNvSpPr/>
      </dsp:nvSpPr>
      <dsp:spPr>
        <a:xfrm>
          <a:off x="3626076" y="1320322"/>
          <a:ext cx="3456789" cy="1382715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Permet de déclencher un calcul</a:t>
          </a:r>
        </a:p>
      </dsp:txBody>
      <dsp:txXfrm>
        <a:off x="4317434" y="1320322"/>
        <a:ext cx="2074074" cy="1382715"/>
      </dsp:txXfrm>
    </dsp:sp>
    <dsp:sp modelId="{A714B0E2-F660-4AF9-BD1B-86AD4DA077FA}">
      <dsp:nvSpPr>
        <dsp:cNvPr id="0" name=""/>
        <dsp:cNvSpPr/>
      </dsp:nvSpPr>
      <dsp:spPr>
        <a:xfrm>
          <a:off x="6598915" y="1320322"/>
          <a:ext cx="3456789" cy="1382715"/>
        </a:xfrm>
        <a:prstGeom prst="chevron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Demande à Spark de calculer un résultat à partir d’une série de transformations</a:t>
          </a:r>
        </a:p>
      </dsp:txBody>
      <dsp:txXfrm>
        <a:off x="7290273" y="1320322"/>
        <a:ext cx="2074074" cy="138271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8BD790-7EF6-4BC6-B28B-E1F1C0ECCB1E}">
      <dsp:nvSpPr>
        <dsp:cNvPr id="0" name=""/>
        <dsp:cNvSpPr/>
      </dsp:nvSpPr>
      <dsp:spPr>
        <a:xfrm>
          <a:off x="2387081" y="1062187"/>
          <a:ext cx="3059217" cy="198849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Calcul distribué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2000" kern="1200" dirty="0"/>
            <a:t>Spark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2000" kern="1200" dirty="0" err="1"/>
            <a:t>PySpark</a:t>
          </a:r>
          <a:endParaRPr lang="fr-FR" sz="2000" kern="1200" dirty="0"/>
        </a:p>
      </dsp:txBody>
      <dsp:txXfrm>
        <a:off x="2484151" y="1159257"/>
        <a:ext cx="2865077" cy="1794351"/>
      </dsp:txXfrm>
    </dsp:sp>
    <dsp:sp modelId="{3EE349D5-F27C-48BC-AB37-B41AEEF9260E}">
      <dsp:nvSpPr>
        <dsp:cNvPr id="0" name=""/>
        <dsp:cNvSpPr/>
      </dsp:nvSpPr>
      <dsp:spPr>
        <a:xfrm>
          <a:off x="3916689" y="369117"/>
          <a:ext cx="3374630" cy="3374630"/>
        </a:xfrm>
        <a:custGeom>
          <a:avLst/>
          <a:gdLst/>
          <a:ahLst/>
          <a:cxnLst/>
          <a:rect l="0" t="0" r="0" b="0"/>
          <a:pathLst>
            <a:path>
              <a:moveTo>
                <a:pt x="710377" y="311587"/>
              </a:moveTo>
              <a:arcTo wR="1687315" hR="1687315" stAng="14077231" swAng="4245537"/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6A2CD4-128D-489D-89A9-83C3E6B4A9F3}">
      <dsp:nvSpPr>
        <dsp:cNvPr id="0" name=""/>
        <dsp:cNvSpPr/>
      </dsp:nvSpPr>
      <dsp:spPr>
        <a:xfrm>
          <a:off x="5761711" y="1062187"/>
          <a:ext cx="3059217" cy="198849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Traitement des images et réduction de dimension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Transfert Learning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200" kern="1200" dirty="0"/>
            <a:t>Utilisation de </a:t>
          </a:r>
          <a:r>
            <a:rPr lang="fr-FR" sz="1200" b="1" kern="1200" dirty="0"/>
            <a:t>MobileNetV2</a:t>
          </a:r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200" kern="1200" dirty="0"/>
            <a:t>Rapide</a:t>
          </a:r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200" kern="1200" dirty="0"/>
            <a:t>Adapté au gros volumes de données</a:t>
          </a:r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200" kern="1200" dirty="0"/>
            <a:t>Faible dimensionnalité du vecteur en sortie: (1,1,1280)</a:t>
          </a:r>
        </a:p>
      </dsp:txBody>
      <dsp:txXfrm>
        <a:off x="5858781" y="1159257"/>
        <a:ext cx="2865077" cy="1794351"/>
      </dsp:txXfrm>
    </dsp:sp>
    <dsp:sp modelId="{8003F723-5B8C-4542-8AEC-7DC95E6B2190}">
      <dsp:nvSpPr>
        <dsp:cNvPr id="0" name=""/>
        <dsp:cNvSpPr/>
      </dsp:nvSpPr>
      <dsp:spPr>
        <a:xfrm>
          <a:off x="3916689" y="369117"/>
          <a:ext cx="3374630" cy="3374630"/>
        </a:xfrm>
        <a:custGeom>
          <a:avLst/>
          <a:gdLst/>
          <a:ahLst/>
          <a:cxnLst/>
          <a:rect l="0" t="0" r="0" b="0"/>
          <a:pathLst>
            <a:path>
              <a:moveTo>
                <a:pt x="2664252" y="3063042"/>
              </a:moveTo>
              <a:arcTo wR="1687315" hR="1687315" stAng="3277231" swAng="4245537"/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C09F9-1269-42D9-895C-CA14EC470240}">
      <dsp:nvSpPr>
        <dsp:cNvPr id="0" name=""/>
        <dsp:cNvSpPr/>
      </dsp:nvSpPr>
      <dsp:spPr>
        <a:xfrm>
          <a:off x="0" y="1964"/>
          <a:ext cx="1103666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4F0B26-8DD3-4853-BA2B-6D0419FCD339}">
      <dsp:nvSpPr>
        <dsp:cNvPr id="0" name=""/>
        <dsp:cNvSpPr/>
      </dsp:nvSpPr>
      <dsp:spPr>
        <a:xfrm>
          <a:off x="0" y="1964"/>
          <a:ext cx="2355025" cy="4019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Environnement Big Data</a:t>
          </a:r>
        </a:p>
      </dsp:txBody>
      <dsp:txXfrm>
        <a:off x="0" y="1964"/>
        <a:ext cx="2355025" cy="4019430"/>
      </dsp:txXfrm>
    </dsp:sp>
    <dsp:sp modelId="{3C991B09-A949-46F1-8700-1D8EC56E9E4E}">
      <dsp:nvSpPr>
        <dsp:cNvPr id="0" name=""/>
        <dsp:cNvSpPr/>
      </dsp:nvSpPr>
      <dsp:spPr>
        <a:xfrm>
          <a:off x="2517665" y="38910"/>
          <a:ext cx="4174424" cy="738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Prestataire de service:</a:t>
          </a:r>
        </a:p>
      </dsp:txBody>
      <dsp:txXfrm>
        <a:off x="2517665" y="38910"/>
        <a:ext cx="4174424" cy="738923"/>
      </dsp:txXfrm>
    </dsp:sp>
    <dsp:sp modelId="{E5EA401D-0680-4C8F-82B7-1BFF6819F2AB}">
      <dsp:nvSpPr>
        <dsp:cNvPr id="0" name=""/>
        <dsp:cNvSpPr/>
      </dsp:nvSpPr>
      <dsp:spPr>
        <a:xfrm>
          <a:off x="6854729" y="38910"/>
          <a:ext cx="4174424" cy="738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fr-FR" sz="1200" kern="1200" dirty="0"/>
          </a:br>
          <a:r>
            <a:rPr lang="fr-FR" sz="1800" b="1" kern="1200" dirty="0"/>
            <a:t>Amazon Web Services</a:t>
          </a:r>
          <a:endParaRPr lang="fr-FR" sz="1200" b="1" kern="1200" dirty="0"/>
        </a:p>
      </dsp:txBody>
      <dsp:txXfrm>
        <a:off x="6854729" y="38910"/>
        <a:ext cx="4174424" cy="738923"/>
      </dsp:txXfrm>
    </dsp:sp>
    <dsp:sp modelId="{C18F5078-FEAF-4B5D-BE66-9B78703525A5}">
      <dsp:nvSpPr>
        <dsp:cNvPr id="0" name=""/>
        <dsp:cNvSpPr/>
      </dsp:nvSpPr>
      <dsp:spPr>
        <a:xfrm>
          <a:off x="2355025" y="777834"/>
          <a:ext cx="86741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7E0CD4-2352-4E54-83F9-19ADA05A5BB8}">
      <dsp:nvSpPr>
        <dsp:cNvPr id="0" name=""/>
        <dsp:cNvSpPr/>
      </dsp:nvSpPr>
      <dsp:spPr>
        <a:xfrm>
          <a:off x="2517665" y="814780"/>
          <a:ext cx="4174424" cy="840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Service EMR </a:t>
          </a:r>
          <a:br>
            <a:rPr lang="fr-FR" sz="2100" kern="1200" dirty="0"/>
          </a:br>
          <a:r>
            <a:rPr lang="fr-FR" sz="1800" kern="1200" dirty="0"/>
            <a:t>(Amazon </a:t>
          </a:r>
          <a:r>
            <a:rPr lang="fr-FR" sz="1800" kern="1200" dirty="0" err="1"/>
            <a:t>Elastic</a:t>
          </a:r>
          <a:r>
            <a:rPr lang="fr-FR" sz="1800" kern="1200" dirty="0"/>
            <a:t> MapReduce)</a:t>
          </a:r>
          <a:endParaRPr lang="fr-FR" sz="2100" kern="1200" dirty="0"/>
        </a:p>
      </dsp:txBody>
      <dsp:txXfrm>
        <a:off x="2517665" y="814780"/>
        <a:ext cx="4174424" cy="840547"/>
      </dsp:txXfrm>
    </dsp:sp>
    <dsp:sp modelId="{71E18869-0638-4ABF-A33E-841D3F47E31A}">
      <dsp:nvSpPr>
        <dsp:cNvPr id="0" name=""/>
        <dsp:cNvSpPr/>
      </dsp:nvSpPr>
      <dsp:spPr>
        <a:xfrm>
          <a:off x="6854729" y="814780"/>
          <a:ext cx="4174424" cy="369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Location de plateforme de clusters gérés par Amazon </a:t>
          </a:r>
        </a:p>
      </dsp:txBody>
      <dsp:txXfrm>
        <a:off x="6854729" y="814780"/>
        <a:ext cx="4174424" cy="369461"/>
      </dsp:txXfrm>
    </dsp:sp>
    <dsp:sp modelId="{56813FF9-3526-4B91-A899-9873942CC561}">
      <dsp:nvSpPr>
        <dsp:cNvPr id="0" name=""/>
        <dsp:cNvSpPr/>
      </dsp:nvSpPr>
      <dsp:spPr>
        <a:xfrm>
          <a:off x="6692089" y="1184242"/>
          <a:ext cx="41744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612F9B-2B28-4ABF-9494-5550400852DD}">
      <dsp:nvSpPr>
        <dsp:cNvPr id="0" name=""/>
        <dsp:cNvSpPr/>
      </dsp:nvSpPr>
      <dsp:spPr>
        <a:xfrm>
          <a:off x="6854729" y="1184242"/>
          <a:ext cx="4174424" cy="369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Simplifie l'exécution des infrastructures </a:t>
          </a:r>
          <a:br>
            <a:rPr lang="fr-FR" sz="1400" kern="1200" dirty="0"/>
          </a:br>
          <a:r>
            <a:rPr lang="fr-FR" sz="1400" kern="1200" dirty="0"/>
            <a:t>de données massives</a:t>
          </a:r>
        </a:p>
      </dsp:txBody>
      <dsp:txXfrm>
        <a:off x="6854729" y="1184242"/>
        <a:ext cx="4174424" cy="369461"/>
      </dsp:txXfrm>
    </dsp:sp>
    <dsp:sp modelId="{A1D20FD7-D256-4596-8D07-0C9B664D8F46}">
      <dsp:nvSpPr>
        <dsp:cNvPr id="0" name=""/>
        <dsp:cNvSpPr/>
      </dsp:nvSpPr>
      <dsp:spPr>
        <a:xfrm>
          <a:off x="2355025" y="1655328"/>
          <a:ext cx="86741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95848-B528-41C7-9A3C-293CFF16BA5C}">
      <dsp:nvSpPr>
        <dsp:cNvPr id="0" name=""/>
        <dsp:cNvSpPr/>
      </dsp:nvSpPr>
      <dsp:spPr>
        <a:xfrm>
          <a:off x="2517665" y="1692274"/>
          <a:ext cx="4174424" cy="738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Amazon EC2 </a:t>
          </a:r>
          <a:br>
            <a:rPr lang="fr-FR" sz="2100" kern="1200" dirty="0"/>
          </a:br>
          <a:r>
            <a:rPr lang="fr-FR" sz="1800" kern="1200" dirty="0"/>
            <a:t>(Amazon </a:t>
          </a:r>
          <a:r>
            <a:rPr lang="fr-FR" sz="1800" kern="1200" dirty="0" err="1"/>
            <a:t>Elastic</a:t>
          </a:r>
          <a:r>
            <a:rPr lang="fr-FR" sz="1800" kern="1200" dirty="0"/>
            <a:t> </a:t>
          </a:r>
          <a:r>
            <a:rPr lang="fr-FR" sz="1800" kern="1200" dirty="0" err="1"/>
            <a:t>Compute</a:t>
          </a:r>
          <a:r>
            <a:rPr lang="fr-FR" sz="1800" kern="1200" dirty="0"/>
            <a:t> Cloud)</a:t>
          </a:r>
          <a:endParaRPr lang="fr-FR" sz="2100" kern="1200" dirty="0"/>
        </a:p>
      </dsp:txBody>
      <dsp:txXfrm>
        <a:off x="2517665" y="1692274"/>
        <a:ext cx="4174424" cy="738923"/>
      </dsp:txXfrm>
    </dsp:sp>
    <dsp:sp modelId="{232450CF-1995-4D05-81D3-CAF91A174A18}">
      <dsp:nvSpPr>
        <dsp:cNvPr id="0" name=""/>
        <dsp:cNvSpPr/>
      </dsp:nvSpPr>
      <dsp:spPr>
        <a:xfrm>
          <a:off x="2355025" y="2431198"/>
          <a:ext cx="86741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3EDDEB-60E7-47F5-A778-4AE6AB77617B}">
      <dsp:nvSpPr>
        <dsp:cNvPr id="0" name=""/>
        <dsp:cNvSpPr/>
      </dsp:nvSpPr>
      <dsp:spPr>
        <a:xfrm>
          <a:off x="2517665" y="2468144"/>
          <a:ext cx="4174424" cy="738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Amazon S3 </a:t>
          </a:r>
          <a:br>
            <a:rPr lang="fr-FR" sz="2100" kern="1200" dirty="0"/>
          </a:br>
          <a:r>
            <a:rPr lang="fr-FR" sz="1800" kern="1200" dirty="0"/>
            <a:t>(Amazon Simple Storage Service)</a:t>
          </a:r>
          <a:endParaRPr lang="fr-FR" sz="2100" kern="1200" dirty="0"/>
        </a:p>
      </dsp:txBody>
      <dsp:txXfrm>
        <a:off x="2517665" y="2468144"/>
        <a:ext cx="4174424" cy="738923"/>
      </dsp:txXfrm>
    </dsp:sp>
    <dsp:sp modelId="{E8237D93-6516-4442-A3CC-E2C903A41F50}">
      <dsp:nvSpPr>
        <dsp:cNvPr id="0" name=""/>
        <dsp:cNvSpPr/>
      </dsp:nvSpPr>
      <dsp:spPr>
        <a:xfrm>
          <a:off x="6854729" y="2468144"/>
          <a:ext cx="4174424" cy="738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fr-FR" sz="1400" kern="1200" dirty="0"/>
          </a:br>
          <a:r>
            <a:rPr lang="fr-FR" sz="1400" kern="1200" dirty="0"/>
            <a:t>Gestion du stockage des données</a:t>
          </a:r>
        </a:p>
      </dsp:txBody>
      <dsp:txXfrm>
        <a:off x="6854729" y="2468144"/>
        <a:ext cx="4174424" cy="738923"/>
      </dsp:txXfrm>
    </dsp:sp>
    <dsp:sp modelId="{4080668B-38F4-4A07-A841-D75DD4852B57}">
      <dsp:nvSpPr>
        <dsp:cNvPr id="0" name=""/>
        <dsp:cNvSpPr/>
      </dsp:nvSpPr>
      <dsp:spPr>
        <a:xfrm>
          <a:off x="2355025" y="3207068"/>
          <a:ext cx="86741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2929D-62BE-4C4F-A18C-51324537A22D}">
      <dsp:nvSpPr>
        <dsp:cNvPr id="0" name=""/>
        <dsp:cNvSpPr/>
      </dsp:nvSpPr>
      <dsp:spPr>
        <a:xfrm>
          <a:off x="2517665" y="3244014"/>
          <a:ext cx="4174424" cy="738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Amazon IAM </a:t>
          </a:r>
          <a:br>
            <a:rPr lang="fr-FR" sz="2100" kern="1200" dirty="0"/>
          </a:br>
          <a:r>
            <a:rPr lang="fr-FR" sz="1800" kern="1200" dirty="0"/>
            <a:t>(Identity and Access Management)</a:t>
          </a:r>
          <a:endParaRPr lang="fr-FR" sz="2100" kern="1200" dirty="0"/>
        </a:p>
      </dsp:txBody>
      <dsp:txXfrm>
        <a:off x="2517665" y="3244014"/>
        <a:ext cx="4174424" cy="738923"/>
      </dsp:txXfrm>
    </dsp:sp>
    <dsp:sp modelId="{95B442A6-E78D-40FB-B373-BC1C4C2FBC72}">
      <dsp:nvSpPr>
        <dsp:cNvPr id="0" name=""/>
        <dsp:cNvSpPr/>
      </dsp:nvSpPr>
      <dsp:spPr>
        <a:xfrm>
          <a:off x="6854729" y="3244014"/>
          <a:ext cx="4174424" cy="738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fr-FR" sz="1400" kern="1200" dirty="0"/>
          </a:br>
          <a:r>
            <a:rPr lang="fr-FR" sz="1400" kern="1200" dirty="0"/>
            <a:t>Gestion des droits utilisateurs </a:t>
          </a:r>
          <a:br>
            <a:rPr lang="fr-FR" sz="1400" kern="1200" dirty="0"/>
          </a:br>
          <a:r>
            <a:rPr lang="fr-FR" sz="1400" kern="1200" dirty="0"/>
            <a:t>aux différents service AWS</a:t>
          </a:r>
        </a:p>
      </dsp:txBody>
      <dsp:txXfrm>
        <a:off x="6854729" y="3244014"/>
        <a:ext cx="4174424" cy="738923"/>
      </dsp:txXfrm>
    </dsp:sp>
    <dsp:sp modelId="{890E3875-1A79-48E0-9BF7-1B642C7F0F33}">
      <dsp:nvSpPr>
        <dsp:cNvPr id="0" name=""/>
        <dsp:cNvSpPr/>
      </dsp:nvSpPr>
      <dsp:spPr>
        <a:xfrm>
          <a:off x="2355025" y="3982938"/>
          <a:ext cx="86741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436C4-C832-4350-9490-16F5BC0C4FE1}">
      <dsp:nvSpPr>
        <dsp:cNvPr id="0" name=""/>
        <dsp:cNvSpPr/>
      </dsp:nvSpPr>
      <dsp:spPr>
        <a:xfrm>
          <a:off x="47" y="869401"/>
          <a:ext cx="1809047" cy="4522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Démarrage de </a:t>
          </a:r>
          <a:br>
            <a:rPr lang="fr-FR" sz="1300" kern="1200" dirty="0"/>
          </a:br>
          <a:r>
            <a:rPr lang="fr-FR" sz="1300" kern="1200" dirty="0"/>
            <a:t>la session Spark</a:t>
          </a:r>
        </a:p>
      </dsp:txBody>
      <dsp:txXfrm>
        <a:off x="13293" y="882647"/>
        <a:ext cx="1782555" cy="425769"/>
      </dsp:txXfrm>
    </dsp:sp>
    <dsp:sp modelId="{F4EFB92F-C4F4-4CB5-B6A0-ED28EFBE0B93}">
      <dsp:nvSpPr>
        <dsp:cNvPr id="0" name=""/>
        <dsp:cNvSpPr/>
      </dsp:nvSpPr>
      <dsp:spPr>
        <a:xfrm rot="5400000">
          <a:off x="864998" y="1361235"/>
          <a:ext cx="79145" cy="79145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E06E8-8C45-4CBE-86CE-9C5459318794}">
      <dsp:nvSpPr>
        <dsp:cNvPr id="0" name=""/>
        <dsp:cNvSpPr/>
      </dsp:nvSpPr>
      <dsp:spPr>
        <a:xfrm>
          <a:off x="47" y="1479954"/>
          <a:ext cx="1809047" cy="45226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Automatique à l’exécution de la première cellule du notebook</a:t>
          </a:r>
        </a:p>
      </dsp:txBody>
      <dsp:txXfrm>
        <a:off x="13293" y="1493200"/>
        <a:ext cx="1782555" cy="425769"/>
      </dsp:txXfrm>
    </dsp:sp>
    <dsp:sp modelId="{A5CE80F2-C5CA-470E-A502-FC427F41174B}">
      <dsp:nvSpPr>
        <dsp:cNvPr id="0" name=""/>
        <dsp:cNvSpPr/>
      </dsp:nvSpPr>
      <dsp:spPr>
        <a:xfrm>
          <a:off x="2062361" y="869401"/>
          <a:ext cx="1809047" cy="4522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Initialisation</a:t>
          </a:r>
        </a:p>
      </dsp:txBody>
      <dsp:txXfrm>
        <a:off x="2075607" y="882647"/>
        <a:ext cx="1782555" cy="425769"/>
      </dsp:txXfrm>
    </dsp:sp>
    <dsp:sp modelId="{1E1B6516-C3D0-4A84-AD11-022EBB2D2148}">
      <dsp:nvSpPr>
        <dsp:cNvPr id="0" name=""/>
        <dsp:cNvSpPr/>
      </dsp:nvSpPr>
      <dsp:spPr>
        <a:xfrm rot="5400000">
          <a:off x="2927312" y="1361235"/>
          <a:ext cx="79145" cy="79145"/>
        </a:xfrm>
        <a:prstGeom prst="rightArrow">
          <a:avLst>
            <a:gd name="adj1" fmla="val 667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42F52-467C-40B7-9BEB-B192ADEABCC8}">
      <dsp:nvSpPr>
        <dsp:cNvPr id="0" name=""/>
        <dsp:cNvSpPr/>
      </dsp:nvSpPr>
      <dsp:spPr>
        <a:xfrm>
          <a:off x="2062361" y="1479954"/>
          <a:ext cx="1809047" cy="452261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strike="sngStrike" kern="1200" dirty="0"/>
            <a:t>Installation des packages</a:t>
          </a:r>
        </a:p>
      </dsp:txBody>
      <dsp:txXfrm>
        <a:off x="2075607" y="1493200"/>
        <a:ext cx="1782555" cy="425769"/>
      </dsp:txXfrm>
    </dsp:sp>
    <dsp:sp modelId="{AF531CE3-EA3B-4659-8777-5D2CA06AC89A}">
      <dsp:nvSpPr>
        <dsp:cNvPr id="0" name=""/>
        <dsp:cNvSpPr/>
      </dsp:nvSpPr>
      <dsp:spPr>
        <a:xfrm rot="5400000">
          <a:off x="2927312" y="1971789"/>
          <a:ext cx="79145" cy="79145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5E7567-0F18-4E35-B927-F2049D04CE18}">
      <dsp:nvSpPr>
        <dsp:cNvPr id="0" name=""/>
        <dsp:cNvSpPr/>
      </dsp:nvSpPr>
      <dsp:spPr>
        <a:xfrm>
          <a:off x="2062361" y="2090508"/>
          <a:ext cx="1809047" cy="45226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Import des librairies</a:t>
          </a:r>
        </a:p>
      </dsp:txBody>
      <dsp:txXfrm>
        <a:off x="2075607" y="2103754"/>
        <a:ext cx="1782555" cy="425769"/>
      </dsp:txXfrm>
    </dsp:sp>
    <dsp:sp modelId="{6E9D005E-57FD-4618-B111-4BE317E2DCED}">
      <dsp:nvSpPr>
        <dsp:cNvPr id="0" name=""/>
        <dsp:cNvSpPr/>
      </dsp:nvSpPr>
      <dsp:spPr>
        <a:xfrm rot="5400000">
          <a:off x="2927312" y="2582343"/>
          <a:ext cx="79145" cy="79145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83863-1A5A-48AD-969B-23782B843074}">
      <dsp:nvSpPr>
        <dsp:cNvPr id="0" name=""/>
        <dsp:cNvSpPr/>
      </dsp:nvSpPr>
      <dsp:spPr>
        <a:xfrm>
          <a:off x="2062361" y="2701061"/>
          <a:ext cx="1809047" cy="45226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Définition des PATH pour charger les datas et enregistrer les résultats</a:t>
          </a:r>
        </a:p>
      </dsp:txBody>
      <dsp:txXfrm>
        <a:off x="2075607" y="2714307"/>
        <a:ext cx="1782555" cy="425769"/>
      </dsp:txXfrm>
    </dsp:sp>
    <dsp:sp modelId="{DC4B7B5C-2F60-47A8-A80F-2421454AFB78}">
      <dsp:nvSpPr>
        <dsp:cNvPr id="0" name=""/>
        <dsp:cNvSpPr/>
      </dsp:nvSpPr>
      <dsp:spPr>
        <a:xfrm>
          <a:off x="4124676" y="869401"/>
          <a:ext cx="1809047" cy="45226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Phase de tranformations (lazy evaluation)</a:t>
          </a:r>
        </a:p>
      </dsp:txBody>
      <dsp:txXfrm>
        <a:off x="4137922" y="882647"/>
        <a:ext cx="1782555" cy="425769"/>
      </dsp:txXfrm>
    </dsp:sp>
    <dsp:sp modelId="{F37AF875-A871-4446-A1C4-7DA18505B99E}">
      <dsp:nvSpPr>
        <dsp:cNvPr id="0" name=""/>
        <dsp:cNvSpPr/>
      </dsp:nvSpPr>
      <dsp:spPr>
        <a:xfrm rot="5400000">
          <a:off x="4989627" y="1361235"/>
          <a:ext cx="79145" cy="79145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2BB96C-5460-4DF6-AB68-CCEE70A3FD69}">
      <dsp:nvSpPr>
        <dsp:cNvPr id="0" name=""/>
        <dsp:cNvSpPr/>
      </dsp:nvSpPr>
      <dsp:spPr>
        <a:xfrm>
          <a:off x="4124676" y="1479954"/>
          <a:ext cx="1809047" cy="452261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Chargement des données</a:t>
          </a:r>
        </a:p>
      </dsp:txBody>
      <dsp:txXfrm>
        <a:off x="4137922" y="1493200"/>
        <a:ext cx="1782555" cy="425769"/>
      </dsp:txXfrm>
    </dsp:sp>
    <dsp:sp modelId="{15DB8EA1-F6A4-4B87-AE9F-0F667C5238F0}">
      <dsp:nvSpPr>
        <dsp:cNvPr id="0" name=""/>
        <dsp:cNvSpPr/>
      </dsp:nvSpPr>
      <dsp:spPr>
        <a:xfrm rot="5400000">
          <a:off x="4989627" y="1971789"/>
          <a:ext cx="79145" cy="79145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3FB4F-F50E-4693-8901-F173D734C47C}">
      <dsp:nvSpPr>
        <dsp:cNvPr id="0" name=""/>
        <dsp:cNvSpPr/>
      </dsp:nvSpPr>
      <dsp:spPr>
        <a:xfrm>
          <a:off x="4124676" y="2090508"/>
          <a:ext cx="1809047" cy="45226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Préparation du modèle</a:t>
          </a:r>
        </a:p>
      </dsp:txBody>
      <dsp:txXfrm>
        <a:off x="4137922" y="2103754"/>
        <a:ext cx="1782555" cy="425769"/>
      </dsp:txXfrm>
    </dsp:sp>
    <dsp:sp modelId="{F421EF7F-7884-44FC-B64B-14E34C972259}">
      <dsp:nvSpPr>
        <dsp:cNvPr id="0" name=""/>
        <dsp:cNvSpPr/>
      </dsp:nvSpPr>
      <dsp:spPr>
        <a:xfrm rot="5400000">
          <a:off x="4989627" y="2582343"/>
          <a:ext cx="79145" cy="79145"/>
        </a:xfrm>
        <a:prstGeom prst="rightArrow">
          <a:avLst>
            <a:gd name="adj1" fmla="val 667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3C802-8795-4D0A-908A-D424903D83EA}">
      <dsp:nvSpPr>
        <dsp:cNvPr id="0" name=""/>
        <dsp:cNvSpPr/>
      </dsp:nvSpPr>
      <dsp:spPr>
        <a:xfrm>
          <a:off x="4124676" y="2701061"/>
          <a:ext cx="1809047" cy="452261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Définition du processus de chargement des images </a:t>
          </a:r>
          <a:br>
            <a:rPr lang="fr-FR" sz="900" kern="1200" dirty="0"/>
          </a:br>
          <a:r>
            <a:rPr lang="fr-FR" sz="900" kern="1200" dirty="0"/>
            <a:t>et application de leur </a:t>
          </a:r>
          <a:r>
            <a:rPr lang="fr-FR" sz="900" kern="1200" dirty="0" err="1"/>
            <a:t>featurisation</a:t>
          </a:r>
          <a:endParaRPr lang="fr-FR" sz="900" kern="1200" dirty="0"/>
        </a:p>
      </dsp:txBody>
      <dsp:txXfrm>
        <a:off x="4137922" y="2714307"/>
        <a:ext cx="1782555" cy="425769"/>
      </dsp:txXfrm>
    </dsp:sp>
    <dsp:sp modelId="{912F839F-9D34-43C6-9C5A-A69EC3C6B321}">
      <dsp:nvSpPr>
        <dsp:cNvPr id="0" name=""/>
        <dsp:cNvSpPr/>
      </dsp:nvSpPr>
      <dsp:spPr>
        <a:xfrm>
          <a:off x="6186990" y="869401"/>
          <a:ext cx="1809047" cy="45226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Phase d’action</a:t>
          </a:r>
        </a:p>
      </dsp:txBody>
      <dsp:txXfrm>
        <a:off x="6200236" y="882647"/>
        <a:ext cx="1782555" cy="425769"/>
      </dsp:txXfrm>
    </dsp:sp>
    <dsp:sp modelId="{9542F93F-D6BF-49B8-86E6-79168000FFA0}">
      <dsp:nvSpPr>
        <dsp:cNvPr id="0" name=""/>
        <dsp:cNvSpPr/>
      </dsp:nvSpPr>
      <dsp:spPr>
        <a:xfrm rot="5400000">
          <a:off x="7051941" y="1361235"/>
          <a:ext cx="79145" cy="79145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CF9D0-1754-45D6-A137-E043E460DED2}">
      <dsp:nvSpPr>
        <dsp:cNvPr id="0" name=""/>
        <dsp:cNvSpPr/>
      </dsp:nvSpPr>
      <dsp:spPr>
        <a:xfrm>
          <a:off x="6186990" y="1479954"/>
          <a:ext cx="1809047" cy="45226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Extraction de features</a:t>
          </a:r>
        </a:p>
      </dsp:txBody>
      <dsp:txXfrm>
        <a:off x="6200236" y="1493200"/>
        <a:ext cx="1782555" cy="425769"/>
      </dsp:txXfrm>
    </dsp:sp>
    <dsp:sp modelId="{0E2255F9-7102-4887-9F68-2B88F4B1A088}">
      <dsp:nvSpPr>
        <dsp:cNvPr id="0" name=""/>
        <dsp:cNvSpPr/>
      </dsp:nvSpPr>
      <dsp:spPr>
        <a:xfrm rot="5400000">
          <a:off x="7051941" y="1971789"/>
          <a:ext cx="79145" cy="79145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BF513-D747-4239-823D-83E366D2EE6B}">
      <dsp:nvSpPr>
        <dsp:cNvPr id="0" name=""/>
        <dsp:cNvSpPr/>
      </dsp:nvSpPr>
      <dsp:spPr>
        <a:xfrm>
          <a:off x="6186990" y="2090508"/>
          <a:ext cx="1809047" cy="45226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Enregistrement des données sur S3</a:t>
          </a:r>
        </a:p>
      </dsp:txBody>
      <dsp:txXfrm>
        <a:off x="6200236" y="2103754"/>
        <a:ext cx="1782555" cy="425769"/>
      </dsp:txXfrm>
    </dsp:sp>
    <dsp:sp modelId="{46D2C9EC-64AA-4B62-9B7E-790728B2C9A3}">
      <dsp:nvSpPr>
        <dsp:cNvPr id="0" name=""/>
        <dsp:cNvSpPr/>
      </dsp:nvSpPr>
      <dsp:spPr>
        <a:xfrm>
          <a:off x="8249304" y="869401"/>
          <a:ext cx="1809047" cy="45226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Vérification</a:t>
          </a:r>
        </a:p>
      </dsp:txBody>
      <dsp:txXfrm>
        <a:off x="8262550" y="882647"/>
        <a:ext cx="1782555" cy="425769"/>
      </dsp:txXfrm>
    </dsp:sp>
    <dsp:sp modelId="{B045248B-5491-4E48-9A38-132509C0A9C4}">
      <dsp:nvSpPr>
        <dsp:cNvPr id="0" name=""/>
        <dsp:cNvSpPr/>
      </dsp:nvSpPr>
      <dsp:spPr>
        <a:xfrm rot="5400000">
          <a:off x="9114255" y="1361235"/>
          <a:ext cx="79145" cy="79145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BF58E-56D0-40EF-A764-D093F3F16C1A}">
      <dsp:nvSpPr>
        <dsp:cNvPr id="0" name=""/>
        <dsp:cNvSpPr/>
      </dsp:nvSpPr>
      <dsp:spPr>
        <a:xfrm>
          <a:off x="8249304" y="1479954"/>
          <a:ext cx="1809047" cy="452261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Chargement des données depuis S3</a:t>
          </a:r>
        </a:p>
      </dsp:txBody>
      <dsp:txXfrm>
        <a:off x="8262550" y="1493200"/>
        <a:ext cx="1782555" cy="4257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E97CA-A7E6-4604-A74B-132D02175470}">
      <dsp:nvSpPr>
        <dsp:cNvPr id="0" name=""/>
        <dsp:cNvSpPr/>
      </dsp:nvSpPr>
      <dsp:spPr>
        <a:xfrm>
          <a:off x="2556" y="844786"/>
          <a:ext cx="1057218" cy="10572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FDE99A-38EE-40B4-81F4-C9F839DBC4D3}">
      <dsp:nvSpPr>
        <dsp:cNvPr id="0" name=""/>
        <dsp:cNvSpPr/>
      </dsp:nvSpPr>
      <dsp:spPr>
        <a:xfrm>
          <a:off x="2556" y="1987171"/>
          <a:ext cx="3020625" cy="453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400" kern="1200" dirty="0"/>
            <a:t>S</a:t>
          </a:r>
          <a:r>
            <a:rPr lang="fr-FR" sz="1400" b="0" i="0" kern="1200" dirty="0"/>
            <a:t>tart-up de l'</a:t>
          </a:r>
          <a:r>
            <a:rPr lang="fr-FR" sz="1400" b="0" i="0" kern="1200" dirty="0" err="1"/>
            <a:t>AgriTech</a:t>
          </a:r>
          <a:endParaRPr lang="en-US" sz="1400" kern="1200" dirty="0"/>
        </a:p>
      </dsp:txBody>
      <dsp:txXfrm>
        <a:off x="2556" y="1987171"/>
        <a:ext cx="3020625" cy="453093"/>
      </dsp:txXfrm>
    </dsp:sp>
    <dsp:sp modelId="{B4411E2C-BBBB-45D6-BEC1-D209A73DCE73}">
      <dsp:nvSpPr>
        <dsp:cNvPr id="0" name=""/>
        <dsp:cNvSpPr/>
      </dsp:nvSpPr>
      <dsp:spPr>
        <a:xfrm>
          <a:off x="2556" y="2479877"/>
          <a:ext cx="3020625" cy="345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A2E099-890B-4751-B964-33CBAF782F61}">
      <dsp:nvSpPr>
        <dsp:cNvPr id="0" name=""/>
        <dsp:cNvSpPr/>
      </dsp:nvSpPr>
      <dsp:spPr>
        <a:xfrm>
          <a:off x="3551791" y="844786"/>
          <a:ext cx="1057218" cy="10572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45BC5-AD1B-413A-ACAF-F9B1CBB500DA}">
      <dsp:nvSpPr>
        <dsp:cNvPr id="0" name=""/>
        <dsp:cNvSpPr/>
      </dsp:nvSpPr>
      <dsp:spPr>
        <a:xfrm>
          <a:off x="3182096" y="1987171"/>
          <a:ext cx="3020625" cy="453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400" kern="1200" dirty="0"/>
            <a:t>Création d’une application </a:t>
          </a:r>
          <a:br>
            <a:rPr lang="fr-FR" sz="1400" kern="1200" dirty="0"/>
          </a:br>
          <a:r>
            <a:rPr lang="fr-FR" sz="1400" kern="1200" dirty="0"/>
            <a:t>à reconnaissance de fruits</a:t>
          </a:r>
          <a:endParaRPr lang="en-US" sz="1400" kern="1200" dirty="0"/>
        </a:p>
      </dsp:txBody>
      <dsp:txXfrm>
        <a:off x="3182096" y="1987171"/>
        <a:ext cx="3020625" cy="453093"/>
      </dsp:txXfrm>
    </dsp:sp>
    <dsp:sp modelId="{03759FFC-B271-4C96-8BE6-A79B703D7E4F}">
      <dsp:nvSpPr>
        <dsp:cNvPr id="0" name=""/>
        <dsp:cNvSpPr/>
      </dsp:nvSpPr>
      <dsp:spPr>
        <a:xfrm>
          <a:off x="3182096" y="2479877"/>
          <a:ext cx="3020625" cy="345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i="0" kern="1200" dirty="0"/>
            <a:t>Pouvoir obtenir des informations </a:t>
          </a:r>
          <a:br>
            <a:rPr lang="fr-FR" sz="1100" b="0" i="0" kern="1200" dirty="0"/>
          </a:br>
          <a:r>
            <a:rPr lang="fr-FR" sz="1100" b="0" i="0" kern="1200" dirty="0"/>
            <a:t>sur un fruit en le photographiant</a:t>
          </a:r>
        </a:p>
      </dsp:txBody>
      <dsp:txXfrm>
        <a:off x="3182096" y="2479877"/>
        <a:ext cx="3020625" cy="34551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24E0E6-E582-4995-8A39-3623BDEBBCCB}">
      <dsp:nvSpPr>
        <dsp:cNvPr id="0" name=""/>
        <dsp:cNvSpPr/>
      </dsp:nvSpPr>
      <dsp:spPr>
        <a:xfrm>
          <a:off x="0" y="12182"/>
          <a:ext cx="6515463" cy="804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3 colonnes</a:t>
          </a:r>
        </a:p>
      </dsp:txBody>
      <dsp:txXfrm>
        <a:off x="39295" y="51477"/>
        <a:ext cx="6436873" cy="726370"/>
      </dsp:txXfrm>
    </dsp:sp>
    <dsp:sp modelId="{158A6DCE-626D-4037-BEB7-CB1531372F8F}">
      <dsp:nvSpPr>
        <dsp:cNvPr id="0" name=""/>
        <dsp:cNvSpPr/>
      </dsp:nvSpPr>
      <dsp:spPr>
        <a:xfrm>
          <a:off x="0" y="817142"/>
          <a:ext cx="6515463" cy="102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66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fr-FR" sz="2000" kern="1200" dirty="0"/>
            <a:t>Path des images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fr-FR" sz="2000" kern="1200" dirty="0"/>
            <a:t>Label des images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fr-FR" sz="2000" kern="1200" dirty="0"/>
            <a:t>Vecteur de caractéristiques</a:t>
          </a:r>
        </a:p>
      </dsp:txBody>
      <dsp:txXfrm>
        <a:off x="0" y="817142"/>
        <a:ext cx="6515463" cy="1023615"/>
      </dsp:txXfrm>
    </dsp:sp>
    <dsp:sp modelId="{BA378584-8834-462F-A9C8-06AE06FF58F3}">
      <dsp:nvSpPr>
        <dsp:cNvPr id="0" name=""/>
        <dsp:cNvSpPr/>
      </dsp:nvSpPr>
      <dsp:spPr>
        <a:xfrm>
          <a:off x="0" y="1840757"/>
          <a:ext cx="6515463" cy="804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Résultats répartis en 24 fichiers</a:t>
          </a:r>
        </a:p>
      </dsp:txBody>
      <dsp:txXfrm>
        <a:off x="39295" y="1880052"/>
        <a:ext cx="6436873" cy="726370"/>
      </dsp:txXfrm>
    </dsp:sp>
    <dsp:sp modelId="{19BBEF04-59DB-4EC4-802B-85AE9EAA27AC}">
      <dsp:nvSpPr>
        <dsp:cNvPr id="0" name=""/>
        <dsp:cNvSpPr/>
      </dsp:nvSpPr>
      <dsp:spPr>
        <a:xfrm>
          <a:off x="0" y="2645717"/>
          <a:ext cx="6515463" cy="712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66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fr-FR" sz="2000" kern="1200" dirty="0"/>
            <a:t>Entre 3 et 4 fois le nombre de cœurs (8)</a:t>
          </a:r>
        </a:p>
      </dsp:txBody>
      <dsp:txXfrm>
        <a:off x="0" y="2645717"/>
        <a:ext cx="6515463" cy="71208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2574B-A934-4BBE-A8FA-9B38AF88EA9C}">
      <dsp:nvSpPr>
        <dsp:cNvPr id="0" name=""/>
        <dsp:cNvSpPr/>
      </dsp:nvSpPr>
      <dsp:spPr>
        <a:xfrm>
          <a:off x="180488" y="1075753"/>
          <a:ext cx="2670725" cy="88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Enregistre les données au format « parquet »</a:t>
          </a:r>
        </a:p>
      </dsp:txBody>
      <dsp:txXfrm>
        <a:off x="180488" y="1075753"/>
        <a:ext cx="2670725" cy="880125"/>
      </dsp:txXfrm>
    </dsp:sp>
    <dsp:sp modelId="{1C5FEC58-7BB2-4544-B485-2A84B94B6F75}">
      <dsp:nvSpPr>
        <dsp:cNvPr id="0" name=""/>
        <dsp:cNvSpPr/>
      </dsp:nvSpPr>
      <dsp:spPr>
        <a:xfrm>
          <a:off x="177453" y="808073"/>
          <a:ext cx="212444" cy="212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3FBD6-5376-4DC3-8FC1-D2A556270F6A}">
      <dsp:nvSpPr>
        <dsp:cNvPr id="0" name=""/>
        <dsp:cNvSpPr/>
      </dsp:nvSpPr>
      <dsp:spPr>
        <a:xfrm>
          <a:off x="326164" y="510652"/>
          <a:ext cx="212444" cy="212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05FFE-7607-461B-845F-283F9276FDD4}">
      <dsp:nvSpPr>
        <dsp:cNvPr id="0" name=""/>
        <dsp:cNvSpPr/>
      </dsp:nvSpPr>
      <dsp:spPr>
        <a:xfrm>
          <a:off x="683070" y="570136"/>
          <a:ext cx="333840" cy="3338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E54F1-162B-4ED1-9378-BD1C81AD08FF}">
      <dsp:nvSpPr>
        <dsp:cNvPr id="0" name=""/>
        <dsp:cNvSpPr/>
      </dsp:nvSpPr>
      <dsp:spPr>
        <a:xfrm>
          <a:off x="980492" y="242972"/>
          <a:ext cx="212444" cy="212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1A74D-B40D-40BF-886D-59DDDB89A5EC}">
      <dsp:nvSpPr>
        <dsp:cNvPr id="0" name=""/>
        <dsp:cNvSpPr/>
      </dsp:nvSpPr>
      <dsp:spPr>
        <a:xfrm>
          <a:off x="1367140" y="124004"/>
          <a:ext cx="212444" cy="212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6A2DD-1ED9-469C-A291-0439ED56057C}">
      <dsp:nvSpPr>
        <dsp:cNvPr id="0" name=""/>
        <dsp:cNvSpPr/>
      </dsp:nvSpPr>
      <dsp:spPr>
        <a:xfrm>
          <a:off x="1843014" y="332199"/>
          <a:ext cx="212444" cy="212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29505-3633-49CC-B991-AAB6B0B7D425}">
      <dsp:nvSpPr>
        <dsp:cNvPr id="0" name=""/>
        <dsp:cNvSpPr/>
      </dsp:nvSpPr>
      <dsp:spPr>
        <a:xfrm>
          <a:off x="2140436" y="480910"/>
          <a:ext cx="333840" cy="3338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58586D-9A03-4D7B-8CC4-7314ECB9391D}">
      <dsp:nvSpPr>
        <dsp:cNvPr id="0" name=""/>
        <dsp:cNvSpPr/>
      </dsp:nvSpPr>
      <dsp:spPr>
        <a:xfrm>
          <a:off x="2556827" y="808073"/>
          <a:ext cx="212444" cy="212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ADF12-7676-42AF-8A01-58D7D1403F77}">
      <dsp:nvSpPr>
        <dsp:cNvPr id="0" name=""/>
        <dsp:cNvSpPr/>
      </dsp:nvSpPr>
      <dsp:spPr>
        <a:xfrm>
          <a:off x="2735280" y="1135237"/>
          <a:ext cx="212444" cy="212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39161-8E31-492F-AB5D-5ECEB3E636B0}">
      <dsp:nvSpPr>
        <dsp:cNvPr id="0" name=""/>
        <dsp:cNvSpPr/>
      </dsp:nvSpPr>
      <dsp:spPr>
        <a:xfrm>
          <a:off x="1188687" y="510652"/>
          <a:ext cx="546284" cy="5462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9365F-3BCF-44D7-9139-49F19752FA08}">
      <dsp:nvSpPr>
        <dsp:cNvPr id="0" name=""/>
        <dsp:cNvSpPr/>
      </dsp:nvSpPr>
      <dsp:spPr>
        <a:xfrm>
          <a:off x="28742" y="1640854"/>
          <a:ext cx="212444" cy="212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F911F-1899-487A-9690-C90E0B8C83FD}">
      <dsp:nvSpPr>
        <dsp:cNvPr id="0" name=""/>
        <dsp:cNvSpPr/>
      </dsp:nvSpPr>
      <dsp:spPr>
        <a:xfrm>
          <a:off x="207195" y="1908534"/>
          <a:ext cx="333840" cy="3338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8157A-BCA8-42E9-BC8B-1316C1754753}">
      <dsp:nvSpPr>
        <dsp:cNvPr id="0" name=""/>
        <dsp:cNvSpPr/>
      </dsp:nvSpPr>
      <dsp:spPr>
        <a:xfrm>
          <a:off x="653328" y="2146471"/>
          <a:ext cx="485586" cy="485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F450FE-E74E-4637-B620-A2AF6ACDF789}">
      <dsp:nvSpPr>
        <dsp:cNvPr id="0" name=""/>
        <dsp:cNvSpPr/>
      </dsp:nvSpPr>
      <dsp:spPr>
        <a:xfrm>
          <a:off x="1277913" y="2533119"/>
          <a:ext cx="212444" cy="212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1285EA-ED1C-48DE-93B8-85A98B514E23}">
      <dsp:nvSpPr>
        <dsp:cNvPr id="0" name=""/>
        <dsp:cNvSpPr/>
      </dsp:nvSpPr>
      <dsp:spPr>
        <a:xfrm>
          <a:off x="1396882" y="2146471"/>
          <a:ext cx="333840" cy="3338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B78DE-E584-4810-84B5-B1E37E48FC21}">
      <dsp:nvSpPr>
        <dsp:cNvPr id="0" name=""/>
        <dsp:cNvSpPr/>
      </dsp:nvSpPr>
      <dsp:spPr>
        <a:xfrm>
          <a:off x="1694304" y="2562861"/>
          <a:ext cx="212444" cy="212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2F0C1-1CD9-42C5-AE14-E90A6CE2E412}">
      <dsp:nvSpPr>
        <dsp:cNvPr id="0" name=""/>
        <dsp:cNvSpPr/>
      </dsp:nvSpPr>
      <dsp:spPr>
        <a:xfrm>
          <a:off x="1961983" y="2086987"/>
          <a:ext cx="485586" cy="485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661AD-0C25-4E8C-BB18-5BA12F2D3C33}">
      <dsp:nvSpPr>
        <dsp:cNvPr id="0" name=""/>
        <dsp:cNvSpPr/>
      </dsp:nvSpPr>
      <dsp:spPr>
        <a:xfrm>
          <a:off x="2616311" y="1968018"/>
          <a:ext cx="333840" cy="3338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2B8C2-3C07-4DF6-9F5F-F12782C38697}">
      <dsp:nvSpPr>
        <dsp:cNvPr id="0" name=""/>
        <dsp:cNvSpPr/>
      </dsp:nvSpPr>
      <dsp:spPr>
        <a:xfrm>
          <a:off x="2950152" y="569641"/>
          <a:ext cx="980442" cy="1871771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194E3-DC11-4E89-BE24-6F597E4759F2}">
      <dsp:nvSpPr>
        <dsp:cNvPr id="0" name=""/>
        <dsp:cNvSpPr/>
      </dsp:nvSpPr>
      <dsp:spPr>
        <a:xfrm>
          <a:off x="3752332" y="569641"/>
          <a:ext cx="980442" cy="1871771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8E33E-BBD5-4BF0-8DE6-B0360F1CDC17}">
      <dsp:nvSpPr>
        <dsp:cNvPr id="0" name=""/>
        <dsp:cNvSpPr/>
      </dsp:nvSpPr>
      <dsp:spPr>
        <a:xfrm>
          <a:off x="4839731" y="414954"/>
          <a:ext cx="2272843" cy="22728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Moins de </a:t>
          </a:r>
          <a:br>
            <a:rPr lang="fr-FR" sz="2000" kern="1200" dirty="0"/>
          </a:br>
          <a:r>
            <a:rPr lang="fr-FR" sz="2000" kern="1200" dirty="0"/>
            <a:t>8 minutes </a:t>
          </a:r>
          <a:br>
            <a:rPr lang="fr-FR" sz="2000" kern="1200" dirty="0"/>
          </a:br>
          <a:r>
            <a:rPr lang="fr-FR" sz="2000" kern="1200" dirty="0"/>
            <a:t>pour traiter </a:t>
          </a:r>
          <a:br>
            <a:rPr lang="fr-FR" sz="2000" kern="1200" dirty="0"/>
          </a:br>
          <a:r>
            <a:rPr lang="fr-FR" sz="2000" kern="1200" dirty="0"/>
            <a:t>22 680 images </a:t>
          </a:r>
        </a:p>
      </dsp:txBody>
      <dsp:txXfrm>
        <a:off x="5172581" y="747804"/>
        <a:ext cx="1607143" cy="16071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84FCF-56DA-479F-A1BD-DA1B68407678}">
      <dsp:nvSpPr>
        <dsp:cNvPr id="0" name=""/>
        <dsp:cNvSpPr/>
      </dsp:nvSpPr>
      <dsp:spPr>
        <a:xfrm>
          <a:off x="331199" y="25944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FE780-868C-4ABE-AF2C-BC4208732773}">
      <dsp:nvSpPr>
        <dsp:cNvPr id="0" name=""/>
        <dsp:cNvSpPr/>
      </dsp:nvSpPr>
      <dsp:spPr>
        <a:xfrm>
          <a:off x="331199" y="191193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300" b="1" i="0" kern="1200" dirty="0"/>
            <a:t>Première chaîne de </a:t>
          </a:r>
          <a:br>
            <a:rPr lang="fr-FR" sz="2300" b="1" i="0" kern="1200" dirty="0"/>
          </a:br>
          <a:r>
            <a:rPr lang="fr-FR" sz="2300" b="1" i="0" kern="1200" dirty="0"/>
            <a:t>traitement des données </a:t>
          </a:r>
          <a:endParaRPr lang="en-US" sz="2300" b="1" kern="1200" dirty="0"/>
        </a:p>
      </dsp:txBody>
      <dsp:txXfrm>
        <a:off x="331199" y="1911936"/>
        <a:ext cx="4320000" cy="648000"/>
      </dsp:txXfrm>
    </dsp:sp>
    <dsp:sp modelId="{8FB5A935-003E-487C-BC2F-5269118C7D16}">
      <dsp:nvSpPr>
        <dsp:cNvPr id="0" name=""/>
        <dsp:cNvSpPr/>
      </dsp:nvSpPr>
      <dsp:spPr>
        <a:xfrm>
          <a:off x="331199" y="2625279"/>
          <a:ext cx="4320000" cy="901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0" i="0" kern="1200" dirty="0"/>
            <a:t>&gt; Preprocessing </a:t>
          </a:r>
          <a:endParaRPr lang="en-US" sz="1700" b="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0" i="0" kern="1200" dirty="0"/>
            <a:t>&gt; Réduction de dimension</a:t>
          </a:r>
          <a:endParaRPr lang="en-US" sz="1700" b="0" kern="1200" dirty="0"/>
        </a:p>
      </dsp:txBody>
      <dsp:txXfrm>
        <a:off x="331199" y="2625279"/>
        <a:ext cx="4320000" cy="901353"/>
      </dsp:txXfrm>
    </dsp:sp>
    <dsp:sp modelId="{FDADEB4F-6924-47F9-BA54-6B5BC4CDD8CA}">
      <dsp:nvSpPr>
        <dsp:cNvPr id="0" name=""/>
        <dsp:cNvSpPr/>
      </dsp:nvSpPr>
      <dsp:spPr>
        <a:xfrm>
          <a:off x="5407199" y="25944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E3147C-20C3-4492-A994-E5DE2EB357B0}">
      <dsp:nvSpPr>
        <dsp:cNvPr id="0" name=""/>
        <dsp:cNvSpPr/>
      </dsp:nvSpPr>
      <dsp:spPr>
        <a:xfrm>
          <a:off x="5407199" y="191193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300" kern="1200" dirty="0"/>
            <a:t>Anticiper l’augmentation </a:t>
          </a:r>
          <a:br>
            <a:rPr lang="fr-FR" sz="2300" kern="1200" dirty="0"/>
          </a:br>
          <a:r>
            <a:rPr lang="fr-FR" sz="2300" kern="1200" dirty="0"/>
            <a:t>du volume de données</a:t>
          </a:r>
          <a:endParaRPr lang="en-US" sz="2300" kern="1200" dirty="0"/>
        </a:p>
      </dsp:txBody>
      <dsp:txXfrm>
        <a:off x="5407199" y="1911936"/>
        <a:ext cx="4320000" cy="648000"/>
      </dsp:txXfrm>
    </dsp:sp>
    <dsp:sp modelId="{2A5263F0-AEDC-45C4-8E0B-EBB68BC8CFD2}">
      <dsp:nvSpPr>
        <dsp:cNvPr id="0" name=""/>
        <dsp:cNvSpPr/>
      </dsp:nvSpPr>
      <dsp:spPr>
        <a:xfrm>
          <a:off x="5407199" y="2625279"/>
          <a:ext cx="4320000" cy="901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&gt; Environnement Big Data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&gt; Calcul distribué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&gt; Script en </a:t>
          </a:r>
          <a:r>
            <a:rPr lang="fr-FR" sz="1700" kern="1200" dirty="0" err="1"/>
            <a:t>pySpark</a:t>
          </a:r>
          <a:endParaRPr lang="en-US" sz="1700" kern="1200" dirty="0"/>
        </a:p>
      </dsp:txBody>
      <dsp:txXfrm>
        <a:off x="5407199" y="2625279"/>
        <a:ext cx="4320000" cy="9013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384384-2A7F-4932-B556-57FC32F16EF3}">
      <dsp:nvSpPr>
        <dsp:cNvPr id="0" name=""/>
        <dsp:cNvSpPr/>
      </dsp:nvSpPr>
      <dsp:spPr>
        <a:xfrm>
          <a:off x="1844699" y="844875"/>
          <a:ext cx="1131883" cy="113188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B56F01-F320-4E71-87AB-788E59D032F7}">
      <dsp:nvSpPr>
        <dsp:cNvPr id="0" name=""/>
        <dsp:cNvSpPr/>
      </dsp:nvSpPr>
      <dsp:spPr>
        <a:xfrm>
          <a:off x="1703214" y="0"/>
          <a:ext cx="1414854" cy="77073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Nombre total d’images: </a:t>
          </a:r>
          <a:r>
            <a:rPr lang="fr-FR" sz="1400" b="1" kern="1200" dirty="0"/>
            <a:t>90 483</a:t>
          </a:r>
        </a:p>
      </dsp:txBody>
      <dsp:txXfrm>
        <a:off x="1703214" y="0"/>
        <a:ext cx="1414854" cy="770737"/>
      </dsp:txXfrm>
    </dsp:sp>
    <dsp:sp modelId="{0E956ED7-D135-4B52-B5CB-F543FE666846}">
      <dsp:nvSpPr>
        <dsp:cNvPr id="0" name=""/>
        <dsp:cNvSpPr/>
      </dsp:nvSpPr>
      <dsp:spPr>
        <a:xfrm>
          <a:off x="2212090" y="1057011"/>
          <a:ext cx="1131883" cy="113188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68213E9-1464-42CB-BBE6-507A9F004B5F}">
      <dsp:nvSpPr>
        <dsp:cNvPr id="0" name=""/>
        <dsp:cNvSpPr/>
      </dsp:nvSpPr>
      <dsp:spPr>
        <a:xfrm>
          <a:off x="3427921" y="734035"/>
          <a:ext cx="1340810" cy="84414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Nombre d’images à traiter : </a:t>
          </a:r>
          <a:r>
            <a:rPr lang="fr-FR" sz="1400" b="1" kern="1200" dirty="0"/>
            <a:t>22 688</a:t>
          </a:r>
        </a:p>
      </dsp:txBody>
      <dsp:txXfrm>
        <a:off x="3427921" y="734035"/>
        <a:ext cx="1340810" cy="844141"/>
      </dsp:txXfrm>
    </dsp:sp>
    <dsp:sp modelId="{B341F013-2173-4A6F-AF10-65416D862411}">
      <dsp:nvSpPr>
        <dsp:cNvPr id="0" name=""/>
        <dsp:cNvSpPr/>
      </dsp:nvSpPr>
      <dsp:spPr>
        <a:xfrm>
          <a:off x="2212090" y="1481284"/>
          <a:ext cx="1131883" cy="113188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D399A9C-649D-4842-8195-287FDB584D75}">
      <dsp:nvSpPr>
        <dsp:cNvPr id="0" name=""/>
        <dsp:cNvSpPr/>
      </dsp:nvSpPr>
      <dsp:spPr>
        <a:xfrm>
          <a:off x="3427921" y="1992907"/>
          <a:ext cx="1340810" cy="94323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Nombres de classes : </a:t>
          </a:r>
          <a:r>
            <a:rPr lang="fr-FR" sz="1400" b="1" kern="1200" dirty="0"/>
            <a:t>131</a:t>
          </a:r>
        </a:p>
      </dsp:txBody>
      <dsp:txXfrm>
        <a:off x="3427921" y="1992907"/>
        <a:ext cx="1340810" cy="943236"/>
      </dsp:txXfrm>
    </dsp:sp>
    <dsp:sp modelId="{0A54C933-F824-43B3-B8B0-691383B8E119}">
      <dsp:nvSpPr>
        <dsp:cNvPr id="0" name=""/>
        <dsp:cNvSpPr/>
      </dsp:nvSpPr>
      <dsp:spPr>
        <a:xfrm>
          <a:off x="1844699" y="1693788"/>
          <a:ext cx="1131883" cy="113188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8069CB3-39C8-4B8F-95FB-028087830ECC}">
      <dsp:nvSpPr>
        <dsp:cNvPr id="0" name=""/>
        <dsp:cNvSpPr/>
      </dsp:nvSpPr>
      <dsp:spPr>
        <a:xfrm>
          <a:off x="1703214" y="2899442"/>
          <a:ext cx="1414854" cy="77073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Taille des images: </a:t>
          </a:r>
          <a:r>
            <a:rPr lang="fr-FR" sz="1400" b="1" kern="1200" dirty="0"/>
            <a:t>100x100 pixels</a:t>
          </a:r>
        </a:p>
      </dsp:txBody>
      <dsp:txXfrm>
        <a:off x="1703214" y="2899442"/>
        <a:ext cx="1414854" cy="770737"/>
      </dsp:txXfrm>
    </dsp:sp>
    <dsp:sp modelId="{5A115FF4-5032-4147-8750-426C59AD22D4}">
      <dsp:nvSpPr>
        <dsp:cNvPr id="0" name=""/>
        <dsp:cNvSpPr/>
      </dsp:nvSpPr>
      <dsp:spPr>
        <a:xfrm>
          <a:off x="1477309" y="1481284"/>
          <a:ext cx="1131883" cy="113188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DDDE80D-1CCE-418E-9298-98B5D816CF5C}">
      <dsp:nvSpPr>
        <dsp:cNvPr id="0" name=""/>
        <dsp:cNvSpPr/>
      </dsp:nvSpPr>
      <dsp:spPr>
        <a:xfrm>
          <a:off x="52550" y="1992907"/>
          <a:ext cx="1340810" cy="94323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Fruits filmés </a:t>
          </a:r>
          <a:br>
            <a:rPr lang="fr-FR" sz="1400" kern="1200" dirty="0"/>
          </a:br>
          <a:r>
            <a:rPr lang="fr-FR" sz="1400" kern="1200" dirty="0"/>
            <a:t>à </a:t>
          </a:r>
          <a:r>
            <a:rPr lang="fr-FR" sz="1400" b="1" kern="1200" dirty="0"/>
            <a:t>360°</a:t>
          </a:r>
          <a:r>
            <a:rPr lang="fr-FR" sz="1400" kern="1200" dirty="0"/>
            <a:t>, </a:t>
          </a:r>
          <a:br>
            <a:rPr lang="fr-FR" sz="1400" kern="1200" dirty="0"/>
          </a:br>
          <a:r>
            <a:rPr lang="fr-FR" sz="1400" kern="1200" dirty="0"/>
            <a:t>sur </a:t>
          </a:r>
          <a:r>
            <a:rPr lang="fr-FR" sz="1400" b="1" kern="1200" dirty="0"/>
            <a:t>fond blanc</a:t>
          </a:r>
        </a:p>
      </dsp:txBody>
      <dsp:txXfrm>
        <a:off x="52550" y="1992907"/>
        <a:ext cx="1340810" cy="943236"/>
      </dsp:txXfrm>
    </dsp:sp>
    <dsp:sp modelId="{BB5E234F-E4AA-4657-9B6E-0325CF3398AE}">
      <dsp:nvSpPr>
        <dsp:cNvPr id="0" name=""/>
        <dsp:cNvSpPr/>
      </dsp:nvSpPr>
      <dsp:spPr>
        <a:xfrm>
          <a:off x="1477309" y="1057011"/>
          <a:ext cx="1131883" cy="113188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5FCD0C2-F2D4-41DC-AEF6-731FAE220B2A}">
      <dsp:nvSpPr>
        <dsp:cNvPr id="0" name=""/>
        <dsp:cNvSpPr/>
      </dsp:nvSpPr>
      <dsp:spPr>
        <a:xfrm>
          <a:off x="52550" y="734035"/>
          <a:ext cx="1340810" cy="94323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Fruits extrait de la photo par un algorithme de </a:t>
          </a:r>
          <a:r>
            <a:rPr lang="fr-FR" sz="1400" b="1" kern="1200" dirty="0"/>
            <a:t>Machine Learning</a:t>
          </a:r>
        </a:p>
      </dsp:txBody>
      <dsp:txXfrm>
        <a:off x="52550" y="734035"/>
        <a:ext cx="1340810" cy="9432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FDB16A-FD21-4174-BACB-8ACE2E3AC61C}">
      <dsp:nvSpPr>
        <dsp:cNvPr id="0" name=""/>
        <dsp:cNvSpPr/>
      </dsp:nvSpPr>
      <dsp:spPr>
        <a:xfrm rot="16200000">
          <a:off x="-1246588" y="1248144"/>
          <a:ext cx="4023360" cy="1527070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10185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noProof="0" dirty="0"/>
            <a:t>Framework open source </a:t>
          </a:r>
          <a:br>
            <a:rPr lang="fr-FR" sz="1700" kern="1200" noProof="0" dirty="0"/>
          </a:br>
          <a:r>
            <a:rPr lang="fr-FR" sz="1700" kern="1200" noProof="0" dirty="0"/>
            <a:t>de </a:t>
          </a:r>
          <a:br>
            <a:rPr lang="fr-FR" sz="1700" kern="1200" noProof="0" dirty="0"/>
          </a:br>
          <a:r>
            <a:rPr lang="fr-FR" sz="1700" kern="1200" noProof="0" dirty="0"/>
            <a:t>calcul distribué </a:t>
          </a:r>
          <a:br>
            <a:rPr lang="fr-FR" sz="1700" kern="1200" noProof="0" dirty="0"/>
          </a:br>
          <a:r>
            <a:rPr lang="fr-FR" sz="1700" kern="1200" noProof="0" dirty="0"/>
            <a:t>in-memory</a:t>
          </a:r>
        </a:p>
      </dsp:txBody>
      <dsp:txXfrm rot="5400000">
        <a:off x="1557" y="804671"/>
        <a:ext cx="1527070" cy="2414016"/>
      </dsp:txXfrm>
    </dsp:sp>
    <dsp:sp modelId="{AC72DE83-F5C0-40B1-985E-862E3D76D97C}">
      <dsp:nvSpPr>
        <dsp:cNvPr id="0" name=""/>
        <dsp:cNvSpPr/>
      </dsp:nvSpPr>
      <dsp:spPr>
        <a:xfrm rot="16200000">
          <a:off x="395012" y="1248144"/>
          <a:ext cx="4023360" cy="1527070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10185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Gère et coordonne l’exécution de tâches </a:t>
          </a:r>
          <a:br>
            <a:rPr lang="fr-FR" sz="1700" kern="1200" dirty="0"/>
          </a:br>
          <a:r>
            <a:rPr lang="fr-FR" sz="1700" kern="1200" dirty="0"/>
            <a:t>sur des données à travers un groupe d’ordinateurs</a:t>
          </a:r>
        </a:p>
      </dsp:txBody>
      <dsp:txXfrm rot="5400000">
        <a:off x="1643157" y="804671"/>
        <a:ext cx="1527070" cy="2414016"/>
      </dsp:txXfrm>
    </dsp:sp>
    <dsp:sp modelId="{D4260293-F349-4C31-9829-8FB4384904D4}">
      <dsp:nvSpPr>
        <dsp:cNvPr id="0" name=""/>
        <dsp:cNvSpPr/>
      </dsp:nvSpPr>
      <dsp:spPr>
        <a:xfrm rot="16200000">
          <a:off x="2036614" y="1248144"/>
          <a:ext cx="4023360" cy="1527070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10185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Plate-forme unificatrice riche en fonctionnalités</a:t>
          </a:r>
        </a:p>
      </dsp:txBody>
      <dsp:txXfrm rot="5400000">
        <a:off x="3284759" y="804671"/>
        <a:ext cx="1527070" cy="2414016"/>
      </dsp:txXfrm>
    </dsp:sp>
    <dsp:sp modelId="{EF88CEA4-3DFA-43BA-A8CA-A8D40D779A20}">
      <dsp:nvSpPr>
        <dsp:cNvPr id="0" name=""/>
        <dsp:cNvSpPr/>
      </dsp:nvSpPr>
      <dsp:spPr>
        <a:xfrm rot="16200000">
          <a:off x="3678215" y="1248144"/>
          <a:ext cx="4023360" cy="1527070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10185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Gère les machines du cluster</a:t>
          </a:r>
        </a:p>
      </dsp:txBody>
      <dsp:txXfrm rot="5400000">
        <a:off x="4926360" y="804671"/>
        <a:ext cx="1527070" cy="24140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AE8EE-99DE-4E47-BB41-B32459F63B12}">
      <dsp:nvSpPr>
        <dsp:cNvPr id="0" name=""/>
        <dsp:cNvSpPr/>
      </dsp:nvSpPr>
      <dsp:spPr>
        <a:xfrm>
          <a:off x="-4500726" y="-690176"/>
          <a:ext cx="5361614" cy="5361614"/>
        </a:xfrm>
        <a:prstGeom prst="blockArc">
          <a:avLst>
            <a:gd name="adj1" fmla="val 18900000"/>
            <a:gd name="adj2" fmla="val 2700000"/>
            <a:gd name="adj3" fmla="val 403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C885D6-DA76-425F-BBB6-FB03D1A2B6BF}">
      <dsp:nvSpPr>
        <dsp:cNvPr id="0" name=""/>
        <dsp:cNvSpPr/>
      </dsp:nvSpPr>
      <dsp:spPr>
        <a:xfrm>
          <a:off x="553660" y="398126"/>
          <a:ext cx="4519631" cy="7962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025" tIns="35560" rIns="35560" bIns="3556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Cluster Manager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800" kern="1200" dirty="0"/>
            <a:t>Suivi des ressources disponibles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800" kern="1200" dirty="0"/>
            <a:t>Gestionnaire de groupe autonome de Spark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800" kern="1200" dirty="0"/>
            <a:t>YARN (</a:t>
          </a:r>
          <a:r>
            <a:rPr lang="fr-FR" sz="800" kern="1200" dirty="0" err="1"/>
            <a:t>Yet</a:t>
          </a:r>
          <a:r>
            <a:rPr lang="fr-FR" sz="800" kern="1200" dirty="0"/>
            <a:t> </a:t>
          </a:r>
          <a:r>
            <a:rPr lang="fr-FR" sz="800" kern="1200" dirty="0" err="1"/>
            <a:t>Another</a:t>
          </a:r>
          <a:r>
            <a:rPr lang="fr-FR" sz="800" kern="1200" dirty="0"/>
            <a:t> Resource </a:t>
          </a:r>
          <a:r>
            <a:rPr lang="fr-FR" sz="800" kern="1200" dirty="0" err="1"/>
            <a:t>Negotiator</a:t>
          </a:r>
          <a:r>
            <a:rPr lang="fr-FR" sz="800" kern="1200" dirty="0"/>
            <a:t>)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800" kern="1200" dirty="0" err="1"/>
            <a:t>Mesos</a:t>
          </a:r>
          <a:endParaRPr lang="fr-FR" sz="800" kern="1200" dirty="0"/>
        </a:p>
      </dsp:txBody>
      <dsp:txXfrm>
        <a:off x="553660" y="398126"/>
        <a:ext cx="4519631" cy="796252"/>
      </dsp:txXfrm>
    </dsp:sp>
    <dsp:sp modelId="{A581B72A-6D0F-49A9-B8E2-7250A265C93D}">
      <dsp:nvSpPr>
        <dsp:cNvPr id="0" name=""/>
        <dsp:cNvSpPr/>
      </dsp:nvSpPr>
      <dsp:spPr>
        <a:xfrm>
          <a:off x="56003" y="298594"/>
          <a:ext cx="995315" cy="9953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F39D36-3BAF-4936-8BE3-8FA182BE6947}">
      <dsp:nvSpPr>
        <dsp:cNvPr id="0" name=""/>
        <dsp:cNvSpPr/>
      </dsp:nvSpPr>
      <dsp:spPr>
        <a:xfrm>
          <a:off x="843098" y="1592504"/>
          <a:ext cx="4230193" cy="7962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025" tIns="35560" rIns="35560" bIns="3556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Drivers Process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1100" kern="1200" dirty="0"/>
            <a:t>Responsable de l’exécution du programme</a:t>
          </a:r>
        </a:p>
      </dsp:txBody>
      <dsp:txXfrm>
        <a:off x="843098" y="1592504"/>
        <a:ext cx="4230193" cy="796252"/>
      </dsp:txXfrm>
    </dsp:sp>
    <dsp:sp modelId="{7738F654-A002-406C-9292-E1EAB473E9A5}">
      <dsp:nvSpPr>
        <dsp:cNvPr id="0" name=""/>
        <dsp:cNvSpPr/>
      </dsp:nvSpPr>
      <dsp:spPr>
        <a:xfrm>
          <a:off x="345440" y="1492972"/>
          <a:ext cx="995315" cy="9953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D70460-C728-42EF-9E3E-5B7DA0B04E6F}">
      <dsp:nvSpPr>
        <dsp:cNvPr id="0" name=""/>
        <dsp:cNvSpPr/>
      </dsp:nvSpPr>
      <dsp:spPr>
        <a:xfrm>
          <a:off x="553660" y="2786882"/>
          <a:ext cx="4519631" cy="79625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025" tIns="35560" rIns="35560" bIns="3556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 err="1"/>
            <a:t>Workers</a:t>
          </a:r>
          <a:r>
            <a:rPr lang="fr-FR" sz="1400" kern="1200" dirty="0"/>
            <a:t> </a:t>
          </a:r>
          <a:r>
            <a:rPr lang="fr-FR" sz="1400" kern="1200" dirty="0" err="1"/>
            <a:t>Nodes</a:t>
          </a:r>
          <a:endParaRPr lang="fr-FR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100" kern="1200" dirty="0"/>
            <a:t>Réalises les tâches qui leur sont confiés</a:t>
          </a:r>
        </a:p>
      </dsp:txBody>
      <dsp:txXfrm>
        <a:off x="553660" y="2786882"/>
        <a:ext cx="4519631" cy="796252"/>
      </dsp:txXfrm>
    </dsp:sp>
    <dsp:sp modelId="{4DCDC9F0-0B7D-45ED-90AC-878C9C86C75A}">
      <dsp:nvSpPr>
        <dsp:cNvPr id="0" name=""/>
        <dsp:cNvSpPr/>
      </dsp:nvSpPr>
      <dsp:spPr>
        <a:xfrm>
          <a:off x="56003" y="2687351"/>
          <a:ext cx="995315" cy="9953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F84D9-2F18-4857-B3F7-EE56B8610A9E}">
      <dsp:nvSpPr>
        <dsp:cNvPr id="0" name=""/>
        <dsp:cNvSpPr/>
      </dsp:nvSpPr>
      <dsp:spPr>
        <a:xfrm>
          <a:off x="581420" y="1271"/>
          <a:ext cx="1922002" cy="9610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/>
            <a:t>Application Spark</a:t>
          </a:r>
        </a:p>
      </dsp:txBody>
      <dsp:txXfrm>
        <a:off x="609567" y="29418"/>
        <a:ext cx="1865708" cy="904707"/>
      </dsp:txXfrm>
    </dsp:sp>
    <dsp:sp modelId="{70074481-EFCB-4872-97B3-B3F17DA9AE6D}">
      <dsp:nvSpPr>
        <dsp:cNvPr id="0" name=""/>
        <dsp:cNvSpPr/>
      </dsp:nvSpPr>
      <dsp:spPr>
        <a:xfrm>
          <a:off x="773621" y="962272"/>
          <a:ext cx="192200" cy="720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0750"/>
              </a:lnTo>
              <a:lnTo>
                <a:pt x="192200" y="72075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EB6F78-59BA-4386-898F-7E658455C0A0}">
      <dsp:nvSpPr>
        <dsp:cNvPr id="0" name=""/>
        <dsp:cNvSpPr/>
      </dsp:nvSpPr>
      <dsp:spPr>
        <a:xfrm>
          <a:off x="965821" y="1202522"/>
          <a:ext cx="1537601" cy="96100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1 pilote </a:t>
          </a:r>
          <a:br>
            <a:rPr lang="fr-FR" sz="1500" kern="1200" dirty="0"/>
          </a:br>
          <a:r>
            <a:rPr lang="fr-FR" sz="1500" kern="1200" dirty="0"/>
            <a:t>(driver process)</a:t>
          </a:r>
        </a:p>
      </dsp:txBody>
      <dsp:txXfrm>
        <a:off x="993968" y="1230669"/>
        <a:ext cx="1481307" cy="904707"/>
      </dsp:txXfrm>
    </dsp:sp>
    <dsp:sp modelId="{9B9148AB-A972-433A-B5EA-3E262AEDB7F7}">
      <dsp:nvSpPr>
        <dsp:cNvPr id="0" name=""/>
        <dsp:cNvSpPr/>
      </dsp:nvSpPr>
      <dsp:spPr>
        <a:xfrm>
          <a:off x="773621" y="962272"/>
          <a:ext cx="192200" cy="1922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2002"/>
              </a:lnTo>
              <a:lnTo>
                <a:pt x="192200" y="192200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A3589-D751-4157-86DE-30A7453BA603}">
      <dsp:nvSpPr>
        <dsp:cNvPr id="0" name=""/>
        <dsp:cNvSpPr/>
      </dsp:nvSpPr>
      <dsp:spPr>
        <a:xfrm>
          <a:off x="965821" y="2403774"/>
          <a:ext cx="1537601" cy="96100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Plusieurs exécuteurs </a:t>
          </a:r>
          <a:br>
            <a:rPr lang="fr-FR" sz="1500" kern="1200"/>
          </a:br>
          <a:r>
            <a:rPr lang="fr-FR" sz="1500" kern="1200"/>
            <a:t>(executor process)</a:t>
          </a:r>
        </a:p>
      </dsp:txBody>
      <dsp:txXfrm>
        <a:off x="993968" y="2431921"/>
        <a:ext cx="1481307" cy="90470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DAF89F-34C8-4FD4-BD85-6AF983A2DBDF}">
      <dsp:nvSpPr>
        <dsp:cNvPr id="0" name=""/>
        <dsp:cNvSpPr/>
      </dsp:nvSpPr>
      <dsp:spPr>
        <a:xfrm>
          <a:off x="2256230" y="50301"/>
          <a:ext cx="2414484" cy="2414484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/>
            <a:t>PySpark</a:t>
          </a:r>
          <a:r>
            <a:rPr lang="fr-FR" sz="1200" kern="1200" dirty="0"/>
            <a:t> est l’implémentation </a:t>
          </a:r>
          <a:br>
            <a:rPr lang="fr-FR" sz="1200" kern="1200" dirty="0"/>
          </a:br>
          <a:r>
            <a:rPr lang="fr-FR" sz="1200" kern="1200" dirty="0"/>
            <a:t>de Spark pour Python </a:t>
          </a:r>
          <a:br>
            <a:rPr lang="fr-FR" sz="1200" kern="1200" dirty="0"/>
          </a:br>
          <a:r>
            <a:rPr lang="fr-FR" sz="1200" kern="1200" dirty="0"/>
            <a:t>contenant les différents composants de Spark.</a:t>
          </a:r>
        </a:p>
      </dsp:txBody>
      <dsp:txXfrm>
        <a:off x="2578161" y="472836"/>
        <a:ext cx="1770621" cy="1086517"/>
      </dsp:txXfrm>
    </dsp:sp>
    <dsp:sp modelId="{8F0938E4-A2C4-4F88-B151-5684CDAE6CDF}">
      <dsp:nvSpPr>
        <dsp:cNvPr id="0" name=""/>
        <dsp:cNvSpPr/>
      </dsp:nvSpPr>
      <dsp:spPr>
        <a:xfrm>
          <a:off x="3127456" y="1559354"/>
          <a:ext cx="2414484" cy="2414484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Permet le pilotage </a:t>
          </a:r>
          <a:br>
            <a:rPr lang="fr-FR" sz="1200" kern="1200" dirty="0"/>
          </a:br>
          <a:r>
            <a:rPr lang="fr-FR" sz="1200" kern="1200" dirty="0"/>
            <a:t>du driver en </a:t>
          </a:r>
          <a:br>
            <a:rPr lang="fr-FR" sz="1200" kern="1200" dirty="0"/>
          </a:br>
          <a:r>
            <a:rPr lang="fr-FR" sz="1200" kern="1200" dirty="0"/>
            <a:t>langage Python </a:t>
          </a:r>
          <a:br>
            <a:rPr lang="fr-FR" sz="1200" kern="1200" dirty="0"/>
          </a:br>
          <a:r>
            <a:rPr lang="fr-FR" sz="1200" kern="1200" dirty="0"/>
            <a:t>au travers d’une API</a:t>
          </a:r>
        </a:p>
      </dsp:txBody>
      <dsp:txXfrm>
        <a:off x="3865886" y="2183095"/>
        <a:ext cx="1448690" cy="1327966"/>
      </dsp:txXfrm>
    </dsp:sp>
    <dsp:sp modelId="{EFBCF403-8DC6-4ACE-8D2A-05C18246463E}">
      <dsp:nvSpPr>
        <dsp:cNvPr id="0" name=""/>
        <dsp:cNvSpPr/>
      </dsp:nvSpPr>
      <dsp:spPr>
        <a:xfrm>
          <a:off x="1385004" y="1559354"/>
          <a:ext cx="2414484" cy="2414484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Spark présente </a:t>
          </a:r>
          <a:br>
            <a:rPr lang="fr-FR" sz="1200" kern="1200" dirty="0"/>
          </a:br>
          <a:r>
            <a:rPr lang="fr-FR" sz="1200" kern="1200" dirty="0"/>
            <a:t>des « concepts » fondamentaux </a:t>
          </a:r>
          <a:br>
            <a:rPr lang="fr-FR" sz="1200" kern="1200" dirty="0"/>
          </a:br>
          <a:r>
            <a:rPr lang="fr-FR" sz="1200" kern="1200" dirty="0"/>
            <a:t>dans chaque langage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900" kern="1200" dirty="0"/>
            <a:t>concepts traduits en code Spark exécuté </a:t>
          </a:r>
          <a:br>
            <a:rPr lang="fr-FR" sz="900" kern="1200" dirty="0"/>
          </a:br>
          <a:r>
            <a:rPr lang="fr-FR" sz="900" kern="1200" dirty="0"/>
            <a:t>sur des cluster de machines</a:t>
          </a:r>
        </a:p>
      </dsp:txBody>
      <dsp:txXfrm>
        <a:off x="1612368" y="2183095"/>
        <a:ext cx="1448690" cy="13279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6E69A-DC31-470F-9C88-2EA2B209D05E}">
      <dsp:nvSpPr>
        <dsp:cNvPr id="0" name=""/>
        <dsp:cNvSpPr/>
      </dsp:nvSpPr>
      <dsp:spPr>
        <a:xfrm>
          <a:off x="757295" y="0"/>
          <a:ext cx="8582686" cy="421128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18DFC-29EA-4066-AFE9-12B2D046A349}">
      <dsp:nvSpPr>
        <dsp:cNvPr id="0" name=""/>
        <dsp:cNvSpPr/>
      </dsp:nvSpPr>
      <dsp:spPr>
        <a:xfrm>
          <a:off x="5800" y="1263384"/>
          <a:ext cx="1573300" cy="1684512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SparkSession</a:t>
          </a:r>
        </a:p>
      </dsp:txBody>
      <dsp:txXfrm>
        <a:off x="82602" y="1340186"/>
        <a:ext cx="1419696" cy="1530908"/>
      </dsp:txXfrm>
    </dsp:sp>
    <dsp:sp modelId="{CC615A6C-4D8B-4849-BA6A-9254914327AB}">
      <dsp:nvSpPr>
        <dsp:cNvPr id="0" name=""/>
        <dsp:cNvSpPr/>
      </dsp:nvSpPr>
      <dsp:spPr>
        <a:xfrm>
          <a:off x="1708275" y="1263384"/>
          <a:ext cx="1573300" cy="1684512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8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Dataframes</a:t>
          </a:r>
        </a:p>
      </dsp:txBody>
      <dsp:txXfrm>
        <a:off x="1785077" y="1340186"/>
        <a:ext cx="1419696" cy="1530908"/>
      </dsp:txXfrm>
    </dsp:sp>
    <dsp:sp modelId="{D2915AAD-37C7-4A24-8AF0-452C7B64F33E}">
      <dsp:nvSpPr>
        <dsp:cNvPr id="0" name=""/>
        <dsp:cNvSpPr/>
      </dsp:nvSpPr>
      <dsp:spPr>
        <a:xfrm>
          <a:off x="3410750" y="1263384"/>
          <a:ext cx="1573300" cy="1684512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6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Pandas UDF</a:t>
          </a:r>
        </a:p>
      </dsp:txBody>
      <dsp:txXfrm>
        <a:off x="3487552" y="1340186"/>
        <a:ext cx="1419696" cy="1530908"/>
      </dsp:txXfrm>
    </dsp:sp>
    <dsp:sp modelId="{5D3AD8F2-7DA2-49E7-868B-3D51542191B6}">
      <dsp:nvSpPr>
        <dsp:cNvPr id="0" name=""/>
        <dsp:cNvSpPr/>
      </dsp:nvSpPr>
      <dsp:spPr>
        <a:xfrm>
          <a:off x="5113226" y="1263384"/>
          <a:ext cx="1573300" cy="1684512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4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Partitions</a:t>
          </a:r>
        </a:p>
      </dsp:txBody>
      <dsp:txXfrm>
        <a:off x="5190028" y="1340186"/>
        <a:ext cx="1419696" cy="1530908"/>
      </dsp:txXfrm>
    </dsp:sp>
    <dsp:sp modelId="{18FF4C0E-02CB-4C7D-A669-D17351FD3818}">
      <dsp:nvSpPr>
        <dsp:cNvPr id="0" name=""/>
        <dsp:cNvSpPr/>
      </dsp:nvSpPr>
      <dsp:spPr>
        <a:xfrm>
          <a:off x="6815701" y="1263384"/>
          <a:ext cx="1573300" cy="1684512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32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Transformations</a:t>
          </a:r>
        </a:p>
      </dsp:txBody>
      <dsp:txXfrm>
        <a:off x="6892503" y="1340186"/>
        <a:ext cx="1419696" cy="1530908"/>
      </dsp:txXfrm>
    </dsp:sp>
    <dsp:sp modelId="{9F1395F7-5369-4825-9CE6-F8EF802B01AF}">
      <dsp:nvSpPr>
        <dsp:cNvPr id="0" name=""/>
        <dsp:cNvSpPr/>
      </dsp:nvSpPr>
      <dsp:spPr>
        <a:xfrm>
          <a:off x="8518176" y="1263384"/>
          <a:ext cx="1573300" cy="1684512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Actions</a:t>
          </a:r>
        </a:p>
      </dsp:txBody>
      <dsp:txXfrm>
        <a:off x="8594978" y="1340186"/>
        <a:ext cx="1419696" cy="1530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97B6B-C149-430F-8231-C784F5908207}" type="datetimeFigureOut">
              <a:rPr lang="fr-FR" smtClean="0"/>
              <a:t>14/07/2021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DB0B6-02C4-4839-BADF-E2ECF1F673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507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DB0B6-02C4-4839-BADF-E2ECF1F673F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1471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b="0" i="0" dirty="0">
                <a:effectLst/>
                <a:latin typeface="Montserrat" panose="00000500000000000000" pitchFamily="2" charset="0"/>
              </a:rPr>
              <a:t>Il n’est pas nécessaire d’entraîner un modèle pour le moment.</a:t>
            </a:r>
          </a:p>
          <a:p>
            <a:pPr algn="l"/>
            <a:r>
              <a:rPr lang="fr-FR" b="0" i="0" dirty="0">
                <a:effectLst/>
                <a:latin typeface="Montserrat" panose="00000500000000000000" pitchFamily="2" charset="0"/>
              </a:rPr>
              <a:t>L’important est de mettre en place les premières briques de traitement qui serviront lorsqu’il faudra passer à l’échelle en termes de volume de données 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DB0B6-02C4-4839-BADF-E2ECF1F673F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508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DB0B6-02C4-4839-BADF-E2ECF1F673F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647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DB0B6-02C4-4839-BADF-E2ECF1F673F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489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DB0B6-02C4-4839-BADF-E2ECF1F673F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159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DB0B6-02C4-4839-BADF-E2ECF1F673F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455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4481-FBFF-41D3-BE2D-BE3C8503FFE7}" type="datetime1">
              <a:rPr lang="fr-FR" smtClean="0"/>
              <a:t>14/07/2021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D83-B71C-416B-B25F-74729114CDF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04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1D3C-32D5-46E6-B718-5D5E69E48913}" type="datetime1">
              <a:rPr lang="fr-FR" smtClean="0"/>
              <a:t>14/07/2021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D83-B71C-416B-B25F-74729114C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97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F4DF-A99F-45AB-A136-7BAD23B751D5}" type="datetime1">
              <a:rPr lang="fr-FR" smtClean="0"/>
              <a:t>14/07/2021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D83-B71C-416B-B25F-74729114C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82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E0A8-5D26-41D0-AF27-BFAE23E1D06B}" type="datetime1">
              <a:rPr lang="fr-FR" smtClean="0"/>
              <a:t>14/07/2021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D83-B71C-416B-B25F-74729114C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17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2751-A7CD-4678-BC63-FDDF651DFF37}" type="datetime1">
              <a:rPr lang="fr-FR" smtClean="0"/>
              <a:t>14/07/2021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D83-B71C-416B-B25F-74729114CDF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65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5C89-D4FC-46E1-8723-0529EB383C35}" type="datetime1">
              <a:rPr lang="fr-FR" smtClean="0"/>
              <a:t>14/07/2021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D83-B71C-416B-B25F-74729114C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39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4526-E65D-4868-B9BD-AD878F32AEB1}" type="datetime1">
              <a:rPr lang="fr-FR" smtClean="0"/>
              <a:t>14/07/2021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D83-B71C-416B-B25F-74729114C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9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7707-ABC5-481A-99B1-224448C65961}" type="datetime1">
              <a:rPr lang="fr-FR" smtClean="0"/>
              <a:t>14/07/2021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D83-B71C-416B-B25F-74729114C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32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4D25-A6B8-4968-9A41-74FAB5503D69}" type="datetime1">
              <a:rPr lang="fr-FR" smtClean="0"/>
              <a:t>14/07/2021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D83-B71C-416B-B25F-74729114C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34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9C495-6ECE-4E61-AB74-2A81C8C9E705}" type="datetime1">
              <a:rPr lang="fr-FR" smtClean="0"/>
              <a:t>14/07/2021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717D83-B71C-416B-B25F-74729114C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98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F32B-0F2B-49B3-8A77-5B9AD1FA7BC0}" type="datetime1">
              <a:rPr lang="fr-FR" smtClean="0"/>
              <a:t>14/07/2021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D83-B71C-416B-B25F-74729114C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11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997E96-5EAF-4971-B9BD-69FC5D0EF15D}" type="datetime1">
              <a:rPr lang="fr-FR" smtClean="0"/>
              <a:t>14/07/2021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717D83-B71C-416B-B25F-74729114CDF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49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30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13" Type="http://schemas.microsoft.com/office/2007/relationships/diagramDrawing" Target="../diagrams/drawing12.xml"/><Relationship Id="rId3" Type="http://schemas.openxmlformats.org/officeDocument/2006/relationships/image" Target="../media/image26.png"/><Relationship Id="rId7" Type="http://schemas.openxmlformats.org/officeDocument/2006/relationships/diagramColors" Target="../diagrams/colors11.xml"/><Relationship Id="rId12" Type="http://schemas.openxmlformats.org/officeDocument/2006/relationships/diagramColors" Target="../diagrams/colors1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11" Type="http://schemas.openxmlformats.org/officeDocument/2006/relationships/diagramQuickStyle" Target="../diagrams/quickStyle12.xml"/><Relationship Id="rId5" Type="http://schemas.openxmlformats.org/officeDocument/2006/relationships/diagramLayout" Target="../diagrams/layout11.xml"/><Relationship Id="rId10" Type="http://schemas.openxmlformats.org/officeDocument/2006/relationships/diagramLayout" Target="../diagrams/layout12.xml"/><Relationship Id="rId4" Type="http://schemas.openxmlformats.org/officeDocument/2006/relationships/diagramData" Target="../diagrams/data11.xml"/><Relationship Id="rId9" Type="http://schemas.openxmlformats.org/officeDocument/2006/relationships/diagramData" Target="../diagrams/data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26.png"/><Relationship Id="rId7" Type="http://schemas.openxmlformats.org/officeDocument/2006/relationships/diagramColors" Target="../diagrams/colors1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38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openxmlformats.org/officeDocument/2006/relationships/image" Target="../media/image51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openxmlformats.org/officeDocument/2006/relationships/image" Target="../media/image52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diagramLayout" Target="../diagrams/layout4.xml"/><Relationship Id="rId7" Type="http://schemas.openxmlformats.org/officeDocument/2006/relationships/image" Target="../media/image21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24.jp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3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2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819CD1-DB27-4A7A-91F6-7C0FCE0D53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Déployez un modèle </a:t>
            </a:r>
            <a:br>
              <a:rPr lang="fr-FR" dirty="0"/>
            </a:br>
            <a:r>
              <a:rPr lang="fr-FR" dirty="0"/>
              <a:t>dans le Cloud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88EA19-E3A2-4743-8E9C-5BCDD92F6E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8 DU PARCOURS DATA SCIENTIST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B896BB-9C2B-4490-8C5B-7152D301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D83-B71C-416B-B25F-74729114CDF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401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51" name="Rectangle 70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F78CD8-0B38-4606-8816-43A2E3605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fr-FR" dirty="0" err="1"/>
              <a:t>PySpark</a:t>
            </a:r>
            <a:br>
              <a:rPr lang="fr-FR" sz="4400" dirty="0"/>
            </a:br>
            <a:r>
              <a:rPr lang="fr-FR" sz="2800" dirty="0"/>
              <a:t>Principe de fonctionnement</a:t>
            </a:r>
            <a:endParaRPr lang="fr-FR" sz="44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DB59B03-0667-43A8-8CEA-6CED84163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851809"/>
            <a:ext cx="4001315" cy="28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52" name="Straight Connector 72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6FD4E2B9-9632-4EA9-8A83-9EBC833E41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76650"/>
              </p:ext>
            </p:extLst>
          </p:nvPr>
        </p:nvGraphicFramePr>
        <p:xfrm>
          <a:off x="4356098" y="2197696"/>
          <a:ext cx="6926945" cy="4024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254" name="Rectangle 74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55" name="Rectangle 76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66E8B1-822C-4C85-AF6E-123B2952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717D83-B71C-416B-B25F-74729114CDFF}" type="slidenum">
              <a:rPr lang="fr-FR" smtClean="0"/>
              <a:pPr>
                <a:spcAft>
                  <a:spcPts val="600"/>
                </a:spcAft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275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B537513-EE1A-4FF3-A15E-2DE1AB3D6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556" y="195224"/>
            <a:ext cx="3268754" cy="170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4F78CD8-0B38-4606-8816-43A2E360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Spark</a:t>
            </a:r>
            <a:br>
              <a:rPr lang="fr-FR" dirty="0"/>
            </a:br>
            <a:r>
              <a:rPr lang="fr-FR" sz="2800" dirty="0"/>
              <a:t>Concepts principaux</a:t>
            </a:r>
            <a:endParaRPr lang="fr-FR" dirty="0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C841E08B-4822-4585-841A-711DB95823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092801"/>
              </p:ext>
            </p:extLst>
          </p:nvPr>
        </p:nvGraphicFramePr>
        <p:xfrm>
          <a:off x="838200" y="1825625"/>
          <a:ext cx="10097278" cy="4211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74C113-688A-4979-937F-F1FF17A5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D83-B71C-416B-B25F-74729114CDF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486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B537513-EE1A-4FF3-A15E-2DE1AB3D6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556" y="195224"/>
            <a:ext cx="3268754" cy="170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4F78CD8-0B38-4606-8816-43A2E360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Spark</a:t>
            </a:r>
            <a:br>
              <a:rPr lang="fr-FR" dirty="0"/>
            </a:br>
            <a:r>
              <a:rPr lang="fr-FR" sz="2800" dirty="0"/>
              <a:t>Concepts principaux</a:t>
            </a:r>
            <a:endParaRPr lang="fr-FR" sz="5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74C113-688A-4979-937F-F1FF17A5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D83-B71C-416B-B25F-74729114CDFF}" type="slidenum">
              <a:rPr lang="fr-FR" smtClean="0"/>
              <a:t>12</a:t>
            </a:fld>
            <a:endParaRPr lang="fr-FR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D731D315-E05E-41C8-A49B-0AABC66D8E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407907"/>
              </p:ext>
            </p:extLst>
          </p:nvPr>
        </p:nvGraphicFramePr>
        <p:xfrm>
          <a:off x="1097280" y="2127892"/>
          <a:ext cx="9353006" cy="3741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9021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B537513-EE1A-4FF3-A15E-2DE1AB3D6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556" y="195224"/>
            <a:ext cx="3268754" cy="170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4F78CD8-0B38-4606-8816-43A2E360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Spark</a:t>
            </a:r>
            <a:br>
              <a:rPr lang="fr-FR" dirty="0"/>
            </a:br>
            <a:r>
              <a:rPr lang="fr-FR" sz="2800" dirty="0"/>
              <a:t>Concepts principaux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74C113-688A-4979-937F-F1FF17A5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D83-B71C-416B-B25F-74729114CDFF}" type="slidenum">
              <a:rPr lang="fr-FR" smtClean="0"/>
              <a:t>13</a:t>
            </a:fld>
            <a:endParaRPr lang="fr-FR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5718D18E-60B6-4EE6-9631-60FB18220D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7262158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6DE3771D-E48D-44DF-B131-BDB8755499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2985287"/>
              </p:ext>
            </p:extLst>
          </p:nvPr>
        </p:nvGraphicFramePr>
        <p:xfrm>
          <a:off x="653143" y="3591782"/>
          <a:ext cx="3280228" cy="53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154749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B537513-EE1A-4FF3-A15E-2DE1AB3D6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556" y="195224"/>
            <a:ext cx="3268754" cy="170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4F78CD8-0B38-4606-8816-43A2E360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Spark</a:t>
            </a:r>
            <a:br>
              <a:rPr lang="fr-FR" dirty="0"/>
            </a:br>
            <a:r>
              <a:rPr lang="fr-FR" sz="2800" dirty="0"/>
              <a:t>Concepts principaux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74C113-688A-4979-937F-F1FF17A5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D83-B71C-416B-B25F-74729114CDFF}" type="slidenum">
              <a:rPr lang="fr-FR" smtClean="0"/>
              <a:t>14</a:t>
            </a:fld>
            <a:endParaRPr lang="fr-FR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97F724A2-5581-49FA-8F2D-B1187AC95E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527380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7143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B537513-EE1A-4FF3-A15E-2DE1AB3D6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556" y="195224"/>
            <a:ext cx="3268754" cy="170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4F78CD8-0B38-4606-8816-43A2E360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Spark</a:t>
            </a:r>
            <a:br>
              <a:rPr lang="fr-FR" dirty="0"/>
            </a:br>
            <a:r>
              <a:rPr lang="fr-FR" sz="2800" dirty="0"/>
              <a:t>Concepts principaux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74C113-688A-4979-937F-F1FF17A5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D83-B71C-416B-B25F-74729114CDFF}" type="slidenum">
              <a:rPr lang="fr-FR" smtClean="0"/>
              <a:t>15</a:t>
            </a:fld>
            <a:endParaRPr lang="fr-FR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0A9C6838-5837-412D-9602-7EBCF1B84E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9770909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2156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B537513-EE1A-4FF3-A15E-2DE1AB3D6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556" y="195224"/>
            <a:ext cx="3268754" cy="170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4F78CD8-0B38-4606-8816-43A2E360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Spark</a:t>
            </a:r>
            <a:br>
              <a:rPr lang="fr-FR" dirty="0"/>
            </a:br>
            <a:r>
              <a:rPr lang="fr-FR" sz="2800" dirty="0"/>
              <a:t>Concepts principaux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74C113-688A-4979-937F-F1FF17A5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D83-B71C-416B-B25F-74729114CDFF}" type="slidenum">
              <a:rPr lang="fr-FR" smtClean="0"/>
              <a:t>16</a:t>
            </a:fld>
            <a:endParaRPr lang="fr-FR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4960DE6F-A600-4422-BD20-11A4B111B6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600555"/>
              </p:ext>
            </p:extLst>
          </p:nvPr>
        </p:nvGraphicFramePr>
        <p:xfrm>
          <a:off x="1425303" y="1976943"/>
          <a:ext cx="9402354" cy="3760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40816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B537513-EE1A-4FF3-A15E-2DE1AB3D6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556" y="195224"/>
            <a:ext cx="3268754" cy="170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4F78CD8-0B38-4606-8816-43A2E360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Spark</a:t>
            </a:r>
            <a:br>
              <a:rPr lang="fr-FR" dirty="0"/>
            </a:br>
            <a:r>
              <a:rPr lang="fr-FR" sz="2800" dirty="0"/>
              <a:t>Concepts principaux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74C113-688A-4979-937F-F1FF17A5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D83-B71C-416B-B25F-74729114CDFF}" type="slidenum">
              <a:rPr lang="fr-FR" smtClean="0"/>
              <a:t>17</a:t>
            </a:fld>
            <a:endParaRPr lang="fr-FR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C8E44FFE-6446-40F5-B14F-1AE63E7234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443470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08694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B95B66-3EEC-425C-B53C-E5D714ED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Solutions Techniques</a:t>
            </a:r>
            <a:br>
              <a:rPr lang="fr-FR" dirty="0"/>
            </a:br>
            <a:r>
              <a:rPr lang="fr-FR" sz="2800" dirty="0"/>
              <a:t>Logiciels</a:t>
            </a:r>
            <a:endParaRPr lang="fr-FR" dirty="0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7D5A8EC0-A978-46CB-8B4D-4FAC256C2E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852432"/>
              </p:ext>
            </p:extLst>
          </p:nvPr>
        </p:nvGraphicFramePr>
        <p:xfrm>
          <a:off x="896944" y="1973943"/>
          <a:ext cx="11208010" cy="4112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4B300E-5E78-41D5-98B2-31C07A3A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D83-B71C-416B-B25F-74729114CDFF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77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B95B66-3EEC-425C-B53C-E5D714ED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Solutions techniques</a:t>
            </a:r>
            <a:br>
              <a:rPr lang="fr-FR" dirty="0"/>
            </a:br>
            <a:r>
              <a:rPr lang="fr-FR" sz="2800" dirty="0"/>
              <a:t>Matériel</a:t>
            </a:r>
            <a:endParaRPr lang="fr-FR" dirty="0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18520C05-E741-4326-A4A3-1B0D407CD8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432657"/>
              </p:ext>
            </p:extLst>
          </p:nvPr>
        </p:nvGraphicFramePr>
        <p:xfrm>
          <a:off x="1097279" y="1845734"/>
          <a:ext cx="11036664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2A6593-74C9-479E-BAD6-B1E497A5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D83-B71C-416B-B25F-74729114CDFF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77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3E26A-69D3-4245-BF51-14877AA82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D9A78E-A22D-4A05-88F0-9FF76205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717D83-B71C-416B-B25F-74729114CDFF}" type="slidenum">
              <a:rPr lang="fr-FR" smtClean="0"/>
              <a:pPr>
                <a:spcAft>
                  <a:spcPts val="600"/>
                </a:spcAft>
              </a:pPr>
              <a:t>2</a:t>
            </a:fld>
            <a:endParaRPr lang="fr-FR"/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C6D5B79C-2A08-4E2C-AE0A-3208B136C4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11380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413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B95B66-3EEC-425C-B53C-E5D714ED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Infrastructure </a:t>
            </a:r>
            <a:r>
              <a:rPr lang="fr-FR" dirty="0" err="1"/>
              <a:t>BigData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2A6593-74C9-479E-BAD6-B1E497A5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D83-B71C-416B-B25F-74729114CDFF}" type="slidenum">
              <a:rPr lang="fr-FR" smtClean="0"/>
              <a:t>20</a:t>
            </a:fld>
            <a:endParaRPr lang="fr-FR"/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92B8D912-82C0-439B-A6D9-0E0B2E067D92}"/>
              </a:ext>
            </a:extLst>
          </p:cNvPr>
          <p:cNvGrpSpPr/>
          <p:nvPr/>
        </p:nvGrpSpPr>
        <p:grpSpPr>
          <a:xfrm>
            <a:off x="566720" y="1929163"/>
            <a:ext cx="7188607" cy="4286631"/>
            <a:chOff x="265638" y="1421744"/>
            <a:chExt cx="8170440" cy="4872107"/>
          </a:xfrm>
        </p:grpSpPr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58D00215-313B-41DB-B79A-3B2EDE764696}"/>
                </a:ext>
              </a:extLst>
            </p:cNvPr>
            <p:cNvSpPr/>
            <p:nvPr/>
          </p:nvSpPr>
          <p:spPr>
            <a:xfrm>
              <a:off x="265638" y="1421744"/>
              <a:ext cx="8170440" cy="4872107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F68D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4D3A26FB-F665-4FF5-BCE0-1822B7E558AF}"/>
                </a:ext>
              </a:extLst>
            </p:cNvPr>
            <p:cNvSpPr/>
            <p:nvPr/>
          </p:nvSpPr>
          <p:spPr>
            <a:xfrm>
              <a:off x="838200" y="2579297"/>
              <a:ext cx="3385738" cy="335633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5" name="Picture 8">
              <a:extLst>
                <a:ext uri="{FF2B5EF4-FFF2-40B4-BE49-F238E27FC236}">
                  <a16:creationId xmlns:a16="http://schemas.microsoft.com/office/drawing/2014/main" id="{CAFB5C6F-AF56-4A35-B952-5E4F5AC006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00768" y="3774873"/>
              <a:ext cx="911824" cy="975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8">
              <a:extLst>
                <a:ext uri="{FF2B5EF4-FFF2-40B4-BE49-F238E27FC236}">
                  <a16:creationId xmlns:a16="http://schemas.microsoft.com/office/drawing/2014/main" id="{5AC7B4E3-C5FB-4EF5-975E-281541F97C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075158" y="3249283"/>
              <a:ext cx="911824" cy="975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>
              <a:extLst>
                <a:ext uri="{FF2B5EF4-FFF2-40B4-BE49-F238E27FC236}">
                  <a16:creationId xmlns:a16="http://schemas.microsoft.com/office/drawing/2014/main" id="{F0E21FC8-1398-46BC-88CD-9707F6EB79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149548" y="3774873"/>
              <a:ext cx="911824" cy="975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>
              <a:extLst>
                <a:ext uri="{FF2B5EF4-FFF2-40B4-BE49-F238E27FC236}">
                  <a16:creationId xmlns:a16="http://schemas.microsoft.com/office/drawing/2014/main" id="{4CA92D49-67A8-48FD-BB32-1F0CD143D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589260" y="4994757"/>
              <a:ext cx="1883620" cy="828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EF8FB86A-34EF-40BF-9F0D-C58F65EEDB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51" t="13081" r="29595" b="16993"/>
            <a:stretch/>
          </p:blipFill>
          <p:spPr bwMode="auto">
            <a:xfrm>
              <a:off x="4902378" y="1848630"/>
              <a:ext cx="1679311" cy="1473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EB3458DC-0BAB-4915-B6ED-556F1C0F2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33480" y="4113489"/>
              <a:ext cx="1217106" cy="1822141"/>
            </a:xfrm>
            <a:prstGeom prst="rect">
              <a:avLst/>
            </a:prstGeom>
          </p:spPr>
        </p:pic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06368F52-2AB8-4C10-8D2C-5B519F2E0BB3}"/>
                </a:ext>
              </a:extLst>
            </p:cNvPr>
            <p:cNvCxnSpPr>
              <a:cxnSpLocks/>
            </p:cNvCxnSpPr>
            <p:nvPr/>
          </p:nvCxnSpPr>
          <p:spPr>
            <a:xfrm>
              <a:off x="3149548" y="2442333"/>
              <a:ext cx="1970051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8CF5BC0B-8869-4FD7-A611-A413A63C1E62}"/>
                </a:ext>
              </a:extLst>
            </p:cNvPr>
            <p:cNvCxnSpPr>
              <a:cxnSpLocks/>
            </p:cNvCxnSpPr>
            <p:nvPr/>
          </p:nvCxnSpPr>
          <p:spPr>
            <a:xfrm>
              <a:off x="3149548" y="2658888"/>
              <a:ext cx="1970051" cy="1756779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459E7742-5B86-4967-838C-0E72949A5E7F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5742033" y="3374431"/>
              <a:ext cx="0" cy="739058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53AFD140-18FF-46DA-A45B-CDA10E993A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035453" y="1583163"/>
              <a:ext cx="991234" cy="1429129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CFE2F32D-AD04-4EC5-9A26-0BF1EC39B221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1778539" y="3736890"/>
              <a:ext cx="296619" cy="245175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>
              <a:extLst>
                <a:ext uri="{FF2B5EF4-FFF2-40B4-BE49-F238E27FC236}">
                  <a16:creationId xmlns:a16="http://schemas.microsoft.com/office/drawing/2014/main" id="{7978DC32-A88D-437F-A9BD-2BC973561834}"/>
                </a:ext>
              </a:extLst>
            </p:cNvPr>
            <p:cNvCxnSpPr>
              <a:cxnSpLocks/>
            </p:cNvCxnSpPr>
            <p:nvPr/>
          </p:nvCxnSpPr>
          <p:spPr>
            <a:xfrm>
              <a:off x="2900090" y="3708539"/>
              <a:ext cx="376055" cy="234189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9F9A9AC7-9761-4215-987A-4F066A6B7915}"/>
                </a:ext>
              </a:extLst>
            </p:cNvPr>
            <p:cNvCxnSpPr>
              <a:cxnSpLocks/>
            </p:cNvCxnSpPr>
            <p:nvPr/>
          </p:nvCxnSpPr>
          <p:spPr>
            <a:xfrm>
              <a:off x="2535802" y="4262479"/>
              <a:ext cx="0" cy="670913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11A1EED5-D9C0-466D-9FBB-FDBCFD3284EF}"/>
                </a:ext>
              </a:extLst>
            </p:cNvPr>
            <p:cNvSpPr txBox="1"/>
            <p:nvPr/>
          </p:nvSpPr>
          <p:spPr>
            <a:xfrm>
              <a:off x="2055991" y="3048647"/>
              <a:ext cx="959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Cooper Black" panose="0208090404030B020404" pitchFamily="18" charset="0"/>
                </a:rPr>
                <a:t>Driver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7C0C83C4-8EF0-4AFF-A8A8-BB9C40768AE1}"/>
                </a:ext>
              </a:extLst>
            </p:cNvPr>
            <p:cNvSpPr txBox="1"/>
            <p:nvPr/>
          </p:nvSpPr>
          <p:spPr>
            <a:xfrm>
              <a:off x="916403" y="3530202"/>
              <a:ext cx="1080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>
                  <a:latin typeface="Cooper Black" panose="0208090404030B020404" pitchFamily="18" charset="0"/>
                </a:rPr>
                <a:t>Worker</a:t>
              </a:r>
              <a:endParaRPr lang="fr-FR" dirty="0">
                <a:latin typeface="Cooper Black" panose="0208090404030B020404" pitchFamily="18" charset="0"/>
              </a:endParaRP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B4D09E4C-3038-45CB-AD09-6409DAFA0A0D}"/>
                </a:ext>
              </a:extLst>
            </p:cNvPr>
            <p:cNvSpPr txBox="1"/>
            <p:nvPr/>
          </p:nvSpPr>
          <p:spPr>
            <a:xfrm>
              <a:off x="3039532" y="3529614"/>
              <a:ext cx="1080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>
                  <a:latin typeface="Cooper Black" panose="0208090404030B020404" pitchFamily="18" charset="0"/>
                </a:rPr>
                <a:t>Worker</a:t>
              </a:r>
              <a:endParaRPr lang="fr-FR" dirty="0">
                <a:latin typeface="Cooper Black" panose="0208090404030B020404" pitchFamily="18" charset="0"/>
              </a:endParaRPr>
            </a:p>
          </p:txBody>
        </p:sp>
      </p:grpSp>
      <p:pic>
        <p:nvPicPr>
          <p:cNvPr id="8194" name="Picture 2">
            <a:extLst>
              <a:ext uri="{FF2B5EF4-FFF2-40B4-BE49-F238E27FC236}">
                <a16:creationId xmlns:a16="http://schemas.microsoft.com/office/drawing/2014/main" id="{C35B0B6F-E965-4565-AC31-5601A1CD3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236" y="2081162"/>
            <a:ext cx="1263493" cy="75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69ADBB4A-9C42-4B25-ACAD-5B585705CF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736" y="3647198"/>
            <a:ext cx="2332894" cy="2332894"/>
          </a:xfrm>
          <a:prstGeom prst="rect">
            <a:avLst/>
          </a:prstGeom>
        </p:spPr>
      </p:pic>
      <p:cxnSp>
        <p:nvCxnSpPr>
          <p:cNvPr id="8199" name="Connecteur : en angle 8198">
            <a:extLst>
              <a:ext uri="{FF2B5EF4-FFF2-40B4-BE49-F238E27FC236}">
                <a16:creationId xmlns:a16="http://schemas.microsoft.com/office/drawing/2014/main" id="{1BCDA0F8-731B-4E4F-9CD7-5D0DD8173275}"/>
              </a:ext>
            </a:extLst>
          </p:cNvPr>
          <p:cNvCxnSpPr>
            <a:cxnSpLocks/>
          </p:cNvCxnSpPr>
          <p:nvPr/>
        </p:nvCxnSpPr>
        <p:spPr>
          <a:xfrm>
            <a:off x="7898358" y="3941156"/>
            <a:ext cx="1569719" cy="1318800"/>
          </a:xfrm>
          <a:prstGeom prst="bentConnector3">
            <a:avLst/>
          </a:prstGeom>
          <a:ln w="5715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676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438ABC-6073-42F6-BA05-D939383E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de la solution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EDB6DED2-0E74-4BF6-B38F-A2144D8FA1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24617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7F3497-699B-4EE4-BDF3-07BD5C7E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D83-B71C-416B-B25F-74729114CDFF}" type="slidenum">
              <a:rPr lang="fr-FR" smtClean="0"/>
              <a:t>21</a:t>
            </a:fld>
            <a:endParaRPr lang="fr-FR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D125E9B-4626-4694-99ED-A479F59B6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84311" y="270573"/>
            <a:ext cx="2909754" cy="128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23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9628DDF-65BF-4C8D-9FE0-D02158378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16EFE6-AA29-4179-8372-BCE2CA97B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BDD6CA-80C0-4861-B6B6-E3B928D62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A7CE97B-56DB-468B-A006-749601440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1093C2-1867-442A-857B-E469565FB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5CE5FD-EC34-43D0-B90A-A9696FA1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Application de la solution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3100" dirty="0" err="1">
                <a:solidFill>
                  <a:srgbClr val="FFFFFF"/>
                </a:solidFill>
              </a:rPr>
              <a:t>Vérification</a:t>
            </a:r>
            <a:r>
              <a:rPr lang="en-US" sz="3100" dirty="0">
                <a:solidFill>
                  <a:srgbClr val="FFFFFF"/>
                </a:solidFill>
              </a:rPr>
              <a:t> des </a:t>
            </a:r>
            <a:r>
              <a:rPr lang="en-US" sz="3100" dirty="0" err="1">
                <a:solidFill>
                  <a:srgbClr val="FFFFFF"/>
                </a:solidFill>
              </a:rPr>
              <a:t>résultats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969A561-4A01-4965-A38D-FAEB52DD0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5943600"/>
            <a:ext cx="10058400" cy="5435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500" cap="all" spc="200" dirty="0" err="1">
                <a:solidFill>
                  <a:srgbClr val="FFFFFF"/>
                </a:solidFill>
                <a:latin typeface="+mj-lt"/>
              </a:rPr>
              <a:t>Présence</a:t>
            </a:r>
            <a:r>
              <a:rPr lang="en-US" sz="1500" cap="all" spc="200" dirty="0">
                <a:solidFill>
                  <a:srgbClr val="FFFFFF"/>
                </a:solidFill>
                <a:latin typeface="+mj-lt"/>
              </a:rPr>
              <a:t> de 24 </a:t>
            </a:r>
            <a:r>
              <a:rPr lang="en-US" sz="1500" cap="all" spc="200" dirty="0" err="1">
                <a:solidFill>
                  <a:srgbClr val="FFFFFF"/>
                </a:solidFill>
                <a:latin typeface="+mj-lt"/>
              </a:rPr>
              <a:t>fichiers</a:t>
            </a:r>
            <a:r>
              <a:rPr lang="en-US" sz="1500" cap="all" spc="200" dirty="0">
                <a:solidFill>
                  <a:srgbClr val="FFFFFF"/>
                </a:solidFill>
                <a:latin typeface="+mj-lt"/>
              </a:rPr>
              <a:t> parquet</a:t>
            </a:r>
          </a:p>
        </p:txBody>
      </p:sp>
      <p:pic>
        <p:nvPicPr>
          <p:cNvPr id="8" name="Espace réservé du contenu 7" descr="Une image contenant texte, équipement électronique, ordinateur, capture d’écran&#10;&#10;Description générée automatiquement">
            <a:extLst>
              <a:ext uri="{FF2B5EF4-FFF2-40B4-BE49-F238E27FC236}">
                <a16:creationId xmlns:a16="http://schemas.microsoft.com/office/drawing/2014/main" id="{5C5B4B6A-F393-461B-9815-CA37CC7C76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50" r="-613" b="-2"/>
          <a:stretch/>
        </p:blipFill>
        <p:spPr>
          <a:xfrm>
            <a:off x="3974841" y="-509"/>
            <a:ext cx="5477069" cy="475622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BB16461-D3DF-4836-B20B-4E94CAD20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61C81D-8232-4019-9559-2B10A682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717D83-B71C-416B-B25F-74729114CDFF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32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7F105-17FD-4442-8140-357F639CC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9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MERCI</a:t>
            </a:r>
            <a:endParaRPr lang="en-US" sz="9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0CB2CD-CF99-4E0C-A82B-122BF38D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1732" y="6356350"/>
            <a:ext cx="25688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DF717D83-B71C-416B-B25F-74729114CDFF}" type="slidenum">
              <a:rPr lang="en-US" smtClean="0">
                <a:solidFill>
                  <a:srgbClr val="FFFFFF"/>
                </a:solidFill>
              </a:rPr>
              <a:pPr algn="l">
                <a:spcAft>
                  <a:spcPts val="600"/>
                </a:spcAft>
              </a:pPr>
              <a:t>23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083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7F105-17FD-4442-8140-357F639CC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9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Annexes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0CB2CD-CF99-4E0C-A82B-122BF38D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1732" y="6356350"/>
            <a:ext cx="25688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DF717D83-B71C-416B-B25F-74729114CDFF}" type="slidenum">
              <a:rPr lang="en-US" smtClean="0">
                <a:solidFill>
                  <a:srgbClr val="FFFFFF"/>
                </a:solidFill>
              </a:rPr>
              <a:pPr algn="l">
                <a:spcAft>
                  <a:spcPts val="600"/>
                </a:spcAft>
              </a:pPr>
              <a:t>24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830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BCE926-0251-42D6-986C-355BABCE8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fr-FR" sz="3700" dirty="0"/>
              <a:t>Application de la solution</a:t>
            </a:r>
            <a:br>
              <a:rPr lang="fr-FR" sz="3700" dirty="0"/>
            </a:br>
            <a:r>
              <a:rPr lang="fr-FR" sz="2800" dirty="0"/>
              <a:t>Initialisation</a:t>
            </a:r>
            <a:endParaRPr lang="fr-FR" sz="37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F6FBFA7-0AED-427A-BD66-834127576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23" y="645106"/>
            <a:ext cx="4854165" cy="524774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168D64D1-3472-4645-916D-7AB30E570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Démarrage de la session Spark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Import des librairies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Définition des PATH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22D286-8E7A-42FA-8A82-FF0B4912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717D83-B71C-416B-B25F-74729114CDFF}" type="slidenum">
              <a:rPr lang="fr-FR" smtClean="0"/>
              <a:pPr>
                <a:spcAft>
                  <a:spcPts val="600"/>
                </a:spcAft>
              </a:pPr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526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0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BCE926-0251-42D6-986C-355BABCE8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fr-FR" sz="3700" dirty="0"/>
              <a:t>Application de la solution</a:t>
            </a:r>
            <a:br>
              <a:rPr lang="fr-FR" sz="3700" dirty="0"/>
            </a:br>
            <a:r>
              <a:rPr lang="fr-FR" sz="2800" dirty="0"/>
              <a:t>Chargement des images</a:t>
            </a:r>
            <a:endParaRPr lang="fr-FR" sz="370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97ED4D1-550F-44E2-8938-BE2B29487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613048"/>
            <a:ext cx="5451627" cy="3311863"/>
          </a:xfrm>
          <a:prstGeom prst="rect">
            <a:avLst/>
          </a:prstGeom>
        </p:spPr>
      </p:pic>
      <p:cxnSp>
        <p:nvCxnSpPr>
          <p:cNvPr id="50" name="Straight Connector 32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168D64D1-3472-4645-916D-7AB30E570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err="1"/>
              <a:t>Lazy</a:t>
            </a:r>
            <a:r>
              <a:rPr lang="fr-FR" dirty="0"/>
              <a:t> Evaluation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Chargement de tous les fichier jpg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Charge les photos des dossiers </a:t>
            </a:r>
            <a:br>
              <a:rPr lang="fr-FR" dirty="0"/>
            </a:br>
            <a:r>
              <a:rPr lang="fr-FR" dirty="0"/>
              <a:t>et sous-dossiers</a:t>
            </a:r>
          </a:p>
        </p:txBody>
      </p:sp>
      <p:sp>
        <p:nvSpPr>
          <p:cNvPr id="51" name="Rectangle 34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36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22D286-8E7A-42FA-8A82-FF0B4912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717D83-B71C-416B-B25F-74729114CDFF}" type="slidenum">
              <a:rPr lang="fr-FR"/>
              <a:pPr>
                <a:spcAft>
                  <a:spcPts val="600"/>
                </a:spcAft>
              </a:pPr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22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BCE926-0251-42D6-986C-355BABCE8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Application </a:t>
            </a:r>
            <a:br>
              <a:rPr lang="en-US" sz="34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34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de la solution</a:t>
            </a:r>
            <a:br>
              <a:rPr lang="en-US" sz="34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Transfert Learning</a:t>
            </a:r>
            <a:endParaRPr lang="en-US" sz="3400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D0E38C-9454-400A-8D3D-A4EA44F60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6" r="3" b="3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2ECC12F-DBA5-471B-95D5-5A350F994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3"/>
            <a:ext cx="3690257" cy="3755565"/>
          </a:xfr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/>
              <a:t>MobileNetV2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/>
              <a:t>Nouveau model</a:t>
            </a:r>
          </a:p>
          <a:p>
            <a:pPr marL="578358" lvl="1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fr-FR" dirty="0"/>
              <a:t>Avant dernière couche retirée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fr-FR" dirty="0"/>
              <a:t>Vecteur</a:t>
            </a:r>
            <a:r>
              <a:rPr lang="en-US" dirty="0"/>
              <a:t> en sortie: (1,1,1280)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22D286-8E7A-42FA-8A82-FF0B4912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F717D83-B71C-416B-B25F-74729114CDFF}" type="slidenum">
              <a:rPr lang="en-US" smtClean="0"/>
              <a:pPr defTabSz="914400">
                <a:spcAft>
                  <a:spcPts val="600"/>
                </a:spcAft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08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BCE926-0251-42D6-986C-355BABCE8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3700" dirty="0"/>
              <a:t>Application de la solution</a:t>
            </a:r>
            <a:br>
              <a:rPr lang="fr-FR" dirty="0"/>
            </a:br>
            <a:r>
              <a:rPr lang="fr-FR" sz="2800" dirty="0"/>
              <a:t>Preprocessing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83189B7-771B-4009-9829-3476D1B19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 err="1"/>
              <a:t>Preprocess</a:t>
            </a:r>
            <a:r>
              <a:rPr lang="fr-FR" dirty="0"/>
              <a:t> des images</a:t>
            </a:r>
          </a:p>
          <a:p>
            <a:pPr lvl="1"/>
            <a:r>
              <a:rPr lang="fr-FR" dirty="0"/>
              <a:t>Charge l’image</a:t>
            </a:r>
          </a:p>
          <a:p>
            <a:pPr lvl="1"/>
            <a:r>
              <a:rPr lang="fr-FR" dirty="0"/>
              <a:t>Redimensionne (224,224)</a:t>
            </a:r>
          </a:p>
          <a:p>
            <a:pPr lvl="1"/>
            <a:r>
              <a:rPr lang="fr-FR" dirty="0"/>
              <a:t>Convertit en </a:t>
            </a:r>
            <a:r>
              <a:rPr lang="fr-FR" dirty="0" err="1"/>
              <a:t>Array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44870E9-F3D9-489A-9777-F532ACEF4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44" y="2703622"/>
            <a:ext cx="5803026" cy="145075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22D286-8E7A-42FA-8A82-FF0B4912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717D83-B71C-416B-B25F-74729114CDFF}" type="slidenum">
              <a:rPr lang="fr-FR" smtClean="0"/>
              <a:pPr>
                <a:spcAft>
                  <a:spcPts val="600"/>
                </a:spcAft>
              </a:pPr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965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2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586D16-3515-4077-93C8-EA8FB6D84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fr-FR" sz="3700" dirty="0"/>
              <a:t>Application de la solution</a:t>
            </a:r>
            <a:br>
              <a:rPr lang="fr-FR" dirty="0"/>
            </a:br>
            <a:r>
              <a:rPr lang="fr-FR" sz="2800" dirty="0"/>
              <a:t>Preprocessing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05E19E8-64D6-4754-AF58-E7B508491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47" y="3169291"/>
            <a:ext cx="8569843" cy="2506680"/>
          </a:xfrm>
          <a:prstGeom prst="rect">
            <a:avLst/>
          </a:prstGeom>
        </p:spPr>
      </p:pic>
      <p:cxnSp>
        <p:nvCxnSpPr>
          <p:cNvPr id="34" name="Straight Connector 14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879011-CB95-44AC-926D-BC8A57DA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r>
              <a:rPr lang="fr-FR" dirty="0"/>
              <a:t>Extrait les </a:t>
            </a:r>
            <a:r>
              <a:rPr lang="fr-FR" dirty="0" err="1"/>
              <a:t>features</a:t>
            </a:r>
            <a:r>
              <a:rPr lang="fr-FR" dirty="0"/>
              <a:t> d’une image à partir du modèle</a:t>
            </a:r>
          </a:p>
          <a:p>
            <a:endParaRPr lang="fr-FR" dirty="0"/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8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B4BD08-D724-4D4F-9038-64F1A5F7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717D83-B71C-416B-B25F-74729114CDFF}" type="slidenum">
              <a:rPr lang="fr-FR" smtClean="0"/>
              <a:pPr>
                <a:spcAft>
                  <a:spcPts val="600"/>
                </a:spcAft>
              </a:pPr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03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F52AC34-C5D2-4C6E-B360-2A8E719C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fr-FR" dirty="0"/>
              <a:t>Présentation du projet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90846A-10F4-409A-B0CC-D6E9B5F14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976850"/>
            <a:ext cx="4001315" cy="264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8" name="Espace réservé du contenu 2">
            <a:extLst>
              <a:ext uri="{FF2B5EF4-FFF2-40B4-BE49-F238E27FC236}">
                <a16:creationId xmlns:a16="http://schemas.microsoft.com/office/drawing/2014/main" id="{3C996611-6230-40A9-B3E9-036A525D7B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3520024"/>
              </p:ext>
            </p:extLst>
          </p:nvPr>
        </p:nvGraphicFramePr>
        <p:xfrm>
          <a:off x="4974769" y="2198914"/>
          <a:ext cx="6574973" cy="3670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5" name="Rectangle 74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ED401D-4776-466C-B374-763E93073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717D83-B71C-416B-B25F-74729114CDFF}" type="slidenum">
              <a:rPr lang="fr-FR" smtClean="0"/>
              <a:pPr>
                <a:spcAft>
                  <a:spcPts val="600"/>
                </a:spcAft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674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586D16-3515-4077-93C8-EA8FB6D84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rgbClr val="FFFFFF"/>
                </a:solidFill>
              </a:rPr>
              <a:t>Application de la solution</a:t>
            </a:r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2800" dirty="0">
                <a:solidFill>
                  <a:srgbClr val="FFFFFF"/>
                </a:solidFill>
              </a:rPr>
              <a:t>Preprocessing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879011-CB95-44AC-926D-BC8A57DA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fr-FR" sz="1500" dirty="0">
                <a:solidFill>
                  <a:srgbClr val="FFFFFF"/>
                </a:solidFill>
              </a:rPr>
              <a:t>Décorateur @pandas_udf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500" dirty="0">
                <a:solidFill>
                  <a:srgbClr val="FFFFFF"/>
                </a:solidFill>
              </a:rPr>
              <a:t>retourne une colonne </a:t>
            </a:r>
            <a:br>
              <a:rPr lang="fr-FR" sz="1500" dirty="0">
                <a:solidFill>
                  <a:srgbClr val="FFFFFF"/>
                </a:solidFill>
              </a:rPr>
            </a:br>
            <a:r>
              <a:rPr lang="fr-FR" sz="1500" dirty="0">
                <a:solidFill>
                  <a:srgbClr val="FFFFFF"/>
                </a:solidFill>
              </a:rPr>
              <a:t>Spark DataFrame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500" dirty="0">
                <a:solidFill>
                  <a:srgbClr val="FFFFFF"/>
                </a:solidFill>
              </a:rPr>
              <a:t>Englobe la fonction </a:t>
            </a:r>
            <a:br>
              <a:rPr lang="fr-FR" sz="1500" dirty="0">
                <a:solidFill>
                  <a:srgbClr val="FFFFFF"/>
                </a:solidFill>
              </a:rPr>
            </a:br>
            <a:r>
              <a:rPr lang="fr-FR" sz="1500" dirty="0">
                <a:solidFill>
                  <a:srgbClr val="FFFFFF"/>
                </a:solidFill>
              </a:rPr>
              <a:t>de </a:t>
            </a:r>
            <a:r>
              <a:rPr lang="fr-FR" sz="1500" dirty="0" err="1">
                <a:solidFill>
                  <a:srgbClr val="FFFFFF"/>
                </a:solidFill>
              </a:rPr>
              <a:t>featurisation</a:t>
            </a:r>
            <a:endParaRPr lang="fr-FR" sz="1500" dirty="0">
              <a:solidFill>
                <a:srgbClr val="FFFFFF"/>
              </a:solidFill>
            </a:endParaRPr>
          </a:p>
          <a:p>
            <a:endParaRPr lang="fr-FR" sz="15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5E3C2C9-BB36-409D-8870-6F527822FE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3" r="1"/>
          <a:stretch/>
        </p:blipFill>
        <p:spPr>
          <a:xfrm>
            <a:off x="4806175" y="2443278"/>
            <a:ext cx="6733923" cy="1971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B4BD08-D724-4D4F-9038-64F1A5F7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717D83-B71C-416B-B25F-74729114CDFF}" type="slidenum">
              <a:rPr lang="fr-F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30</a:t>
            </a:fld>
            <a:endParaRPr lang="fr-FR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3368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586D16-3515-4077-93C8-EA8FB6D8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Application de la solution</a:t>
            </a:r>
            <a:br>
              <a:rPr lang="fr-FR" dirty="0"/>
            </a:br>
            <a:r>
              <a:rPr lang="fr-FR" sz="2800" dirty="0"/>
              <a:t>Choix du résultat en sortie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D575FBF2-8F1D-46AD-A673-EFC99CFBA8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480390"/>
              </p:ext>
            </p:extLst>
          </p:nvPr>
        </p:nvGraphicFramePr>
        <p:xfrm>
          <a:off x="1097279" y="1845734"/>
          <a:ext cx="6515463" cy="3369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B4BD08-D724-4D4F-9038-64F1A5F7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D83-B71C-416B-B25F-74729114CDFF}" type="slidenum">
              <a:rPr lang="fr-FR" smtClean="0"/>
              <a:t>31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C5C9C4E-9682-4E07-909C-D9473E6A74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8426" y="5215714"/>
            <a:ext cx="10016108" cy="105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91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586D16-3515-4077-93C8-EA8FB6D8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Application de la solution</a:t>
            </a:r>
            <a:br>
              <a:rPr lang="fr-FR" dirty="0"/>
            </a:br>
            <a:r>
              <a:rPr lang="fr-FR" sz="2800" dirty="0"/>
              <a:t>Exécution des actions</a:t>
            </a:r>
            <a:endParaRPr lang="fr-FR" dirty="0"/>
          </a:p>
        </p:txBody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163F8A06-49E9-4F20-A38C-D7A1DB50EB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612012"/>
              </p:ext>
            </p:extLst>
          </p:nvPr>
        </p:nvGraphicFramePr>
        <p:xfrm>
          <a:off x="2471862" y="2851759"/>
          <a:ext cx="7248276" cy="2899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B4BD08-D724-4D4F-9038-64F1A5F7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D83-B71C-416B-B25F-74729114CDFF}" type="slidenum">
              <a:rPr lang="fr-FR" smtClean="0"/>
              <a:t>32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4BE9933-322F-4CA2-B1BA-AABEC0B8B7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0534" y="1873597"/>
            <a:ext cx="7358070" cy="636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77389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586D16-3515-4077-93C8-EA8FB6D84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516835"/>
            <a:ext cx="3547702" cy="2103875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rgbClr val="FFFFFF"/>
                </a:solidFill>
              </a:rPr>
              <a:t>Application </a:t>
            </a:r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de la solution</a:t>
            </a:r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2800" dirty="0">
                <a:solidFill>
                  <a:srgbClr val="FFFFFF"/>
                </a:solidFill>
              </a:rPr>
              <a:t>Vérification des résultats</a:t>
            </a:r>
            <a:endParaRPr lang="fr-FR" sz="3600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879011-CB95-44AC-926D-BC8A57DA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1500" dirty="0">
                <a:solidFill>
                  <a:srgbClr val="FFFFFF"/>
                </a:solidFill>
              </a:rPr>
              <a:t>Chargement des données </a:t>
            </a:r>
            <a:br>
              <a:rPr lang="fr-FR" sz="1500" dirty="0">
                <a:solidFill>
                  <a:srgbClr val="FFFFFF"/>
                </a:solidFill>
              </a:rPr>
            </a:br>
            <a:r>
              <a:rPr lang="fr-FR" sz="1500" dirty="0">
                <a:solidFill>
                  <a:srgbClr val="FFFFFF"/>
                </a:solidFill>
              </a:rPr>
              <a:t>dans un DataFrame Pandas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500" dirty="0">
                <a:solidFill>
                  <a:srgbClr val="FFFFFF"/>
                </a:solidFill>
              </a:rPr>
              <a:t>Affichage des premières lignes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500" dirty="0">
                <a:solidFill>
                  <a:srgbClr val="FFFFFF"/>
                </a:solidFill>
              </a:rPr>
              <a:t>Vérification des dimensions </a:t>
            </a:r>
            <a:br>
              <a:rPr lang="fr-FR" sz="1500" dirty="0">
                <a:solidFill>
                  <a:srgbClr val="FFFFFF"/>
                </a:solidFill>
              </a:rPr>
            </a:br>
            <a:r>
              <a:rPr lang="fr-FR" sz="1500" dirty="0">
                <a:solidFill>
                  <a:srgbClr val="FFFFFF"/>
                </a:solidFill>
              </a:rPr>
              <a:t>des vecteurs de caractéristiques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500" dirty="0">
                <a:solidFill>
                  <a:srgbClr val="FFFFFF"/>
                </a:solidFill>
              </a:rPr>
              <a:t>Vérification des dimensions </a:t>
            </a:r>
            <a:br>
              <a:rPr lang="fr-FR" sz="1500" dirty="0">
                <a:solidFill>
                  <a:srgbClr val="FFFFFF"/>
                </a:solidFill>
              </a:rPr>
            </a:br>
            <a:r>
              <a:rPr lang="fr-FR" sz="1500" dirty="0">
                <a:solidFill>
                  <a:srgbClr val="FFFFFF"/>
                </a:solidFill>
              </a:rPr>
              <a:t>du DataFrame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9E3B685-2F1E-4E34-A70C-18D2178AA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873939"/>
            <a:ext cx="6798082" cy="3110121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B4BD08-D724-4D4F-9038-64F1A5F7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717D83-B71C-416B-B25F-74729114CDFF}" type="slidenum">
              <a:rPr lang="fr-F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33</a:t>
            </a:fld>
            <a:endParaRPr lang="fr-FR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945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3A6AFF6-58E2-444C-A6C6-9CC6463F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Outils</a:t>
            </a:r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monitoring</a:t>
            </a:r>
            <a:b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Serveur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d’Historique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Spark</a:t>
            </a:r>
            <a:endParaRPr lang="en-US" sz="5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Image 5" descr="Une image contenant table&#10;&#10;Description générée automatiquement">
            <a:extLst>
              <a:ext uri="{FF2B5EF4-FFF2-40B4-BE49-F238E27FC236}">
                <a16:creationId xmlns:a16="http://schemas.microsoft.com/office/drawing/2014/main" id="{DAB2383E-96EB-45B0-9E18-1D776AAA6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050292"/>
            <a:ext cx="6912217" cy="4233733"/>
          </a:xfrm>
          <a:prstGeom prst="rect">
            <a:avLst/>
          </a:prstGeom>
        </p:spPr>
      </p:pic>
      <p:cxnSp>
        <p:nvCxnSpPr>
          <p:cNvPr id="44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4F44DE-D29B-4564-AA59-88941472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F717D83-B71C-416B-B25F-74729114CDFF}" type="slidenum">
              <a:rPr lang="en-US" smtClean="0"/>
              <a:pPr defTabSz="914400">
                <a:spcAft>
                  <a:spcPts val="600"/>
                </a:spcAft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471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3A6AFF6-58E2-444C-A6C6-9CC6463F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Outils</a:t>
            </a:r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monitoring</a:t>
            </a:r>
            <a:b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Serveur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d’Historique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Spark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7F9E5E-57A8-4CBC-9F92-B170648E9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249019"/>
            <a:ext cx="6912217" cy="383627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4F44DE-D29B-4564-AA59-88941472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F717D83-B71C-416B-B25F-74729114CDFF}" type="slidenum">
              <a:rPr lang="en-US" smtClean="0"/>
              <a:pPr defTabSz="914400">
                <a:spcAft>
                  <a:spcPts val="600"/>
                </a:spcAft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467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3A6AFF6-58E2-444C-A6C6-9CC6463F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Outils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monitoring</a:t>
            </a:r>
            <a:br>
              <a:rPr 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Serveur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d’Historique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Spark</a:t>
            </a:r>
            <a:endParaRPr 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16ED83-1ACB-498B-8C7A-57D0E3DE6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8023"/>
          <a:stretch/>
        </p:blipFill>
        <p:spPr>
          <a:xfrm>
            <a:off x="635457" y="640080"/>
            <a:ext cx="10916463" cy="360273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4F44DE-D29B-4564-AA59-88941472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F717D83-B71C-416B-B25F-74729114CDFF}" type="slidenum">
              <a:rPr lang="en-US" smtClean="0"/>
              <a:pPr defTabSz="914400">
                <a:spcAft>
                  <a:spcPts val="600"/>
                </a:spcAft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4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EA009B-4805-4758-8D3D-71E82BBAF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Objectif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AD048E-A313-47B1-A152-D3D827FE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717D83-B71C-416B-B25F-74729114CDFF}" type="slidenum">
              <a:rPr lang="fr-FR" smtClean="0"/>
              <a:pPr>
                <a:spcAft>
                  <a:spcPts val="600"/>
                </a:spcAft>
              </a:pPr>
              <a:t>4</a:t>
            </a:fld>
            <a:endParaRPr lang="fr-FR"/>
          </a:p>
        </p:txBody>
      </p:sp>
      <p:graphicFrame>
        <p:nvGraphicFramePr>
          <p:cNvPr id="40" name="Espace réservé du contenu 2">
            <a:extLst>
              <a:ext uri="{FF2B5EF4-FFF2-40B4-BE49-F238E27FC236}">
                <a16:creationId xmlns:a16="http://schemas.microsoft.com/office/drawing/2014/main" id="{97B6BB35-EC13-4313-9342-D1210A2B84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95323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214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66">
            <a:extLst>
              <a:ext uri="{FF2B5EF4-FFF2-40B4-BE49-F238E27FC236}">
                <a16:creationId xmlns:a16="http://schemas.microsoft.com/office/drawing/2014/main" id="{E7F82259-6DC6-40BE-84AB-3D4BDA537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394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0590E-DC2A-4870-BD31-B110F0BD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21" y="1254842"/>
            <a:ext cx="5257386" cy="771875"/>
          </a:xfrm>
        </p:spPr>
        <p:txBody>
          <a:bodyPr>
            <a:normAutofit/>
          </a:bodyPr>
          <a:lstStyle/>
          <a:p>
            <a:r>
              <a:rPr lang="fr-FR" dirty="0"/>
              <a:t>Analyse des données</a:t>
            </a:r>
          </a:p>
        </p:txBody>
      </p:sp>
      <p:cxnSp>
        <p:nvCxnSpPr>
          <p:cNvPr id="89" name="Straight Connector 68">
            <a:extLst>
              <a:ext uri="{FF2B5EF4-FFF2-40B4-BE49-F238E27FC236}">
                <a16:creationId xmlns:a16="http://schemas.microsoft.com/office/drawing/2014/main" id="{D8969DA3-1975-44C7-B7ED-053710F94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25071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B718C988-E828-41D2-8307-6053CC66B6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629261"/>
              </p:ext>
            </p:extLst>
          </p:nvPr>
        </p:nvGraphicFramePr>
        <p:xfrm>
          <a:off x="828624" y="2198914"/>
          <a:ext cx="4821283" cy="3670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1" name="Rectangle 70">
            <a:extLst>
              <a:ext uri="{FF2B5EF4-FFF2-40B4-BE49-F238E27FC236}">
                <a16:creationId xmlns:a16="http://schemas.microsoft.com/office/drawing/2014/main" id="{35490A1A-AA28-463A-AA3C-C84B88ED5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4358" y="691672"/>
            <a:ext cx="2636076" cy="245107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 descr="Une image contenant musique&#10;&#10;Description générée automatiquement">
            <a:extLst>
              <a:ext uri="{FF2B5EF4-FFF2-40B4-BE49-F238E27FC236}">
                <a16:creationId xmlns:a16="http://schemas.microsoft.com/office/drawing/2014/main" id="{36682AF9-906F-4575-83DB-F27B66F5F8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278" y="879053"/>
            <a:ext cx="2105864" cy="2105864"/>
          </a:xfrm>
          <a:prstGeom prst="rect">
            <a:avLst/>
          </a:prstGeom>
        </p:spPr>
      </p:pic>
      <p:sp>
        <p:nvSpPr>
          <p:cNvPr id="92" name="Rectangle 72">
            <a:extLst>
              <a:ext uri="{FF2B5EF4-FFF2-40B4-BE49-F238E27FC236}">
                <a16:creationId xmlns:a16="http://schemas.microsoft.com/office/drawing/2014/main" id="{9CBAC0BF-B249-46F8-B6CE-50488DCA1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8185" y="691673"/>
            <a:ext cx="2644595" cy="245107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fruit&#10;&#10;Description générée automatiquement">
            <a:extLst>
              <a:ext uri="{FF2B5EF4-FFF2-40B4-BE49-F238E27FC236}">
                <a16:creationId xmlns:a16="http://schemas.microsoft.com/office/drawing/2014/main" id="{7017B933-C5E8-4181-AE56-0BD0B07D8E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936" y="872500"/>
            <a:ext cx="2155094" cy="2155094"/>
          </a:xfrm>
          <a:prstGeom prst="rect">
            <a:avLst/>
          </a:prstGeom>
        </p:spPr>
      </p:pic>
      <p:sp>
        <p:nvSpPr>
          <p:cNvPr id="93" name="Rectangle 74">
            <a:extLst>
              <a:ext uri="{FF2B5EF4-FFF2-40B4-BE49-F238E27FC236}">
                <a16:creationId xmlns:a16="http://schemas.microsoft.com/office/drawing/2014/main" id="{983DEAAD-C42F-417F-96C1-36AC52AA5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4358" y="3345545"/>
            <a:ext cx="2631017" cy="2481832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04EFCA2-80FD-441F-94A4-A9000D276B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960" y="3533063"/>
            <a:ext cx="2118760" cy="2118760"/>
          </a:xfrm>
          <a:prstGeom prst="rect">
            <a:avLst/>
          </a:prstGeom>
        </p:spPr>
      </p:pic>
      <p:sp>
        <p:nvSpPr>
          <p:cNvPr id="94" name="Rectangle 76">
            <a:extLst>
              <a:ext uri="{FF2B5EF4-FFF2-40B4-BE49-F238E27FC236}">
                <a16:creationId xmlns:a16="http://schemas.microsoft.com/office/drawing/2014/main" id="{69259C9E-EB60-4136-BFB3-C6AA8EABC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8185" y="3336707"/>
            <a:ext cx="2644595" cy="2490670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 12" descr="Une image contenant musique, instrument à cordes&#10;&#10;Description générée automatiquement">
            <a:extLst>
              <a:ext uri="{FF2B5EF4-FFF2-40B4-BE49-F238E27FC236}">
                <a16:creationId xmlns:a16="http://schemas.microsoft.com/office/drawing/2014/main" id="{9F9ADF4C-CBD9-47FD-92DD-680AA8EE83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836" y="3542588"/>
            <a:ext cx="2118760" cy="2118760"/>
          </a:xfrm>
          <a:prstGeom prst="rect">
            <a:avLst/>
          </a:prstGeom>
        </p:spPr>
      </p:pic>
      <p:sp>
        <p:nvSpPr>
          <p:cNvPr id="95" name="Rectangle 78">
            <a:extLst>
              <a:ext uri="{FF2B5EF4-FFF2-40B4-BE49-F238E27FC236}">
                <a16:creationId xmlns:a16="http://schemas.microsoft.com/office/drawing/2014/main" id="{C44B207C-AE62-4FA8-B469-5E0EDADF8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" name="Rectangle 80">
            <a:extLst>
              <a:ext uri="{FF2B5EF4-FFF2-40B4-BE49-F238E27FC236}">
                <a16:creationId xmlns:a16="http://schemas.microsoft.com/office/drawing/2014/main" id="{BE1354F6-7F92-40AE-A769-AC17DBD95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EBB0E8C5-AEB0-452D-9881-DE45B4F2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717D83-B71C-416B-B25F-74729114CDFF}" type="slidenum">
              <a:rPr lang="fr-FR" smtClean="0"/>
              <a:pPr>
                <a:spcAft>
                  <a:spcPts val="600"/>
                </a:spcAft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20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78CD8-0B38-4606-8816-43A2E3605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Spark</a:t>
            </a:r>
            <a:br>
              <a:rPr lang="fr-FR" dirty="0"/>
            </a:br>
            <a:r>
              <a:rPr lang="fr-FR" sz="2800" dirty="0"/>
              <a:t>Principe de fonctionnement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19332893-2606-4DE2-BE03-74CB5719D9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247867"/>
              </p:ext>
            </p:extLst>
          </p:nvPr>
        </p:nvGraphicFramePr>
        <p:xfrm>
          <a:off x="1097279" y="1845734"/>
          <a:ext cx="6454987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2" name="Picture 4" descr="Schéma des modules Spark">
            <a:extLst>
              <a:ext uri="{FF2B5EF4-FFF2-40B4-BE49-F238E27FC236}">
                <a16:creationId xmlns:a16="http://schemas.microsoft.com/office/drawing/2014/main" id="{0E191329-9E54-4754-BAA6-5B921947F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1381" y="2936167"/>
            <a:ext cx="3933155" cy="18879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3FDA03-9408-4CFB-ADD4-30083587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717D83-B71C-416B-B25F-74729114CDFF}" type="slidenum">
              <a:rPr lang="fr-FR" smtClean="0"/>
              <a:pPr>
                <a:spcAft>
                  <a:spcPts val="600"/>
                </a:spcAft>
              </a:pPr>
              <a:t>6</a:t>
            </a:fld>
            <a:endParaRPr lang="fr-FR"/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9CEA0516-319A-4597-9A34-87AD3D917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137" y="88425"/>
            <a:ext cx="3055399" cy="159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34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2" name="Rectangle 70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F78CD8-0B38-4606-8816-43A2E3605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fr-FR" dirty="0"/>
              <a:t>Spark</a:t>
            </a:r>
            <a:br>
              <a:rPr lang="fr-FR" sz="3400" dirty="0"/>
            </a:br>
            <a:r>
              <a:rPr lang="fr-FR" sz="2800" dirty="0"/>
              <a:t>Principe de fonctionnement</a:t>
            </a:r>
            <a:endParaRPr lang="fr-FR" sz="34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A35E6A0-C8CB-4E1D-BECB-CAF17665C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144" y="2725614"/>
            <a:ext cx="5451627" cy="261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73" name="Straight Connector 72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06B5DE1E-92B0-4004-9BB2-2C9EF1F0F4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95162"/>
              </p:ext>
            </p:extLst>
          </p:nvPr>
        </p:nvGraphicFramePr>
        <p:xfrm>
          <a:off x="6411684" y="2085703"/>
          <a:ext cx="5127172" cy="3981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174" name="Rectangle 74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66E8B1-822C-4C85-AF6E-123B2952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717D83-B71C-416B-B25F-74729114CDFF}" type="slidenum">
              <a:rPr lang="fr-FR" smtClean="0"/>
              <a:pPr>
                <a:spcAft>
                  <a:spcPts val="600"/>
                </a:spcAft>
              </a:pPr>
              <a:t>7</a:t>
            </a:fld>
            <a:endParaRPr lang="fr-FR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7EEF6970-FCDB-4DC0-A782-9B93EFA72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75" y="317738"/>
            <a:ext cx="3268754" cy="170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520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8" name="Rectangle 70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72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F78CD8-0B38-4606-8816-43A2E3605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6" y="516835"/>
            <a:ext cx="4184071" cy="2103875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Spark</a:t>
            </a:r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2800" dirty="0">
                <a:solidFill>
                  <a:srgbClr val="FFFFFF"/>
                </a:solidFill>
              </a:rPr>
              <a:t>Principe de fonctionnement</a:t>
            </a:r>
            <a:endParaRPr lang="fr-FR" sz="3600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5671E3-93A8-4A6E-8D6D-BB9B083C5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 lvl="1"/>
            <a:r>
              <a:rPr lang="fr-FR" sz="1500" dirty="0">
                <a:solidFill>
                  <a:srgbClr val="FFFFFF"/>
                </a:solidFill>
              </a:rPr>
              <a:t>Exécution d’une application Spark</a:t>
            </a:r>
          </a:p>
          <a:p>
            <a:pPr lvl="2"/>
            <a:r>
              <a:rPr lang="fr-FR" sz="1500" dirty="0">
                <a:solidFill>
                  <a:srgbClr val="FFFFFF"/>
                </a:solidFill>
              </a:rPr>
              <a:t>Contient des Jobs</a:t>
            </a:r>
          </a:p>
          <a:p>
            <a:pPr lvl="3"/>
            <a:r>
              <a:rPr lang="fr-FR" sz="1500" dirty="0">
                <a:solidFill>
                  <a:srgbClr val="FFFFFF"/>
                </a:solidFill>
              </a:rPr>
              <a:t>Contient des Stages (séquentiels)</a:t>
            </a:r>
          </a:p>
          <a:p>
            <a:pPr lvl="4"/>
            <a:r>
              <a:rPr lang="fr-FR" sz="1500" dirty="0">
                <a:solidFill>
                  <a:srgbClr val="FFFFFF"/>
                </a:solidFill>
              </a:rPr>
              <a:t>Contient des </a:t>
            </a:r>
            <a:r>
              <a:rPr lang="fr-FR" sz="1500" dirty="0" err="1">
                <a:solidFill>
                  <a:srgbClr val="FFFFFF"/>
                </a:solidFill>
              </a:rPr>
              <a:t>Task</a:t>
            </a:r>
            <a:r>
              <a:rPr lang="fr-FR" sz="1500" dirty="0">
                <a:solidFill>
                  <a:srgbClr val="FFFFFF"/>
                </a:solidFill>
              </a:rPr>
              <a:t> (parallèles)</a:t>
            </a:r>
          </a:p>
        </p:txBody>
      </p:sp>
      <p:sp>
        <p:nvSpPr>
          <p:cNvPr id="4110" name="Rectangle 74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98" name="Picture 2" descr="Schéma de l'architecture logique d'exécution">
            <a:extLst>
              <a:ext uri="{FF2B5EF4-FFF2-40B4-BE49-F238E27FC236}">
                <a16:creationId xmlns:a16="http://schemas.microsoft.com/office/drawing/2014/main" id="{7AE18F4B-2E52-41AB-AA32-16063011E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1063" y="640080"/>
            <a:ext cx="5619989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000A6E-9D0C-42E1-BB9B-13E90CAA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717D83-B71C-416B-B25F-74729114CDFF}" type="slidenum">
              <a:rPr lang="fr-F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8</a:t>
            </a:fld>
            <a:endParaRPr lang="fr-FR">
              <a:solidFill>
                <a:schemeClr val="tx2"/>
              </a:solidFill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9D4D9C0-CF91-4CCD-90F3-52B5CD297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67" y="4638689"/>
            <a:ext cx="3268754" cy="170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35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5" name="Rectangle 80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F78CD8-0B38-4606-8816-43A2E3605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6835"/>
            <a:ext cx="4211782" cy="2103875"/>
          </a:xfrm>
        </p:spPr>
        <p:txBody>
          <a:bodyPr>
            <a:normAutofit/>
          </a:bodyPr>
          <a:lstStyle/>
          <a:p>
            <a:r>
              <a:rPr lang="fr-FR" dirty="0"/>
              <a:t>Spark</a:t>
            </a:r>
            <a:br>
              <a:rPr lang="fr-FR" sz="3600" dirty="0"/>
            </a:br>
            <a:r>
              <a:rPr lang="fr-FR" sz="2800" dirty="0"/>
              <a:t>Principe de fonctionnement</a:t>
            </a:r>
            <a:endParaRPr lang="fr-FR" sz="3600" dirty="0"/>
          </a:p>
        </p:txBody>
      </p:sp>
      <p:cxnSp>
        <p:nvCxnSpPr>
          <p:cNvPr id="3096" name="Straight Connector 82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7432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69A0E04E-9817-44A2-AE86-406AB84120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331474"/>
              </p:ext>
            </p:extLst>
          </p:nvPr>
        </p:nvGraphicFramePr>
        <p:xfrm>
          <a:off x="492371" y="2736574"/>
          <a:ext cx="3084844" cy="336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Schéma du fonctionnement logique de Spark">
            <a:extLst>
              <a:ext uri="{FF2B5EF4-FFF2-40B4-BE49-F238E27FC236}">
                <a16:creationId xmlns:a16="http://schemas.microsoft.com/office/drawing/2014/main" id="{40286EDA-A043-432A-9423-20AD0EFEE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6" r="-1" b="-1"/>
          <a:stretch/>
        </p:blipFill>
        <p:spPr bwMode="auto">
          <a:xfrm>
            <a:off x="4075043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58E736-5426-4E36-98FC-FE51ECCE9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9742" y="6459785"/>
            <a:ext cx="60274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717D83-B71C-416B-B25F-74729114CDFF}" type="slidenum">
              <a:rPr lang="fr-FR" smtClean="0"/>
              <a:pPr>
                <a:spcAft>
                  <a:spcPts val="600"/>
                </a:spcAft>
              </a:pPr>
              <a:t>9</a:t>
            </a:fld>
            <a:endParaRPr lang="fr-FR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7931EFCE-0072-4E1C-BC62-240A9E1D7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29" y="6176330"/>
            <a:ext cx="1245272" cy="648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94229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2692</TotalTime>
  <Words>1100</Words>
  <Application>Microsoft Office PowerPoint</Application>
  <PresentationFormat>Grand écran</PresentationFormat>
  <Paragraphs>233</Paragraphs>
  <Slides>36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2" baseType="lpstr">
      <vt:lpstr>Calibri</vt:lpstr>
      <vt:lpstr>Calibri Light</vt:lpstr>
      <vt:lpstr>Cooper Black</vt:lpstr>
      <vt:lpstr>Montserrat</vt:lpstr>
      <vt:lpstr>Wingdings</vt:lpstr>
      <vt:lpstr>Rétrospective</vt:lpstr>
      <vt:lpstr>Déployez un modèle  dans le Cloud</vt:lpstr>
      <vt:lpstr>Sommaire</vt:lpstr>
      <vt:lpstr>Présentation du projet</vt:lpstr>
      <vt:lpstr>Objectif</vt:lpstr>
      <vt:lpstr>Analyse des données</vt:lpstr>
      <vt:lpstr>Spark Principe de fonctionnement</vt:lpstr>
      <vt:lpstr>Spark Principe de fonctionnement</vt:lpstr>
      <vt:lpstr>Spark Principe de fonctionnement</vt:lpstr>
      <vt:lpstr>Spark Principe de fonctionnement</vt:lpstr>
      <vt:lpstr>PySpark Principe de fonctionnement</vt:lpstr>
      <vt:lpstr>Spark Concepts principaux</vt:lpstr>
      <vt:lpstr>Spark Concepts principaux</vt:lpstr>
      <vt:lpstr>Spark Concepts principaux</vt:lpstr>
      <vt:lpstr>Spark Concepts principaux</vt:lpstr>
      <vt:lpstr>Spark Concepts principaux</vt:lpstr>
      <vt:lpstr>Spark Concepts principaux</vt:lpstr>
      <vt:lpstr>Spark Concepts principaux</vt:lpstr>
      <vt:lpstr>Solutions Techniques Logiciels</vt:lpstr>
      <vt:lpstr>Solutions techniques Matériel</vt:lpstr>
      <vt:lpstr>Infrastructure BigData</vt:lpstr>
      <vt:lpstr>Application de la solution</vt:lpstr>
      <vt:lpstr>Application de la solution Vérification des résultats</vt:lpstr>
      <vt:lpstr>MERCI</vt:lpstr>
      <vt:lpstr>Annexes</vt:lpstr>
      <vt:lpstr>Application de la solution Initialisation</vt:lpstr>
      <vt:lpstr>Application de la solution Chargement des images</vt:lpstr>
      <vt:lpstr>Application  de la solution Transfert Learning</vt:lpstr>
      <vt:lpstr>Application de la solution Preprocessing</vt:lpstr>
      <vt:lpstr>Application de la solution Preprocessing</vt:lpstr>
      <vt:lpstr>Application de la solution Preprocessing</vt:lpstr>
      <vt:lpstr>Application de la solution Choix du résultat en sortie</vt:lpstr>
      <vt:lpstr>Application de la solution Exécution des actions</vt:lpstr>
      <vt:lpstr>Application  de la solution Vérification des résultats</vt:lpstr>
      <vt:lpstr>Outils de monitoring Serveur d’Historique Spark</vt:lpstr>
      <vt:lpstr>Outils de monitoring Serveur d’Historique Spark</vt:lpstr>
      <vt:lpstr>Outils de monitoring Serveur d’Historique Spark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Déployez un modèle  dans le cloud</dc:title>
  <dc:creator>walduch@gmail.com</dc:creator>
  <cp:lastModifiedBy>Jérémie Aucher</cp:lastModifiedBy>
  <cp:revision>5</cp:revision>
  <dcterms:created xsi:type="dcterms:W3CDTF">2021-07-11T14:26:38Z</dcterms:created>
  <dcterms:modified xsi:type="dcterms:W3CDTF">2021-07-14T09:22:19Z</dcterms:modified>
</cp:coreProperties>
</file>