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29" autoAdjust="0"/>
  </p:normalViewPr>
  <p:slideViewPr>
    <p:cSldViewPr snapToGrid="0">
      <p:cViewPr varScale="1">
        <p:scale>
          <a:sx n="112" d="100"/>
          <a:sy n="112" d="100"/>
        </p:scale>
        <p:origin x="4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D8A35-5B48-44FF-B56F-48E0483CA3D5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9D0F0-3CF2-4744-A20D-49CAD76E2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9D0F0-3CF2-4744-A20D-49CAD76E2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2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9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96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37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788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106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956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43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90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30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27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83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43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08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9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03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63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3984B-C08F-4AF0-807E-222F8C9EAC93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8BF545-8B62-4F1D-B7A0-F12B4DFED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59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6804"/>
              </p:ext>
            </p:extLst>
          </p:nvPr>
        </p:nvGraphicFramePr>
        <p:xfrm>
          <a:off x="4055533" y="1413934"/>
          <a:ext cx="4030133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8867"/>
                <a:gridCol w="2091266"/>
              </a:tblGrid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Personnage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Types</a:t>
                      </a:r>
                      <a:endParaRPr lang="fr-FR" dirty="0"/>
                    </a:p>
                  </a:txBody>
                  <a:tcPr/>
                </a:tc>
              </a:tr>
              <a:tr h="8219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b="1" u="sng" dirty="0" smtClean="0"/>
                        <a:t>Montres</a:t>
                      </a:r>
                      <a:r>
                        <a:rPr lang="fr-FR" dirty="0" smtClean="0"/>
                        <a:t> :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Paladins.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Magiciens.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Barbares.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dirty="0"/>
                    </a:p>
                  </a:txBody>
                  <a:tcPr/>
                </a:tc>
              </a:tr>
              <a:tr h="8219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u="sng" dirty="0" smtClean="0"/>
                        <a:t>Héros</a:t>
                      </a:r>
                      <a:r>
                        <a:rPr lang="fr-FR" dirty="0" smtClean="0"/>
                        <a:t> :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48771"/>
              </p:ext>
            </p:extLst>
          </p:nvPr>
        </p:nvGraphicFramePr>
        <p:xfrm>
          <a:off x="745068" y="4148668"/>
          <a:ext cx="33273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00"/>
                <a:gridCol w="1663699"/>
              </a:tblGrid>
              <a:tr h="322539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Paladins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64444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smtClean="0"/>
                        <a:t>Armure</a:t>
                      </a:r>
                      <a:r>
                        <a:rPr lang="fr-FR" dirty="0" smtClean="0"/>
                        <a:t> :</a:t>
                      </a:r>
                    </a:p>
                    <a:p>
                      <a:pPr algn="ctr"/>
                      <a:r>
                        <a:rPr lang="fr-FR" dirty="0" smtClean="0"/>
                        <a:t>«OR»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smtClean="0"/>
                        <a:t>Magique.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smtClean="0"/>
                        <a:t>Mixte.</a:t>
                      </a:r>
                    </a:p>
                  </a:txBody>
                  <a:tcPr/>
                </a:tc>
              </a:tr>
              <a:tr h="806348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smtClean="0"/>
                        <a:t>Armes</a:t>
                      </a:r>
                      <a:r>
                        <a:rPr lang="fr-FR" dirty="0" smtClean="0"/>
                        <a:t> :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«OR»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55277"/>
              </p:ext>
            </p:extLst>
          </p:nvPr>
        </p:nvGraphicFramePr>
        <p:xfrm>
          <a:off x="4258734" y="4174068"/>
          <a:ext cx="3403600" cy="1820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</a:tblGrid>
              <a:tr h="418568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Magiciens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72895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smtClean="0"/>
                        <a:t>Armure</a:t>
                      </a:r>
                      <a:r>
                        <a:rPr lang="fr-FR" dirty="0" smtClean="0"/>
                        <a:t> :</a:t>
                      </a:r>
                    </a:p>
                    <a:p>
                      <a:pPr algn="ctr"/>
                      <a:r>
                        <a:rPr lang="fr-FR" dirty="0" smtClean="0"/>
                        <a:t>«OR»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smtClean="0"/>
                        <a:t>Magique.</a:t>
                      </a:r>
                    </a:p>
                  </a:txBody>
                  <a:tcPr/>
                </a:tc>
              </a:tr>
              <a:tr h="628868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smtClean="0"/>
                        <a:t>Armes</a:t>
                      </a:r>
                      <a:r>
                        <a:rPr lang="fr-FR" dirty="0" smtClean="0"/>
                        <a:t> :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01096"/>
              </p:ext>
            </p:extLst>
          </p:nvPr>
        </p:nvGraphicFramePr>
        <p:xfrm>
          <a:off x="7823200" y="4182535"/>
          <a:ext cx="4047067" cy="1822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534"/>
                <a:gridCol w="2023533"/>
              </a:tblGrid>
              <a:tr h="321279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Barbares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803197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smtClean="0"/>
                        <a:t>Armure</a:t>
                      </a:r>
                      <a:r>
                        <a:rPr lang="fr-FR" dirty="0" smtClean="0"/>
                        <a:t> :</a:t>
                      </a:r>
                    </a:p>
                    <a:p>
                      <a:pPr algn="ctr"/>
                      <a:r>
                        <a:rPr lang="fr-FR" dirty="0" smtClean="0"/>
                        <a:t>«OR»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Physique.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dirty="0" smtClean="0"/>
                        <a:t>(</a:t>
                      </a:r>
                      <a:r>
                        <a:rPr lang="fr-FR" sz="1100" dirty="0" smtClean="0"/>
                        <a:t>ex</a:t>
                      </a:r>
                      <a:r>
                        <a:rPr lang="fr-FR" sz="1100" baseline="0" dirty="0" smtClean="0"/>
                        <a:t> battre a deux poings</a:t>
                      </a:r>
                      <a:r>
                        <a:rPr lang="fr-FR" sz="1800" baseline="0" dirty="0" smtClean="0"/>
                        <a:t>)</a:t>
                      </a:r>
                      <a:endParaRPr lang="fr-FR" dirty="0" smtClean="0"/>
                    </a:p>
                  </a:txBody>
                  <a:tcPr/>
                </a:tc>
              </a:tr>
              <a:tr h="653524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smtClean="0"/>
                        <a:t>Armes</a:t>
                      </a:r>
                      <a:r>
                        <a:rPr lang="fr-FR" dirty="0" smtClean="0"/>
                        <a:t> :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re 1"/>
          <p:cNvSpPr txBox="1">
            <a:spLocks/>
          </p:cNvSpPr>
          <p:nvPr/>
        </p:nvSpPr>
        <p:spPr>
          <a:xfrm>
            <a:off x="2599266" y="361643"/>
            <a:ext cx="6915679" cy="671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u="sng" dirty="0" smtClean="0"/>
              <a:t>Description Acteurs jeux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4314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81664"/>
              </p:ext>
            </p:extLst>
          </p:nvPr>
        </p:nvGraphicFramePr>
        <p:xfrm>
          <a:off x="3529014" y="1625600"/>
          <a:ext cx="4742920" cy="155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1460"/>
                <a:gridCol w="2371460"/>
              </a:tblGrid>
              <a:tr h="321733"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Attributs</a:t>
                      </a:r>
                      <a:endParaRPr lang="fr-FR" dirty="0"/>
                    </a:p>
                  </a:txBody>
                  <a:tcPr/>
                </a:tc>
              </a:tr>
              <a:tr h="48090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i="1" u="sng" dirty="0" smtClean="0">
                          <a:effectLst/>
                        </a:rPr>
                        <a:t>Personnage</a:t>
                      </a:r>
                      <a:r>
                        <a:rPr lang="fr-FR" b="1" i="1" u="none" dirty="0" smtClean="0">
                          <a:effectLst/>
                        </a:rPr>
                        <a:t> :</a:t>
                      </a:r>
                      <a:endParaRPr lang="fr-FR" b="1" i="1" u="sng" dirty="0" smtClean="0">
                        <a:effectLst/>
                      </a:endParaRPr>
                    </a:p>
                    <a:p>
                      <a:pPr algn="l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Nom.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PointVie</a:t>
                      </a:r>
                      <a:r>
                        <a:rPr lang="fr-FR" dirty="0" smtClean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PointActions</a:t>
                      </a:r>
                      <a:r>
                        <a:rPr lang="fr-FR" dirty="0" smtClean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PointAttaque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68488"/>
              </p:ext>
            </p:extLst>
          </p:nvPr>
        </p:nvGraphicFramePr>
        <p:xfrm>
          <a:off x="6272214" y="3843866"/>
          <a:ext cx="5115452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7726"/>
                <a:gridCol w="2557726"/>
              </a:tblGrid>
              <a:tr h="328789"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Attributs</a:t>
                      </a:r>
                      <a:endParaRPr lang="fr-FR" dirty="0"/>
                    </a:p>
                  </a:txBody>
                  <a:tcPr/>
                </a:tc>
              </a:tr>
              <a:tr h="48090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i="1" u="sng" dirty="0" smtClean="0">
                          <a:effectLst/>
                        </a:rPr>
                        <a:t>Armures</a:t>
                      </a:r>
                      <a:r>
                        <a:rPr lang="fr-FR" b="1" i="1" u="none" dirty="0" smtClean="0">
                          <a:effectLst/>
                        </a:rPr>
                        <a:t> :</a:t>
                      </a:r>
                      <a:endParaRPr lang="fr-FR" b="1" i="1" u="sng" dirty="0" smtClean="0">
                        <a:effectLst/>
                      </a:endParaRPr>
                    </a:p>
                    <a:p>
                      <a:pPr algn="l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DefencePhysique</a:t>
                      </a:r>
                      <a:r>
                        <a:rPr lang="fr-FR" dirty="0" smtClean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DefenceMagic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50553"/>
              </p:ext>
            </p:extLst>
          </p:nvPr>
        </p:nvGraphicFramePr>
        <p:xfrm>
          <a:off x="1132948" y="3632198"/>
          <a:ext cx="4742920" cy="15324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1460"/>
                <a:gridCol w="2371460"/>
              </a:tblGrid>
              <a:tr h="557261"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Attributs</a:t>
                      </a:r>
                      <a:endParaRPr lang="fr-FR" dirty="0"/>
                    </a:p>
                  </a:txBody>
                  <a:tcPr/>
                </a:tc>
              </a:tr>
              <a:tr h="97520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i="1" u="sng" dirty="0" smtClean="0">
                          <a:effectLst/>
                        </a:rPr>
                        <a:t>Armes</a:t>
                      </a:r>
                      <a:r>
                        <a:rPr lang="fr-FR" b="1" i="1" u="none" dirty="0" smtClean="0">
                          <a:effectLst/>
                        </a:rPr>
                        <a:t> :</a:t>
                      </a:r>
                      <a:endParaRPr lang="fr-FR" b="1" i="1" u="sng" dirty="0" smtClean="0">
                        <a:effectLst/>
                      </a:endParaRPr>
                    </a:p>
                    <a:p>
                      <a:pPr algn="l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DegatPhysique</a:t>
                      </a:r>
                      <a:r>
                        <a:rPr lang="fr-FR" dirty="0" smtClean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DegatMagic</a:t>
                      </a:r>
                      <a:r>
                        <a:rPr lang="fr-FR" dirty="0" smtClean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CPA (</a:t>
                      </a:r>
                      <a:r>
                        <a:rPr lang="fr-FR" sz="1000" dirty="0" smtClean="0"/>
                        <a:t>poi</a:t>
                      </a:r>
                      <a:r>
                        <a:rPr lang="fr-FR" sz="1000" baseline="0" dirty="0" smtClean="0"/>
                        <a:t>nt conso action</a:t>
                      </a:r>
                      <a:r>
                        <a:rPr lang="fr-FR" sz="1800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498600" y="590243"/>
            <a:ext cx="6915679" cy="671290"/>
          </a:xfrm>
        </p:spPr>
        <p:txBody>
          <a:bodyPr/>
          <a:lstStyle/>
          <a:p>
            <a:pPr algn="ctr"/>
            <a:r>
              <a:rPr lang="fr-FR" b="1" u="sng" dirty="0" smtClean="0"/>
              <a:t>Description </a:t>
            </a:r>
            <a:r>
              <a:rPr lang="fr-FR" b="1" u="sng" dirty="0" err="1" smtClean="0"/>
              <a:t>element</a:t>
            </a:r>
            <a:r>
              <a:rPr lang="fr-FR" b="1" u="sng" dirty="0" smtClean="0"/>
              <a:t> Principal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991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9800" y="734176"/>
            <a:ext cx="6915679" cy="671290"/>
          </a:xfrm>
        </p:spPr>
        <p:txBody>
          <a:bodyPr/>
          <a:lstStyle/>
          <a:p>
            <a:pPr algn="ctr"/>
            <a:r>
              <a:rPr lang="fr-FR" b="1" u="sng" dirty="0" smtClean="0"/>
              <a:t>Comportement Armes</a:t>
            </a:r>
            <a:r>
              <a:rPr lang="fr-FR" b="1" dirty="0" smtClean="0"/>
              <a:t> :</a:t>
            </a:r>
            <a:endParaRPr lang="fr-FR" b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19884"/>
              </p:ext>
            </p:extLst>
          </p:nvPr>
        </p:nvGraphicFramePr>
        <p:xfrm>
          <a:off x="448730" y="1947334"/>
          <a:ext cx="11506203" cy="41114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6507"/>
                <a:gridCol w="3373685"/>
                <a:gridCol w="4428478"/>
                <a:gridCol w="2277533"/>
              </a:tblGrid>
              <a:tr h="64295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Armes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Combinaisons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Attribut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* Impact</a:t>
                      </a:r>
                      <a:r>
                        <a:rPr lang="fr-FR" sz="1400" baseline="0" dirty="0" smtClean="0"/>
                        <a:t> Associé</a:t>
                      </a:r>
                    </a:p>
                    <a:p>
                      <a:pPr algn="ctr"/>
                      <a:r>
                        <a:rPr lang="fr-FR" sz="1400" baseline="0" dirty="0" err="1" smtClean="0"/>
                        <a:t>Method</a:t>
                      </a:r>
                      <a:r>
                        <a:rPr lang="fr-FR" sz="1400" baseline="0" dirty="0" smtClean="0"/>
                        <a:t> : attack()</a:t>
                      </a:r>
                    </a:p>
                    <a:p>
                      <a:endParaRPr lang="fr-FR" sz="1400" baseline="0" dirty="0" smtClean="0"/>
                    </a:p>
                  </a:txBody>
                  <a:tcPr/>
                </a:tc>
              </a:tr>
              <a:tr h="64295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Arme Mixte</a:t>
                      </a:r>
                      <a:endParaRPr lang="fr-FR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Arme Mixte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 =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Arme Physique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+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Arme magique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100" b="1" dirty="0" smtClean="0"/>
                        <a:t>(Arme Physique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1" dirty="0" smtClean="0"/>
                        <a:t>Arme magique).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200" b="1" dirty="0" err="1" smtClean="0"/>
                        <a:t>ArmurePhysique</a:t>
                      </a:r>
                      <a:r>
                        <a:rPr lang="fr-FR" sz="1200" b="1" dirty="0" smtClean="0"/>
                        <a:t>.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200" b="1" dirty="0" err="1" smtClean="0"/>
                        <a:t>ArmureMagique</a:t>
                      </a:r>
                      <a:r>
                        <a:rPr lang="fr-FR" sz="1200" b="1" dirty="0" smtClean="0"/>
                        <a:t>.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4149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Arme Magique</a:t>
                      </a:r>
                      <a:endParaRPr lang="fr-FR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Dégât qui</a:t>
                      </a:r>
                      <a:r>
                        <a:rPr lang="fr-FR" sz="1200" baseline="0" dirty="0" smtClean="0"/>
                        <a:t> lui est propre :</a:t>
                      </a:r>
                    </a:p>
                    <a:p>
                      <a:r>
                        <a:rPr lang="fr-FR" sz="1200" baseline="0" dirty="0" smtClean="0"/>
                        <a:t>(super)</a:t>
                      </a:r>
                      <a:endParaRPr lang="fr-FR" sz="1200" baseline="0" dirty="0" smtClean="0"/>
                    </a:p>
                    <a:p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degat,cpa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1" dirty="0" smtClean="0"/>
                        <a:t>Arme Magique.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1" dirty="0" smtClean="0"/>
                        <a:t>(super)</a:t>
                      </a:r>
                      <a:endParaRPr lang="fr-FR" sz="1200" b="1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&lt;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ArmeMixte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listArmMagic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ArmeMixte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&gt;();</a:t>
                      </a:r>
                      <a:endParaRPr lang="fr-FR" sz="1000" b="1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200" b="1" dirty="0" err="1" smtClean="0"/>
                        <a:t>ArmureMixte</a:t>
                      </a:r>
                      <a:r>
                        <a:rPr lang="fr-FR" sz="1200" b="1" dirty="0" smtClean="0"/>
                        <a:t>.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200" b="1" dirty="0" err="1" smtClean="0"/>
                        <a:t>ArmureMagique</a:t>
                      </a:r>
                      <a:r>
                        <a:rPr lang="fr-FR" sz="1200" b="1" dirty="0" smtClean="0"/>
                        <a:t>.</a:t>
                      </a:r>
                      <a:endParaRPr lang="fr-FR" sz="1200" b="1" dirty="0"/>
                    </a:p>
                  </a:txBody>
                  <a:tcPr/>
                </a:tc>
              </a:tr>
              <a:tr h="1018007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Ar</a:t>
                      </a:r>
                      <a:r>
                        <a:rPr lang="fr-FR" sz="1200" b="1" baseline="0" dirty="0" smtClean="0"/>
                        <a:t>mes physique</a:t>
                      </a:r>
                      <a:endParaRPr lang="fr-FR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Dégât qui</a:t>
                      </a:r>
                      <a:r>
                        <a:rPr lang="fr-FR" sz="1200" baseline="0" dirty="0" smtClean="0"/>
                        <a:t> lui est propre 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aseline="0" dirty="0" smtClean="0"/>
                        <a:t>(super)</a:t>
                      </a:r>
                      <a:endParaRPr lang="fr-FR" sz="1200" baseline="0" dirty="0" smtClean="0"/>
                    </a:p>
                    <a:p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degat,cpa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000" b="1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1" dirty="0" smtClean="0"/>
                        <a:t>Arme </a:t>
                      </a:r>
                      <a:r>
                        <a:rPr lang="fr-FR" sz="1200" b="1" baseline="0" dirty="0" smtClean="0"/>
                        <a:t>physique.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aseline="0" dirty="0" smtClean="0"/>
                        <a:t>(super)</a:t>
                      </a:r>
                      <a:endParaRPr lang="fr-FR" sz="1200" b="1" baseline="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&lt;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ArmeMixte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listPArmPhysique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ArmeMixte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&gt;();</a:t>
                      </a:r>
                      <a:endParaRPr lang="fr-FR" sz="1000" b="1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marR="0" indent="-28575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1" dirty="0" err="1" smtClean="0"/>
                        <a:t>ArmureMixte</a:t>
                      </a:r>
                      <a:r>
                        <a:rPr lang="fr-FR" sz="1200" b="1" dirty="0" smtClean="0"/>
                        <a:t>.</a:t>
                      </a:r>
                    </a:p>
                    <a:p>
                      <a:pPr marL="285750" marR="0" indent="-28575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1" dirty="0" err="1" smtClean="0"/>
                        <a:t>ArmurePhysique</a:t>
                      </a:r>
                      <a:r>
                        <a:rPr lang="fr-FR" sz="1200" b="1" dirty="0" smtClean="0"/>
                        <a:t>.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3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159933" y="683377"/>
            <a:ext cx="6915679" cy="671290"/>
          </a:xfrm>
        </p:spPr>
        <p:txBody>
          <a:bodyPr/>
          <a:lstStyle/>
          <a:p>
            <a:pPr algn="ctr"/>
            <a:r>
              <a:rPr lang="fr-FR" b="1" u="sng" dirty="0" smtClean="0"/>
              <a:t>Comportement Armures</a:t>
            </a:r>
            <a:r>
              <a:rPr lang="fr-FR" b="1" dirty="0" smtClean="0"/>
              <a:t> :</a:t>
            </a:r>
            <a:endParaRPr lang="fr-FR" b="1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38429"/>
              </p:ext>
            </p:extLst>
          </p:nvPr>
        </p:nvGraphicFramePr>
        <p:xfrm>
          <a:off x="448731" y="2159000"/>
          <a:ext cx="11506203" cy="4117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6507"/>
                <a:gridCol w="3373685"/>
                <a:gridCol w="4767144"/>
                <a:gridCol w="1938867"/>
              </a:tblGrid>
              <a:tr h="64295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Armures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Combinaisons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Attribut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SubitAttack</a:t>
                      </a:r>
                      <a:endParaRPr lang="fr-FR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err="1" smtClean="0"/>
                        <a:t>Method</a:t>
                      </a:r>
                      <a:r>
                        <a:rPr lang="fr-FR" sz="1400" baseline="0" dirty="0" smtClean="0"/>
                        <a:t> :</a:t>
                      </a:r>
                    </a:p>
                  </a:txBody>
                  <a:tcPr/>
                </a:tc>
              </a:tr>
              <a:tr h="64295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Armure Mixte</a:t>
                      </a:r>
                      <a:endParaRPr lang="fr-FR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Armure Mixte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 =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Armure Physique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+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Arme magique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100" b="1" dirty="0" smtClean="0"/>
                        <a:t>(Armure Physique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1" dirty="0" smtClean="0"/>
                        <a:t>Armure magique).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200" b="1" dirty="0" err="1" smtClean="0"/>
                        <a:t>ArmePhysique</a:t>
                      </a:r>
                      <a:r>
                        <a:rPr lang="fr-FR" sz="1200" b="1" dirty="0" smtClean="0"/>
                        <a:t>.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200" b="1" dirty="0" err="1" smtClean="0"/>
                        <a:t>ArmeMagique</a:t>
                      </a:r>
                      <a:r>
                        <a:rPr lang="fr-FR" sz="1200" b="1" dirty="0" smtClean="0"/>
                        <a:t>.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4149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Armure Magique</a:t>
                      </a:r>
                      <a:endParaRPr lang="fr-FR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Défence</a:t>
                      </a:r>
                      <a:r>
                        <a:rPr lang="fr-FR" sz="1200" dirty="0" smtClean="0"/>
                        <a:t> qui</a:t>
                      </a:r>
                      <a:r>
                        <a:rPr lang="fr-FR" sz="1200" baseline="0" dirty="0" smtClean="0"/>
                        <a:t> lui est propre :</a:t>
                      </a:r>
                    </a:p>
                    <a:p>
                      <a:endParaRPr lang="fr-FR" sz="1200" baseline="0" dirty="0" smtClean="0"/>
                    </a:p>
                    <a:p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defence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1" dirty="0" smtClean="0"/>
                        <a:t>Armure Magique.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200" b="1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&lt;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ArmureMixte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listAmurMagic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new</a:t>
                      </a:r>
                      <a:r>
                        <a:rPr lang="fr-F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ArmureMixte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&gt;();</a:t>
                      </a:r>
                      <a:endParaRPr lang="fr-FR" sz="1000" b="1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200" b="1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200" b="1" dirty="0" err="1" smtClean="0"/>
                        <a:t>ArmeMixte</a:t>
                      </a:r>
                      <a:r>
                        <a:rPr lang="fr-FR" sz="1200" b="1" dirty="0" smtClean="0"/>
                        <a:t>.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200" b="1" dirty="0" err="1" smtClean="0"/>
                        <a:t>ArmeMagique</a:t>
                      </a:r>
                      <a:r>
                        <a:rPr lang="fr-FR" sz="1200" b="1" dirty="0" smtClean="0"/>
                        <a:t>.</a:t>
                      </a:r>
                      <a:endParaRPr lang="fr-FR" sz="1200" b="1" dirty="0"/>
                    </a:p>
                  </a:txBody>
                  <a:tcPr/>
                </a:tc>
              </a:tr>
              <a:tr h="1018007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Armure</a:t>
                      </a:r>
                      <a:r>
                        <a:rPr lang="fr-FR" sz="1200" b="1" baseline="0" dirty="0" smtClean="0"/>
                        <a:t> physique</a:t>
                      </a:r>
                      <a:endParaRPr lang="fr-FR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Défence</a:t>
                      </a:r>
                      <a:r>
                        <a:rPr lang="fr-FR" sz="1200" dirty="0" smtClean="0"/>
                        <a:t> qui</a:t>
                      </a:r>
                      <a:r>
                        <a:rPr lang="fr-FR" sz="1200" baseline="0" dirty="0" smtClean="0"/>
                        <a:t> lui est propre :</a:t>
                      </a:r>
                    </a:p>
                    <a:p>
                      <a:endParaRPr lang="fr-FR" sz="1200" baseline="0" dirty="0" smtClean="0"/>
                    </a:p>
                    <a:p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defence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1" dirty="0" smtClean="0"/>
                        <a:t>Armure </a:t>
                      </a:r>
                      <a:r>
                        <a:rPr lang="fr-FR" sz="1200" b="1" baseline="0" dirty="0" smtClean="0"/>
                        <a:t>physique.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200" b="1" baseline="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&lt;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ArmureMixte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listAmurPhysique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new</a:t>
                      </a:r>
                      <a:r>
                        <a:rPr lang="fr-F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ArmureMixte</a:t>
                      </a: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&gt;();</a:t>
                      </a:r>
                      <a:endParaRPr lang="fr-FR" sz="1000" b="1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200" b="1" baseline="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200" b="1" baseline="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1" dirty="0" err="1" smtClean="0"/>
                        <a:t>ArmeMixte</a:t>
                      </a:r>
                      <a:r>
                        <a:rPr lang="fr-FR" sz="1200" b="1" dirty="0" smtClean="0"/>
                        <a:t>.</a:t>
                      </a:r>
                    </a:p>
                    <a:p>
                      <a:pPr marL="171450" marR="0" indent="-17145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1" dirty="0" err="1" smtClean="0"/>
                        <a:t>ArmePhysique</a:t>
                      </a:r>
                      <a:r>
                        <a:rPr lang="fr-FR" sz="1200" b="1" dirty="0" smtClean="0"/>
                        <a:t>.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625599" y="641043"/>
            <a:ext cx="9338734" cy="671290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/>
              <a:t>D</a:t>
            </a:r>
            <a:r>
              <a:rPr lang="fr-FR" b="1" u="sng" dirty="0" smtClean="0"/>
              <a:t>efault </a:t>
            </a:r>
            <a:r>
              <a:rPr lang="fr-FR" b="1" u="sng" dirty="0" err="1" smtClean="0"/>
              <a:t>isEquipable</a:t>
            </a:r>
            <a:r>
              <a:rPr lang="fr-FR" b="1" u="sng" dirty="0" smtClean="0"/>
              <a:t> armes &amp; armures</a:t>
            </a:r>
            <a:endParaRPr lang="fr-FR" b="1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469878"/>
              </p:ext>
            </p:extLst>
          </p:nvPr>
        </p:nvGraphicFramePr>
        <p:xfrm>
          <a:off x="1295398" y="1727200"/>
          <a:ext cx="10016068" cy="17705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04017"/>
                <a:gridCol w="2504017"/>
                <a:gridCol w="2504017"/>
                <a:gridCol w="2504017"/>
              </a:tblGrid>
              <a:tr h="5506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Armes</a:t>
                      </a:r>
                      <a:r>
                        <a:rPr lang="fr-FR" baseline="0" dirty="0" smtClean="0"/>
                        <a:t> / armures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Magiciens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Barbares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Paladins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4904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Armes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Magique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Physique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Magique or Mixte</a:t>
                      </a:r>
                      <a:endParaRPr lang="fr-FR" dirty="0"/>
                    </a:p>
                  </a:txBody>
                  <a:tcPr/>
                </a:tc>
              </a:tr>
              <a:tr h="5506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Armures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3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3279" y="245534"/>
            <a:ext cx="8915399" cy="558799"/>
          </a:xfrm>
        </p:spPr>
        <p:txBody>
          <a:bodyPr>
            <a:normAutofit/>
          </a:bodyPr>
          <a:lstStyle/>
          <a:p>
            <a:r>
              <a:rPr lang="fr-FR" sz="2800" dirty="0" smtClean="0"/>
              <a:t>Diagramme class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99" y="1041399"/>
            <a:ext cx="9355668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9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192" y="268510"/>
            <a:ext cx="8911687" cy="645890"/>
          </a:xfrm>
        </p:spPr>
        <p:txBody>
          <a:bodyPr/>
          <a:lstStyle/>
          <a:p>
            <a:r>
              <a:rPr lang="fr-FR" dirty="0"/>
              <a:t>Diagramme </a:t>
            </a:r>
            <a:r>
              <a:rPr lang="fr-FR" dirty="0" smtClean="0"/>
              <a:t>cas Utilisation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94" y="914400"/>
            <a:ext cx="10309412" cy="56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5987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303</Words>
  <Application>Microsoft Office PowerPoint</Application>
  <PresentationFormat>Grand écran</PresentationFormat>
  <Paragraphs>133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Brin</vt:lpstr>
      <vt:lpstr>Présentation PowerPoint</vt:lpstr>
      <vt:lpstr>Description element Principal</vt:lpstr>
      <vt:lpstr>Comportement Armes :</vt:lpstr>
      <vt:lpstr>Comportement Armures :</vt:lpstr>
      <vt:lpstr>Default isEquipable armes &amp; armures</vt:lpstr>
      <vt:lpstr>Diagramme class</vt:lpstr>
      <vt:lpstr>Diagramme cas Utilisation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TourJeremie</dc:creator>
  <cp:lastModifiedBy>TourJeremie</cp:lastModifiedBy>
  <cp:revision>76</cp:revision>
  <dcterms:created xsi:type="dcterms:W3CDTF">2018-10-28T09:54:47Z</dcterms:created>
  <dcterms:modified xsi:type="dcterms:W3CDTF">2018-11-03T23:52:30Z</dcterms:modified>
</cp:coreProperties>
</file>