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76" r:id="rId8"/>
    <p:sldId id="262" r:id="rId9"/>
    <p:sldId id="263" r:id="rId10"/>
    <p:sldId id="286" r:id="rId11"/>
    <p:sldId id="277" r:id="rId12"/>
    <p:sldId id="279" r:id="rId13"/>
    <p:sldId id="287" r:id="rId14"/>
    <p:sldId id="288" r:id="rId15"/>
    <p:sldId id="289" r:id="rId16"/>
    <p:sldId id="290" r:id="rId17"/>
    <p:sldId id="291" r:id="rId18"/>
    <p:sldId id="292" r:id="rId19"/>
    <p:sldId id="272" r:id="rId20"/>
    <p:sldId id="284" r:id="rId21"/>
    <p:sldId id="28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498BF-30D6-43A8-8D40-13D500CC6C02}" v="46" dt="2018-11-27T19:13:54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75" d="100"/>
          <a:sy n="75" d="100"/>
        </p:scale>
        <p:origin x="26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皇帝 吕小布" userId="120f9e7590229139" providerId="LiveId" clId="{410498BF-30D6-43A8-8D40-13D500CC6C02}"/>
    <pc:docChg chg="undo redo custSel mod addSld delSld modSld">
      <pc:chgData name="皇帝 吕小布" userId="120f9e7590229139" providerId="LiveId" clId="{410498BF-30D6-43A8-8D40-13D500CC6C02}" dt="2018-11-27T19:29:42.469" v="1541" actId="27636"/>
      <pc:docMkLst>
        <pc:docMk/>
      </pc:docMkLst>
      <pc:sldChg chg="modSp">
        <pc:chgData name="皇帝 吕小布" userId="120f9e7590229139" providerId="LiveId" clId="{410498BF-30D6-43A8-8D40-13D500CC6C02}" dt="2018-11-27T17:56:12.758" v="216"/>
        <pc:sldMkLst>
          <pc:docMk/>
          <pc:sldMk cId="2791488447" sldId="257"/>
        </pc:sldMkLst>
        <pc:spChg chg="mod">
          <ac:chgData name="皇帝 吕小布" userId="120f9e7590229139" providerId="LiveId" clId="{410498BF-30D6-43A8-8D40-13D500CC6C02}" dt="2018-11-27T17:56:12.758" v="216"/>
          <ac:spMkLst>
            <pc:docMk/>
            <pc:sldMk cId="2791488447" sldId="257"/>
            <ac:spMk id="3" creationId="{39E87F21-1DA5-4A79-80BF-FC33626FFC69}"/>
          </ac:spMkLst>
        </pc:spChg>
      </pc:sldChg>
      <pc:sldChg chg="modSp">
        <pc:chgData name="皇帝 吕小布" userId="120f9e7590229139" providerId="LiveId" clId="{410498BF-30D6-43A8-8D40-13D500CC6C02}" dt="2018-11-27T17:56:20.509" v="234"/>
        <pc:sldMkLst>
          <pc:docMk/>
          <pc:sldMk cId="4162655550" sldId="259"/>
        </pc:sldMkLst>
        <pc:spChg chg="mod">
          <ac:chgData name="皇帝 吕小布" userId="120f9e7590229139" providerId="LiveId" clId="{410498BF-30D6-43A8-8D40-13D500CC6C02}" dt="2018-11-27T17:56:20.509" v="234"/>
          <ac:spMkLst>
            <pc:docMk/>
            <pc:sldMk cId="4162655550" sldId="259"/>
            <ac:spMk id="3" creationId="{18E88DE9-7470-4743-A8EB-7B2F59C3250B}"/>
          </ac:spMkLst>
        </pc:spChg>
      </pc:sldChg>
      <pc:sldChg chg="modSp">
        <pc:chgData name="皇帝 吕小布" userId="120f9e7590229139" providerId="LiveId" clId="{410498BF-30D6-43A8-8D40-13D500CC6C02}" dt="2018-11-27T17:55:47.686" v="172"/>
        <pc:sldMkLst>
          <pc:docMk/>
          <pc:sldMk cId="1163189338" sldId="260"/>
        </pc:sldMkLst>
        <pc:spChg chg="mod">
          <ac:chgData name="皇帝 吕小布" userId="120f9e7590229139" providerId="LiveId" clId="{410498BF-30D6-43A8-8D40-13D500CC6C02}" dt="2018-11-27T17:55:47.686" v="172"/>
          <ac:spMkLst>
            <pc:docMk/>
            <pc:sldMk cId="1163189338" sldId="260"/>
            <ac:spMk id="3" creationId="{E00C8C8D-4C16-4516-B397-2EE12B4D6ADA}"/>
          </ac:spMkLst>
        </pc:spChg>
      </pc:sldChg>
      <pc:sldChg chg="addSp delSp modSp mod setBg">
        <pc:chgData name="皇帝 吕小布" userId="120f9e7590229139" providerId="LiveId" clId="{410498BF-30D6-43A8-8D40-13D500CC6C02}" dt="2018-11-27T19:29:42.469" v="1541" actId="27636"/>
        <pc:sldMkLst>
          <pc:docMk/>
          <pc:sldMk cId="3465411581" sldId="262"/>
        </pc:sldMkLst>
        <pc:spChg chg="mod">
          <ac:chgData name="皇帝 吕小布" userId="120f9e7590229139" providerId="LiveId" clId="{410498BF-30D6-43A8-8D40-13D500CC6C02}" dt="2018-11-27T17:51:37.780" v="98" actId="26606"/>
          <ac:spMkLst>
            <pc:docMk/>
            <pc:sldMk cId="3465411581" sldId="262"/>
            <ac:spMk id="2" creationId="{54A2EBB9-3FEC-429E-BDAA-88015623070D}"/>
          </ac:spMkLst>
        </pc:spChg>
        <pc:spChg chg="mod">
          <ac:chgData name="皇帝 吕小布" userId="120f9e7590229139" providerId="LiveId" clId="{410498BF-30D6-43A8-8D40-13D500CC6C02}" dt="2018-11-27T19:29:42.469" v="1541" actId="27636"/>
          <ac:spMkLst>
            <pc:docMk/>
            <pc:sldMk cId="3465411581" sldId="262"/>
            <ac:spMk id="3" creationId="{B8C2F561-CECC-4189-AFFE-FFA4E2ABB947}"/>
          </ac:spMkLst>
        </pc:spChg>
        <pc:spChg chg="del">
          <ac:chgData name="皇帝 吕小布" userId="120f9e7590229139" providerId="LiveId" clId="{410498BF-30D6-43A8-8D40-13D500CC6C02}" dt="2018-11-27T17:51:32.575" v="97"/>
          <ac:spMkLst>
            <pc:docMk/>
            <pc:sldMk cId="3465411581" sldId="262"/>
            <ac:spMk id="5" creationId="{69A92DE6-A04C-4C01-8DEF-3C462BB4E982}"/>
          </ac:spMkLst>
        </pc:spChg>
        <pc:spChg chg="add">
          <ac:chgData name="皇帝 吕小布" userId="120f9e7590229139" providerId="LiveId" clId="{410498BF-30D6-43A8-8D40-13D500CC6C02}" dt="2018-11-27T17:51:37.780" v="98" actId="26606"/>
          <ac:spMkLst>
            <pc:docMk/>
            <pc:sldMk cId="3465411581" sldId="262"/>
            <ac:spMk id="8" creationId="{4351DFE5-F63D-4BE0-BDA9-E3EB88F01AA5}"/>
          </ac:spMkLst>
        </pc:spChg>
        <pc:spChg chg="add mod">
          <ac:chgData name="皇帝 吕小布" userId="120f9e7590229139" providerId="LiveId" clId="{410498BF-30D6-43A8-8D40-13D500CC6C02}" dt="2018-11-27T17:53:07.924" v="126" actId="404"/>
          <ac:spMkLst>
            <pc:docMk/>
            <pc:sldMk cId="3465411581" sldId="262"/>
            <ac:spMk id="9" creationId="{0A52526A-FEE0-47BD-ADEA-7F70E9F5A9AD}"/>
          </ac:spMkLst>
        </pc:spChg>
        <pc:picChg chg="add">
          <ac:chgData name="皇帝 吕小布" userId="120f9e7590229139" providerId="LiveId" clId="{410498BF-30D6-43A8-8D40-13D500CC6C02}" dt="2018-11-27T17:51:37.780" v="98" actId="26606"/>
          <ac:picMkLst>
            <pc:docMk/>
            <pc:sldMk cId="3465411581" sldId="262"/>
            <ac:picMk id="10" creationId="{3AA16612-ACD2-4A16-8F2B-4514FD6BF28F}"/>
          </ac:picMkLst>
        </pc:picChg>
      </pc:sldChg>
      <pc:sldChg chg="addSp delSp modSp">
        <pc:chgData name="皇帝 吕小布" userId="120f9e7590229139" providerId="LiveId" clId="{410498BF-30D6-43A8-8D40-13D500CC6C02}" dt="2018-11-27T19:29:29.544" v="1539" actId="123"/>
        <pc:sldMkLst>
          <pc:docMk/>
          <pc:sldMk cId="3911289974" sldId="263"/>
        </pc:sldMkLst>
        <pc:spChg chg="mod">
          <ac:chgData name="皇帝 吕小布" userId="120f9e7590229139" providerId="LiveId" clId="{410498BF-30D6-43A8-8D40-13D500CC6C02}" dt="2018-11-27T17:50:53.405" v="89" actId="20577"/>
          <ac:spMkLst>
            <pc:docMk/>
            <pc:sldMk cId="3911289974" sldId="263"/>
            <ac:spMk id="2" creationId="{D7EFD11E-4241-4446-9121-9DC4FA523279}"/>
          </ac:spMkLst>
        </pc:spChg>
        <pc:spChg chg="mod">
          <ac:chgData name="皇帝 吕小布" userId="120f9e7590229139" providerId="LiveId" clId="{410498BF-30D6-43A8-8D40-13D500CC6C02}" dt="2018-11-27T19:29:29.544" v="1539" actId="123"/>
          <ac:spMkLst>
            <pc:docMk/>
            <pc:sldMk cId="3911289974" sldId="263"/>
            <ac:spMk id="3" creationId="{402605FA-A8BB-464E-87B2-6BB49842775A}"/>
          </ac:spMkLst>
        </pc:spChg>
        <pc:spChg chg="add del">
          <ac:chgData name="皇帝 吕小布" userId="120f9e7590229139" providerId="LiveId" clId="{410498BF-30D6-43A8-8D40-13D500CC6C02}" dt="2018-11-27T17:51:17.517" v="96" actId="26606"/>
          <ac:spMkLst>
            <pc:docMk/>
            <pc:sldMk cId="3911289974" sldId="263"/>
            <ac:spMk id="8" creationId="{4351DFE5-F63D-4BE0-BDA9-E3EB88F01AA5}"/>
          </ac:spMkLst>
        </pc:spChg>
        <pc:spChg chg="add del">
          <ac:chgData name="皇帝 吕小布" userId="120f9e7590229139" providerId="LiveId" clId="{410498BF-30D6-43A8-8D40-13D500CC6C02}" dt="2018-11-27T17:51:17.517" v="96" actId="26606"/>
          <ac:spMkLst>
            <pc:docMk/>
            <pc:sldMk cId="3911289974" sldId="263"/>
            <ac:spMk id="15" creationId="{4351DFE5-F63D-4BE0-BDA9-E3EB88F01AA5}"/>
          </ac:spMkLst>
        </pc:spChg>
        <pc:picChg chg="add del">
          <ac:chgData name="皇帝 吕小布" userId="120f9e7590229139" providerId="LiveId" clId="{410498BF-30D6-43A8-8D40-13D500CC6C02}" dt="2018-11-27T17:51:17.517" v="96" actId="26606"/>
          <ac:picMkLst>
            <pc:docMk/>
            <pc:sldMk cId="3911289974" sldId="263"/>
            <ac:picMk id="10" creationId="{3AA16612-ACD2-4A16-8F2B-4514FD6BF28F}"/>
          </ac:picMkLst>
        </pc:picChg>
        <pc:picChg chg="add del">
          <ac:chgData name="皇帝 吕小布" userId="120f9e7590229139" providerId="LiveId" clId="{410498BF-30D6-43A8-8D40-13D500CC6C02}" dt="2018-11-27T17:51:17.517" v="96" actId="26606"/>
          <ac:picMkLst>
            <pc:docMk/>
            <pc:sldMk cId="3911289974" sldId="263"/>
            <ac:picMk id="17" creationId="{3AA16612-ACD2-4A16-8F2B-4514FD6BF28F}"/>
          </ac:picMkLst>
        </pc:picChg>
      </pc:sldChg>
      <pc:sldChg chg="modSp">
        <pc:chgData name="皇帝 吕小布" userId="120f9e7590229139" providerId="LiveId" clId="{410498BF-30D6-43A8-8D40-13D500CC6C02}" dt="2018-11-27T19:16:57.996" v="663" actId="20577"/>
        <pc:sldMkLst>
          <pc:docMk/>
          <pc:sldMk cId="3363267348" sldId="266"/>
        </pc:sldMkLst>
        <pc:spChg chg="mod">
          <ac:chgData name="皇帝 吕小布" userId="120f9e7590229139" providerId="LiveId" clId="{410498BF-30D6-43A8-8D40-13D500CC6C02}" dt="2018-11-27T19:16:57.996" v="663" actId="20577"/>
          <ac:spMkLst>
            <pc:docMk/>
            <pc:sldMk cId="3363267348" sldId="266"/>
            <ac:spMk id="8" creationId="{7F3B636F-8AA5-4F04-B221-14496FFD8072}"/>
          </ac:spMkLst>
        </pc:spChg>
      </pc:sldChg>
      <pc:sldChg chg="modSp">
        <pc:chgData name="皇帝 吕小布" userId="120f9e7590229139" providerId="LiveId" clId="{410498BF-30D6-43A8-8D40-13D500CC6C02}" dt="2018-11-27T19:17:12.593" v="670" actId="20577"/>
        <pc:sldMkLst>
          <pc:docMk/>
          <pc:sldMk cId="2899722749" sldId="268"/>
        </pc:sldMkLst>
        <pc:spChg chg="mod">
          <ac:chgData name="皇帝 吕小布" userId="120f9e7590229139" providerId="LiveId" clId="{410498BF-30D6-43A8-8D40-13D500CC6C02}" dt="2018-11-27T19:17:12.593" v="670" actId="20577"/>
          <ac:spMkLst>
            <pc:docMk/>
            <pc:sldMk cId="2899722749" sldId="268"/>
            <ac:spMk id="7" creationId="{067D3334-EC64-4586-B47B-BD721C6F24F1}"/>
          </ac:spMkLst>
        </pc:spChg>
      </pc:sldChg>
      <pc:sldChg chg="addSp delSp modSp">
        <pc:chgData name="皇帝 吕小布" userId="120f9e7590229139" providerId="LiveId" clId="{410498BF-30D6-43A8-8D40-13D500CC6C02}" dt="2018-11-27T19:29:12.274" v="1538" actId="14100"/>
        <pc:sldMkLst>
          <pc:docMk/>
          <pc:sldMk cId="225954252" sldId="271"/>
        </pc:sldMkLst>
        <pc:spChg chg="mod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2" creationId="{D7EFD11E-4241-4446-9121-9DC4FA523279}"/>
          </ac:spMkLst>
        </pc:spChg>
        <pc:spChg chg="mod">
          <ac:chgData name="皇帝 吕小布" userId="120f9e7590229139" providerId="LiveId" clId="{410498BF-30D6-43A8-8D40-13D500CC6C02}" dt="2018-11-27T19:29:12.274" v="1538" actId="14100"/>
          <ac:spMkLst>
            <pc:docMk/>
            <pc:sldMk cId="225954252" sldId="271"/>
            <ac:spMk id="3" creationId="{402605FA-A8BB-464E-87B2-6BB49842775A}"/>
          </ac:spMkLst>
        </pc:spChg>
        <pc:spChg chg="del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8" creationId="{4351DFE5-F63D-4BE0-BDA9-E3EB88F01AA5}"/>
          </ac:spMkLst>
        </pc:spChg>
        <pc:spChg chg="add">
          <ac:chgData name="皇帝 吕小布" userId="120f9e7590229139" providerId="LiveId" clId="{410498BF-30D6-43A8-8D40-13D500CC6C02}" dt="2018-11-27T19:12:19.664" v="597" actId="26606"/>
          <ac:spMkLst>
            <pc:docMk/>
            <pc:sldMk cId="225954252" sldId="271"/>
            <ac:spMk id="15" creationId="{867D4867-5BA7-4462-B2F6-A23F4A622AA7}"/>
          </ac:spMkLst>
        </pc:spChg>
        <pc:graphicFrameChg chg="add del mod">
          <ac:chgData name="皇帝 吕小布" userId="120f9e7590229139" providerId="LiveId" clId="{410498BF-30D6-43A8-8D40-13D500CC6C02}" dt="2018-11-27T19:11:10.804" v="594" actId="478"/>
          <ac:graphicFrameMkLst>
            <pc:docMk/>
            <pc:sldMk cId="225954252" sldId="271"/>
            <ac:graphicFrameMk id="4" creationId="{2AA684A2-53BC-438D-932F-D35DA77CE89C}"/>
          </ac:graphicFrameMkLst>
        </pc:graphicFrameChg>
        <pc:picChg chg="add mod">
          <ac:chgData name="皇帝 吕小布" userId="120f9e7590229139" providerId="LiveId" clId="{410498BF-30D6-43A8-8D40-13D500CC6C02}" dt="2018-11-27T19:12:19.664" v="597" actId="26606"/>
          <ac:picMkLst>
            <pc:docMk/>
            <pc:sldMk cId="225954252" sldId="271"/>
            <ac:picMk id="5" creationId="{4C0C9A8A-476C-4932-839C-9BF2D82BB668}"/>
          </ac:picMkLst>
        </pc:picChg>
        <pc:picChg chg="del">
          <ac:chgData name="皇帝 吕小布" userId="120f9e7590229139" providerId="LiveId" clId="{410498BF-30D6-43A8-8D40-13D500CC6C02}" dt="2018-11-27T19:12:19.664" v="597" actId="26606"/>
          <ac:picMkLst>
            <pc:docMk/>
            <pc:sldMk cId="225954252" sldId="271"/>
            <ac:picMk id="10" creationId="{3AA16612-ACD2-4A16-8F2B-4514FD6BF28F}"/>
          </ac:picMkLst>
        </pc:picChg>
      </pc:sldChg>
      <pc:sldChg chg="modSp">
        <pc:chgData name="皇帝 吕小布" userId="120f9e7590229139" providerId="LiveId" clId="{410498BF-30D6-43A8-8D40-13D500CC6C02}" dt="2018-11-27T19:27:39.635" v="1521" actId="403"/>
        <pc:sldMkLst>
          <pc:docMk/>
          <pc:sldMk cId="2151684373" sldId="272"/>
        </pc:sldMkLst>
        <pc:spChg chg="mod">
          <ac:chgData name="皇帝 吕小布" userId="120f9e7590229139" providerId="LiveId" clId="{410498BF-30D6-43A8-8D40-13D500CC6C02}" dt="2018-11-27T19:27:39.635" v="1521" actId="403"/>
          <ac:spMkLst>
            <pc:docMk/>
            <pc:sldMk cId="2151684373" sldId="272"/>
            <ac:spMk id="3" creationId="{13BCDCBB-C1B4-4990-8068-5AF6AA2A293E}"/>
          </ac:spMkLst>
        </pc:spChg>
      </pc:sldChg>
      <pc:sldChg chg="del">
        <pc:chgData name="皇帝 吕小布" userId="120f9e7590229139" providerId="LiveId" clId="{410498BF-30D6-43A8-8D40-13D500CC6C02}" dt="2018-11-27T17:42:47.500" v="7" actId="2696"/>
        <pc:sldMkLst>
          <pc:docMk/>
          <pc:sldMk cId="3522501572" sldId="273"/>
        </pc:sldMkLst>
      </pc:sldChg>
      <pc:sldChg chg="delSp add del setBg delDesignElem">
        <pc:chgData name="皇帝 吕小布" userId="120f9e7590229139" providerId="LiveId" clId="{410498BF-30D6-43A8-8D40-13D500CC6C02}" dt="2018-11-27T17:42:42.278" v="6" actId="2696"/>
        <pc:sldMkLst>
          <pc:docMk/>
          <pc:sldMk cId="1556042084" sldId="274"/>
        </pc:sldMkLst>
        <pc:spChg chg="del">
          <ac:chgData name="皇帝 吕小布" userId="120f9e7590229139" providerId="LiveId" clId="{410498BF-30D6-43A8-8D40-13D500CC6C02}" dt="2018-11-27T17:42:27.722" v="1"/>
          <ac:spMkLst>
            <pc:docMk/>
            <pc:sldMk cId="1556042084" sldId="274"/>
            <ac:spMk id="8" creationId="{4351DFE5-F63D-4BE0-BDA9-E3EB88F01AA5}"/>
          </ac:spMkLst>
        </pc:spChg>
        <pc:picChg chg="del">
          <ac:chgData name="皇帝 吕小布" userId="120f9e7590229139" providerId="LiveId" clId="{410498BF-30D6-43A8-8D40-13D500CC6C02}" dt="2018-11-27T17:42:27.722" v="1"/>
          <ac:picMkLst>
            <pc:docMk/>
            <pc:sldMk cId="1556042084" sldId="274"/>
            <ac:picMk id="10" creationId="{3AA16612-ACD2-4A16-8F2B-4514FD6BF28F}"/>
          </ac:picMkLst>
        </pc:picChg>
      </pc:sldChg>
      <pc:sldChg chg="modSp add">
        <pc:chgData name="皇帝 吕小布" userId="120f9e7590229139" providerId="LiveId" clId="{410498BF-30D6-43A8-8D40-13D500CC6C02}" dt="2018-11-27T19:27:47.463" v="1522" actId="403"/>
        <pc:sldMkLst>
          <pc:docMk/>
          <pc:sldMk cId="103026137" sldId="275"/>
        </pc:sldMkLst>
        <pc:spChg chg="mod">
          <ac:chgData name="皇帝 吕小布" userId="120f9e7590229139" providerId="LiveId" clId="{410498BF-30D6-43A8-8D40-13D500CC6C02}" dt="2018-11-27T19:27:47.463" v="1522" actId="403"/>
          <ac:spMkLst>
            <pc:docMk/>
            <pc:sldMk cId="103026137" sldId="275"/>
            <ac:spMk id="3" creationId="{13BCDCBB-C1B4-4990-8068-5AF6AA2A293E}"/>
          </ac:spMkLst>
        </pc:spChg>
      </pc:sldChg>
      <pc:sldChg chg="addSp delSp add del setBg delDesignElem">
        <pc:chgData name="皇帝 吕小布" userId="120f9e7590229139" providerId="LiveId" clId="{410498BF-30D6-43A8-8D40-13D500CC6C02}" dt="2018-11-27T17:42:36.213" v="4"/>
        <pc:sldMkLst>
          <pc:docMk/>
          <pc:sldMk cId="835412661" sldId="275"/>
        </pc:sldMkLst>
        <pc:spChg chg="add del">
          <ac:chgData name="皇帝 吕小布" userId="120f9e7590229139" providerId="LiveId" clId="{410498BF-30D6-43A8-8D40-13D500CC6C02}" dt="2018-11-27T17:42:36.213" v="4"/>
          <ac:spMkLst>
            <pc:docMk/>
            <pc:sldMk cId="835412661" sldId="275"/>
            <ac:spMk id="8" creationId="{4351DFE5-F63D-4BE0-BDA9-E3EB88F01AA5}"/>
          </ac:spMkLst>
        </pc:spChg>
        <pc:picChg chg="add del">
          <ac:chgData name="皇帝 吕小布" userId="120f9e7590229139" providerId="LiveId" clId="{410498BF-30D6-43A8-8D40-13D500CC6C02}" dt="2018-11-27T17:42:36.213" v="4"/>
          <ac:picMkLst>
            <pc:docMk/>
            <pc:sldMk cId="835412661" sldId="275"/>
            <ac:picMk id="10" creationId="{3AA16612-ACD2-4A16-8F2B-4514FD6BF28F}"/>
          </ac:picMkLst>
        </pc:picChg>
      </pc:sldChg>
      <pc:sldChg chg="addSp del delDesignElem">
        <pc:chgData name="皇帝 吕小布" userId="120f9e7590229139" providerId="LiveId" clId="{410498BF-30D6-43A8-8D40-13D500CC6C02}" dt="2018-11-27T19:13:54.691" v="642"/>
        <pc:sldMkLst>
          <pc:docMk/>
          <pc:sldMk cId="530348573" sldId="276"/>
        </pc:sldMkLst>
        <pc:spChg chg="add">
          <ac:chgData name="皇帝 吕小布" userId="120f9e7590229139" providerId="LiveId" clId="{410498BF-30D6-43A8-8D40-13D500CC6C02}" dt="2018-11-27T19:13:54.691" v="642"/>
          <ac:spMkLst>
            <pc:docMk/>
            <pc:sldMk cId="530348573" sldId="276"/>
            <ac:spMk id="15" creationId="{867D4867-5BA7-4462-B2F6-A23F4A622AA7}"/>
          </ac:spMkLst>
        </pc:spChg>
      </pc:sldChg>
      <pc:sldChg chg="add del">
        <pc:chgData name="皇帝 吕小布" userId="120f9e7590229139" providerId="LiveId" clId="{410498BF-30D6-43A8-8D40-13D500CC6C02}" dt="2018-11-27T19:14:18.823" v="644" actId="2696"/>
        <pc:sldMkLst>
          <pc:docMk/>
          <pc:sldMk cId="1131543812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>
        <c:manualLayout>
          <c:xMode val="edge"/>
          <c:yMode val="edge"/>
          <c:x val="0.194500359834053"/>
          <c:y val="3.8580246913580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Sheet4!$G$62:$G$67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0.17571777105639597</c:v>
                </c:pt>
                <c:pt idx="3">
                  <c:v>0.14464575862631016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84A-A4D3-D9D61C680D2C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Sheet4!$H$62:$H$67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0.627549046923222</c:v>
                </c:pt>
                <c:pt idx="2">
                  <c:v>0.78460755762911916</c:v>
                </c:pt>
                <c:pt idx="3">
                  <c:v>0.70517376135375986</c:v>
                </c:pt>
                <c:pt idx="4">
                  <c:v>0.62609791671561121</c:v>
                </c:pt>
                <c:pt idx="5">
                  <c:v>0.62569313312171848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1-484A-A4D3-D9D61C680D2C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Sheet4!$I$62:$I$67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0.55621715707386743</c:v>
                </c:pt>
                <c:pt idx="3">
                  <c:v>0.33964875001154854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11-484A-A4D3-D9D61C680D2C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Sheet4!$J$62:$J$67</c:f>
              <c:numCache>
                <c:formatCode>0.00</c:formatCode>
                <c:ptCount val="6"/>
                <c:pt idx="0">
                  <c:v>0.26519553600220586</c:v>
                </c:pt>
                <c:pt idx="1">
                  <c:v>0.40127480701959645</c:v>
                </c:pt>
                <c:pt idx="2">
                  <c:v>0.60537434566653514</c:v>
                </c:pt>
                <c:pt idx="3">
                  <c:v>0.5456545408549851</c:v>
                </c:pt>
                <c:pt idx="4">
                  <c:v>0.39630642570777985</c:v>
                </c:pt>
                <c:pt idx="5">
                  <c:v>0.39869362904019506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1-484A-A4D3-D9D61C680D2C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Sheet4!$K$62:$K$67</c:f>
              <c:numCache>
                <c:formatCode>0.00</c:formatCode>
                <c:ptCount val="6"/>
                <c:pt idx="0">
                  <c:v>0.13939979592616555</c:v>
                </c:pt>
                <c:pt idx="1">
                  <c:v>0.17076723230020738</c:v>
                </c:pt>
                <c:pt idx="2">
                  <c:v>0.83687022774328512</c:v>
                </c:pt>
                <c:pt idx="3">
                  <c:v>0.33342122407326608</c:v>
                </c:pt>
                <c:pt idx="4">
                  <c:v>0.15658780199119973</c:v>
                </c:pt>
                <c:pt idx="5">
                  <c:v>0.16225290500110306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1-484A-A4D3-D9D61C680D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70736"/>
        <c:axId val="738267536"/>
      </c:barChart>
      <c:catAx>
        <c:axId val="7382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67536"/>
        <c:crosses val="autoZero"/>
        <c:auto val="1"/>
        <c:lblAlgn val="ctr"/>
        <c:lblOffset val="100"/>
        <c:noMultiLvlLbl val="0"/>
      </c:catAx>
      <c:valAx>
        <c:axId val="7382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Sheet5!$A$62:$A$67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1.1885707754962167</c:v>
                </c:pt>
                <c:pt idx="3">
                  <c:v>1.1611744533148418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5-447B-82D6-8E403432E42B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Sheet5!$B$62:$B$67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2.2631871960023036</c:v>
                </c:pt>
                <c:pt idx="2">
                  <c:v>2.3601007363744677</c:v>
                </c:pt>
                <c:pt idx="3">
                  <c:v>2.3175975534282718</c:v>
                </c:pt>
                <c:pt idx="4">
                  <c:v>2.2610750325395221</c:v>
                </c:pt>
                <c:pt idx="5">
                  <c:v>2.2613433083354417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5-447B-82D6-8E403432E42B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Sheet5!$C$62:$C$67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0.98772326414717804</c:v>
                </c:pt>
                <c:pt idx="3">
                  <c:v>0.95243884087180963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55-447B-82D6-8E403432E42B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Sheet5!$D$62:$D$67</c:f>
              <c:numCache>
                <c:formatCode>0.00</c:formatCode>
                <c:ptCount val="6"/>
                <c:pt idx="0">
                  <c:v>5.8038448432633638</c:v>
                </c:pt>
                <c:pt idx="1">
                  <c:v>7.1242023803487609</c:v>
                </c:pt>
                <c:pt idx="2">
                  <c:v>8.7006881490377097</c:v>
                </c:pt>
                <c:pt idx="3">
                  <c:v>8.185663326199105</c:v>
                </c:pt>
                <c:pt idx="4">
                  <c:v>7.0852415753588254</c:v>
                </c:pt>
                <c:pt idx="5">
                  <c:v>7.1061583685896679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55-447B-82D6-8E403432E42B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Sheet5!$E$62:$E$67</c:f>
              <c:numCache>
                <c:formatCode>0.00</c:formatCode>
                <c:ptCount val="6"/>
                <c:pt idx="0">
                  <c:v>1.1361321244673197</c:v>
                </c:pt>
                <c:pt idx="1">
                  <c:v>1.1715459955308829</c:v>
                </c:pt>
                <c:pt idx="2">
                  <c:v>1.7690685019782453</c:v>
                </c:pt>
                <c:pt idx="3">
                  <c:v>1.3353022082152335</c:v>
                </c:pt>
                <c:pt idx="4">
                  <c:v>1.1558268253580133</c:v>
                </c:pt>
                <c:pt idx="5">
                  <c:v>1.1616092713617403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55-447B-82D6-8E403432E4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888"/>
        <c:axId val="536550968"/>
      </c:barChart>
      <c:catAx>
        <c:axId val="53655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0968"/>
        <c:crosses val="autoZero"/>
        <c:auto val="1"/>
        <c:lblAlgn val="ctr"/>
        <c:lblOffset val="100"/>
        <c:noMultiLvlLbl val="0"/>
      </c:catAx>
      <c:valAx>
        <c:axId val="53655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Sheet5!$A$68:$A$73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1.1953120194906921</c:v>
                </c:pt>
                <c:pt idx="3">
                  <c:v>1.1612525254501322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3-4EF5-9ECA-99A9BAFE89E3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Sheet5!$B$68:$B$73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2.2622702816980285</c:v>
                </c:pt>
                <c:pt idx="2">
                  <c:v>2.3302204834610944</c:v>
                </c:pt>
                <c:pt idx="3">
                  <c:v>2.2974719591217512</c:v>
                </c:pt>
                <c:pt idx="4">
                  <c:v>2.2607825501578596</c:v>
                </c:pt>
                <c:pt idx="5">
                  <c:v>2.2609608641286205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3-4EF5-9ECA-99A9BAFE89E3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Sheet5!$C$68:$C$73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0.98000670605184792</c:v>
                </c:pt>
                <c:pt idx="3">
                  <c:v>0.95220831307420384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3-4EF5-9ECA-99A9BAFE89E3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Sheet5!$D$68:$D$73</c:f>
              <c:numCache>
                <c:formatCode>0.00</c:formatCode>
                <c:ptCount val="6"/>
                <c:pt idx="0">
                  <c:v>5.7555430867574566</c:v>
                </c:pt>
                <c:pt idx="1">
                  <c:v>6.5301378718197292</c:v>
                </c:pt>
                <c:pt idx="2">
                  <c:v>8.4343087160139092</c:v>
                </c:pt>
                <c:pt idx="3">
                  <c:v>7.7627061432544426</c:v>
                </c:pt>
                <c:pt idx="4">
                  <c:v>6.4372079233281614</c:v>
                </c:pt>
                <c:pt idx="5">
                  <c:v>6.4724963851158437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3-4EF5-9ECA-99A9BAFE89E3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Sheet5!$E$68:$E$73</c:f>
              <c:numCache>
                <c:formatCode>0.00</c:formatCode>
                <c:ptCount val="6"/>
                <c:pt idx="0">
                  <c:v>1.1361164241976418</c:v>
                </c:pt>
                <c:pt idx="1">
                  <c:v>1.1645944117938341</c:v>
                </c:pt>
                <c:pt idx="2">
                  <c:v>1.6902153257037162</c:v>
                </c:pt>
                <c:pt idx="3">
                  <c:v>1.3036165603921559</c:v>
                </c:pt>
                <c:pt idx="4">
                  <c:v>1.1474021602035454</c:v>
                </c:pt>
                <c:pt idx="5">
                  <c:v>1.153955611886103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D3-4EF5-9ECA-99A9BAFE8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4502352"/>
        <c:axId val="814507472"/>
      </c:barChart>
      <c:catAx>
        <c:axId val="8145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7472"/>
        <c:crosses val="autoZero"/>
        <c:auto val="1"/>
        <c:lblAlgn val="ctr"/>
        <c:lblOffset val="100"/>
        <c:noMultiLvlLbl val="0"/>
      </c:catAx>
      <c:valAx>
        <c:axId val="8145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Sheet5!$A$8:$A$13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1.1388623376503291</c:v>
                </c:pt>
                <c:pt idx="3">
                  <c:v>1.1217962685448117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D-4D2D-8D4B-0C1DBF5EF8EE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Sheet5!$B$8:$B$13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2.0721889997607192</c:v>
                </c:pt>
                <c:pt idx="2">
                  <c:v>2.0779246795421393</c:v>
                </c:pt>
                <c:pt idx="3">
                  <c:v>2.075172978048653</c:v>
                </c:pt>
                <c:pt idx="4">
                  <c:v>2.0720806858890088</c:v>
                </c:pt>
                <c:pt idx="5">
                  <c:v>2.0720866613616336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D-4D2D-8D4B-0C1DBF5EF8EE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Sheet5!$C$8:$C$13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0.92332554095438391</c:v>
                </c:pt>
                <c:pt idx="3">
                  <c:v>0.92172702251163718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5D-4D2D-8D4B-0C1DBF5EF8EE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Sheet5!$D$8:$D$13</c:f>
              <c:numCache>
                <c:formatCode>0.00</c:formatCode>
                <c:ptCount val="6"/>
                <c:pt idx="0">
                  <c:v>4.2849032484158123</c:v>
                </c:pt>
                <c:pt idx="1">
                  <c:v>5.1811244939307732</c:v>
                </c:pt>
                <c:pt idx="2">
                  <c:v>6.603362527067353</c:v>
                </c:pt>
                <c:pt idx="3">
                  <c:v>5.9570222164300421</c:v>
                </c:pt>
                <c:pt idx="4">
                  <c:v>5.1516628902998658</c:v>
                </c:pt>
                <c:pt idx="5">
                  <c:v>5.1576536363689902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5D-4D2D-8D4B-0C1DBF5EF8EE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Sheet5!$E$8:$E$13</c:f>
              <c:numCache>
                <c:formatCode>0.00</c:formatCode>
                <c:ptCount val="6"/>
                <c:pt idx="0">
                  <c:v>0.90261819664580156</c:v>
                </c:pt>
                <c:pt idx="1">
                  <c:v>0.91873462033193765</c:v>
                </c:pt>
                <c:pt idx="2">
                  <c:v>1.1639434822797934</c:v>
                </c:pt>
                <c:pt idx="3">
                  <c:v>1.0022887348295249</c:v>
                </c:pt>
                <c:pt idx="4">
                  <c:v>0.91306728522931269</c:v>
                </c:pt>
                <c:pt idx="5">
                  <c:v>0.9141599471390478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5D-4D2D-8D4B-0C1DBF5EF8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026320"/>
        <c:axId val="775028880"/>
      </c:barChart>
      <c:catAx>
        <c:axId val="77502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8880"/>
        <c:crosses val="autoZero"/>
        <c:auto val="1"/>
        <c:lblAlgn val="ctr"/>
        <c:lblOffset val="100"/>
        <c:noMultiLvlLbl val="0"/>
      </c:catAx>
      <c:valAx>
        <c:axId val="7750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Sheet5!$A$2:$A$7</c:f>
              <c:numCache>
                <c:formatCode>0.00</c:formatCode>
                <c:ptCount val="6"/>
                <c:pt idx="0">
                  <c:v>1.1217863338961398</c:v>
                </c:pt>
                <c:pt idx="1">
                  <c:v>1.122364027935326</c:v>
                </c:pt>
                <c:pt idx="2">
                  <c:v>1.1429143281289194</c:v>
                </c:pt>
                <c:pt idx="3">
                  <c:v>1.1223489232185642</c:v>
                </c:pt>
                <c:pt idx="4">
                  <c:v>1.1223238394244937</c:v>
                </c:pt>
                <c:pt idx="5">
                  <c:v>1.1219096110694864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7-4830-A7A1-59602B30B0A0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Sheet5!$B$2:$B$7</c:f>
              <c:numCache>
                <c:formatCode>0.00</c:formatCode>
                <c:ptCount val="6"/>
                <c:pt idx="0">
                  <c:v>2.0715632893823956</c:v>
                </c:pt>
                <c:pt idx="1">
                  <c:v>2.072283797338204</c:v>
                </c:pt>
                <c:pt idx="2">
                  <c:v>2.0786192841520057</c:v>
                </c:pt>
                <c:pt idx="3">
                  <c:v>2.0750018407233926</c:v>
                </c:pt>
                <c:pt idx="4">
                  <c:v>2.0722053330237111</c:v>
                </c:pt>
                <c:pt idx="5">
                  <c:v>2.0719826996114534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7-4830-A7A1-59602B30B0A0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Sheet5!$C$2:$C$7</c:f>
              <c:numCache>
                <c:formatCode>0.00</c:formatCode>
                <c:ptCount val="6"/>
                <c:pt idx="0">
                  <c:v>0.92175125096350596</c:v>
                </c:pt>
                <c:pt idx="1">
                  <c:v>0.92170452897160582</c:v>
                </c:pt>
                <c:pt idx="2">
                  <c:v>0.92319047383058894</c:v>
                </c:pt>
                <c:pt idx="3">
                  <c:v>0.92174778236269406</c:v>
                </c:pt>
                <c:pt idx="4">
                  <c:v>0.92173041184609183</c:v>
                </c:pt>
                <c:pt idx="5">
                  <c:v>0.92175069138954191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7-4830-A7A1-59602B30B0A0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Sheet5!$D$2:$D$7</c:f>
              <c:numCache>
                <c:formatCode>0.00</c:formatCode>
                <c:ptCount val="6"/>
                <c:pt idx="0">
                  <c:v>4.3191129056755599</c:v>
                </c:pt>
                <c:pt idx="1">
                  <c:v>4.9736114760349341</c:v>
                </c:pt>
                <c:pt idx="2">
                  <c:v>6.4356451338744716</c:v>
                </c:pt>
                <c:pt idx="3">
                  <c:v>5.7231341593144318</c:v>
                </c:pt>
                <c:pt idx="4">
                  <c:v>4.9050469683046867</c:v>
                </c:pt>
                <c:pt idx="5">
                  <c:v>4.9188871215744214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7-4830-A7A1-59602B30B0A0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Sheet5!$E$2:$E$7</c:f>
              <c:numCache>
                <c:formatCode>0.00</c:formatCode>
                <c:ptCount val="6"/>
                <c:pt idx="0">
                  <c:v>0.90391398864715855</c:v>
                </c:pt>
                <c:pt idx="1">
                  <c:v>0.91398988607239584</c:v>
                </c:pt>
                <c:pt idx="2">
                  <c:v>1.1408810989271472</c:v>
                </c:pt>
                <c:pt idx="3">
                  <c:v>0.98396395112034452</c:v>
                </c:pt>
                <c:pt idx="4">
                  <c:v>0.91450504156594592</c:v>
                </c:pt>
                <c:pt idx="5">
                  <c:v>0.91334725951513218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7-4830-A7A1-59602B30B0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4216"/>
        <c:axId val="535090936"/>
      </c:barChart>
      <c:catAx>
        <c:axId val="53508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90936"/>
        <c:crosses val="autoZero"/>
        <c:auto val="1"/>
        <c:lblAlgn val="ctr"/>
        <c:lblOffset val="100"/>
        <c:noMultiLvlLbl val="0"/>
      </c:catAx>
      <c:valAx>
        <c:axId val="53509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Sheet5!$A$14:$A$19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1.1441870502971425</c:v>
                </c:pt>
                <c:pt idx="3">
                  <c:v>1.1218171607821277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5-4615-BCE9-4A40F34A1F31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Sheet5!$B$14:$B$19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2.071980395580856</c:v>
                </c:pt>
                <c:pt idx="2">
                  <c:v>2.0775521933720378</c:v>
                </c:pt>
                <c:pt idx="3">
                  <c:v>2.0746804391452085</c:v>
                </c:pt>
                <c:pt idx="4">
                  <c:v>2.071963031112249</c:v>
                </c:pt>
                <c:pt idx="5">
                  <c:v>2.0719597505961622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75-4615-BCE9-4A40F34A1F31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Sheet5!$C$14:$C$19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0.9233629599270976</c:v>
                </c:pt>
                <c:pt idx="3">
                  <c:v>0.92172454723650898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5-4615-BCE9-4A40F34A1F31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Sheet5!$D$14:$D$19</c:f>
              <c:numCache>
                <c:formatCode>0.00</c:formatCode>
                <c:ptCount val="6"/>
                <c:pt idx="0">
                  <c:v>4.247925007976022</c:v>
                </c:pt>
                <c:pt idx="1">
                  <c:v>4.8756597969032356</c:v>
                </c:pt>
                <c:pt idx="2">
                  <c:v>6.5122025134561996</c:v>
                </c:pt>
                <c:pt idx="3">
                  <c:v>5.739417461976255</c:v>
                </c:pt>
                <c:pt idx="4">
                  <c:v>4.7871375470193112</c:v>
                </c:pt>
                <c:pt idx="5">
                  <c:v>4.8141722926658614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5-4615-BCE9-4A40F34A1F31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Sheet5!$E$14:$E$19</c:f>
              <c:numCache>
                <c:formatCode>0.00</c:formatCode>
                <c:ptCount val="6"/>
                <c:pt idx="0">
                  <c:v>0.90259945358759475</c:v>
                </c:pt>
                <c:pt idx="1">
                  <c:v>0.9146693859045546</c:v>
                </c:pt>
                <c:pt idx="2">
                  <c:v>1.1113363995621657</c:v>
                </c:pt>
                <c:pt idx="3">
                  <c:v>0.97805397965054586</c:v>
                </c:pt>
                <c:pt idx="4">
                  <c:v>0.90919376249434425</c:v>
                </c:pt>
                <c:pt idx="5">
                  <c:v>0.91059506431976089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75-4615-BCE9-4A40F34A1F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90896"/>
        <c:axId val="738291536"/>
      </c:barChart>
      <c:catAx>
        <c:axId val="73829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1536"/>
        <c:crosses val="autoZero"/>
        <c:auto val="1"/>
        <c:lblAlgn val="ctr"/>
        <c:lblOffset val="100"/>
        <c:noMultiLvlLbl val="0"/>
      </c:catAx>
      <c:valAx>
        <c:axId val="7382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Sheet5!$A$75:$E$75</c:f>
              <c:numCache>
                <c:formatCode>General</c:formatCode>
                <c:ptCount val="5"/>
                <c:pt idx="0">
                  <c:v>0.99983178727850641</c:v>
                </c:pt>
                <c:pt idx="1">
                  <c:v>1.0001108419010429</c:v>
                </c:pt>
                <c:pt idx="2">
                  <c:v>1.0004956610915854</c:v>
                </c:pt>
                <c:pt idx="3">
                  <c:v>0.99189683838088805</c:v>
                </c:pt>
                <c:pt idx="4">
                  <c:v>0.99823953254997166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63-4DAA-8A1E-DEF1A85BE7B0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Sheet5!$A$76:$E$76</c:f>
              <c:numCache>
                <c:formatCode>General</c:formatCode>
                <c:ptCount val="5"/>
                <c:pt idx="0">
                  <c:v>0.99999000575443286</c:v>
                </c:pt>
                <c:pt idx="1">
                  <c:v>1.0007510921403142</c:v>
                </c:pt>
                <c:pt idx="2">
                  <c:v>1.0002105162643553</c:v>
                </c:pt>
                <c:pt idx="3">
                  <c:v>1.0296163255983983</c:v>
                </c:pt>
                <c:pt idx="4">
                  <c:v>1.0055842161979067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63-4DAA-8A1E-DEF1A85BE7B0}"/>
            </c:ext>
          </c:extLst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Sheet5!$A$77:$E$77</c:f>
              <c:numCache>
                <c:formatCode>General</c:formatCode>
                <c:ptCount val="5"/>
                <c:pt idx="0">
                  <c:v>0.99956937262121459</c:v>
                </c:pt>
                <c:pt idx="1">
                  <c:v>1.0013640510863782</c:v>
                </c:pt>
                <c:pt idx="2">
                  <c:v>1.0036229239647587</c:v>
                </c:pt>
                <c:pt idx="3">
                  <c:v>1.0399453101526019</c:v>
                </c:pt>
                <c:pt idx="4">
                  <c:v>1.0292322731592802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63-4DAA-8A1E-DEF1A85BE7B0}"/>
            </c:ext>
          </c:extLst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Sheet5!$A$78:$E$78</c:f>
              <c:numCache>
                <c:formatCode>General</c:formatCode>
                <c:ptCount val="5"/>
                <c:pt idx="0">
                  <c:v>0.99882144872582823</c:v>
                </c:pt>
                <c:pt idx="1">
                  <c:v>1.0022747629403179</c:v>
                </c:pt>
                <c:pt idx="2">
                  <c:v>1.0012395428655747</c:v>
                </c:pt>
                <c:pt idx="3">
                  <c:v>1.1353610198069337</c:v>
                </c:pt>
                <c:pt idx="4">
                  <c:v>1.0267350523400354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63-4DAA-8A1E-DEF1A85BE7B0}"/>
            </c:ext>
          </c:extLst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Sheet5!$A$79:$E$79</c:f>
              <c:numCache>
                <c:formatCode>General</c:formatCode>
                <c:ptCount val="5"/>
                <c:pt idx="0">
                  <c:v>0.99925695104469803</c:v>
                </c:pt>
                <c:pt idx="1">
                  <c:v>0.99886077762389325</c:v>
                </c:pt>
                <c:pt idx="2">
                  <c:v>0.99958102732104881</c:v>
                </c:pt>
                <c:pt idx="3">
                  <c:v>1.0812028854700373</c:v>
                </c:pt>
                <c:pt idx="4">
                  <c:v>0.99938038974899668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63-4DAA-8A1E-DEF1A85BE7B0}"/>
            </c:ext>
          </c:extLst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Sheet5!$A$80:$E$80</c:f>
              <c:numCache>
                <c:formatCode>General</c:formatCode>
                <c:ptCount val="5"/>
                <c:pt idx="0">
                  <c:v>0.99973676448352089</c:v>
                </c:pt>
                <c:pt idx="1">
                  <c:v>1.0008497000143435</c:v>
                </c:pt>
                <c:pt idx="2">
                  <c:v>0.99941679430398722</c:v>
                </c:pt>
                <c:pt idx="3">
                  <c:v>1.0728833399259392</c:v>
                </c:pt>
                <c:pt idx="4">
                  <c:v>1.0031868045931991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63-4DAA-8A1E-DEF1A85BE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90256"/>
        <c:axId val="738290576"/>
      </c:lineChart>
      <c:catAx>
        <c:axId val="73829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576"/>
        <c:crosses val="autoZero"/>
        <c:auto val="1"/>
        <c:lblAlgn val="ctr"/>
        <c:lblOffset val="100"/>
        <c:noMultiLvlLbl val="0"/>
      </c:catAx>
      <c:valAx>
        <c:axId val="7382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CPI(LRU)/CPI(DRRIP)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Sheet5!$A$82:$E$82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1.0083922152571565</c:v>
                </c:pt>
                <c:pt idx="4">
                  <c:v>1.0000138192436474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2-4D75-98AA-6D85FD35C7B5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Sheet5!$A$83:$E$83</c:f>
              <c:numCache>
                <c:formatCode>General</c:formatCode>
                <c:ptCount val="5"/>
                <c:pt idx="0">
                  <c:v>1</c:v>
                </c:pt>
                <c:pt idx="1">
                  <c:v>1.0004053071428702</c:v>
                </c:pt>
                <c:pt idx="2">
                  <c:v>1</c:v>
                </c:pt>
                <c:pt idx="3">
                  <c:v>1.0909727359804557</c:v>
                </c:pt>
                <c:pt idx="4">
                  <c:v>1.0059691027765978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2-4D75-98AA-6D85FD35C7B5}"/>
            </c:ext>
          </c:extLst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Sheet5!$A$84:$E$84</c:f>
              <c:numCache>
                <c:formatCode>General</c:formatCode>
                <c:ptCount val="5"/>
                <c:pt idx="0">
                  <c:v>0.99436026419499424</c:v>
                </c:pt>
                <c:pt idx="1">
                  <c:v>1.0128229294718893</c:v>
                </c:pt>
                <c:pt idx="2">
                  <c:v>1.0078739849918148</c:v>
                </c:pt>
                <c:pt idx="3">
                  <c:v>1.0315828412253911</c:v>
                </c:pt>
                <c:pt idx="4">
                  <c:v>1.0466527400831007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2-4D75-98AA-6D85FD35C7B5}"/>
            </c:ext>
          </c:extLst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Sheet5!$A$85:$E$85</c:f>
              <c:numCache>
                <c:formatCode>General</c:formatCode>
                <c:ptCount val="5"/>
                <c:pt idx="0">
                  <c:v>0.99993276902863126</c:v>
                </c:pt>
                <c:pt idx="1">
                  <c:v>1.0087598868080261</c:v>
                </c:pt>
                <c:pt idx="2">
                  <c:v>1.0002420980729116</c:v>
                </c:pt>
                <c:pt idx="3">
                  <c:v>1.0544857907976073</c:v>
                </c:pt>
                <c:pt idx="4">
                  <c:v>1.0243059568171993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32-4D75-98AA-6D85FD35C7B5}"/>
            </c:ext>
          </c:extLst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Sheet5!$A$86:$E$86</c:f>
              <c:numCache>
                <c:formatCode>General</c:formatCode>
                <c:ptCount val="5"/>
                <c:pt idx="0">
                  <c:v>1</c:v>
                </c:pt>
                <c:pt idx="1">
                  <c:v>1.0001293721864768</c:v>
                </c:pt>
                <c:pt idx="2">
                  <c:v>1</c:v>
                </c:pt>
                <c:pt idx="3">
                  <c:v>1.100669989186184</c:v>
                </c:pt>
                <c:pt idx="4">
                  <c:v>1.0073423821626528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32-4D75-98AA-6D85FD35C7B5}"/>
            </c:ext>
          </c:extLst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Sheet5!$A$87:$E$87</c:f>
              <c:numCache>
                <c:formatCode>General</c:formatCode>
                <c:ptCount val="5"/>
                <c:pt idx="0">
                  <c:v>1</c:v>
                </c:pt>
                <c:pt idx="1">
                  <c:v>1.0001691511838569</c:v>
                </c:pt>
                <c:pt idx="2">
                  <c:v>1</c:v>
                </c:pt>
                <c:pt idx="3">
                  <c:v>1.0979007087483268</c:v>
                </c:pt>
                <c:pt idx="4">
                  <c:v>1.0066325423584774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32-4D75-98AA-6D85FD35C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878520"/>
        <c:axId val="639878840"/>
      </c:lineChart>
      <c:catAx>
        <c:axId val="63987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840"/>
        <c:crosses val="autoZero"/>
        <c:auto val="1"/>
        <c:lblAlgn val="ctr"/>
        <c:lblOffset val="100"/>
        <c:noMultiLvlLbl val="0"/>
      </c:catAx>
      <c:valAx>
        <c:axId val="63987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CPI(LRU)/CPI(SRRIP)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Sheet4!$G$56:$G$61</c:f>
              <c:numCache>
                <c:formatCode>0.00</c:formatCode>
                <c:ptCount val="6"/>
                <c:pt idx="0">
                  <c:v>0.14324040619386488</c:v>
                </c:pt>
                <c:pt idx="1">
                  <c:v>0.14483176181431862</c:v>
                </c:pt>
                <c:pt idx="2">
                  <c:v>0.17932553238962279</c:v>
                </c:pt>
                <c:pt idx="3">
                  <c:v>0.14352394448884279</c:v>
                </c:pt>
                <c:pt idx="4">
                  <c:v>0.14590037832661937</c:v>
                </c:pt>
                <c:pt idx="5">
                  <c:v>0.14499055646204259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4-497F-93E3-92D0A9D6FB36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Sheet4!$H$56:$H$61</c:f>
              <c:numCache>
                <c:formatCode>0.00</c:formatCode>
                <c:ptCount val="6"/>
                <c:pt idx="0">
                  <c:v>0.62035613488919683</c:v>
                </c:pt>
                <c:pt idx="1">
                  <c:v>0.62656766822438081</c:v>
                </c:pt>
                <c:pt idx="2">
                  <c:v>0.78489640464023802</c:v>
                </c:pt>
                <c:pt idx="3">
                  <c:v>0.70372278592864634</c:v>
                </c:pt>
                <c:pt idx="4">
                  <c:v>0.6283094192315849</c:v>
                </c:pt>
                <c:pt idx="5">
                  <c:v>0.6270004845316669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4-497F-93E3-92D0A9D6FB36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Sheet4!$I$56:$I$61</c:f>
              <c:numCache>
                <c:formatCode>0.00</c:formatCode>
                <c:ptCount val="6"/>
                <c:pt idx="0">
                  <c:v>0.33249311377931667</c:v>
                </c:pt>
                <c:pt idx="1">
                  <c:v>0.33546377459680121</c:v>
                </c:pt>
                <c:pt idx="2">
                  <c:v>0.54298750986655742</c:v>
                </c:pt>
                <c:pt idx="3">
                  <c:v>0.34199782614259949</c:v>
                </c:pt>
                <c:pt idx="4">
                  <c:v>0.33417682204810817</c:v>
                </c:pt>
                <c:pt idx="5">
                  <c:v>0.33319311590663314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04-497F-93E3-92D0A9D6FB36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Sheet4!$J$56:$J$61</c:f>
              <c:numCache>
                <c:formatCode>0.00</c:formatCode>
                <c:ptCount val="6"/>
                <c:pt idx="0">
                  <c:v>0.26650506439386451</c:v>
                </c:pt>
                <c:pt idx="1">
                  <c:v>0.38433334807685871</c:v>
                </c:pt>
                <c:pt idx="2">
                  <c:v>0.57049633061918825</c:v>
                </c:pt>
                <c:pt idx="3">
                  <c:v>0.4554598494868361</c:v>
                </c:pt>
                <c:pt idx="4">
                  <c:v>0.35007606576977485</c:v>
                </c:pt>
                <c:pt idx="5">
                  <c:v>0.35227017039825759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04-497F-93E3-92D0A9D6FB36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Sheet4!$K$56:$K$61</c:f>
              <c:numCache>
                <c:formatCode>0.00</c:formatCode>
                <c:ptCount val="6"/>
                <c:pt idx="0">
                  <c:v>0.14049153991766924</c:v>
                </c:pt>
                <c:pt idx="1">
                  <c:v>0.16347084823439095</c:v>
                </c:pt>
                <c:pt idx="2">
                  <c:v>0.78643349119884076</c:v>
                </c:pt>
                <c:pt idx="3">
                  <c:v>0.29491768770217058</c:v>
                </c:pt>
                <c:pt idx="4">
                  <c:v>0.1511101321651484</c:v>
                </c:pt>
                <c:pt idx="5">
                  <c:v>0.15337915321862877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04-497F-93E3-92D0A9D6F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6464"/>
        <c:axId val="466053744"/>
      </c:barChart>
      <c:catAx>
        <c:axId val="4687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53744"/>
        <c:crosses val="autoZero"/>
        <c:auto val="1"/>
        <c:lblAlgn val="ctr"/>
        <c:lblOffset val="100"/>
        <c:noMultiLvlLbl val="0"/>
      </c:catAx>
      <c:valAx>
        <c:axId val="46605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Sheet4!$G$68:$G$73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0.1846697682551913</c:v>
                </c:pt>
                <c:pt idx="3">
                  <c:v>0.14475474188860366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C-489E-9238-C17178F4767E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Sheet4!$H$68:$H$73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0.62845612507849191</c:v>
                </c:pt>
                <c:pt idx="2">
                  <c:v>0.76238113537220176</c:v>
                </c:pt>
                <c:pt idx="3">
                  <c:v>0.71688914482789667</c:v>
                </c:pt>
                <c:pt idx="4">
                  <c:v>0.62678954553864796</c:v>
                </c:pt>
                <c:pt idx="5">
                  <c:v>0.62622154275366937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C-489E-9238-C17178F4767E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Sheet4!$I$68:$I$73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0.53233457884872737</c:v>
                </c:pt>
                <c:pt idx="3">
                  <c:v>0.33816873553513338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C-489E-9238-C17178F4767E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Sheet4!$J$68:$J$73</c:f>
              <c:numCache>
                <c:formatCode>0.00</c:formatCode>
                <c:ptCount val="6"/>
                <c:pt idx="0">
                  <c:v>0.26103588421449109</c:v>
                </c:pt>
                <c:pt idx="1">
                  <c:v>0.35777731291085152</c:v>
                </c:pt>
                <c:pt idx="2">
                  <c:v>0.57798603715647612</c:v>
                </c:pt>
                <c:pt idx="3">
                  <c:v>0.50876349446532254</c:v>
                </c:pt>
                <c:pt idx="4">
                  <c:v>0.34838043568677629</c:v>
                </c:pt>
                <c:pt idx="5">
                  <c:v>0.35269306186646265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AC-489E-9238-C17178F4767E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Sheet4!$K$68:$K$73</c:f>
              <c:numCache>
                <c:formatCode>0.00</c:formatCode>
                <c:ptCount val="6"/>
                <c:pt idx="0">
                  <c:v>0.13939363124842191</c:v>
                </c:pt>
                <c:pt idx="1">
                  <c:v>0.16434766344696231</c:v>
                </c:pt>
                <c:pt idx="2">
                  <c:v>0.7737441492383843</c:v>
                </c:pt>
                <c:pt idx="3">
                  <c:v>0.30461595045353101</c:v>
                </c:pt>
                <c:pt idx="4">
                  <c:v>0.14823097700656107</c:v>
                </c:pt>
                <c:pt idx="5">
                  <c:v>0.15477806220192172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AC-489E-9238-C17178F47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248"/>
        <c:axId val="536551928"/>
      </c:barChart>
      <c:catAx>
        <c:axId val="53655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1928"/>
        <c:crosses val="autoZero"/>
        <c:auto val="1"/>
        <c:lblAlgn val="ctr"/>
        <c:lblOffset val="100"/>
        <c:noMultiLvlLbl val="0"/>
      </c:catAx>
      <c:valAx>
        <c:axId val="53655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>
        <c:manualLayout>
          <c:xMode val="edge"/>
          <c:yMode val="edge"/>
          <c:x val="0.17433906951147238"/>
          <c:y val="3.47222222222222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Sheet4!$G$8:$G$13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0.13021328929925921</c:v>
                </c:pt>
                <c:pt idx="3">
                  <c:v>0.10316076844045763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5-4144-B7CF-37024CC18EF3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Sheet4!$H$8:$H$13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0.62736814790846773</c:v>
                </c:pt>
                <c:pt idx="2">
                  <c:v>0.78436194466618459</c:v>
                </c:pt>
                <c:pt idx="3">
                  <c:v>0.70546296816448284</c:v>
                </c:pt>
                <c:pt idx="4">
                  <c:v>0.62599072439493686</c:v>
                </c:pt>
                <c:pt idx="5">
                  <c:v>0.62561049491509146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95-4144-B7CF-37024CC18EF3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Sheet4!$I$8:$I$13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0.5570250127806583</c:v>
                </c:pt>
                <c:pt idx="3">
                  <c:v>0.33858749975776031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95-4144-B7CF-37024CC18EF3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Sheet4!$J$8:$J$13</c:f>
              <c:numCache>
                <c:formatCode>0.00</c:formatCode>
                <c:ptCount val="6"/>
                <c:pt idx="0">
                  <c:v>0.198852980663771</c:v>
                </c:pt>
                <c:pt idx="1">
                  <c:v>0.32382094218244345</c:v>
                </c:pt>
                <c:pt idx="2">
                  <c:v>0.53373981044137431</c:v>
                </c:pt>
                <c:pt idx="3">
                  <c:v>0.44875589397041515</c:v>
                </c:pt>
                <c:pt idx="4">
                  <c:v>0.31504541513193818</c:v>
                </c:pt>
                <c:pt idx="5">
                  <c:v>0.31786756227781998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95-4144-B7CF-37024CC18EF3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Sheet4!$K$8:$K$13</c:f>
              <c:numCache>
                <c:formatCode>0.00</c:formatCode>
                <c:ptCount val="6"/>
                <c:pt idx="0">
                  <c:v>0.13934882206575744</c:v>
                </c:pt>
                <c:pt idx="1">
                  <c:v>0.1808887763261115</c:v>
                </c:pt>
                <c:pt idx="2">
                  <c:v>0.839793301995024</c:v>
                </c:pt>
                <c:pt idx="3">
                  <c:v>0.39728041689316018</c:v>
                </c:pt>
                <c:pt idx="4">
                  <c:v>0.16970826418952342</c:v>
                </c:pt>
                <c:pt idx="5">
                  <c:v>0.17197695390532866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95-4144-B7CF-37024CC18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5504"/>
        <c:axId val="468792624"/>
      </c:barChart>
      <c:catAx>
        <c:axId val="4687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2624"/>
        <c:crosses val="autoZero"/>
        <c:auto val="1"/>
        <c:lblAlgn val="ctr"/>
        <c:lblOffset val="100"/>
        <c:noMultiLvlLbl val="0"/>
      </c:catAx>
      <c:valAx>
        <c:axId val="4687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Sheet4!$G$2:$G$7</c:f>
              <c:numCache>
                <c:formatCode>0.00</c:formatCode>
                <c:ptCount val="6"/>
                <c:pt idx="0">
                  <c:v>0.10307055588767706</c:v>
                </c:pt>
                <c:pt idx="1">
                  <c:v>0.10086922551107662</c:v>
                </c:pt>
                <c:pt idx="2">
                  <c:v>0.13794122473387016</c:v>
                </c:pt>
                <c:pt idx="3">
                  <c:v>0.10339371095740056</c:v>
                </c:pt>
                <c:pt idx="4">
                  <c:v>0.10395025851836259</c:v>
                </c:pt>
                <c:pt idx="5">
                  <c:v>0.10334167659234007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6-47A6-87D5-416E1DA9948C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Sheet4!$H$2:$H$7</c:f>
              <c:numCache>
                <c:formatCode>0.00</c:formatCode>
                <c:ptCount val="6"/>
                <c:pt idx="0">
                  <c:v>0.62028797320014839</c:v>
                </c:pt>
                <c:pt idx="1">
                  <c:v>0.62815855131950116</c:v>
                </c:pt>
                <c:pt idx="2">
                  <c:v>0.78570922883839889</c:v>
                </c:pt>
                <c:pt idx="3">
                  <c:v>0.69646050638206769</c:v>
                </c:pt>
                <c:pt idx="4">
                  <c:v>0.62732151384180934</c:v>
                </c:pt>
                <c:pt idx="5">
                  <c:v>0.62684602266345812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96-47A6-87D5-416E1DA9948C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Sheet4!$I$2:$I$7</c:f>
              <c:numCache>
                <c:formatCode>0.00</c:formatCode>
                <c:ptCount val="6"/>
                <c:pt idx="0">
                  <c:v>0.33254905623948594</c:v>
                </c:pt>
                <c:pt idx="1">
                  <c:v>0.33201693454076309</c:v>
                </c:pt>
                <c:pt idx="2">
                  <c:v>0.51700637688905815</c:v>
                </c:pt>
                <c:pt idx="3">
                  <c:v>0.33861819206358029</c:v>
                </c:pt>
                <c:pt idx="4">
                  <c:v>0.33413103030318864</c:v>
                </c:pt>
                <c:pt idx="5">
                  <c:v>0.33290212747126086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96-47A6-87D5-416E1DA9948C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Sheet4!$J$2:$J$7</c:f>
              <c:numCache>
                <c:formatCode>0.00</c:formatCode>
                <c:ptCount val="6"/>
                <c:pt idx="0">
                  <c:v>0.20542538245711156</c:v>
                </c:pt>
                <c:pt idx="1">
                  <c:v>0.29992963016478691</c:v>
                </c:pt>
                <c:pt idx="2">
                  <c:v>0.50429878662389604</c:v>
                </c:pt>
                <c:pt idx="3">
                  <c:v>0.41342338074209944</c:v>
                </c:pt>
                <c:pt idx="4">
                  <c:v>0.28469858999051117</c:v>
                </c:pt>
                <c:pt idx="5">
                  <c:v>0.28795849848469068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96-47A6-87D5-416E1DA9948C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Sheet4!$K$2:$K$7</c:f>
              <c:numCache>
                <c:formatCode>0.00</c:formatCode>
                <c:ptCount val="6"/>
                <c:pt idx="0">
                  <c:v>0.14047254056763922</c:v>
                </c:pt>
                <c:pt idx="1">
                  <c:v>0.16618945666744195</c:v>
                </c:pt>
                <c:pt idx="2">
                  <c:v>0.79861122934121642</c:v>
                </c:pt>
                <c:pt idx="3">
                  <c:v>0.34186098660271763</c:v>
                </c:pt>
                <c:pt idx="4">
                  <c:v>0.16334855754800018</c:v>
                </c:pt>
                <c:pt idx="5">
                  <c:v>0.16473992930156536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6-47A6-87D5-416E1DA99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5816"/>
        <c:axId val="535081016"/>
      </c:barChart>
      <c:catAx>
        <c:axId val="53508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1016"/>
        <c:crosses val="autoZero"/>
        <c:auto val="1"/>
        <c:lblAlgn val="ctr"/>
        <c:lblOffset val="100"/>
        <c:noMultiLvlLbl val="0"/>
      </c:catAx>
      <c:valAx>
        <c:axId val="53508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Sheet4!$G$14:$G$19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0.1382948034628092</c:v>
                </c:pt>
                <c:pt idx="3">
                  <c:v>0.10326686699005015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3-42F7-BFC5-52271CD8BC16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Sheet4!$H$14:$H$19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0.62835005083989415</c:v>
                </c:pt>
                <c:pt idx="2">
                  <c:v>0.76201954945287298</c:v>
                </c:pt>
                <c:pt idx="3">
                  <c:v>0.71718901481438779</c:v>
                </c:pt>
                <c:pt idx="4">
                  <c:v>0.62664461820426487</c:v>
                </c:pt>
                <c:pt idx="5">
                  <c:v>0.6261126233097174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3-42F7-BFC5-52271CD8BC16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Sheet4!$I$14:$I$19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0.53123056272881963</c:v>
                </c:pt>
                <c:pt idx="3">
                  <c:v>0.33699245726054078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3-42F7-BFC5-52271CD8BC16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Sheet4!$J$14:$J$19</c:f>
              <c:numCache>
                <c:formatCode>0.00</c:formatCode>
                <c:ptCount val="6"/>
                <c:pt idx="0">
                  <c:v>0.19876046874175496</c:v>
                </c:pt>
                <c:pt idx="1">
                  <c:v>0.29700344780546628</c:v>
                </c:pt>
                <c:pt idx="2">
                  <c:v>0.51699149219486706</c:v>
                </c:pt>
                <c:pt idx="3">
                  <c:v>0.42309518021274006</c:v>
                </c:pt>
                <c:pt idx="4">
                  <c:v>0.28262392302441414</c:v>
                </c:pt>
                <c:pt idx="5">
                  <c:v>0.28745831066457422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3-42F7-BFC5-52271CD8BC16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Sheet4!$K$14:$K$19</c:f>
              <c:numCache>
                <c:formatCode>0.00</c:formatCode>
                <c:ptCount val="6"/>
                <c:pt idx="0">
                  <c:v>0.13932436463669212</c:v>
                </c:pt>
                <c:pt idx="1">
                  <c:v>0.17344012481118964</c:v>
                </c:pt>
                <c:pt idx="2">
                  <c:v>0.77652848899990268</c:v>
                </c:pt>
                <c:pt idx="3">
                  <c:v>0.35563201366607239</c:v>
                </c:pt>
                <c:pt idx="4">
                  <c:v>0.15929381488605607</c:v>
                </c:pt>
                <c:pt idx="5">
                  <c:v>0.16404354937237711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73-42F7-BFC5-52271CD8BC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46168"/>
        <c:axId val="536545528"/>
      </c:barChart>
      <c:catAx>
        <c:axId val="53654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5528"/>
        <c:crosses val="autoZero"/>
        <c:auto val="1"/>
        <c:lblAlgn val="ctr"/>
        <c:lblOffset val="100"/>
        <c:noMultiLvlLbl val="0"/>
      </c:catAx>
      <c:valAx>
        <c:axId val="5365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  <a:p>
            <a:pPr>
              <a:defRPr/>
            </a:pP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Sheet4!$G$76:$K$76</c:f>
              <c:numCache>
                <c:formatCode>General</c:formatCode>
                <c:ptCount val="5"/>
                <c:pt idx="0">
                  <c:v>1.0093892240007936</c:v>
                </c:pt>
                <c:pt idx="1">
                  <c:v>0.99977379676932676</c:v>
                </c:pt>
                <c:pt idx="2">
                  <c:v>1.0001862500130314</c:v>
                </c:pt>
                <c:pt idx="3">
                  <c:v>0.99508629078161415</c:v>
                </c:pt>
                <c:pt idx="4">
                  <c:v>0.99222911221456134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68F-BBBB-F54E883300DA}"/>
            </c:ext>
          </c:extLst>
        </c:ser>
        <c:ser>
          <c:idx val="1"/>
          <c:order val="1"/>
          <c:tx>
            <c:strRef>
              <c:f>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Sheet4!$G$77:$K$77</c:f>
              <c:numCache>
                <c:formatCode>General</c:formatCode>
                <c:ptCount val="5"/>
                <c:pt idx="0">
                  <c:v>0.99829844394870493</c:v>
                </c:pt>
                <c:pt idx="1">
                  <c:v>1.001566277273167</c:v>
                </c:pt>
                <c:pt idx="2">
                  <c:v>0.99132921587671774</c:v>
                </c:pt>
                <c:pt idx="3">
                  <c:v>1.0440801169805067</c:v>
                </c:pt>
                <c:pt idx="4">
                  <c:v>1.0446341604305778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68F-BBBB-F54E883300DA}"/>
            </c:ext>
          </c:extLst>
        </c:ser>
        <c:ser>
          <c:idx val="2"/>
          <c:order val="2"/>
          <c:tx>
            <c:strRef>
              <c:f>Sheet4!$O$1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Sheet4!$G$78:$K$78</c:f>
              <c:numCache>
                <c:formatCode>General</c:formatCode>
                <c:ptCount val="5"/>
                <c:pt idx="0">
                  <c:v>0.97988149659922275</c:v>
                </c:pt>
                <c:pt idx="1">
                  <c:v>0.99963199345874021</c:v>
                </c:pt>
                <c:pt idx="2">
                  <c:v>1.0243645516092281</c:v>
                </c:pt>
                <c:pt idx="3">
                  <c:v>1.0611362653454617</c:v>
                </c:pt>
                <c:pt idx="4">
                  <c:v>1.0641335053871606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68F-BBBB-F54E883300DA}"/>
            </c:ext>
          </c:extLst>
        </c:ser>
        <c:ser>
          <c:idx val="3"/>
          <c:order val="3"/>
          <c:tx>
            <c:strRef>
              <c:f>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Sheet4!$G$79:$K$79</c:f>
              <c:numCache>
                <c:formatCode>General</c:formatCode>
                <c:ptCount val="5"/>
                <c:pt idx="0">
                  <c:v>1.0078162159036437</c:v>
                </c:pt>
                <c:pt idx="1">
                  <c:v>1.0020618565351678</c:v>
                </c:pt>
                <c:pt idx="2">
                  <c:v>0.9931313126824628</c:v>
                </c:pt>
                <c:pt idx="3">
                  <c:v>1.1980299503233289</c:v>
                </c:pt>
                <c:pt idx="4">
                  <c:v>1.1305568908772239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CD-468F-BBBB-F54E883300DA}"/>
            </c:ext>
          </c:extLst>
        </c:ser>
        <c:ser>
          <c:idx val="4"/>
          <c:order val="4"/>
          <c:tx>
            <c:strRef>
              <c:f>Sheet4!$Q$1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Sheet4!$G$80:$K$80</c:f>
              <c:numCache>
                <c:formatCode>General</c:formatCode>
                <c:ptCount val="5"/>
                <c:pt idx="0">
                  <c:v>0.99098661779963526</c:v>
                </c:pt>
                <c:pt idx="1">
                  <c:v>0.99648023338774971</c:v>
                </c:pt>
                <c:pt idx="2">
                  <c:v>0.9951469362474703</c:v>
                </c:pt>
                <c:pt idx="3">
                  <c:v>1.1320580424038702</c:v>
                </c:pt>
                <c:pt idx="4">
                  <c:v>1.0362495204495275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68F-BBBB-F54E883300DA}"/>
            </c:ext>
          </c:extLst>
        </c:ser>
        <c:ser>
          <c:idx val="5"/>
          <c:order val="5"/>
          <c:tx>
            <c:strRef>
              <c:f>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Sheet4!$G$81:$K$81</c:f>
              <c:numCache>
                <c:formatCode>General</c:formatCode>
                <c:ptCount val="5"/>
                <c:pt idx="0">
                  <c:v>0.99720510067450541</c:v>
                </c:pt>
                <c:pt idx="1">
                  <c:v>0.99791491164329016</c:v>
                </c:pt>
                <c:pt idx="2">
                  <c:v>0.99808496859604678</c:v>
                </c:pt>
                <c:pt idx="3">
                  <c:v>1.1317836778216379</c:v>
                </c:pt>
                <c:pt idx="4">
                  <c:v>1.0578550056918461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CD-468F-BBBB-F54E88330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85456"/>
        <c:axId val="738286096"/>
      </c:lineChart>
      <c:catAx>
        <c:axId val="7382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6096"/>
        <c:crosses val="autoZero"/>
        <c:auto val="1"/>
        <c:lblAlgn val="ctr"/>
        <c:lblOffset val="100"/>
        <c:noMultiLvlLbl val="0"/>
      </c:catAx>
      <c:valAx>
        <c:axId val="738286096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Rate(DRRIP)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Sheet4!$G$83:$K$83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1.0159351722857262</c:v>
                </c:pt>
                <c:pt idx="4">
                  <c:v>1.000044224959838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FAA-9F75-E4CFE4A14607}"/>
            </c:ext>
          </c:extLst>
        </c:ser>
        <c:ser>
          <c:idx val="1"/>
          <c:order val="1"/>
          <c:tx>
            <c:strRef>
              <c:f>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Sheet4!$G$84:$K$84</c:f>
              <c:numCache>
                <c:formatCode>General</c:formatCode>
                <c:ptCount val="5"/>
                <c:pt idx="0">
                  <c:v>1</c:v>
                </c:pt>
                <c:pt idx="1">
                  <c:v>0.99855665635344615</c:v>
                </c:pt>
                <c:pt idx="2">
                  <c:v>1</c:v>
                </c:pt>
                <c:pt idx="3">
                  <c:v>1.1215770048549258</c:v>
                </c:pt>
                <c:pt idx="4">
                  <c:v>1.0390609073387695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89-4FAA-9F75-E4CFE4A14607}"/>
            </c:ext>
          </c:extLst>
        </c:ser>
        <c:ser>
          <c:idx val="2"/>
          <c:order val="2"/>
          <c:tx>
            <c:strRef>
              <c:f>Sheet4!$O$1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Sheet4!$G$85:$K$85</c:f>
              <c:numCache>
                <c:formatCode>General</c:formatCode>
                <c:ptCount val="5"/>
                <c:pt idx="0">
                  <c:v>0.95152429505177727</c:v>
                </c:pt>
                <c:pt idx="1">
                  <c:v>1.029153950990755</c:v>
                </c:pt>
                <c:pt idx="2">
                  <c:v>1.0448638491168292</c:v>
                </c:pt>
                <c:pt idx="3">
                  <c:v>1.047385761505246</c:v>
                </c:pt>
                <c:pt idx="4">
                  <c:v>1.0815852094869309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89-4FAA-9F75-E4CFE4A14607}"/>
            </c:ext>
          </c:extLst>
        </c:ser>
        <c:ser>
          <c:idx val="3"/>
          <c:order val="3"/>
          <c:tx>
            <c:strRef>
              <c:f>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Sheet4!$G$86:$K$86</c:f>
              <c:numCache>
                <c:formatCode>General</c:formatCode>
                <c:ptCount val="5"/>
                <c:pt idx="0">
                  <c:v>0.9992471178431076</c:v>
                </c:pt>
                <c:pt idx="1">
                  <c:v>0.9836580264066499</c:v>
                </c:pt>
                <c:pt idx="2">
                  <c:v>1.0043765562007769</c:v>
                </c:pt>
                <c:pt idx="3">
                  <c:v>1.072511189955625</c:v>
                </c:pt>
                <c:pt idx="4">
                  <c:v>1.0945625912787824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89-4FAA-9F75-E4CFE4A14607}"/>
            </c:ext>
          </c:extLst>
        </c:ser>
        <c:ser>
          <c:idx val="4"/>
          <c:order val="4"/>
          <c:tx>
            <c:strRef>
              <c:f>Sheet4!$Q$1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Sheet4!$G$87:$K$87</c:f>
              <c:numCache>
                <c:formatCode>General</c:formatCode>
                <c:ptCount val="5"/>
                <c:pt idx="0">
                  <c:v>1</c:v>
                </c:pt>
                <c:pt idx="1">
                  <c:v>0.99889655335198291</c:v>
                </c:pt>
                <c:pt idx="2">
                  <c:v>1</c:v>
                </c:pt>
                <c:pt idx="3">
                  <c:v>1.137567971997409</c:v>
                </c:pt>
                <c:pt idx="4">
                  <c:v>1.0563770485319595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89-4FAA-9F75-E4CFE4A14607}"/>
            </c:ext>
          </c:extLst>
        </c:ser>
        <c:ser>
          <c:idx val="5"/>
          <c:order val="5"/>
          <c:tx>
            <c:strRef>
              <c:f>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Sheet4!$G$88:$K$88</c:f>
              <c:numCache>
                <c:formatCode>General</c:formatCode>
                <c:ptCount val="5"/>
                <c:pt idx="0">
                  <c:v>1</c:v>
                </c:pt>
                <c:pt idx="1">
                  <c:v>0.99915619378147336</c:v>
                </c:pt>
                <c:pt idx="2">
                  <c:v>1</c:v>
                </c:pt>
                <c:pt idx="3">
                  <c:v>1.1304266291213554</c:v>
                </c:pt>
                <c:pt idx="4">
                  <c:v>1.0482939422605624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89-4FAA-9F75-E4CFE4A14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631992"/>
        <c:axId val="526633272"/>
      </c:lineChart>
      <c:catAx>
        <c:axId val="52663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3272"/>
        <c:crosses val="autoZero"/>
        <c:auto val="1"/>
        <c:lblAlgn val="ctr"/>
        <c:lblOffset val="100"/>
        <c:noMultiLvlLbl val="0"/>
      </c:catAx>
      <c:valAx>
        <c:axId val="526633272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Rate(SRRIP)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Sheet5!$A$56:$A$61</c:f>
              <c:numCache>
                <c:formatCode>0.00</c:formatCode>
                <c:ptCount val="6"/>
                <c:pt idx="0">
                  <c:v>1.1613418360769872</c:v>
                </c:pt>
                <c:pt idx="1">
                  <c:v>1.1611580885052351</c:v>
                </c:pt>
                <c:pt idx="2">
                  <c:v>1.1890828271172169</c:v>
                </c:pt>
                <c:pt idx="3">
                  <c:v>1.1625445717011016</c:v>
                </c:pt>
                <c:pt idx="4">
                  <c:v>1.1620099138586995</c:v>
                </c:pt>
                <c:pt idx="5">
                  <c:v>1.1614522190809118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E-450F-B036-B00B4361F154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Sheet5!$B$56:$B$61</c:f>
              <c:numCache>
                <c:formatCode>0.00</c:formatCode>
                <c:ptCount val="6"/>
                <c:pt idx="0">
                  <c:v>2.2592255547961617</c:v>
                </c:pt>
                <c:pt idx="1">
                  <c:v>2.2614886096821611</c:v>
                </c:pt>
                <c:pt idx="2">
                  <c:v>2.3568858237061723</c:v>
                </c:pt>
                <c:pt idx="3">
                  <c:v>2.3123375337011023</c:v>
                </c:pt>
                <c:pt idx="4">
                  <c:v>2.2636538376431252</c:v>
                </c:pt>
                <c:pt idx="5">
                  <c:v>2.2594234761753276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E-450F-B036-B00B4361F154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Sheet5!$C$56:$C$61</c:f>
              <c:numCache>
                <c:formatCode>0.00</c:formatCode>
                <c:ptCount val="6"/>
                <c:pt idx="0">
                  <c:v>0.9509454704776471</c:v>
                </c:pt>
                <c:pt idx="1">
                  <c:v>0.95121657058854914</c:v>
                </c:pt>
                <c:pt idx="2">
                  <c:v>0.98415773550212471</c:v>
                </c:pt>
                <c:pt idx="3">
                  <c:v>0.95125971368040851</c:v>
                </c:pt>
                <c:pt idx="4">
                  <c:v>0.95181560188016956</c:v>
                </c:pt>
                <c:pt idx="5">
                  <c:v>0.95197201264780329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E-450F-B036-B00B4361F154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Sheet5!$D$56:$D$61</c:f>
              <c:numCache>
                <c:formatCode>0.00</c:formatCode>
                <c:ptCount val="6"/>
                <c:pt idx="0">
                  <c:v>5.8512585368627716</c:v>
                </c:pt>
                <c:pt idx="1">
                  <c:v>6.9192787674654204</c:v>
                </c:pt>
                <c:pt idx="2">
                  <c:v>8.366486260475531</c:v>
                </c:pt>
                <c:pt idx="3">
                  <c:v>7.2097449035118917</c:v>
                </c:pt>
                <c:pt idx="4">
                  <c:v>6.5531101244505274</c:v>
                </c:pt>
                <c:pt idx="5">
                  <c:v>6.623421302338615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3E-450F-B036-B00B4361F154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Sheet5!$E$56:$E$61</c:f>
              <c:numCache>
                <c:formatCode>0.00</c:formatCode>
                <c:ptCount val="6"/>
                <c:pt idx="0">
                  <c:v>1.1381357754537187</c:v>
                </c:pt>
                <c:pt idx="1">
                  <c:v>1.1650401594015409</c:v>
                </c:pt>
                <c:pt idx="2">
                  <c:v>1.7188233872107417</c:v>
                </c:pt>
                <c:pt idx="3">
                  <c:v>1.300532406263857</c:v>
                </c:pt>
                <c:pt idx="4">
                  <c:v>1.156543431523916</c:v>
                </c:pt>
                <c:pt idx="5">
                  <c:v>1.1579192091076027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E-450F-B036-B00B4361F1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884600"/>
        <c:axId val="639884280"/>
      </c:barChart>
      <c:catAx>
        <c:axId val="63988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280"/>
        <c:crosses val="autoZero"/>
        <c:auto val="1"/>
        <c:lblAlgn val="ctr"/>
        <c:lblOffset val="100"/>
        <c:noMultiLvlLbl val="0"/>
      </c:catAx>
      <c:valAx>
        <c:axId val="63988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89C5-4F07-4FD6-9116-466884069B0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1FA6-9AB3-4932-93D4-CEFB6381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CC38-084A-4D67-9D2E-366CDA23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8E985-497E-4CC2-A1C0-F8E8CC37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DE23D-0F4D-4BA5-A913-2B156F84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7B2B-4561-4C8F-8724-608D426D1E58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BDC1F-310D-4128-8585-E8CE4FB0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CEC8B-1D0E-4C1E-AD16-86F4F560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A06D0-57DE-4B64-9D0A-76D32DDC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82E2D-3BAD-4BA3-8993-B5948ADA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54401-D373-4F0C-B104-9B751049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0933-1639-4F97-BB5B-C273BAA76807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7B3B1-C084-46A5-985A-B8B41EC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8E64A-130F-4F08-B100-7A7139B8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3C567E-E688-4009-8C8F-F903CED11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1B49C-B7A5-47D4-B601-D7BAEDB3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B581E-5401-4DCC-939E-FDCEAA92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4D69-F009-496B-91AC-CCCA961E9B6C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E4BDC-A153-408E-AA9D-522EE98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F059-EDD3-40CD-98FB-E569EFA7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0D83-EF5F-44C8-A6BC-534AEE5A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66B3-1696-45F6-891D-A7A0CD86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BBC1-E61B-4A1F-9B30-D2FF1E1D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97F3-E131-4FCA-A301-76F120A8C060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8230F-481D-49DA-A4F0-8944596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06EF0-EBC3-4765-B35C-60ABA5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A8CD-1426-4D4A-8F71-9F19B58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3E9D5-41C4-403F-A875-A3C124E1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C613D-4BFD-4648-AE2D-AD179A38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01A-6D60-4943-B38E-27EB5D01DB15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E2A4-1096-4DA1-BF11-70D792B8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A619D-36FB-412D-8479-E96E0B4F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5B31B-C339-421C-B375-93EE7C59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3840-0C5A-450D-AB44-5E18C144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C1BAF-021C-4D02-9A4C-14567F03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62C84-86A5-470C-BF8F-A2F96053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C147-5028-4526-B0D6-0A3A0E38AA08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3119D-8E31-4207-8A68-1B72EA0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BCAB5-C6BE-4002-9464-FA78656D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E2D2-2D82-4FC5-9CFC-FF2DBF62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F3927-8C28-4334-86D9-6C55EF58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0F68A-8233-4F3B-A329-246F6923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78F57-B7DE-4E3D-9B89-D3B48918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6E4F9-0BCD-413A-9885-E697C8537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2C0F8-D768-451C-BD9B-F204B25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FFF-0AA4-4BE7-836B-05CD80C4696B}" type="datetime1">
              <a:rPr lang="en-US" smtClean="0"/>
              <a:t>12/7/2018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DD242-8EFF-422C-8745-341C14E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3A110-90F9-4856-9AFE-188AC149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4F68B-CC31-4E3F-9330-FD046A37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8B2EF-26E2-45B3-A281-15FBA579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F7E9-6231-41DE-82F6-F095263E29B6}" type="datetime1">
              <a:rPr lang="en-US" smtClean="0"/>
              <a:t>12/7/2018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4272F-40E1-49BC-B299-4ECB1C6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523BF-E586-4CC1-B782-B7560009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AB73F-6D81-4C2F-967C-D7685F75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BCF4-9A91-4435-8A05-CE0BA364AECD}" type="datetime1">
              <a:rPr lang="en-US" smtClean="0"/>
              <a:t>12/7/2018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34D3F4-900B-4A0F-8BAE-00D10323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029A-292E-44B9-B918-11EB915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697BB-EE08-49D2-9EB0-F68A2956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199CF-3BFD-4D91-9718-F78A1DA9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50753-1368-4416-A615-CCEF36CB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B1513-9832-494D-883F-ABE037C4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C287-2B01-4CC5-AF04-D742CEACE4DC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8B772-F2D8-45A1-B479-D76284D1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2DFB4-8064-44F8-BED4-BA30CBA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B65F-D708-4640-B379-A801C1C8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8222A-3DA0-4754-B1A7-EAFC87152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B4B0F-9B6B-447C-9EE8-A106310D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E9F2A-BE79-4E36-B715-A2493D6C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8F2C-34A1-4976-9F27-0360F54C5DF4}" type="datetime1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BBE29-8DC2-49BE-988C-86289F1F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3B004-DF6B-470A-851A-A2DD986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23CC4-D320-473E-BC93-B6F1778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7B78-A733-462B-AF90-E01410E4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6C06D-B668-4F83-A95B-BC341C340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FF48-83B9-4C08-8ACA-358E18BBBE78}" type="datetime1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FF7-51AD-42B4-8494-E1910AC15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84ED6-FE1D-4E59-95D4-EFBAEB080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4AB8-1146-473A-8E23-D3D1DE271A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133985"/>
            <a:ext cx="462280" cy="46228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382000" y="121543"/>
            <a:ext cx="336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EE382N.1 Computer Architecture Fall 2018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FBD17-CA1F-4A2D-B752-508BA79D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88" y="1881103"/>
            <a:ext cx="7399112" cy="2031055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Architecture: 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raduate Lab Report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3625D-7714-4AFD-8CB6-95FEAAF6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76559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Jiaqi Gu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(jg68999)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Yuesen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Lu (YL33489)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3.3 System Configuration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86148"/>
              </p:ext>
            </p:extLst>
          </p:nvPr>
        </p:nvGraphicFramePr>
        <p:xfrm>
          <a:off x="2032000" y="233648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392538095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086413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7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Branch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Bimodal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1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 Data Cache </a:t>
                      </a:r>
                      <a:r>
                        <a:rPr lang="en-US" dirty="0" err="1" smtClean="0"/>
                        <a:t>Prefetcher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No                            </a:t>
                      </a:r>
                      <a:r>
                        <a:rPr lang="en-US" dirty="0" err="1" smtClean="0"/>
                        <a:t>Next_Line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3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 Coherent Cache </a:t>
                      </a:r>
                      <a:r>
                        <a:rPr lang="en-US" dirty="0" err="1" smtClean="0"/>
                        <a:t>Prefetcher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No</a:t>
                      </a:r>
                      <a:r>
                        <a:rPr lang="en-US" baseline="0" dirty="0" smtClean="0"/>
                        <a:t>                            </a:t>
                      </a:r>
                      <a:r>
                        <a:rPr lang="en-US" dirty="0" err="1" smtClean="0"/>
                        <a:t>Lp_Stride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LLC Replacement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LRU           SRRIP</a:t>
                      </a:r>
                      <a:r>
                        <a:rPr lang="en-US" baseline="0" dirty="0" smtClean="0"/>
                        <a:t>           </a:t>
                      </a:r>
                      <a:r>
                        <a:rPr lang="en-US" dirty="0" smtClean="0"/>
                        <a:t>DRRIP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8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1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LLC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</a:t>
                      </a:r>
                      <a:r>
                        <a:rPr lang="en-US" dirty="0" smtClean="0"/>
                        <a:t>(16way):  256KB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512KB </a:t>
                      </a:r>
                      <a:r>
                        <a:rPr lang="en-US" baseline="0" dirty="0" smtClean="0"/>
                        <a:t>    1024KB</a:t>
                      </a:r>
                      <a:r>
                        <a:rPr lang="en-US" dirty="0" smtClean="0"/>
                        <a:t>     2048KB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1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LLC </a:t>
                      </a:r>
                      <a:r>
                        <a:rPr lang="en-US" dirty="0" smtClean="0"/>
                        <a:t>Set-associativity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smtClean="0"/>
                        <a:t>(1024KB):   </a:t>
                      </a:r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                 </a:t>
                      </a:r>
                      <a:r>
                        <a:rPr lang="en-US" baseline="0" dirty="0" smtClean="0"/>
                        <a:t>16               32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1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LLC Cache</a:t>
                      </a:r>
                      <a:r>
                        <a:rPr lang="en-US" baseline="0" dirty="0" smtClean="0"/>
                        <a:t> Block (Byte)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27793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3.4 Simulation Configuration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605FA-A8BB-464E-87B2-6BB49842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96730"/>
            <a:ext cx="10266166" cy="333459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ChampSim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Simulation</a:t>
            </a:r>
          </a:p>
          <a:p>
            <a:pPr lvl="1" algn="just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Trace Length = 30 million</a:t>
            </a:r>
          </a:p>
          <a:p>
            <a:pPr lvl="1" algn="just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Warm-up Length = 1 million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 on all traces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system configurations.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 txBox="1">
            <a:spLocks/>
          </p:cNvSpPr>
          <p:nvPr/>
        </p:nvSpPr>
        <p:spPr>
          <a:xfrm>
            <a:off x="1056640" y="685584"/>
            <a:ext cx="43505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3.5 Data Collection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02605FA-A8BB-464E-87B2-6BB49842775A}"/>
              </a:ext>
            </a:extLst>
          </p:cNvPr>
          <p:cNvSpPr txBox="1">
            <a:spLocks/>
          </p:cNvSpPr>
          <p:nvPr/>
        </p:nvSpPr>
        <p:spPr>
          <a:xfrm>
            <a:off x="1238315" y="2011147"/>
            <a:ext cx="4168829" cy="333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by MATLAB Script</a:t>
            </a:r>
          </a:p>
          <a:p>
            <a:pPr lvl="1" algn="just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 0 cumulative IPC</a:t>
            </a:r>
          </a:p>
          <a:p>
            <a:pPr lvl="1" algn="just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LLC TOTAL MISS</a:t>
            </a:r>
          </a:p>
          <a:p>
            <a:pPr lvl="1" algn="just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LLC TOTAL ACCESS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0C9A8A-476C-4932-839C-9BF2D82BB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"/>
          <a:stretch/>
        </p:blipFill>
        <p:spPr>
          <a:xfrm>
            <a:off x="6020487" y="827824"/>
            <a:ext cx="6161353" cy="51889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DCDB502-25AF-4054-A304-49346BCD0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00278"/>
              </p:ext>
            </p:extLst>
          </p:nvPr>
        </p:nvGraphicFramePr>
        <p:xfrm>
          <a:off x="6096000" y="19304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AC370D0-FFAD-4B39-9CDF-FB8300428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759709"/>
              </p:ext>
            </p:extLst>
          </p:nvPr>
        </p:nvGraphicFramePr>
        <p:xfrm>
          <a:off x="426720" y="348488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90DA778-0940-441C-9219-550115BFB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346429"/>
              </p:ext>
            </p:extLst>
          </p:nvPr>
        </p:nvGraphicFramePr>
        <p:xfrm>
          <a:off x="6096000" y="348488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869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E0793D0-CD9F-4674-A08F-7E2E7A8BA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13212"/>
              </p:ext>
            </p:extLst>
          </p:nvPr>
        </p:nvGraphicFramePr>
        <p:xfrm>
          <a:off x="6161895" y="137974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52979CF-98B7-4188-8919-1A7C201747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261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7ABB1FF-3BC8-4C50-955C-163C8EAA4F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6189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514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F3B636F-8AA5-4F04-B221-14496FF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FF87AA4-A80E-44B3-80D7-9B5E3E900B8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80181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E374BC7-4B13-4565-A3C3-DE9F59E9497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80181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92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C9B0-473F-4F07-A929-A42FDBFD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946150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631E8E3-CA29-48D8-AF5D-6A68A0B4D6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6720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1DD3FD9-E3AC-4E4A-BF83-0B50CCE28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132543"/>
              </p:ext>
            </p:extLst>
          </p:nvPr>
        </p:nvGraphicFramePr>
        <p:xfrm>
          <a:off x="6096000" y="308451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4133172-645D-486D-B5DB-3BEA389BA46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22279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0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40A-284C-4D8A-B0CE-A6DEFCA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7906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  <a:endParaRPr lang="en-US" b="1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29ED12A-FF6B-4EE8-BE6C-69F0D782183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0" y="321945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7A924FA-94A5-4652-B1D6-8748B09949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67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3A65441-99F1-43DB-BFA8-D0204F83FC4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179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647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67D3334-EC64-4586-B47B-BD721C6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C1EE47-B8CD-47E7-A9A4-D88A0A3DA1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5375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B6C51F-3BEA-4326-B8E5-730979759C1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95375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86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36830"/>
            <a:ext cx="9833548" cy="39217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Cache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Generally larger cache size leads to smaller miss rate and smaller CPI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improvement caused by RRIP is not very sensitive to cache size in our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experiments, except for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mcf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the cache size we use is smaller than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equal to the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set of those workloads (2M), thus a better replacement policy will have better performance as it resolves capacity miss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Among different cache size, we can see DRRIP achieves better performance than SRRIP in CPI and miss rate under most cases.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cache size is small, e.g.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256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KB, sometimes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RRIP will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lead to higher miss rate and higher CPI than LRU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RRIP achieves highest improvement when cache size is 512KB, because larger cache size will decrease the value of better replacement policy.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2186-A2DA-46A3-9C92-8C489840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474-D157-4867-8B88-4F658EB9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22410"/>
            <a:ext cx="9833548" cy="26939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ummary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RRIP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SimPoint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Quantitative 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valuation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0455"/>
            <a:ext cx="9833548" cy="34836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Set Associativity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most cases, RRIP gains a little bit higher performance improvement in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larger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set-associativity. But this trend may be due to different access patterns.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DRRIP is more sensitive to set associativity than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SRRIP, especially on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mcf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92870"/>
            <a:ext cx="9833548" cy="348367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w.o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most cases,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improvement the performance, except for sphinx3.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CPI gets more benefit from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 miss rate.</a:t>
            </a:r>
          </a:p>
          <a:p>
            <a:pPr lvl="1" algn="just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Without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RRIP can achieve more performance improvement than with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algn="just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5981-C05F-4EC2-8768-97FCB16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4.2 Conclusion and Recommendation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DCBB-C1B4-4990-8068-5AF6AA2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38754"/>
            <a:ext cx="9833548" cy="39565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DRRIP and SRRIP have slightly lower miss rate and lower CPI than LRU on most benchmarks. And DRRIP has better performance than SRRIP on most benchmarks.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RRIP achieves worse miss rate and CPI than LRU. One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reason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that 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locality over long-interval re-reference in these benchmarks rarely happens. So the advantage of RRIP is not fully utilized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Generally,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cache size and more set-associativity will fully utilize the benefits from RRIP.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RRIP are recommended to be used in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LLC cache with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set-associativity, while the application running on the system should have long-reference locality and scanning patterns.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4D7B-6DC1-4615-8120-9186DBA4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SRRIP Cache Replacement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E88DE9-7470-4743-A8EB-7B2F59C32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5" y="2422410"/>
                <a:ext cx="9995797" cy="398718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 bits per cache block to store Re-Reference Prediction Values (RRPV) </a:t>
                </a:r>
                <a:r>
                  <a:rPr lang="zh-CN" alt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∈</a:t>
                </a:r>
                <a:r>
                  <a:rPr lang="en-US" altLang="zh-CN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Cache Hit: Set the block’s RRPV to 0 (Hit Policy, HP)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Cache Miss: 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conflict</a:t>
                </a:r>
              </a:p>
              <a:p>
                <a:pPr lvl="2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 and set RRPV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(long-reference gives the best result)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Conflicts</a:t>
                </a:r>
              </a:p>
              <a:p>
                <a:pPr lvl="2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Replace a block whose RRPV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2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none, increment all RRPVs by 1 until the victim can be identified.</a:t>
                </a:r>
              </a:p>
              <a:p>
                <a:pPr lvl="2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found, then insert it and set its RRPV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better scan-resist policy than LRU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E88DE9-7470-4743-A8EB-7B2F59C32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5" y="2422410"/>
                <a:ext cx="9995797" cy="3987182"/>
              </a:xfrm>
              <a:blipFill>
                <a:blip r:embed="rId2"/>
                <a:stretch>
                  <a:fillRect l="-671" t="-1988" b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A081-837A-40AE-BD56-92C205F9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1.2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DRRIP Cache Replacement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E87F21-1DA5-4A79-80BF-FC33626FF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5" y="2432570"/>
                <a:ext cx="10382659" cy="369566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Two Policies to dynamically choose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Scan-resist SRRIP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Thrash-resist Bimodal RRIP (BRRIP)</a:t>
                </a:r>
              </a:p>
              <a:p>
                <a:pPr lvl="2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 majority of cache line with RRPV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 infrequently with RRPV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Two Set Dueling Monitors (SDMs)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Estimate misses for given policy on a few dedicated sets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Policy Selection Counters (PSEL)</a:t>
                </a:r>
              </a:p>
              <a:p>
                <a:pPr lvl="1"/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Determine Wining Policy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 two SDMs for the remaining sets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E87F21-1DA5-4A79-80BF-FC33626FF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5" y="2432570"/>
                <a:ext cx="10382659" cy="3695668"/>
              </a:xfrm>
              <a:blipFill>
                <a:blip r:embed="rId2"/>
                <a:stretch>
                  <a:fillRect l="-646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E781-1382-4E93-9CF3-A65D1D75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70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SimPoint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9374"/>
              </p:ext>
            </p:extLst>
          </p:nvPr>
        </p:nvGraphicFramePr>
        <p:xfrm>
          <a:off x="852299" y="2974719"/>
          <a:ext cx="48634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141663167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170845014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40115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Icount</a:t>
                      </a:r>
                      <a:r>
                        <a:rPr lang="en-US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8070001932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0.11240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18120004274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0.10975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3090000819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0.08760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1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23790005563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0.20397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1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51780011854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0.48628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28862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83387" y="2565246"/>
            <a:ext cx="360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zip2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373518" y="4768872"/>
            <a:ext cx="4980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Length of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SimPoints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30 Million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kip first 1 million instructions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 cluster number (K): 5</a:t>
            </a:r>
          </a:p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Icount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start instruction of that trace	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65920"/>
              </p:ext>
            </p:extLst>
          </p:nvPr>
        </p:nvGraphicFramePr>
        <p:xfrm>
          <a:off x="6373518" y="2974718"/>
          <a:ext cx="48634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141663167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170845014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40115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Icount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278250248589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2280152045099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0.27847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186330166230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1691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004606" y="2565246"/>
            <a:ext cx="360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cactusADM</a:t>
            </a:r>
            <a:endParaRPr 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9AFD-F473-4D22-B400-421AC7B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SimPoint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38332"/>
              </p:ext>
            </p:extLst>
          </p:nvPr>
        </p:nvGraphicFramePr>
        <p:xfrm>
          <a:off x="804177" y="3168506"/>
          <a:ext cx="4863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141663167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170845014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40115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Icount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40980020068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0.58558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317520157280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0.24296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368940182854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1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342870169847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0.14630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18537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74515" y="2737619"/>
            <a:ext cx="360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hmmer</a:t>
            </a:r>
            <a:endParaRPr lang="en-US" sz="2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4875"/>
              </p:ext>
            </p:extLst>
          </p:nvPr>
        </p:nvGraphicFramePr>
        <p:xfrm>
          <a:off x="6471852" y="3165012"/>
          <a:ext cx="4863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141663167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170845014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40115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Icount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57840010926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0.42404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116520019948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0.28964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267660041304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0.21647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1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95160014702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0.06984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1853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242190" y="2734125"/>
            <a:ext cx="360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mcf</a:t>
            </a:r>
            <a:endParaRPr 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9AFD-F473-4D22-B400-421AC7B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SimPoint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76215"/>
              </p:ext>
            </p:extLst>
          </p:nvPr>
        </p:nvGraphicFramePr>
        <p:xfrm>
          <a:off x="3611715" y="3145650"/>
          <a:ext cx="48634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141663167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170845014"/>
                    </a:ext>
                  </a:extLst>
                </a:gridCol>
                <a:gridCol w="1252788">
                  <a:extLst>
                    <a:ext uri="{9D8B030D-6E8A-4147-A177-3AD203B41FA5}">
                      <a16:colId xmlns:a16="http://schemas.microsoft.com/office/drawing/2014/main" val="40115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Icount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1641630399809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137700030560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0.12626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1045680248842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0.19970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51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1038870247205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1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2087850516085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0.33748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288623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382053" y="2714763"/>
            <a:ext cx="360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sphinx3</a:t>
            </a:r>
            <a:endParaRPr 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EBB9-3FEC-429E-BDAA-88015623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 Quantitative Evaluation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Metrics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F561-CECC-4189-AFFE-FFA4E2AB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941"/>
            <a:ext cx="10515600" cy="17613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 Rate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an attempt to read or write data from the cache is unsuccessful, it results in lower level or main memory access and results in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longer latency. A better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replacement policy should have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 rate.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52526A-FEE0-47BD-ADEA-7F70E9F5A9AD}"/>
              </a:ext>
            </a:extLst>
          </p:cNvPr>
          <p:cNvSpPr txBox="1">
            <a:spLocks/>
          </p:cNvSpPr>
          <p:nvPr/>
        </p:nvSpPr>
        <p:spPr>
          <a:xfrm>
            <a:off x="838200" y="4465321"/>
            <a:ext cx="10515600" cy="147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ycle Per Instruction, CPI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the average cycles per instruction in a given process.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better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replacement policy should have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97595" y="4099620"/>
                <a:ext cx="4662774" cy="801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iss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𝐶𝑎𝑐h𝑒𝑀𝑖𝑠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𝐶𝑎𝑐h𝑒𝐴𝑐𝑐𝑒𝑠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595" y="4099620"/>
                <a:ext cx="4662774" cy="801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84805" y="5425600"/>
                <a:ext cx="2144177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05" y="5425600"/>
                <a:ext cx="2144177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828982" y="5425600"/>
            <a:ext cx="263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N: total number of traces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i: index of trace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w: weight of a trace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D11E-4241-4446-9121-9DC4FA5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3.2 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8C2F561-CECC-4189-AFFE-FFA4E2AB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117"/>
            <a:ext cx="10515600" cy="30198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Runspec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generate reference input and executable files of benchmarks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PinPoints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generate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SimPoints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five benchmarks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Champsim_tracer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to generate tracer required by Pin tool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Pin and tracer to generate trace of each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SimPoint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Champsim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simulate based on the traces generated before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4AB8-1146-473A-8E23-D3D1DE271A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943</Words>
  <Application>Microsoft Office PowerPoint</Application>
  <PresentationFormat>宽屏</PresentationFormat>
  <Paragraphs>251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Computer Architecture: Graduate Lab Report</vt:lpstr>
      <vt:lpstr>Outline</vt:lpstr>
      <vt:lpstr>1.1 SRRIP Cache Replacement Policy</vt:lpstr>
      <vt:lpstr>1.2 DRRIP Cache Replacement Policy</vt:lpstr>
      <vt:lpstr>2. SimPoint Setup</vt:lpstr>
      <vt:lpstr>2. SimPoint Setup</vt:lpstr>
      <vt:lpstr>2. SimPoint Setup</vt:lpstr>
      <vt:lpstr>3.1 Quantitative Evaluation Metrics</vt:lpstr>
      <vt:lpstr>3.2 Methodology</vt:lpstr>
      <vt:lpstr>3.3 System Configuration</vt:lpstr>
      <vt:lpstr>3.4 Simulation Configuration</vt:lpstr>
      <vt:lpstr>PowerPoint 演示文稿</vt:lpstr>
      <vt:lpstr>Miss Rate Evaluation</vt:lpstr>
      <vt:lpstr>Miss Rate Evaluation</vt:lpstr>
      <vt:lpstr>S-Curve</vt:lpstr>
      <vt:lpstr>CPI Evaluation</vt:lpstr>
      <vt:lpstr>CPI Evaluation</vt:lpstr>
      <vt:lpstr>S-Curve</vt:lpstr>
      <vt:lpstr>4.1 Analysis</vt:lpstr>
      <vt:lpstr>4.1 Analysis</vt:lpstr>
      <vt:lpstr>4.1 Analysis</vt:lpstr>
      <vt:lpstr>4.2 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lab</dc:title>
  <dc:creator>皇帝 吕小布</dc:creator>
  <cp:lastModifiedBy>Gu Jake</cp:lastModifiedBy>
  <cp:revision>152</cp:revision>
  <dcterms:created xsi:type="dcterms:W3CDTF">2018-11-27T19:12:19Z</dcterms:created>
  <dcterms:modified xsi:type="dcterms:W3CDTF">2018-12-08T05:58:42Z</dcterms:modified>
</cp:coreProperties>
</file>