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76" r:id="rId12"/>
    <p:sldId id="266" r:id="rId13"/>
    <p:sldId id="269" r:id="rId14"/>
    <p:sldId id="267" r:id="rId15"/>
    <p:sldId id="268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498BF-30D6-43A8-8D40-13D500CC6C02}" v="108" dt="2018-12-05T02:33:21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皇帝 吕小布" userId="120f9e7590229139" providerId="LiveId" clId="{410498BF-30D6-43A8-8D40-13D500CC6C02}"/>
    <pc:docChg chg="undo redo custSel mod addSld delSld modSld">
      <pc:chgData name="皇帝 吕小布" userId="120f9e7590229139" providerId="LiveId" clId="{410498BF-30D6-43A8-8D40-13D500CC6C02}" dt="2018-11-27T19:29:42.469" v="1541" actId="27636"/>
      <pc:docMkLst>
        <pc:docMk/>
      </pc:docMkLst>
      <pc:sldChg chg="modSp">
        <pc:chgData name="皇帝 吕小布" userId="120f9e7590229139" providerId="LiveId" clId="{410498BF-30D6-43A8-8D40-13D500CC6C02}" dt="2018-11-27T17:56:12.758" v="216"/>
        <pc:sldMkLst>
          <pc:docMk/>
          <pc:sldMk cId="2791488447" sldId="257"/>
        </pc:sldMkLst>
        <pc:spChg chg="mod">
          <ac:chgData name="皇帝 吕小布" userId="120f9e7590229139" providerId="LiveId" clId="{410498BF-30D6-43A8-8D40-13D500CC6C02}" dt="2018-11-27T17:56:12.758" v="216"/>
          <ac:spMkLst>
            <pc:docMk/>
            <pc:sldMk cId="2791488447" sldId="257"/>
            <ac:spMk id="3" creationId="{39E87F21-1DA5-4A79-80BF-FC33626FFC69}"/>
          </ac:spMkLst>
        </pc:spChg>
      </pc:sldChg>
      <pc:sldChg chg="modSp">
        <pc:chgData name="皇帝 吕小布" userId="120f9e7590229139" providerId="LiveId" clId="{410498BF-30D6-43A8-8D40-13D500CC6C02}" dt="2018-11-27T17:56:20.509" v="234"/>
        <pc:sldMkLst>
          <pc:docMk/>
          <pc:sldMk cId="4162655550" sldId="259"/>
        </pc:sldMkLst>
        <pc:spChg chg="mod">
          <ac:chgData name="皇帝 吕小布" userId="120f9e7590229139" providerId="LiveId" clId="{410498BF-30D6-43A8-8D40-13D500CC6C02}" dt="2018-11-27T17:56:20.509" v="234"/>
          <ac:spMkLst>
            <pc:docMk/>
            <pc:sldMk cId="4162655550" sldId="259"/>
            <ac:spMk id="3" creationId="{18E88DE9-7470-4743-A8EB-7B2F59C3250B}"/>
          </ac:spMkLst>
        </pc:spChg>
      </pc:sldChg>
      <pc:sldChg chg="modSp">
        <pc:chgData name="皇帝 吕小布" userId="120f9e7590229139" providerId="LiveId" clId="{410498BF-30D6-43A8-8D40-13D500CC6C02}" dt="2018-11-27T17:55:47.686" v="172"/>
        <pc:sldMkLst>
          <pc:docMk/>
          <pc:sldMk cId="1163189338" sldId="260"/>
        </pc:sldMkLst>
        <pc:spChg chg="mod">
          <ac:chgData name="皇帝 吕小布" userId="120f9e7590229139" providerId="LiveId" clId="{410498BF-30D6-43A8-8D40-13D500CC6C02}" dt="2018-11-27T17:55:47.686" v="172"/>
          <ac:spMkLst>
            <pc:docMk/>
            <pc:sldMk cId="1163189338" sldId="260"/>
            <ac:spMk id="3" creationId="{E00C8C8D-4C16-4516-B397-2EE12B4D6ADA}"/>
          </ac:spMkLst>
        </pc:spChg>
      </pc:sldChg>
      <pc:sldChg chg="addSp delSp modSp mod setBg">
        <pc:chgData name="皇帝 吕小布" userId="120f9e7590229139" providerId="LiveId" clId="{410498BF-30D6-43A8-8D40-13D500CC6C02}" dt="2018-11-27T19:29:42.469" v="1541" actId="27636"/>
        <pc:sldMkLst>
          <pc:docMk/>
          <pc:sldMk cId="3465411581" sldId="262"/>
        </pc:sldMkLst>
        <pc:spChg chg="mod">
          <ac:chgData name="皇帝 吕小布" userId="120f9e7590229139" providerId="LiveId" clId="{410498BF-30D6-43A8-8D40-13D500CC6C02}" dt="2018-11-27T17:51:37.780" v="98" actId="26606"/>
          <ac:spMkLst>
            <pc:docMk/>
            <pc:sldMk cId="3465411581" sldId="262"/>
            <ac:spMk id="2" creationId="{54A2EBB9-3FEC-429E-BDAA-88015623070D}"/>
          </ac:spMkLst>
        </pc:spChg>
        <pc:spChg chg="mod">
          <ac:chgData name="皇帝 吕小布" userId="120f9e7590229139" providerId="LiveId" clId="{410498BF-30D6-43A8-8D40-13D500CC6C02}" dt="2018-11-27T19:29:42.469" v="1541" actId="27636"/>
          <ac:spMkLst>
            <pc:docMk/>
            <pc:sldMk cId="3465411581" sldId="262"/>
            <ac:spMk id="3" creationId="{B8C2F561-CECC-4189-AFFE-FFA4E2ABB947}"/>
          </ac:spMkLst>
        </pc:spChg>
        <pc:spChg chg="del">
          <ac:chgData name="皇帝 吕小布" userId="120f9e7590229139" providerId="LiveId" clId="{410498BF-30D6-43A8-8D40-13D500CC6C02}" dt="2018-11-27T17:51:32.575" v="97"/>
          <ac:spMkLst>
            <pc:docMk/>
            <pc:sldMk cId="3465411581" sldId="262"/>
            <ac:spMk id="5" creationId="{69A92DE6-A04C-4C01-8DEF-3C462BB4E982}"/>
          </ac:spMkLst>
        </pc:spChg>
        <pc:spChg chg="add">
          <ac:chgData name="皇帝 吕小布" userId="120f9e7590229139" providerId="LiveId" clId="{410498BF-30D6-43A8-8D40-13D500CC6C02}" dt="2018-11-27T17:51:37.780" v="98" actId="26606"/>
          <ac:spMkLst>
            <pc:docMk/>
            <pc:sldMk cId="3465411581" sldId="262"/>
            <ac:spMk id="8" creationId="{4351DFE5-F63D-4BE0-BDA9-E3EB88F01AA5}"/>
          </ac:spMkLst>
        </pc:spChg>
        <pc:spChg chg="add mod">
          <ac:chgData name="皇帝 吕小布" userId="120f9e7590229139" providerId="LiveId" clId="{410498BF-30D6-43A8-8D40-13D500CC6C02}" dt="2018-11-27T17:53:07.924" v="126" actId="404"/>
          <ac:spMkLst>
            <pc:docMk/>
            <pc:sldMk cId="3465411581" sldId="262"/>
            <ac:spMk id="9" creationId="{0A52526A-FEE0-47BD-ADEA-7F70E9F5A9AD}"/>
          </ac:spMkLst>
        </pc:spChg>
        <pc:picChg chg="add">
          <ac:chgData name="皇帝 吕小布" userId="120f9e7590229139" providerId="LiveId" clId="{410498BF-30D6-43A8-8D40-13D500CC6C02}" dt="2018-11-27T17:51:37.780" v="98" actId="26606"/>
          <ac:picMkLst>
            <pc:docMk/>
            <pc:sldMk cId="3465411581" sldId="262"/>
            <ac:picMk id="10" creationId="{3AA16612-ACD2-4A16-8F2B-4514FD6BF28F}"/>
          </ac:picMkLst>
        </pc:picChg>
      </pc:sldChg>
      <pc:sldChg chg="addSp delSp modSp">
        <pc:chgData name="皇帝 吕小布" userId="120f9e7590229139" providerId="LiveId" clId="{410498BF-30D6-43A8-8D40-13D500CC6C02}" dt="2018-11-27T19:29:29.544" v="1539" actId="123"/>
        <pc:sldMkLst>
          <pc:docMk/>
          <pc:sldMk cId="3911289974" sldId="263"/>
        </pc:sldMkLst>
        <pc:spChg chg="mod">
          <ac:chgData name="皇帝 吕小布" userId="120f9e7590229139" providerId="LiveId" clId="{410498BF-30D6-43A8-8D40-13D500CC6C02}" dt="2018-11-27T17:50:53.405" v="89" actId="20577"/>
          <ac:spMkLst>
            <pc:docMk/>
            <pc:sldMk cId="3911289974" sldId="263"/>
            <ac:spMk id="2" creationId="{D7EFD11E-4241-4446-9121-9DC4FA523279}"/>
          </ac:spMkLst>
        </pc:spChg>
        <pc:spChg chg="mod">
          <ac:chgData name="皇帝 吕小布" userId="120f9e7590229139" providerId="LiveId" clId="{410498BF-30D6-43A8-8D40-13D500CC6C02}" dt="2018-11-27T19:29:29.544" v="1539" actId="123"/>
          <ac:spMkLst>
            <pc:docMk/>
            <pc:sldMk cId="3911289974" sldId="263"/>
            <ac:spMk id="3" creationId="{402605FA-A8BB-464E-87B2-6BB49842775A}"/>
          </ac:spMkLst>
        </pc:spChg>
        <pc:spChg chg="add del">
          <ac:chgData name="皇帝 吕小布" userId="120f9e7590229139" providerId="LiveId" clId="{410498BF-30D6-43A8-8D40-13D500CC6C02}" dt="2018-11-27T17:51:17.517" v="96" actId="26606"/>
          <ac:spMkLst>
            <pc:docMk/>
            <pc:sldMk cId="3911289974" sldId="263"/>
            <ac:spMk id="8" creationId="{4351DFE5-F63D-4BE0-BDA9-E3EB88F01AA5}"/>
          </ac:spMkLst>
        </pc:spChg>
        <pc:spChg chg="add del">
          <ac:chgData name="皇帝 吕小布" userId="120f9e7590229139" providerId="LiveId" clId="{410498BF-30D6-43A8-8D40-13D500CC6C02}" dt="2018-11-27T17:51:17.517" v="96" actId="26606"/>
          <ac:spMkLst>
            <pc:docMk/>
            <pc:sldMk cId="3911289974" sldId="263"/>
            <ac:spMk id="15" creationId="{4351DFE5-F63D-4BE0-BDA9-E3EB88F01AA5}"/>
          </ac:spMkLst>
        </pc:spChg>
        <pc:picChg chg="add del">
          <ac:chgData name="皇帝 吕小布" userId="120f9e7590229139" providerId="LiveId" clId="{410498BF-30D6-43A8-8D40-13D500CC6C02}" dt="2018-11-27T17:51:17.517" v="96" actId="26606"/>
          <ac:picMkLst>
            <pc:docMk/>
            <pc:sldMk cId="3911289974" sldId="263"/>
            <ac:picMk id="10" creationId="{3AA16612-ACD2-4A16-8F2B-4514FD6BF28F}"/>
          </ac:picMkLst>
        </pc:picChg>
        <pc:picChg chg="add del">
          <ac:chgData name="皇帝 吕小布" userId="120f9e7590229139" providerId="LiveId" clId="{410498BF-30D6-43A8-8D40-13D500CC6C02}" dt="2018-11-27T17:51:17.517" v="96" actId="26606"/>
          <ac:picMkLst>
            <pc:docMk/>
            <pc:sldMk cId="3911289974" sldId="263"/>
            <ac:picMk id="17" creationId="{3AA16612-ACD2-4A16-8F2B-4514FD6BF28F}"/>
          </ac:picMkLst>
        </pc:picChg>
      </pc:sldChg>
      <pc:sldChg chg="modSp">
        <pc:chgData name="皇帝 吕小布" userId="120f9e7590229139" providerId="LiveId" clId="{410498BF-30D6-43A8-8D40-13D500CC6C02}" dt="2018-11-27T19:16:57.996" v="663" actId="20577"/>
        <pc:sldMkLst>
          <pc:docMk/>
          <pc:sldMk cId="3363267348" sldId="266"/>
        </pc:sldMkLst>
        <pc:spChg chg="mod">
          <ac:chgData name="皇帝 吕小布" userId="120f9e7590229139" providerId="LiveId" clId="{410498BF-30D6-43A8-8D40-13D500CC6C02}" dt="2018-11-27T19:16:57.996" v="663" actId="20577"/>
          <ac:spMkLst>
            <pc:docMk/>
            <pc:sldMk cId="3363267348" sldId="266"/>
            <ac:spMk id="8" creationId="{7F3B636F-8AA5-4F04-B221-14496FFD8072}"/>
          </ac:spMkLst>
        </pc:spChg>
      </pc:sldChg>
      <pc:sldChg chg="modSp">
        <pc:chgData name="皇帝 吕小布" userId="120f9e7590229139" providerId="LiveId" clId="{410498BF-30D6-43A8-8D40-13D500CC6C02}" dt="2018-11-27T19:17:12.593" v="670" actId="20577"/>
        <pc:sldMkLst>
          <pc:docMk/>
          <pc:sldMk cId="2899722749" sldId="268"/>
        </pc:sldMkLst>
        <pc:spChg chg="mod">
          <ac:chgData name="皇帝 吕小布" userId="120f9e7590229139" providerId="LiveId" clId="{410498BF-30D6-43A8-8D40-13D500CC6C02}" dt="2018-11-27T19:17:12.593" v="670" actId="20577"/>
          <ac:spMkLst>
            <pc:docMk/>
            <pc:sldMk cId="2899722749" sldId="268"/>
            <ac:spMk id="7" creationId="{067D3334-EC64-4586-B47B-BD721C6F24F1}"/>
          </ac:spMkLst>
        </pc:spChg>
      </pc:sldChg>
      <pc:sldChg chg="addSp delSp modSp">
        <pc:chgData name="皇帝 吕小布" userId="120f9e7590229139" providerId="LiveId" clId="{410498BF-30D6-43A8-8D40-13D500CC6C02}" dt="2018-11-27T19:29:12.274" v="1538" actId="14100"/>
        <pc:sldMkLst>
          <pc:docMk/>
          <pc:sldMk cId="225954252" sldId="271"/>
        </pc:sldMkLst>
        <pc:spChg chg="mod">
          <ac:chgData name="皇帝 吕小布" userId="120f9e7590229139" providerId="LiveId" clId="{410498BF-30D6-43A8-8D40-13D500CC6C02}" dt="2018-11-27T19:12:19.664" v="597" actId="26606"/>
          <ac:spMkLst>
            <pc:docMk/>
            <pc:sldMk cId="225954252" sldId="271"/>
            <ac:spMk id="2" creationId="{D7EFD11E-4241-4446-9121-9DC4FA523279}"/>
          </ac:spMkLst>
        </pc:spChg>
        <pc:spChg chg="mod">
          <ac:chgData name="皇帝 吕小布" userId="120f9e7590229139" providerId="LiveId" clId="{410498BF-30D6-43A8-8D40-13D500CC6C02}" dt="2018-11-27T19:29:12.274" v="1538" actId="14100"/>
          <ac:spMkLst>
            <pc:docMk/>
            <pc:sldMk cId="225954252" sldId="271"/>
            <ac:spMk id="3" creationId="{402605FA-A8BB-464E-87B2-6BB49842775A}"/>
          </ac:spMkLst>
        </pc:spChg>
        <pc:spChg chg="del">
          <ac:chgData name="皇帝 吕小布" userId="120f9e7590229139" providerId="LiveId" clId="{410498BF-30D6-43A8-8D40-13D500CC6C02}" dt="2018-11-27T19:12:19.664" v="597" actId="26606"/>
          <ac:spMkLst>
            <pc:docMk/>
            <pc:sldMk cId="225954252" sldId="271"/>
            <ac:spMk id="8" creationId="{4351DFE5-F63D-4BE0-BDA9-E3EB88F01AA5}"/>
          </ac:spMkLst>
        </pc:spChg>
        <pc:spChg chg="add">
          <ac:chgData name="皇帝 吕小布" userId="120f9e7590229139" providerId="LiveId" clId="{410498BF-30D6-43A8-8D40-13D500CC6C02}" dt="2018-11-27T19:12:19.664" v="597" actId="26606"/>
          <ac:spMkLst>
            <pc:docMk/>
            <pc:sldMk cId="225954252" sldId="271"/>
            <ac:spMk id="15" creationId="{867D4867-5BA7-4462-B2F6-A23F4A622AA7}"/>
          </ac:spMkLst>
        </pc:spChg>
        <pc:graphicFrameChg chg="add del mod">
          <ac:chgData name="皇帝 吕小布" userId="120f9e7590229139" providerId="LiveId" clId="{410498BF-30D6-43A8-8D40-13D500CC6C02}" dt="2018-11-27T19:11:10.804" v="594" actId="478"/>
          <ac:graphicFrameMkLst>
            <pc:docMk/>
            <pc:sldMk cId="225954252" sldId="271"/>
            <ac:graphicFrameMk id="4" creationId="{2AA684A2-53BC-438D-932F-D35DA77CE89C}"/>
          </ac:graphicFrameMkLst>
        </pc:graphicFrameChg>
        <pc:picChg chg="add mod">
          <ac:chgData name="皇帝 吕小布" userId="120f9e7590229139" providerId="LiveId" clId="{410498BF-30D6-43A8-8D40-13D500CC6C02}" dt="2018-11-27T19:12:19.664" v="597" actId="26606"/>
          <ac:picMkLst>
            <pc:docMk/>
            <pc:sldMk cId="225954252" sldId="271"/>
            <ac:picMk id="5" creationId="{4C0C9A8A-476C-4932-839C-9BF2D82BB668}"/>
          </ac:picMkLst>
        </pc:picChg>
        <pc:picChg chg="del">
          <ac:chgData name="皇帝 吕小布" userId="120f9e7590229139" providerId="LiveId" clId="{410498BF-30D6-43A8-8D40-13D500CC6C02}" dt="2018-11-27T19:12:19.664" v="597" actId="26606"/>
          <ac:picMkLst>
            <pc:docMk/>
            <pc:sldMk cId="225954252" sldId="271"/>
            <ac:picMk id="10" creationId="{3AA16612-ACD2-4A16-8F2B-4514FD6BF28F}"/>
          </ac:picMkLst>
        </pc:picChg>
      </pc:sldChg>
      <pc:sldChg chg="modSp">
        <pc:chgData name="皇帝 吕小布" userId="120f9e7590229139" providerId="LiveId" clId="{410498BF-30D6-43A8-8D40-13D500CC6C02}" dt="2018-11-27T19:27:39.635" v="1521" actId="403"/>
        <pc:sldMkLst>
          <pc:docMk/>
          <pc:sldMk cId="2151684373" sldId="272"/>
        </pc:sldMkLst>
        <pc:spChg chg="mod">
          <ac:chgData name="皇帝 吕小布" userId="120f9e7590229139" providerId="LiveId" clId="{410498BF-30D6-43A8-8D40-13D500CC6C02}" dt="2018-11-27T19:27:39.635" v="1521" actId="403"/>
          <ac:spMkLst>
            <pc:docMk/>
            <pc:sldMk cId="2151684373" sldId="272"/>
            <ac:spMk id="3" creationId="{13BCDCBB-C1B4-4990-8068-5AF6AA2A293E}"/>
          </ac:spMkLst>
        </pc:spChg>
      </pc:sldChg>
      <pc:sldChg chg="modSp add">
        <pc:chgData name="皇帝 吕小布" userId="120f9e7590229139" providerId="LiveId" clId="{410498BF-30D6-43A8-8D40-13D500CC6C02}" dt="2018-11-27T19:27:47.463" v="1522" actId="403"/>
        <pc:sldMkLst>
          <pc:docMk/>
          <pc:sldMk cId="103026137" sldId="275"/>
        </pc:sldMkLst>
        <pc:spChg chg="mod">
          <ac:chgData name="皇帝 吕小布" userId="120f9e7590229139" providerId="LiveId" clId="{410498BF-30D6-43A8-8D40-13D500CC6C02}" dt="2018-11-27T19:27:47.463" v="1522" actId="403"/>
          <ac:spMkLst>
            <pc:docMk/>
            <pc:sldMk cId="103026137" sldId="275"/>
            <ac:spMk id="3" creationId="{13BCDCBB-C1B4-4990-8068-5AF6AA2A293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cache%20si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cpi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cpi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cpi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cpi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cpi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cpi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cpi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120f9e7590229139/&#26700;&#38754;/data/graph%20cache%20siz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120f9e7590229139/&#26700;&#38754;/data/graph%20cache%20siz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prefetch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prefetch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prefetch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Scurv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Scurv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data/graph%20cp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(No</a:t>
            </a:r>
            <a:r>
              <a:rPr lang="en-US" altLang="zh-CN" baseline="0"/>
              <a:t> prefetcher)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cache size.xlsx]Sheet1'!$C$2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size.xlsx]Sheet1'!$C$3:$C$6</c:f>
              <c:numCache>
                <c:formatCode>0.00</c:formatCode>
                <c:ptCount val="4"/>
                <c:pt idx="0">
                  <c:v>0.17932553238962279</c:v>
                </c:pt>
                <c:pt idx="1">
                  <c:v>0.37168147582756483</c:v>
                </c:pt>
                <c:pt idx="2">
                  <c:v>0.14499055646204259</c:v>
                </c:pt>
                <c:pt idx="3">
                  <c:v>0.14532829597444494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3-49BF-9BF6-02C8A20782F1}"/>
            </c:ext>
          </c:extLst>
        </c:ser>
        <c:ser>
          <c:idx val="1"/>
          <c:order val="1"/>
          <c:tx>
            <c:strRef>
              <c:f>'[graph cache size.xlsx]Sheet1'!$D$2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size.xlsx]Sheet1'!$D$3:$D$6</c:f>
              <c:numCache>
                <c:formatCode>0.00</c:formatCode>
                <c:ptCount val="4"/>
                <c:pt idx="0">
                  <c:v>0.78489640464023802</c:v>
                </c:pt>
                <c:pt idx="1">
                  <c:v>0.78772438907431019</c:v>
                </c:pt>
                <c:pt idx="2">
                  <c:v>0.6270004845316669</c:v>
                </c:pt>
                <c:pt idx="3">
                  <c:v>0.70091854184045754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13-49BF-9BF6-02C8A20782F1}"/>
            </c:ext>
          </c:extLst>
        </c:ser>
        <c:ser>
          <c:idx val="2"/>
          <c:order val="2"/>
          <c:tx>
            <c:strRef>
              <c:f>'[graph cache size.xlsx]Sheet1'!$E$2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size.xlsx]Sheet1'!$E$3:$E$6</c:f>
              <c:numCache>
                <c:formatCode>0.00</c:formatCode>
                <c:ptCount val="4"/>
                <c:pt idx="0">
                  <c:v>0.30221361133465752</c:v>
                </c:pt>
                <c:pt idx="1">
                  <c:v>0.45364391890121031</c:v>
                </c:pt>
                <c:pt idx="2">
                  <c:v>0.1846258205427824</c:v>
                </c:pt>
                <c:pt idx="3">
                  <c:v>0.18974188981054738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13-49BF-9BF6-02C8A20782F1}"/>
            </c:ext>
          </c:extLst>
        </c:ser>
        <c:ser>
          <c:idx val="3"/>
          <c:order val="3"/>
          <c:tx>
            <c:strRef>
              <c:f>'[graph cache size.xlsx]Sheet1'!$F$2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size.xlsx]Sheet1'!$F$3:$F$6</c:f>
              <c:numCache>
                <c:formatCode>0.00</c:formatCode>
                <c:ptCount val="4"/>
                <c:pt idx="0">
                  <c:v>0.57049633061918825</c:v>
                </c:pt>
                <c:pt idx="1">
                  <c:v>0.68585781761667097</c:v>
                </c:pt>
                <c:pt idx="2">
                  <c:v>0.35227017039825759</c:v>
                </c:pt>
                <c:pt idx="3">
                  <c:v>0.49908611046957307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13-49BF-9BF6-02C8A20782F1}"/>
            </c:ext>
          </c:extLst>
        </c:ser>
        <c:ser>
          <c:idx val="4"/>
          <c:order val="4"/>
          <c:tx>
            <c:strRef>
              <c:f>'[graph cache size.xlsx]Sheet1'!$G$2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size.xlsx]Sheet1'!$G$3:$G$6</c:f>
              <c:numCache>
                <c:formatCode>0.00</c:formatCode>
                <c:ptCount val="4"/>
                <c:pt idx="0">
                  <c:v>0.78643349119884076</c:v>
                </c:pt>
                <c:pt idx="1">
                  <c:v>0.81985639518965048</c:v>
                </c:pt>
                <c:pt idx="2">
                  <c:v>0.15337915321862877</c:v>
                </c:pt>
                <c:pt idx="3">
                  <c:v>0.31144965913322986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13-49BF-9BF6-02C8A20782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05844144"/>
        <c:axId val="729050640"/>
      </c:barChart>
      <c:catAx>
        <c:axId val="6058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050640"/>
        <c:crosses val="autoZero"/>
        <c:auto val="1"/>
        <c:lblAlgn val="ctr"/>
        <c:lblOffset val="100"/>
        <c:noMultiLvlLbl val="0"/>
      </c:catAx>
      <c:valAx>
        <c:axId val="72905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</a:t>
                </a:r>
                <a:r>
                  <a:rPr lang="en-US" altLang="zh-CN" baseline="0"/>
                  <a:t>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(No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cpi.xlsx]Sheet1'!$J$2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cpi.xlsx]Sheet1'!$I$3:$I$6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cpi.xlsx]Sheet1'!$J$3:$J$6</c:f>
              <c:numCache>
                <c:formatCode>0.00</c:formatCode>
                <c:ptCount val="4"/>
                <c:pt idx="0">
                  <c:v>1.3185767418730616</c:v>
                </c:pt>
                <c:pt idx="1">
                  <c:v>1.1875889326046405</c:v>
                </c:pt>
                <c:pt idx="2">
                  <c:v>1.1541707180916887</c:v>
                </c:pt>
                <c:pt idx="3">
                  <c:v>1.1537892586206848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8F-4437-B940-AD5B8F3067F2}"/>
            </c:ext>
          </c:extLst>
        </c:ser>
        <c:ser>
          <c:idx val="1"/>
          <c:order val="1"/>
          <c:tx>
            <c:strRef>
              <c:f>'[graph cpi.xlsx]Sheet1'!$K$2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cpi.xlsx]Sheet1'!$I$3:$I$6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cpi.xlsx]Sheet1'!$K$3:$K$6</c:f>
              <c:numCache>
                <c:formatCode>0.00</c:formatCode>
                <c:ptCount val="4"/>
                <c:pt idx="0">
                  <c:v>2.3596007107575292</c:v>
                </c:pt>
                <c:pt idx="1">
                  <c:v>2.3296609978921703</c:v>
                </c:pt>
                <c:pt idx="2">
                  <c:v>2.2961456425663842</c:v>
                </c:pt>
                <c:pt idx="3">
                  <c:v>2.2597501192307661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8F-4437-B940-AD5B8F3067F2}"/>
            </c:ext>
          </c:extLst>
        </c:ser>
        <c:ser>
          <c:idx val="2"/>
          <c:order val="2"/>
          <c:tx>
            <c:strRef>
              <c:f>'[graph cpi.xlsx]Sheet1'!$L$2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cpi.xlsx]Sheet1'!$I$3:$I$6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cpi.xlsx]Sheet1'!$L$3:$L$6</c:f>
              <c:numCache>
                <c:formatCode>0.00</c:formatCode>
                <c:ptCount val="4"/>
                <c:pt idx="0">
                  <c:v>1.0555108876987427</c:v>
                </c:pt>
                <c:pt idx="1">
                  <c:v>0.97926513444443253</c:v>
                </c:pt>
                <c:pt idx="2">
                  <c:v>0.95514505903870717</c:v>
                </c:pt>
                <c:pt idx="3">
                  <c:v>0.95150723367284429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8F-4437-B940-AD5B8F3067F2}"/>
            </c:ext>
          </c:extLst>
        </c:ser>
        <c:ser>
          <c:idx val="3"/>
          <c:order val="3"/>
          <c:tx>
            <c:strRef>
              <c:f>'[graph cpi.xlsx]Sheet1'!$M$2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cpi.xlsx]Sheet1'!$I$3:$I$6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cpi.xlsx]Sheet1'!$M$3:$M$6</c:f>
              <c:numCache>
                <c:formatCode>0.00</c:formatCode>
                <c:ptCount val="4"/>
                <c:pt idx="0">
                  <c:v>7.5498988231626196</c:v>
                </c:pt>
                <c:pt idx="1">
                  <c:v>6.9525714659126026</c:v>
                </c:pt>
                <c:pt idx="2">
                  <c:v>6.5269185737208693</c:v>
                </c:pt>
                <c:pt idx="3">
                  <c:v>4.7900029047565313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8F-4437-B940-AD5B8F3067F2}"/>
            </c:ext>
          </c:extLst>
        </c:ser>
        <c:ser>
          <c:idx val="4"/>
          <c:order val="4"/>
          <c:tx>
            <c:strRef>
              <c:f>'[graph cpi.xlsx]Sheet1'!$N$2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cpi.xlsx]Sheet1'!$I$3:$I$6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cpi.xlsx]Sheet1'!$N$3:$N$6</c:f>
              <c:numCache>
                <c:formatCode>0.00</c:formatCode>
                <c:ptCount val="4"/>
                <c:pt idx="0">
                  <c:v>1.7630017352157703</c:v>
                </c:pt>
                <c:pt idx="1">
                  <c:v>1.6878378098721902</c:v>
                </c:pt>
                <c:pt idx="2">
                  <c:v>1.2945903917762358</c:v>
                </c:pt>
                <c:pt idx="3">
                  <c:v>1.145150736212593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8F-4437-B940-AD5B8F3067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5409848"/>
        <c:axId val="631234352"/>
      </c:barChart>
      <c:catAx>
        <c:axId val="64540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234352"/>
        <c:crosses val="autoZero"/>
        <c:auto val="1"/>
        <c:lblAlgn val="ctr"/>
        <c:lblOffset val="100"/>
        <c:noMultiLvlLbl val="0"/>
      </c:catAx>
      <c:valAx>
        <c:axId val="63123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0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(No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cpi.xlsx]Sheet1'!$Q$2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cpi.xlsx]Sheet1'!$P$3:$P$6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cpi.xlsx]Sheet1'!$Q$3:$Q$6</c:f>
              <c:numCache>
                <c:formatCode>0.00</c:formatCode>
                <c:ptCount val="4"/>
                <c:pt idx="0">
                  <c:v>1.3103865203294449</c:v>
                </c:pt>
                <c:pt idx="1">
                  <c:v>1.1814984827591402</c:v>
                </c:pt>
                <c:pt idx="2">
                  <c:v>1.1539618757039574</c:v>
                </c:pt>
                <c:pt idx="3">
                  <c:v>1.1537892586206848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9-4DB9-B821-C262C895E8E2}"/>
            </c:ext>
          </c:extLst>
        </c:ser>
        <c:ser>
          <c:idx val="1"/>
          <c:order val="1"/>
          <c:tx>
            <c:strRef>
              <c:f>'[graph cpi.xlsx]Sheet1'!$R$2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cpi.xlsx]Sheet1'!$P$3:$P$6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cpi.xlsx]Sheet1'!$R$3:$R$6</c:f>
              <c:numCache>
                <c:formatCode>0.00</c:formatCode>
                <c:ptCount val="4"/>
                <c:pt idx="0">
                  <c:v>2.3655693126094741</c:v>
                </c:pt>
                <c:pt idx="1">
                  <c:v>2.3595541960838706</c:v>
                </c:pt>
                <c:pt idx="2">
                  <c:v>2.3156245629953323</c:v>
                </c:pt>
                <c:pt idx="3">
                  <c:v>2.2601559642605413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29-4DB9-B821-C262C895E8E2}"/>
            </c:ext>
          </c:extLst>
        </c:ser>
        <c:ser>
          <c:idx val="2"/>
          <c:order val="2"/>
          <c:tx>
            <c:strRef>
              <c:f>'[graph cpi.xlsx]Sheet1'!$S$2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cpi.xlsx]Sheet1'!$P$3:$P$6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cpi.xlsx]Sheet1'!$S$3:$S$6</c:f>
              <c:numCache>
                <c:formatCode>0.00</c:formatCode>
                <c:ptCount val="4"/>
                <c:pt idx="0">
                  <c:v>1.0490697234009083</c:v>
                </c:pt>
                <c:pt idx="1">
                  <c:v>0.98700162904431332</c:v>
                </c:pt>
                <c:pt idx="2">
                  <c:v>0.95513438157448205</c:v>
                </c:pt>
                <c:pt idx="3">
                  <c:v>0.95150723367284429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29-4DB9-B821-C262C895E8E2}"/>
            </c:ext>
          </c:extLst>
        </c:ser>
        <c:ser>
          <c:idx val="3"/>
          <c:order val="3"/>
          <c:tx>
            <c:strRef>
              <c:f>'[graph cpi.xlsx]Sheet1'!$T$2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cpi.xlsx]Sheet1'!$P$3:$P$6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cpi.xlsx]Sheet1'!$T$3:$T$6</c:f>
              <c:numCache>
                <c:formatCode>0.00</c:formatCode>
                <c:ptCount val="4"/>
                <c:pt idx="0">
                  <c:v>7.6392160284108508</c:v>
                </c:pt>
                <c:pt idx="1">
                  <c:v>7.0660238286085475</c:v>
                </c:pt>
                <c:pt idx="2">
                  <c:v>6.6807819599704157</c:v>
                </c:pt>
                <c:pt idx="3">
                  <c:v>4.9678061649109768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29-4DB9-B821-C262C895E8E2}"/>
            </c:ext>
          </c:extLst>
        </c:ser>
        <c:ser>
          <c:idx val="4"/>
          <c:order val="4"/>
          <c:tx>
            <c:strRef>
              <c:f>'[graph cpi.xlsx]Sheet1'!$U$2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cpi.xlsx]Sheet1'!$P$3:$P$6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cpi.xlsx]Sheet1'!$U$3:$U$6</c:f>
              <c:numCache>
                <c:formatCode>0.00</c:formatCode>
                <c:ptCount val="4"/>
                <c:pt idx="0">
                  <c:v>1.8110950284274798</c:v>
                </c:pt>
                <c:pt idx="1">
                  <c:v>1.76740348755417</c:v>
                </c:pt>
                <c:pt idx="2">
                  <c:v>1.3229175119189038</c:v>
                </c:pt>
                <c:pt idx="3">
                  <c:v>1.1500396526564989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29-4DB9-B821-C262C895E8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6158392"/>
        <c:axId val="646159032"/>
      </c:barChart>
      <c:catAx>
        <c:axId val="64615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159032"/>
        <c:crosses val="autoZero"/>
        <c:auto val="1"/>
        <c:lblAlgn val="ctr"/>
        <c:lblOffset val="100"/>
        <c:noMultiLvlLbl val="0"/>
      </c:catAx>
      <c:valAx>
        <c:axId val="64615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15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(With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cpi.xlsx]Sheet1'!$C$26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cpi.xlsx]Sheet1'!$C$27:$C$30</c:f>
              <c:numCache>
                <c:formatCode>0.00</c:formatCode>
                <c:ptCount val="4"/>
                <c:pt idx="0">
                  <c:v>1.2311065663325038</c:v>
                </c:pt>
                <c:pt idx="1">
                  <c:v>1.1333138538433929</c:v>
                </c:pt>
                <c:pt idx="2">
                  <c:v>1.1136883002011908</c:v>
                </c:pt>
                <c:pt idx="3">
                  <c:v>1.1135351364761046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1-4A9C-84F6-C7835DAD3E9B}"/>
            </c:ext>
          </c:extLst>
        </c:ser>
        <c:ser>
          <c:idx val="1"/>
          <c:order val="1"/>
          <c:tx>
            <c:strRef>
              <c:f>'[graph cpi.xlsx]Sheet1'!$D$26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cpi.xlsx]Sheet1'!$D$27:$D$30</c:f>
              <c:numCache>
                <c:formatCode>0.00</c:formatCode>
                <c:ptCount val="4"/>
                <c:pt idx="0">
                  <c:v>2.0787773343027345</c:v>
                </c:pt>
                <c:pt idx="1">
                  <c:v>2.0773895004787897</c:v>
                </c:pt>
                <c:pt idx="2">
                  <c:v>2.0742003881577542</c:v>
                </c:pt>
                <c:pt idx="3">
                  <c:v>2.0707529805462386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E1-4A9C-84F6-C7835DAD3E9B}"/>
            </c:ext>
          </c:extLst>
        </c:ser>
        <c:ser>
          <c:idx val="2"/>
          <c:order val="2"/>
          <c:tx>
            <c:strRef>
              <c:f>'[graph cpi.xlsx]Sheet1'!$E$26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cpi.xlsx]Sheet1'!$E$27:$E$30</c:f>
              <c:numCache>
                <c:formatCode>0.00</c:formatCode>
                <c:ptCount val="4"/>
                <c:pt idx="0">
                  <c:v>0.92706025316015306</c:v>
                </c:pt>
                <c:pt idx="1">
                  <c:v>0.92329753704042627</c:v>
                </c:pt>
                <c:pt idx="2">
                  <c:v>0.92188504853262465</c:v>
                </c:pt>
                <c:pt idx="3">
                  <c:v>0.92185542209547322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E1-4A9C-84F6-C7835DAD3E9B}"/>
            </c:ext>
          </c:extLst>
        </c:ser>
        <c:ser>
          <c:idx val="3"/>
          <c:order val="3"/>
          <c:tx>
            <c:strRef>
              <c:f>'[graph cpi.xlsx]Sheet1'!$F$26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cpi.xlsx]Sheet1'!$F$27:$F$30</c:f>
              <c:numCache>
                <c:formatCode>0.00</c:formatCode>
                <c:ptCount val="4"/>
                <c:pt idx="0">
                  <c:v>5.3388589902011621</c:v>
                </c:pt>
                <c:pt idx="1">
                  <c:v>4.8390948314356779</c:v>
                </c:pt>
                <c:pt idx="2">
                  <c:v>4.5048351348500217</c:v>
                </c:pt>
                <c:pt idx="3">
                  <c:v>3.6872999630574839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E1-4A9C-84F6-C7835DAD3E9B}"/>
            </c:ext>
          </c:extLst>
        </c:ser>
        <c:ser>
          <c:idx val="4"/>
          <c:order val="4"/>
          <c:tx>
            <c:strRef>
              <c:f>'[graph cpi.xlsx]Sheet1'!$G$26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cpi.xlsx]Sheet1'!$G$27:$G$30</c:f>
              <c:numCache>
                <c:formatCode>0.00</c:formatCode>
                <c:ptCount val="4"/>
                <c:pt idx="0">
                  <c:v>1.1601872210648978</c:v>
                </c:pt>
                <c:pt idx="1">
                  <c:v>1.1398871983140133</c:v>
                </c:pt>
                <c:pt idx="2">
                  <c:v>1.0007610042871418</c:v>
                </c:pt>
                <c:pt idx="3">
                  <c:v>0.91039768435958679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E1-4A9C-84F6-C7835DAD3E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6562960"/>
        <c:axId val="646561360"/>
      </c:barChart>
      <c:catAx>
        <c:axId val="64656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561360"/>
        <c:crosses val="autoZero"/>
        <c:auto val="1"/>
        <c:lblAlgn val="ctr"/>
        <c:lblOffset val="100"/>
        <c:noMultiLvlLbl val="0"/>
      </c:catAx>
      <c:valAx>
        <c:axId val="6465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CPI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56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(With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cpi.xlsx]Sheet1'!$J$26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cpi.xlsx]Sheet1'!$J$27:$J$30</c:f>
              <c:numCache>
                <c:formatCode>0.00</c:formatCode>
                <c:ptCount val="4"/>
                <c:pt idx="0">
                  <c:v>1.2365562292732974</c:v>
                </c:pt>
                <c:pt idx="1">
                  <c:v>1.1345352325975391</c:v>
                </c:pt>
                <c:pt idx="2">
                  <c:v>1.1135668883556171</c:v>
                </c:pt>
                <c:pt idx="3">
                  <c:v>1.1133855112565398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5-4989-912A-3F41FCE6ACDB}"/>
            </c:ext>
          </c:extLst>
        </c:ser>
        <c:ser>
          <c:idx val="1"/>
          <c:order val="1"/>
          <c:tx>
            <c:strRef>
              <c:f>'[graph cpi.xlsx]Sheet1'!$K$26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cpi.xlsx]Sheet1'!$K$27:$K$30</c:f>
              <c:numCache>
                <c:formatCode>0.00</c:formatCode>
                <c:ptCount val="4"/>
                <c:pt idx="0">
                  <c:v>2.0779626576290311</c:v>
                </c:pt>
                <c:pt idx="1">
                  <c:v>2.0763189766109096</c:v>
                </c:pt>
                <c:pt idx="2">
                  <c:v>2.0736630943368817</c:v>
                </c:pt>
                <c:pt idx="3">
                  <c:v>2.0707270848009811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45-4989-912A-3F41FCE6ACDB}"/>
            </c:ext>
          </c:extLst>
        </c:ser>
        <c:ser>
          <c:idx val="2"/>
          <c:order val="2"/>
          <c:tx>
            <c:strRef>
              <c:f>'[graph cpi.xlsx]Sheet1'!$L$26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cpi.xlsx]Sheet1'!$L$27:$L$30</c:f>
              <c:numCache>
                <c:formatCode>0.00</c:formatCode>
                <c:ptCount val="4"/>
                <c:pt idx="0">
                  <c:v>0.92813111888596678</c:v>
                </c:pt>
                <c:pt idx="1">
                  <c:v>0.92347019004621445</c:v>
                </c:pt>
                <c:pt idx="2">
                  <c:v>0.92196481813527031</c:v>
                </c:pt>
                <c:pt idx="3">
                  <c:v>0.92181064025270243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45-4989-912A-3F41FCE6ACDB}"/>
            </c:ext>
          </c:extLst>
        </c:ser>
        <c:ser>
          <c:idx val="3"/>
          <c:order val="3"/>
          <c:tx>
            <c:strRef>
              <c:f>'[graph cpi.xlsx]Sheet1'!$M$26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cpi.xlsx]Sheet1'!$M$27:$M$30</c:f>
              <c:numCache>
                <c:formatCode>0.00</c:formatCode>
                <c:ptCount val="4"/>
                <c:pt idx="0">
                  <c:v>5.4349266525652853</c:v>
                </c:pt>
                <c:pt idx="1">
                  <c:v>4.9998441543577243</c:v>
                </c:pt>
                <c:pt idx="2">
                  <c:v>4.637725968940404</c:v>
                </c:pt>
                <c:pt idx="3">
                  <c:v>3.7848152325557782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45-4989-912A-3F41FCE6ACDB}"/>
            </c:ext>
          </c:extLst>
        </c:ser>
        <c:ser>
          <c:idx val="4"/>
          <c:order val="4"/>
          <c:tx>
            <c:strRef>
              <c:f>'[graph cpi.xlsx]Sheet1'!$N$26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cpi.xlsx]Sheet1'!$N$27:$N$30</c:f>
              <c:numCache>
                <c:formatCode>0.00</c:formatCode>
                <c:ptCount val="4"/>
                <c:pt idx="0">
                  <c:v>1.161799288868943</c:v>
                </c:pt>
                <c:pt idx="1">
                  <c:v>1.1099463214539569</c:v>
                </c:pt>
                <c:pt idx="2">
                  <c:v>0.97852133466296698</c:v>
                </c:pt>
                <c:pt idx="3">
                  <c:v>0.90774465601527832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45-4989-912A-3F41FCE6AC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2953424"/>
        <c:axId val="632955024"/>
      </c:barChart>
      <c:catAx>
        <c:axId val="63295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955024"/>
        <c:crosses val="autoZero"/>
        <c:auto val="1"/>
        <c:lblAlgn val="ctr"/>
        <c:lblOffset val="100"/>
        <c:noMultiLvlLbl val="0"/>
      </c:catAx>
      <c:valAx>
        <c:axId val="6329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CPI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95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(With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cpi.xlsx]Sheet1'!$Q$26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cpi.xlsx]Sheet1'!$Q$27:$Q$30</c:f>
              <c:numCache>
                <c:formatCode>0.00</c:formatCode>
                <c:ptCount val="4"/>
                <c:pt idx="0">
                  <c:v>1.2293451517925367</c:v>
                </c:pt>
                <c:pt idx="1">
                  <c:v>1.1296519539389431</c:v>
                </c:pt>
                <c:pt idx="2">
                  <c:v>1.1134854242648242</c:v>
                </c:pt>
                <c:pt idx="3">
                  <c:v>1.1133855112565398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0-499A-9B30-810E65647B20}"/>
            </c:ext>
          </c:extLst>
        </c:ser>
        <c:ser>
          <c:idx val="1"/>
          <c:order val="1"/>
          <c:tx>
            <c:strRef>
              <c:f>'[graph cpi.xlsx]Sheet1'!$R$26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cpi.xlsx]Sheet1'!$R$27:$R$30</c:f>
              <c:numCache>
                <c:formatCode>0.00</c:formatCode>
                <c:ptCount val="4"/>
                <c:pt idx="0">
                  <c:v>2.0786385961137643</c:v>
                </c:pt>
                <c:pt idx="1">
                  <c:v>2.0766949580730385</c:v>
                </c:pt>
                <c:pt idx="2">
                  <c:v>2.0743005657666576</c:v>
                </c:pt>
                <c:pt idx="3">
                  <c:v>2.0708572625030865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50-499A-9B30-810E65647B20}"/>
            </c:ext>
          </c:extLst>
        </c:ser>
        <c:ser>
          <c:idx val="2"/>
          <c:order val="2"/>
          <c:tx>
            <c:strRef>
              <c:f>'[graph cpi.xlsx]Sheet1'!$S$26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cpi.xlsx]Sheet1'!$S$27:$S$30</c:f>
              <c:numCache>
                <c:formatCode>0.00</c:formatCode>
                <c:ptCount val="4"/>
                <c:pt idx="0">
                  <c:v>0.92730365135569803</c:v>
                </c:pt>
                <c:pt idx="1">
                  <c:v>0.92343274319334179</c:v>
                </c:pt>
                <c:pt idx="2">
                  <c:v>0.92195860028729881</c:v>
                </c:pt>
                <c:pt idx="3">
                  <c:v>0.92181064025270243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50-499A-9B30-810E65647B20}"/>
            </c:ext>
          </c:extLst>
        </c:ser>
        <c:ser>
          <c:idx val="3"/>
          <c:order val="3"/>
          <c:tx>
            <c:strRef>
              <c:f>'[graph cpi.xlsx]Sheet1'!$T$26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cpi.xlsx]Sheet1'!$T$27:$T$30</c:f>
              <c:numCache>
                <c:formatCode>0.00</c:formatCode>
                <c:ptCount val="4"/>
                <c:pt idx="0">
                  <c:v>5.4700494122677847</c:v>
                </c:pt>
                <c:pt idx="1">
                  <c:v>5.044010429549596</c:v>
                </c:pt>
                <c:pt idx="2">
                  <c:v>4.7268163155491916</c:v>
                </c:pt>
                <c:pt idx="3">
                  <c:v>3.8842661308247375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50-499A-9B30-810E65647B20}"/>
            </c:ext>
          </c:extLst>
        </c:ser>
        <c:ser>
          <c:idx val="4"/>
          <c:order val="4"/>
          <c:tx>
            <c:strRef>
              <c:f>'[graph cpi.xlsx]Sheet1'!$U$26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cpi.xlsx]Sheet1'!$B$27:$B$30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cpi.xlsx]Sheet1'!$U$27:$U$30</c:f>
              <c:numCache>
                <c:formatCode>0.00</c:formatCode>
                <c:ptCount val="4"/>
                <c:pt idx="0">
                  <c:v>1.1856362289734088</c:v>
                </c:pt>
                <c:pt idx="1">
                  <c:v>1.1625656677327476</c:v>
                </c:pt>
                <c:pt idx="2">
                  <c:v>1.0011673285671712</c:v>
                </c:pt>
                <c:pt idx="3">
                  <c:v>0.91053639382749296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50-499A-9B30-810E65647B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2960464"/>
        <c:axId val="632958544"/>
      </c:barChart>
      <c:catAx>
        <c:axId val="63296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958544"/>
        <c:crosses val="autoZero"/>
        <c:auto val="1"/>
        <c:lblAlgn val="ctr"/>
        <c:lblOffset val="100"/>
        <c:noMultiLvlLbl val="0"/>
      </c:catAx>
      <c:valAx>
        <c:axId val="63295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CPI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96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Relative Performance(LRU vs DRRIP)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 cpi.xlsx]Sheet1'!$P$3</c:f>
              <c:strCache>
                <c:ptCount val="1"/>
                <c:pt idx="0">
                  <c:v>128KB/8 way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'[graph cpi.xlsx]Sheet1'!$Q$2:$U$2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cpi.xlsx]Sheet1'!$Z$3:$AD$3</c:f>
              <c:numCache>
                <c:formatCode>General</c:formatCode>
                <c:ptCount val="5"/>
                <c:pt idx="0">
                  <c:v>1.0019088653215198</c:v>
                </c:pt>
                <c:pt idx="1">
                  <c:v>1.0002305987718332</c:v>
                </c:pt>
                <c:pt idx="2">
                  <c:v>1.0018252788665685</c:v>
                </c:pt>
                <c:pt idx="3">
                  <c:v>1.0380523340224241</c:v>
                </c:pt>
                <c:pt idx="4">
                  <c:v>1.0379601311871305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03-40D7-BEF9-79C0C6924F51}"/>
            </c:ext>
          </c:extLst>
        </c:ser>
        <c:ser>
          <c:idx val="1"/>
          <c:order val="1"/>
          <c:tx>
            <c:strRef>
              <c:f>'[graph cpi.xlsx]Sheet1'!$P$4</c:f>
              <c:strCache>
                <c:ptCount val="1"/>
                <c:pt idx="0">
                  <c:v>256KB/16 way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'[graph cpi.xlsx]Sheet1'!$Q$2:$U$2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cpi.xlsx]Sheet1'!$Z$4:$AD$4</c:f>
              <c:numCache>
                <c:formatCode>General</c:formatCode>
                <c:ptCount val="5"/>
                <c:pt idx="0">
                  <c:v>0.99985557283386373</c:v>
                </c:pt>
                <c:pt idx="1">
                  <c:v>1.0013642786395225</c:v>
                </c:pt>
                <c:pt idx="2">
                  <c:v>1.0035893302228824</c:v>
                </c:pt>
                <c:pt idx="3">
                  <c:v>1.0509365171205414</c:v>
                </c:pt>
                <c:pt idx="4">
                  <c:v>1.02928087665266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03-40D7-BEF9-79C0C6924F51}"/>
            </c:ext>
          </c:extLst>
        </c:ser>
        <c:ser>
          <c:idx val="2"/>
          <c:order val="2"/>
          <c:tx>
            <c:strRef>
              <c:f>'[graph cpi.xlsx]Sheet1'!$P$5</c:f>
              <c:strCache>
                <c:ptCount val="1"/>
                <c:pt idx="0">
                  <c:v>512KB/8 way</c:v>
                </c:pt>
              </c:strCache>
            </c:strRef>
          </c:tx>
          <c:spPr>
            <a:ln w="3810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'[graph cpi.xlsx]Sheet1'!$Q$2:$U$2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cpi.xlsx]Sheet1'!$Z$5:$AD$5</c:f>
              <c:numCache>
                <c:formatCode>General</c:formatCode>
                <c:ptCount val="5"/>
                <c:pt idx="0">
                  <c:v>0.9997308871127627</c:v>
                </c:pt>
                <c:pt idx="1">
                  <c:v>0.99935887920996103</c:v>
                </c:pt>
                <c:pt idx="2">
                  <c:v>1.003716821203045</c:v>
                </c:pt>
                <c:pt idx="3">
                  <c:v>1.0414837424161096</c:v>
                </c:pt>
                <c:pt idx="4">
                  <c:v>1.026239975583227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03-40D7-BEF9-79C0C6924F51}"/>
            </c:ext>
          </c:extLst>
        </c:ser>
        <c:ser>
          <c:idx val="3"/>
          <c:order val="3"/>
          <c:tx>
            <c:strRef>
              <c:f>'[graph cpi.xlsx]Sheet1'!$P$6</c:f>
              <c:strCache>
                <c:ptCount val="1"/>
                <c:pt idx="0">
                  <c:v>1024KB/16 way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'[graph cpi.xlsx]Sheet1'!$Q$2:$U$2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cpi.xlsx]Sheet1'!$Z$6:$AD$6</c:f>
              <c:numCache>
                <c:formatCode>General</c:formatCode>
                <c:ptCount val="5"/>
                <c:pt idx="0">
                  <c:v>0.99976605592462453</c:v>
                </c:pt>
                <c:pt idx="1">
                  <c:v>1.0008659166712219</c:v>
                </c:pt>
                <c:pt idx="2">
                  <c:v>0.99941564953047457</c:v>
                </c:pt>
                <c:pt idx="3">
                  <c:v>1.0542716032431043</c:v>
                </c:pt>
                <c:pt idx="4">
                  <c:v>1.0000612489498257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03-40D7-BEF9-79C0C6924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443024"/>
        <c:axId val="728439504"/>
      </c:lineChart>
      <c:catAx>
        <c:axId val="72844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439504"/>
        <c:crosses val="autoZero"/>
        <c:auto val="1"/>
        <c:lblAlgn val="ctr"/>
        <c:lblOffset val="100"/>
        <c:noMultiLvlLbl val="0"/>
      </c:catAx>
      <c:valAx>
        <c:axId val="72843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CPI(LRU)/CPI(DRRIP)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44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Relative Performance(LRU vs SRRIP)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 cpi.xlsx]Sheet1'!$P$3</c:f>
              <c:strCache>
                <c:ptCount val="1"/>
                <c:pt idx="0">
                  <c:v>128KB/8 way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'[graph cpi.xlsx]Sheet1'!$Q$2:$U$2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cpi.xlsx]Sheet1'!$AF$3:$AJ$3</c:f>
              <c:numCache>
                <c:formatCode>General</c:formatCode>
                <c:ptCount val="5"/>
                <c:pt idx="0">
                  <c:v>0.99378858940589054</c:v>
                </c:pt>
                <c:pt idx="1">
                  <c:v>1.0025294965477565</c:v>
                </c:pt>
                <c:pt idx="2">
                  <c:v>0.9938975861140783</c:v>
                </c:pt>
                <c:pt idx="3">
                  <c:v>1.0118302519464515</c:v>
                </c:pt>
                <c:pt idx="4">
                  <c:v>1.0272792092322152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D7-4698-9356-85F420826D80}"/>
            </c:ext>
          </c:extLst>
        </c:ser>
        <c:ser>
          <c:idx val="1"/>
          <c:order val="1"/>
          <c:tx>
            <c:strRef>
              <c:f>'[graph cpi.xlsx]Sheet1'!$P$4</c:f>
              <c:strCache>
                <c:ptCount val="1"/>
                <c:pt idx="0">
                  <c:v>256KB/16 way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'[graph cpi.xlsx]Sheet1'!$Q$2:$U$2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cpi.xlsx]Sheet1'!$AF$4:$AJ$4</c:f>
              <c:numCache>
                <c:formatCode>General</c:formatCode>
                <c:ptCount val="5"/>
                <c:pt idx="0">
                  <c:v>0.9948715842003153</c:v>
                </c:pt>
                <c:pt idx="1">
                  <c:v>1.0128315657165343</c:v>
                </c:pt>
                <c:pt idx="2">
                  <c:v>1.0079003063907406</c:v>
                </c:pt>
                <c:pt idx="3">
                  <c:v>1.0163180433674339</c:v>
                </c:pt>
                <c:pt idx="4">
                  <c:v>1.0471405944437309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D7-4698-9356-85F420826D80}"/>
            </c:ext>
          </c:extLst>
        </c:ser>
        <c:ser>
          <c:idx val="2"/>
          <c:order val="2"/>
          <c:tx>
            <c:strRef>
              <c:f>'[graph cpi.xlsx]Sheet1'!$P$5</c:f>
              <c:strCache>
                <c:ptCount val="1"/>
                <c:pt idx="0">
                  <c:v>512KB/8 way</c:v>
                </c:pt>
              </c:strCache>
            </c:strRef>
          </c:tx>
          <c:spPr>
            <a:ln w="3810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'[graph cpi.xlsx]Sheet1'!$Q$2:$U$2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cpi.xlsx]Sheet1'!$AF$5:$AJ$5</c:f>
              <c:numCache>
                <c:formatCode>General</c:formatCode>
                <c:ptCount val="5"/>
                <c:pt idx="0">
                  <c:v>0.99981905416204231</c:v>
                </c:pt>
                <c:pt idx="1">
                  <c:v>1.0084833122376229</c:v>
                </c:pt>
                <c:pt idx="2">
                  <c:v>0.99998882110719822</c:v>
                </c:pt>
                <c:pt idx="3">
                  <c:v>1.0235736641282829</c:v>
                </c:pt>
                <c:pt idx="4">
                  <c:v>1.0218811450499041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D7-4698-9356-85F420826D80}"/>
            </c:ext>
          </c:extLst>
        </c:ser>
        <c:ser>
          <c:idx val="3"/>
          <c:order val="3"/>
          <c:tx>
            <c:strRef>
              <c:f>'[graph cpi.xlsx]Sheet1'!$P$6</c:f>
              <c:strCache>
                <c:ptCount val="1"/>
                <c:pt idx="0">
                  <c:v>1024KB/16 way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'[graph cpi.xlsx]Sheet1'!$Q$2:$U$2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cpi.xlsx]Sheet1'!$AF$6:$AJ$6</c:f>
              <c:numCache>
                <c:formatCode>General</c:formatCode>
                <c:ptCount val="5"/>
                <c:pt idx="0">
                  <c:v>1</c:v>
                </c:pt>
                <c:pt idx="1">
                  <c:v>1.0001795973042866</c:v>
                </c:pt>
                <c:pt idx="2">
                  <c:v>1</c:v>
                </c:pt>
                <c:pt idx="3">
                  <c:v>1.0371196560189733</c:v>
                </c:pt>
                <c:pt idx="4">
                  <c:v>1.0042692339875492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D7-4698-9356-85F420826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6565520"/>
        <c:axId val="645406968"/>
      </c:lineChart>
      <c:catAx>
        <c:axId val="64656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06968"/>
        <c:crosses val="autoZero"/>
        <c:auto val="1"/>
        <c:lblAlgn val="ctr"/>
        <c:lblOffset val="100"/>
        <c:noMultiLvlLbl val="0"/>
      </c:catAx>
      <c:valAx>
        <c:axId val="645406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CPI(LRU)/CPI(SRRIP)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56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</a:t>
            </a:r>
            <a:r>
              <a:rPr lang="en-US" sz="1400" b="0" i="0" u="none" strike="noStrike" baseline="0">
                <a:effectLst/>
              </a:rPr>
              <a:t>(No prefetcher)</a:t>
            </a:r>
            <a:endParaRPr lang="zh-CN" altLang="en-US"/>
          </a:p>
        </c:rich>
      </c:tx>
      <c:layout>
        <c:manualLayout>
          <c:xMode val="edge"/>
          <c:yMode val="edge"/>
          <c:x val="0.4138888888888889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cache size.xlsx]Sheet1'!$J$2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size.xlsx]Sheet1'!$I$3:$I$6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size.xlsx]Sheet1'!$J$3:$J$6</c:f>
              <c:numCache>
                <c:formatCode>0.00</c:formatCode>
                <c:ptCount val="4"/>
                <c:pt idx="0">
                  <c:v>0.1846697682551913</c:v>
                </c:pt>
                <c:pt idx="1">
                  <c:v>0.40884509007118908</c:v>
                </c:pt>
                <c:pt idx="2">
                  <c:v>0.14458532245358374</c:v>
                </c:pt>
                <c:pt idx="3">
                  <c:v>0.14502984206281724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8-485A-B8B2-CB673818372A}"/>
            </c:ext>
          </c:extLst>
        </c:ser>
        <c:ser>
          <c:idx val="1"/>
          <c:order val="1"/>
          <c:tx>
            <c:strRef>
              <c:f>'[graph cache size.xlsx]Sheet1'!$K$2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size.xlsx]Sheet1'!$I$3:$I$6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size.xlsx]Sheet1'!$K$3:$K$6</c:f>
              <c:numCache>
                <c:formatCode>0.00</c:formatCode>
                <c:ptCount val="4"/>
                <c:pt idx="0">
                  <c:v>0.76238113537220176</c:v>
                </c:pt>
                <c:pt idx="1">
                  <c:v>0.80224426591106524</c:v>
                </c:pt>
                <c:pt idx="2">
                  <c:v>0.62622154275366937</c:v>
                </c:pt>
                <c:pt idx="3">
                  <c:v>0.71304570741390938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8-485A-B8B2-CB673818372A}"/>
            </c:ext>
          </c:extLst>
        </c:ser>
        <c:ser>
          <c:idx val="2"/>
          <c:order val="2"/>
          <c:tx>
            <c:strRef>
              <c:f>'[graph cache size.xlsx]Sheet1'!$L$2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size.xlsx]Sheet1'!$I$3:$I$6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size.xlsx]Sheet1'!$L$3:$L$6</c:f>
              <c:numCache>
                <c:formatCode>0.00</c:formatCode>
                <c:ptCount val="4"/>
                <c:pt idx="0">
                  <c:v>0.29624263341072476</c:v>
                </c:pt>
                <c:pt idx="1">
                  <c:v>0.54815576017582834</c:v>
                </c:pt>
                <c:pt idx="2">
                  <c:v>0.18506602721135143</c:v>
                </c:pt>
                <c:pt idx="3">
                  <c:v>0.19670367600035171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F8-485A-B8B2-CB673818372A}"/>
            </c:ext>
          </c:extLst>
        </c:ser>
        <c:ser>
          <c:idx val="3"/>
          <c:order val="3"/>
          <c:tx>
            <c:strRef>
              <c:f>'[graph cache size.xlsx]Sheet1'!$M$2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size.xlsx]Sheet1'!$I$3:$I$6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size.xlsx]Sheet1'!$M$3:$M$6</c:f>
              <c:numCache>
                <c:formatCode>0.00</c:formatCode>
                <c:ptCount val="4"/>
                <c:pt idx="0">
                  <c:v>0.57798603715647612</c:v>
                </c:pt>
                <c:pt idx="1">
                  <c:v>0.73389625904880518</c:v>
                </c:pt>
                <c:pt idx="2">
                  <c:v>0.35269306186646265</c:v>
                </c:pt>
                <c:pt idx="3">
                  <c:v>0.50609648644324912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F8-485A-B8B2-CB673818372A}"/>
            </c:ext>
          </c:extLst>
        </c:ser>
        <c:ser>
          <c:idx val="4"/>
          <c:order val="4"/>
          <c:tx>
            <c:strRef>
              <c:f>'[graph cache size.xlsx]Sheet1'!$N$2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size.xlsx]Sheet1'!$I$3:$I$6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size.xlsx]Sheet1'!$N$3:$N$6</c:f>
              <c:numCache>
                <c:formatCode>0.00</c:formatCode>
                <c:ptCount val="4"/>
                <c:pt idx="0">
                  <c:v>0.7737441492383843</c:v>
                </c:pt>
                <c:pt idx="1">
                  <c:v>0.83593312763871919</c:v>
                </c:pt>
                <c:pt idx="2">
                  <c:v>0.15477806220192172</c:v>
                </c:pt>
                <c:pt idx="3">
                  <c:v>0.31830365982026898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F8-485A-B8B2-CB67381837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05844144"/>
        <c:axId val="729050640"/>
      </c:barChart>
      <c:catAx>
        <c:axId val="6058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050640"/>
        <c:crosses val="autoZero"/>
        <c:auto val="1"/>
        <c:lblAlgn val="ctr"/>
        <c:lblOffset val="100"/>
        <c:noMultiLvlLbl val="0"/>
      </c:catAx>
      <c:valAx>
        <c:axId val="72905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</a:t>
            </a:r>
            <a:r>
              <a:rPr lang="en-US" sz="1400" b="0" i="0" u="none" strike="noStrike" baseline="0">
                <a:effectLst/>
              </a:rPr>
              <a:t>(No prefetcher)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cache size.xlsx]Sheet1'!$Q$2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size.xlsx]Sheet1'!$P$3:$P$6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size.xlsx]Sheet1'!$Q$3:$Q$6</c:f>
              <c:numCache>
                <c:formatCode>0.00</c:formatCode>
                <c:ptCount val="4"/>
                <c:pt idx="0">
                  <c:v>0.17571777105639597</c:v>
                </c:pt>
                <c:pt idx="1">
                  <c:v>0.36911026119134688</c:v>
                </c:pt>
                <c:pt idx="2">
                  <c:v>0.14458532245358374</c:v>
                </c:pt>
                <c:pt idx="3">
                  <c:v>0.14480097721200089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38-4C83-A686-A8AED94D0ADC}"/>
            </c:ext>
          </c:extLst>
        </c:ser>
        <c:ser>
          <c:idx val="1"/>
          <c:order val="1"/>
          <c:tx>
            <c:strRef>
              <c:f>'[graph cache size.xlsx]Sheet1'!$R$2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size.xlsx]Sheet1'!$P$3:$P$6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size.xlsx]Sheet1'!$R$3:$R$6</c:f>
              <c:numCache>
                <c:formatCode>0.00</c:formatCode>
                <c:ptCount val="4"/>
                <c:pt idx="0">
                  <c:v>0.78460755762911916</c:v>
                </c:pt>
                <c:pt idx="1">
                  <c:v>0.78463371769648949</c:v>
                </c:pt>
                <c:pt idx="2">
                  <c:v>0.62569313312171848</c:v>
                </c:pt>
                <c:pt idx="3">
                  <c:v>0.70456624126077594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38-4C83-A686-A8AED94D0ADC}"/>
            </c:ext>
          </c:extLst>
        </c:ser>
        <c:ser>
          <c:idx val="2"/>
          <c:order val="2"/>
          <c:tx>
            <c:strRef>
              <c:f>'[graph cache size.xlsx]Sheet1'!$S$2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size.xlsx]Sheet1'!$P$3:$P$6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size.xlsx]Sheet1'!$S$3:$S$6</c:f>
              <c:numCache>
                <c:formatCode>0.00</c:formatCode>
                <c:ptCount val="4"/>
                <c:pt idx="0">
                  <c:v>0.30953342139291234</c:v>
                </c:pt>
                <c:pt idx="1">
                  <c:v>0.45154639080516007</c:v>
                </c:pt>
                <c:pt idx="2">
                  <c:v>0.18506602721135143</c:v>
                </c:pt>
                <c:pt idx="3">
                  <c:v>0.19664108060811927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38-4C83-A686-A8AED94D0ADC}"/>
            </c:ext>
          </c:extLst>
        </c:ser>
        <c:ser>
          <c:idx val="3"/>
          <c:order val="3"/>
          <c:tx>
            <c:strRef>
              <c:f>'[graph cache size.xlsx]Sheet1'!$T$2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size.xlsx]Sheet1'!$P$3:$P$6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size.xlsx]Sheet1'!$T$3:$T$6</c:f>
              <c:numCache>
                <c:formatCode>0.00</c:formatCode>
                <c:ptCount val="4"/>
                <c:pt idx="0">
                  <c:v>0.60537434566653514</c:v>
                </c:pt>
                <c:pt idx="1">
                  <c:v>0.75265114881317785</c:v>
                </c:pt>
                <c:pt idx="2">
                  <c:v>0.39869362904019506</c:v>
                </c:pt>
                <c:pt idx="3">
                  <c:v>0.53939405351167591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38-4C83-A686-A8AED94D0ADC}"/>
            </c:ext>
          </c:extLst>
        </c:ser>
        <c:ser>
          <c:idx val="4"/>
          <c:order val="4"/>
          <c:tx>
            <c:strRef>
              <c:f>'[graph cache size.xlsx]Sheet1'!$U$2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cache size.xlsx]Sheet1'!$P$3:$P$6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cache size.xlsx]Sheet1'!$U$3:$U$6</c:f>
              <c:numCache>
                <c:formatCode>0.00</c:formatCode>
                <c:ptCount val="4"/>
                <c:pt idx="0">
                  <c:v>0.83687022774328512</c:v>
                </c:pt>
                <c:pt idx="1">
                  <c:v>0.86563507105377435</c:v>
                </c:pt>
                <c:pt idx="2">
                  <c:v>0.16225290500110306</c:v>
                </c:pt>
                <c:pt idx="3">
                  <c:v>0.34718582063503794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38-4C83-A686-A8AED94D0A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05844144"/>
        <c:axId val="729050640"/>
      </c:barChart>
      <c:catAx>
        <c:axId val="6058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050640"/>
        <c:crosses val="autoZero"/>
        <c:auto val="1"/>
        <c:lblAlgn val="ctr"/>
        <c:lblOffset val="100"/>
        <c:noMultiLvlLbl val="0"/>
      </c:catAx>
      <c:valAx>
        <c:axId val="72905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</a:t>
                </a:r>
                <a:r>
                  <a:rPr lang="en-US" altLang="zh-CN" baseline="0"/>
                  <a:t> Rate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DRRIP (With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prefetcher.xlsx]Sheet1'!$C$2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prefetcher.xlsx]Sheet1'!$C$3:$C$6</c:f>
              <c:numCache>
                <c:formatCode>0.00</c:formatCode>
                <c:ptCount val="4"/>
                <c:pt idx="0">
                  <c:v>0.13794122473387016</c:v>
                </c:pt>
                <c:pt idx="1">
                  <c:v>0.34750670723995453</c:v>
                </c:pt>
                <c:pt idx="2">
                  <c:v>0.10334167659234007</c:v>
                </c:pt>
                <c:pt idx="3">
                  <c:v>0.10366277342865356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79-4E5C-86D9-CBF61FC97FA2}"/>
            </c:ext>
          </c:extLst>
        </c:ser>
        <c:ser>
          <c:idx val="1"/>
          <c:order val="1"/>
          <c:tx>
            <c:strRef>
              <c:f>'[graph prefetcher.xlsx]Sheet1'!$D$2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prefetcher.xlsx]Sheet1'!$D$3:$D$6</c:f>
              <c:numCache>
                <c:formatCode>0.00</c:formatCode>
                <c:ptCount val="4"/>
                <c:pt idx="0">
                  <c:v>0.78570922883839889</c:v>
                </c:pt>
                <c:pt idx="1">
                  <c:v>0.78790778242627091</c:v>
                </c:pt>
                <c:pt idx="2">
                  <c:v>0.62684602266345812</c:v>
                </c:pt>
                <c:pt idx="3">
                  <c:v>0.70162873445263552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79-4E5C-86D9-CBF61FC97FA2}"/>
            </c:ext>
          </c:extLst>
        </c:ser>
        <c:ser>
          <c:idx val="2"/>
          <c:order val="2"/>
          <c:tx>
            <c:strRef>
              <c:f>'[graph prefetcher.xlsx]Sheet1'!$E$2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prefetcher.xlsx]Sheet1'!$E$3:$E$6</c:f>
              <c:numCache>
                <c:formatCode>0.00</c:formatCode>
                <c:ptCount val="4"/>
                <c:pt idx="0">
                  <c:v>0.28771460081859268</c:v>
                </c:pt>
                <c:pt idx="1">
                  <c:v>0.45220905531530009</c:v>
                </c:pt>
                <c:pt idx="2">
                  <c:v>0.18534651065201005</c:v>
                </c:pt>
                <c:pt idx="3">
                  <c:v>0.19081405239719032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79-4E5C-86D9-CBF61FC97FA2}"/>
            </c:ext>
          </c:extLst>
        </c:ser>
        <c:ser>
          <c:idx val="3"/>
          <c:order val="3"/>
          <c:tx>
            <c:strRef>
              <c:f>'[graph prefetcher.xlsx]Sheet1'!$F$2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prefetcher.xlsx]Sheet1'!$F$3:$F$6</c:f>
              <c:numCache>
                <c:formatCode>0.00</c:formatCode>
                <c:ptCount val="4"/>
                <c:pt idx="0">
                  <c:v>0.50429878662389604</c:v>
                </c:pt>
                <c:pt idx="1">
                  <c:v>0.65438229151274063</c:v>
                </c:pt>
                <c:pt idx="2">
                  <c:v>0.28795849848469068</c:v>
                </c:pt>
                <c:pt idx="3">
                  <c:v>0.41597272729412021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79-4E5C-86D9-CBF61FC97FA2}"/>
            </c:ext>
          </c:extLst>
        </c:ser>
        <c:ser>
          <c:idx val="4"/>
          <c:order val="4"/>
          <c:tx>
            <c:strRef>
              <c:f>'[graph prefetcher.xlsx]Sheet1'!$G$2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prefetcher.xlsx]Sheet1'!$G$3:$G$6</c:f>
              <c:numCache>
                <c:formatCode>0.00</c:formatCode>
                <c:ptCount val="4"/>
                <c:pt idx="0">
                  <c:v>0.79861122934121642</c:v>
                </c:pt>
                <c:pt idx="1">
                  <c:v>0.84657169579331826</c:v>
                </c:pt>
                <c:pt idx="2">
                  <c:v>0.16473992930156536</c:v>
                </c:pt>
                <c:pt idx="3">
                  <c:v>0.40689540586593015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79-4E5C-86D9-CBF61FC97F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0071160"/>
        <c:axId val="670073720"/>
      </c:barChart>
      <c:catAx>
        <c:axId val="67007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73720"/>
        <c:crosses val="autoZero"/>
        <c:auto val="1"/>
        <c:lblAlgn val="ctr"/>
        <c:lblOffset val="100"/>
        <c:noMultiLvlLbl val="0"/>
      </c:catAx>
      <c:valAx>
        <c:axId val="670073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</a:t>
                </a:r>
                <a:r>
                  <a:rPr lang="en-US" altLang="zh-CN" baseline="0"/>
                  <a:t> Rate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7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(With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prefetcher.xlsx]Sheet1'!$J$2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prefetcher.xlsx]Sheet1'!$J$3:$J$6</c:f>
              <c:numCache>
                <c:formatCode>0.00</c:formatCode>
                <c:ptCount val="4"/>
                <c:pt idx="0">
                  <c:v>0.1382948034628092</c:v>
                </c:pt>
                <c:pt idx="1">
                  <c:v>0.3783541535034653</c:v>
                </c:pt>
                <c:pt idx="2">
                  <c:v>0.10311462648072943</c:v>
                </c:pt>
                <c:pt idx="3">
                  <c:v>0.10347041173803986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1-41B6-A580-7405CD828170}"/>
            </c:ext>
          </c:extLst>
        </c:ser>
        <c:ser>
          <c:idx val="1"/>
          <c:order val="1"/>
          <c:tx>
            <c:strRef>
              <c:f>'[graph prefetcher.xlsx]Sheet1'!$K$2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prefetcher.xlsx]Sheet1'!$K$3:$K$6</c:f>
              <c:numCache>
                <c:formatCode>0.00</c:formatCode>
                <c:ptCount val="4"/>
                <c:pt idx="0">
                  <c:v>0.76201954945287298</c:v>
                </c:pt>
                <c:pt idx="1">
                  <c:v>0.8021337091263131</c:v>
                </c:pt>
                <c:pt idx="2">
                  <c:v>0.6261126233097174</c:v>
                </c:pt>
                <c:pt idx="3">
                  <c:v>0.71296248797864381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F1-41B6-A580-7405CD828170}"/>
            </c:ext>
          </c:extLst>
        </c:ser>
        <c:ser>
          <c:idx val="2"/>
          <c:order val="2"/>
          <c:tx>
            <c:strRef>
              <c:f>'[graph prefetcher.xlsx]Sheet1'!$L$2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prefetcher.xlsx]Sheet1'!$L$3:$L$6</c:f>
              <c:numCache>
                <c:formatCode>0.00</c:formatCode>
                <c:ptCount val="4"/>
                <c:pt idx="0">
                  <c:v>0.29564270029811845</c:v>
                </c:pt>
                <c:pt idx="1">
                  <c:v>0.54615561765691201</c:v>
                </c:pt>
                <c:pt idx="2">
                  <c:v>0.18449631457576141</c:v>
                </c:pt>
                <c:pt idx="3">
                  <c:v>0.19606714598185948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F1-41B6-A580-7405CD828170}"/>
            </c:ext>
          </c:extLst>
        </c:ser>
        <c:ser>
          <c:idx val="3"/>
          <c:order val="3"/>
          <c:tx>
            <c:strRef>
              <c:f>'[graph prefetcher.xlsx]Sheet1'!$M$2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prefetcher.xlsx]Sheet1'!$M$3:$M$6</c:f>
              <c:numCache>
                <c:formatCode>0.00</c:formatCode>
                <c:ptCount val="4"/>
                <c:pt idx="0">
                  <c:v>0.51699149219486706</c:v>
                </c:pt>
                <c:pt idx="1">
                  <c:v>0.67726373240967819</c:v>
                </c:pt>
                <c:pt idx="2">
                  <c:v>0.28745831066457422</c:v>
                </c:pt>
                <c:pt idx="3">
                  <c:v>0.42737189040968004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F1-41B6-A580-7405CD828170}"/>
            </c:ext>
          </c:extLst>
        </c:ser>
        <c:ser>
          <c:idx val="4"/>
          <c:order val="4"/>
          <c:tx>
            <c:strRef>
              <c:f>'[graph prefetcher.xlsx]Sheet1'!$N$2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prefetcher.xlsx]Sheet1'!$N$3:$N$6</c:f>
              <c:numCache>
                <c:formatCode>0.00</c:formatCode>
                <c:ptCount val="4"/>
                <c:pt idx="0">
                  <c:v>0.77652848899990268</c:v>
                </c:pt>
                <c:pt idx="1">
                  <c:v>0.84211556479135441</c:v>
                </c:pt>
                <c:pt idx="2">
                  <c:v>0.16404354937237711</c:v>
                </c:pt>
                <c:pt idx="3">
                  <c:v>0.36485236875582971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F1-41B6-A580-7405CD8281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100984"/>
        <c:axId val="699101304"/>
      </c:barChart>
      <c:catAx>
        <c:axId val="699100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101304"/>
        <c:crosses val="autoZero"/>
        <c:auto val="1"/>
        <c:lblAlgn val="ctr"/>
        <c:lblOffset val="100"/>
        <c:noMultiLvlLbl val="0"/>
      </c:catAx>
      <c:valAx>
        <c:axId val="69910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100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(With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prefetcher.xlsx]Sheet1'!$Q$2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prefetcher.xlsx]Sheet1'!$Q$3:$Q$6</c:f>
              <c:numCache>
                <c:formatCode>0.00</c:formatCode>
                <c:ptCount val="4"/>
                <c:pt idx="0">
                  <c:v>0.13021328929925921</c:v>
                </c:pt>
                <c:pt idx="1">
                  <c:v>0.3431717610035438</c:v>
                </c:pt>
                <c:pt idx="2">
                  <c:v>0.10311462648072943</c:v>
                </c:pt>
                <c:pt idx="3">
                  <c:v>0.10327153238985246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F5-4673-925D-1537F82EF1A4}"/>
            </c:ext>
          </c:extLst>
        </c:ser>
        <c:ser>
          <c:idx val="1"/>
          <c:order val="1"/>
          <c:tx>
            <c:strRef>
              <c:f>'[graph prefetcher.xlsx]Sheet1'!$R$2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prefetcher.xlsx]Sheet1'!$R$3:$R$6</c:f>
              <c:numCache>
                <c:formatCode>0.00</c:formatCode>
                <c:ptCount val="4"/>
                <c:pt idx="0">
                  <c:v>0.78436194466618459</c:v>
                </c:pt>
                <c:pt idx="1">
                  <c:v>0.78425643705895598</c:v>
                </c:pt>
                <c:pt idx="2">
                  <c:v>0.62561049491509146</c:v>
                </c:pt>
                <c:pt idx="3">
                  <c:v>0.70460334959465365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F5-4673-925D-1537F82EF1A4}"/>
            </c:ext>
          </c:extLst>
        </c:ser>
        <c:ser>
          <c:idx val="2"/>
          <c:order val="2"/>
          <c:tx>
            <c:strRef>
              <c:f>'[graph prefetcher.xlsx]Sheet1'!$S$2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prefetcher.xlsx]Sheet1'!$S$3:$S$6</c:f>
              <c:numCache>
                <c:formatCode>0.00</c:formatCode>
                <c:ptCount val="4"/>
                <c:pt idx="0">
                  <c:v>0.30999706358404644</c:v>
                </c:pt>
                <c:pt idx="1">
                  <c:v>0.45138704650231581</c:v>
                </c:pt>
                <c:pt idx="2">
                  <c:v>0.18449631457576141</c:v>
                </c:pt>
                <c:pt idx="3">
                  <c:v>0.19596248792948187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F5-4673-925D-1537F82EF1A4}"/>
            </c:ext>
          </c:extLst>
        </c:ser>
        <c:ser>
          <c:idx val="3"/>
          <c:order val="3"/>
          <c:tx>
            <c:strRef>
              <c:f>'[graph prefetcher.xlsx]Sheet1'!$T$2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prefetcher.xlsx]Sheet1'!$T$3:$T$6</c:f>
              <c:numCache>
                <c:formatCode>0.00</c:formatCode>
                <c:ptCount val="4"/>
                <c:pt idx="0">
                  <c:v>0.53373981044137431</c:v>
                </c:pt>
                <c:pt idx="1">
                  <c:v>0.69338360710024349</c:v>
                </c:pt>
                <c:pt idx="2">
                  <c:v>0.31786756227781998</c:v>
                </c:pt>
                <c:pt idx="3">
                  <c:v>0.45052666826807392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F5-4673-925D-1537F82EF1A4}"/>
            </c:ext>
          </c:extLst>
        </c:ser>
        <c:ser>
          <c:idx val="4"/>
          <c:order val="4"/>
          <c:tx>
            <c:strRef>
              <c:f>'[graph prefetcher.xlsx]Sheet1'!$U$2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prefetcher.xlsx]Sheet1'!$B$3:$B$6</c:f>
              <c:strCache>
                <c:ptCount val="4"/>
                <c:pt idx="0">
                  <c:v>256KB/16 way</c:v>
                </c:pt>
                <c:pt idx="1">
                  <c:v>128KB/8 way</c:v>
                </c:pt>
                <c:pt idx="2">
                  <c:v>1024KB/16 way</c:v>
                </c:pt>
                <c:pt idx="3">
                  <c:v>512KB/8 way</c:v>
                </c:pt>
              </c:strCache>
            </c:strRef>
          </c:cat>
          <c:val>
            <c:numRef>
              <c:f>'[graph prefetcher.xlsx]Sheet1'!$U$3:$U$6</c:f>
              <c:numCache>
                <c:formatCode>0.00</c:formatCode>
                <c:ptCount val="4"/>
                <c:pt idx="0">
                  <c:v>0.839793301995024</c:v>
                </c:pt>
                <c:pt idx="1">
                  <c:v>0.86581692996115522</c:v>
                </c:pt>
                <c:pt idx="2">
                  <c:v>0.17197695390532866</c:v>
                </c:pt>
                <c:pt idx="3">
                  <c:v>0.40471662057783803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F5-4673-925D-1537F82EF1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103224"/>
        <c:axId val="699103864"/>
      </c:barChart>
      <c:catAx>
        <c:axId val="69910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103864"/>
        <c:crosses val="autoZero"/>
        <c:auto val="1"/>
        <c:lblAlgn val="ctr"/>
        <c:lblOffset val="100"/>
        <c:noMultiLvlLbl val="0"/>
      </c:catAx>
      <c:valAx>
        <c:axId val="69910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10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Relative Performance(LRU vs DRRIP)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 Scurve.xlsx]Sheet1'!$B$10</c:f>
              <c:strCache>
                <c:ptCount val="1"/>
                <c:pt idx="0">
                  <c:v>256KB/16 way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'[graph Scurve.xlsx]Sheet1'!$C$9:$G$9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Scurve.xlsx]Sheet1'!$B$16:$F$16</c:f>
              <c:numCache>
                <c:formatCode>General</c:formatCode>
                <c:ptCount val="5"/>
                <c:pt idx="0">
                  <c:v>0.97988149659922275</c:v>
                </c:pt>
                <c:pt idx="1">
                  <c:v>0.99963199345874021</c:v>
                </c:pt>
                <c:pt idx="2">
                  <c:v>1.0242206498440907</c:v>
                </c:pt>
                <c:pt idx="3">
                  <c:v>1.0611362653454617</c:v>
                </c:pt>
                <c:pt idx="4">
                  <c:v>1.0641335053871606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57-47B2-97BB-1B9964B6FCD6}"/>
            </c:ext>
          </c:extLst>
        </c:ser>
        <c:ser>
          <c:idx val="1"/>
          <c:order val="1"/>
          <c:tx>
            <c:strRef>
              <c:f>'[graph Scurve.xlsx]Sheet1'!$B$11</c:f>
              <c:strCache>
                <c:ptCount val="1"/>
                <c:pt idx="0">
                  <c:v>128KB/8 way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'[graph Scurve.xlsx]Sheet1'!$C$9:$G$9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Scurve.xlsx]Sheet1'!$B$17:$F$17</c:f>
              <c:numCache>
                <c:formatCode>General</c:formatCode>
                <c:ptCount val="5"/>
                <c:pt idx="0">
                  <c:v>0.99308220935548908</c:v>
                </c:pt>
                <c:pt idx="1">
                  <c:v>0.99607645590172378</c:v>
                </c:pt>
                <c:pt idx="2">
                  <c:v>0.99537626757759534</c:v>
                </c:pt>
                <c:pt idx="3">
                  <c:v>1.0973865566315348</c:v>
                </c:pt>
                <c:pt idx="4">
                  <c:v>1.0558374321804664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57-47B2-97BB-1B9964B6FCD6}"/>
            </c:ext>
          </c:extLst>
        </c:ser>
        <c:ser>
          <c:idx val="2"/>
          <c:order val="2"/>
          <c:tx>
            <c:strRef>
              <c:f>'[graph Scurve.xlsx]Sheet1'!$B$12</c:f>
              <c:strCache>
                <c:ptCount val="1"/>
                <c:pt idx="0">
                  <c:v>1024KB/16 way</c:v>
                </c:pt>
              </c:strCache>
            </c:strRef>
          </c:tx>
          <c:spPr>
            <a:ln w="3810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'[graph Scurve.xlsx]Sheet1'!$C$9:$G$9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Scurve.xlsx]Sheet1'!$B$18:$F$18</c:f>
              <c:numCache>
                <c:formatCode>General</c:formatCode>
                <c:ptCount val="5"/>
                <c:pt idx="0">
                  <c:v>0.99720510067450541</c:v>
                </c:pt>
                <c:pt idx="1">
                  <c:v>0.99791491164329016</c:v>
                </c:pt>
                <c:pt idx="2">
                  <c:v>1.0023843180074967</c:v>
                </c:pt>
                <c:pt idx="3">
                  <c:v>1.1317836778216379</c:v>
                </c:pt>
                <c:pt idx="4">
                  <c:v>1.0578550056918461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57-47B2-97BB-1B9964B6FCD6}"/>
            </c:ext>
          </c:extLst>
        </c:ser>
        <c:ser>
          <c:idx val="3"/>
          <c:order val="3"/>
          <c:tx>
            <c:strRef>
              <c:f>'[graph Scurve.xlsx]Sheet1'!$B$13</c:f>
              <c:strCache>
                <c:ptCount val="1"/>
                <c:pt idx="0">
                  <c:v>512KB/8 way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'[graph Scurve.xlsx]Sheet1'!$C$9:$G$9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Scurve.xlsx]Sheet1'!$B$19:$F$19</c:f>
              <c:numCache>
                <c:formatCode>General</c:formatCode>
                <c:ptCount val="5"/>
                <c:pt idx="0">
                  <c:v>0.99637153412617752</c:v>
                </c:pt>
                <c:pt idx="1">
                  <c:v>1.0052041702460037</c:v>
                </c:pt>
                <c:pt idx="2">
                  <c:v>1.0363609259107758</c:v>
                </c:pt>
                <c:pt idx="3">
                  <c:v>1.0807635039255621</c:v>
                </c:pt>
                <c:pt idx="4">
                  <c:v>1.1147413729758526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57-47B2-97BB-1B9964B6F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9104184"/>
        <c:axId val="699106104"/>
      </c:lineChart>
      <c:catAx>
        <c:axId val="69910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106104"/>
        <c:crosses val="autoZero"/>
        <c:auto val="1"/>
        <c:lblAlgn val="ctr"/>
        <c:lblOffset val="100"/>
        <c:noMultiLvlLbl val="0"/>
      </c:catAx>
      <c:valAx>
        <c:axId val="69910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Miss Rate(LRU)/Miss Rate(DRRIP)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104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Relative Performance(LRU vs SRRIP)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 Scurve.xlsx]Sheet1'!$B$10</c:f>
              <c:strCache>
                <c:ptCount val="1"/>
                <c:pt idx="0">
                  <c:v>256KB/16 way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'[graph Scurve.xlsx]Sheet1'!$J$9:$N$9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Scurve.xlsx]Sheet1'!$I$16:$M$16</c:f>
              <c:numCache>
                <c:formatCode>General</c:formatCode>
                <c:ptCount val="5"/>
                <c:pt idx="0">
                  <c:v>0.95152429505177727</c:v>
                </c:pt>
                <c:pt idx="1">
                  <c:v>1.029153950990755</c:v>
                </c:pt>
                <c:pt idx="2">
                  <c:v>1.044864534956252</c:v>
                </c:pt>
                <c:pt idx="3">
                  <c:v>1.047385761505246</c:v>
                </c:pt>
                <c:pt idx="4">
                  <c:v>1.0815852094869309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96-4F5C-9593-4C28333B232C}"/>
            </c:ext>
          </c:extLst>
        </c:ser>
        <c:ser>
          <c:idx val="1"/>
          <c:order val="1"/>
          <c:tx>
            <c:strRef>
              <c:f>'[graph Scurve.xlsx]Sheet1'!$B$11</c:f>
              <c:strCache>
                <c:ptCount val="1"/>
                <c:pt idx="0">
                  <c:v>128KB/8 way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'[graph Scurve.xlsx]Sheet1'!$J$9:$N$9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Scurve.xlsx]Sheet1'!$I$17:$M$17</c:f>
              <c:numCache>
                <c:formatCode>General</c:formatCode>
                <c:ptCount val="5"/>
                <c:pt idx="0">
                  <c:v>0.90281201891669172</c:v>
                </c:pt>
                <c:pt idx="1">
                  <c:v>0.97804839627669216</c:v>
                </c:pt>
                <c:pt idx="2">
                  <c:v>0.8237556249711222</c:v>
                </c:pt>
                <c:pt idx="3">
                  <c:v>1.0255552328181652</c:v>
                </c:pt>
                <c:pt idx="4">
                  <c:v>1.0355314826425828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96-4F5C-9593-4C28333B232C}"/>
            </c:ext>
          </c:extLst>
        </c:ser>
        <c:ser>
          <c:idx val="2"/>
          <c:order val="2"/>
          <c:tx>
            <c:strRef>
              <c:f>'[graph Scurve.xlsx]Sheet1'!$B$12</c:f>
              <c:strCache>
                <c:ptCount val="1"/>
                <c:pt idx="0">
                  <c:v>1024KB/16 way</c:v>
                </c:pt>
              </c:strCache>
            </c:strRef>
          </c:tx>
          <c:spPr>
            <a:ln w="3810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'[graph Scurve.xlsx]Sheet1'!$J$9:$N$9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Scurve.xlsx]Sheet1'!$I$18:$M$18</c:f>
              <c:numCache>
                <c:formatCode>General</c:formatCode>
                <c:ptCount val="5"/>
                <c:pt idx="0">
                  <c:v>1</c:v>
                </c:pt>
                <c:pt idx="1">
                  <c:v>0.99915619378147336</c:v>
                </c:pt>
                <c:pt idx="2">
                  <c:v>1</c:v>
                </c:pt>
                <c:pt idx="3">
                  <c:v>1.1304266291213554</c:v>
                </c:pt>
                <c:pt idx="4">
                  <c:v>1.0482939422605624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96-4F5C-9593-4C28333B232C}"/>
            </c:ext>
          </c:extLst>
        </c:ser>
        <c:ser>
          <c:idx val="3"/>
          <c:order val="3"/>
          <c:tx>
            <c:strRef>
              <c:f>'[graph Scurve.xlsx]Sheet1'!$B$13</c:f>
              <c:strCache>
                <c:ptCount val="1"/>
                <c:pt idx="0">
                  <c:v>512KB/8 way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'[graph Scurve.xlsx]Sheet1'!$J$9:$N$9</c:f>
              <c:strCache>
                <c:ptCount val="5"/>
                <c:pt idx="0">
                  <c:v>bzip2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'[graph Scurve.xlsx]Sheet1'!$I$19:$M$19</c:f>
              <c:numCache>
                <c:formatCode>General</c:formatCode>
                <c:ptCount val="5"/>
                <c:pt idx="0">
                  <c:v>0.99842194649348626</c:v>
                </c:pt>
                <c:pt idx="1">
                  <c:v>0.98810810293790707</c:v>
                </c:pt>
                <c:pt idx="2">
                  <c:v>0.99968177822852522</c:v>
                </c:pt>
                <c:pt idx="3">
                  <c:v>1.0657929228128729</c:v>
                </c:pt>
                <c:pt idx="4">
                  <c:v>1.0907377591293714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96-4F5C-9593-4C28333B2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2941968"/>
        <c:axId val="712951888"/>
      </c:lineChart>
      <c:catAx>
        <c:axId val="71294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51888"/>
        <c:crosses val="autoZero"/>
        <c:auto val="1"/>
        <c:lblAlgn val="ctr"/>
        <c:lblOffset val="100"/>
        <c:noMultiLvlLbl val="0"/>
      </c:catAx>
      <c:valAx>
        <c:axId val="71295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Miss Rate(LRU)/Miss Rate(SRRIP)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4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(No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 cpi.xlsx]Sheet1'!$C$2</c:f>
              <c:strCache>
                <c:ptCount val="1"/>
                <c:pt idx="0">
                  <c:v>bzip2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cpi.xlsx]Sheet1'!$B$3:$B$6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cpi.xlsx]Sheet1'!$C$3:$C$6</c:f>
              <c:numCache>
                <c:formatCode>0.00</c:formatCode>
                <c:ptCount val="4"/>
                <c:pt idx="0">
                  <c:v>1.3078899345889432</c:v>
                </c:pt>
                <c:pt idx="1">
                  <c:v>1.1816691478854799</c:v>
                </c:pt>
                <c:pt idx="2">
                  <c:v>1.1542725053105201</c:v>
                </c:pt>
                <c:pt idx="3">
                  <c:v>1.1540592439434376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E-41B8-A8F8-7737CBECA6E8}"/>
            </c:ext>
          </c:extLst>
        </c:ser>
        <c:ser>
          <c:idx val="1"/>
          <c:order val="1"/>
          <c:tx>
            <c:strRef>
              <c:f>'[graph cpi.xlsx]Sheet1'!$D$2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cpi.xlsx]Sheet1'!$B$3:$B$6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cpi.xlsx]Sheet1'!$D$3:$D$6</c:f>
              <c:numCache>
                <c:formatCode>0.00</c:formatCode>
                <c:ptCount val="4"/>
                <c:pt idx="0">
                  <c:v>2.3650239409933249</c:v>
                </c:pt>
                <c:pt idx="1">
                  <c:v>2.3563394924468621</c:v>
                </c:pt>
                <c:pt idx="2">
                  <c:v>2.3171101104599576</c:v>
                </c:pt>
                <c:pt idx="3">
                  <c:v>2.2582005507566785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7E-41B8-A8F8-7737CBECA6E8}"/>
            </c:ext>
          </c:extLst>
        </c:ser>
        <c:ser>
          <c:idx val="2"/>
          <c:order val="2"/>
          <c:tx>
            <c:strRef>
              <c:f>'[graph cpi.xlsx]Sheet1'!$E$2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cpi.xlsx]Sheet1'!$B$3:$B$6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cpi.xlsx]Sheet1'!$E$3:$E$6</c:f>
              <c:numCache>
                <c:formatCode>0.00</c:formatCode>
                <c:ptCount val="4"/>
                <c:pt idx="0">
                  <c:v>1.0471583673630103</c:v>
                </c:pt>
                <c:pt idx="1">
                  <c:v>0.98347162461872195</c:v>
                </c:pt>
                <c:pt idx="2">
                  <c:v>0.95159746394373224</c:v>
                </c:pt>
                <c:pt idx="3">
                  <c:v>0.95206357246843432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7E-41B8-A8F8-7737CBECA6E8}"/>
            </c:ext>
          </c:extLst>
        </c:ser>
        <c:ser>
          <c:idx val="3"/>
          <c:order val="3"/>
          <c:tx>
            <c:strRef>
              <c:f>'[graph cpi.xlsx]Sheet1'!$F$2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cpi.xlsx]Sheet1'!$B$3:$B$6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cpi.xlsx]Sheet1'!$F$3:$F$6</c:f>
              <c:numCache>
                <c:formatCode>0.00</c:formatCode>
                <c:ptCount val="4"/>
                <c:pt idx="0">
                  <c:v>7.3591819776649405</c:v>
                </c:pt>
                <c:pt idx="1">
                  <c:v>6.7235496278773628</c:v>
                </c:pt>
                <c:pt idx="2">
                  <c:v>6.4146771455806428</c:v>
                </c:pt>
                <c:pt idx="3">
                  <c:v>4.7120743360906507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7E-41B8-A8F8-7737CBECA6E8}"/>
            </c:ext>
          </c:extLst>
        </c:ser>
        <c:ser>
          <c:idx val="4"/>
          <c:order val="4"/>
          <c:tx>
            <c:strRef>
              <c:f>'[graph cpi.xlsx]Sheet1'!$G$2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'[graph cpi.xlsx]Sheet1'!$B$3:$B$6</c:f>
              <c:strCache>
                <c:ptCount val="4"/>
                <c:pt idx="0">
                  <c:v>128KB/8 way</c:v>
                </c:pt>
                <c:pt idx="1">
                  <c:v>256KB/16 way</c:v>
                </c:pt>
                <c:pt idx="2">
                  <c:v>512KB/8 way</c:v>
                </c:pt>
                <c:pt idx="3">
                  <c:v>1024KB/16 way</c:v>
                </c:pt>
              </c:strCache>
            </c:strRef>
          </c:cat>
          <c:val>
            <c:numRef>
              <c:f>'[graph cpi.xlsx]Sheet1'!$G$3:$G$6</c:f>
              <c:numCache>
                <c:formatCode>0.00</c:formatCode>
                <c:ptCount val="4"/>
                <c:pt idx="0">
                  <c:v>1.7448599170722516</c:v>
                </c:pt>
                <c:pt idx="1">
                  <c:v>1.7171245746855512</c:v>
                </c:pt>
                <c:pt idx="2">
                  <c:v>1.2890917752127817</c:v>
                </c:pt>
                <c:pt idx="3">
                  <c:v>1.1499692182495491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7E-41B8-A8F8-7737CBECA6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2771024"/>
        <c:axId val="662774224"/>
      </c:barChart>
      <c:catAx>
        <c:axId val="66277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774224"/>
        <c:crosses val="autoZero"/>
        <c:auto val="1"/>
        <c:lblAlgn val="ctr"/>
        <c:lblOffset val="100"/>
        <c:noMultiLvlLbl val="0"/>
      </c:catAx>
      <c:valAx>
        <c:axId val="66277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77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4CC38-084A-4D67-9D2E-366CDA23E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8E985-497E-4CC2-A1C0-F8E8CC37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DE23D-0F4D-4BA5-A913-2B156F84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BDC1F-310D-4128-8585-E8CE4FB0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CEC8B-1D0E-4C1E-AD16-86F4F560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A06D0-57DE-4B64-9D0A-76D32DDC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82E2D-3BAD-4BA3-8993-B5948ADA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54401-D373-4F0C-B104-9B751049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7B3B1-C084-46A5-985A-B8B41ECA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8E64A-130F-4F08-B100-7A7139B8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3C567E-E688-4009-8C8F-F903CED11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1B49C-B7A5-47D4-B601-D7BAEDB3B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B581E-5401-4DCC-939E-FDCEAA92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E4BDC-A153-408E-AA9D-522EE988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0F059-EDD3-40CD-98FB-E569EFA7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10D83-EF5F-44C8-A6BC-534AEE5A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66B3-1696-45F6-891D-A7A0CD86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9BBC1-E61B-4A1F-9B30-D2FF1E1D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8230F-481D-49DA-A4F0-89445968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06EF0-EBC3-4765-B35C-60ABA57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A8CD-1426-4D4A-8F71-9F19B58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3E9D5-41C4-403F-A875-A3C124E1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C613D-4BFD-4648-AE2D-AD179A38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0E2A4-1096-4DA1-BF11-70D792B8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A619D-36FB-412D-8479-E96E0B4F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5B31B-C339-421C-B375-93EE7C59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3840-0C5A-450D-AB44-5E18C144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C1BAF-021C-4D02-9A4C-14567F03F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62C84-86A5-470C-BF8F-A2F96053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3119D-8E31-4207-8A68-1B72EA0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BCAB5-C6BE-4002-9464-FA78656D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BE2D2-2D82-4FC5-9CFC-FF2DBF62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F3927-8C28-4334-86D9-6C55EF58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0F68A-8233-4F3B-A329-246F6923A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78F57-B7DE-4E3D-9B89-D3B48918C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26E4F9-0BCD-413A-9885-E697C8537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2C0F8-D768-451C-BD9B-F204B250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DD242-8EFF-422C-8745-341C14E2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3A110-90F9-4856-9AFE-188AC149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4F68B-CC31-4E3F-9330-FD046A37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F8B2EF-26E2-45B3-A281-15FBA579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4272F-40E1-49BC-B299-4ECB1C6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523BF-E586-4CC1-B782-B7560009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2AB73F-6D81-4C2F-967C-D7685F75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34D3F4-900B-4A0F-8BAE-00D10323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7029A-292E-44B9-B918-11EB9153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697BB-EE08-49D2-9EB0-F68A2956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199CF-3BFD-4D91-9718-F78A1DA9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50753-1368-4416-A615-CCEF36CB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B1513-9832-494D-883F-ABE037C4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8B772-F2D8-45A1-B479-D76284D1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2DFB4-8064-44F8-BED4-BA30CBA0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CB65F-D708-4640-B379-A801C1C8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A8222A-3DA0-4754-B1A7-EAFC87152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B4B0F-9B6B-447C-9EE8-A106310D3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E9F2A-BE79-4E36-B715-A2493D6C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BBE29-8DC2-49BE-988C-86289F1F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3B004-DF6B-470A-851A-A2DD986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B23CC4-D320-473E-BC93-B6F1778D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B7B78-A733-462B-AF90-E01410E4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6C06D-B668-4F83-A95B-BC341C340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9E76-7FBB-4258-963E-F7680D04B7E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FF7-51AD-42B4-8494-E1910AC15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84ED6-FE1D-4E59-95D4-EFBAEB080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BFBD17-CA1F-4A2D-B752-508BA79D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</a:t>
            </a:r>
            <a:r>
              <a:rPr lang="en-US" altLang="zh-CN">
                <a:solidFill>
                  <a:srgbClr val="FFFFFF"/>
                </a:solidFill>
              </a:rPr>
              <a:t>raduate lab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3625D-7714-4AFD-8CB6-95FEAAF6E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Jiaqi Gu </a:t>
            </a:r>
          </a:p>
          <a:p>
            <a:r>
              <a:rPr lang="en-US" sz="1500">
                <a:solidFill>
                  <a:srgbClr val="FFFFFF"/>
                </a:solidFill>
              </a:rPr>
              <a:t>Yuesen Lu (YL33489)</a:t>
            </a:r>
          </a:p>
        </p:txBody>
      </p:sp>
    </p:spTree>
    <p:extLst>
      <p:ext uri="{BB962C8B-B14F-4D97-AF65-F5344CB8AC3E}">
        <p14:creationId xmlns:p14="http://schemas.microsoft.com/office/powerpoint/2010/main" val="170559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FC89-91B5-4FE4-AE41-BC514E8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93" y="1120298"/>
            <a:ext cx="4818306" cy="1325563"/>
          </a:xfrm>
        </p:spPr>
        <p:txBody>
          <a:bodyPr/>
          <a:lstStyle/>
          <a:p>
            <a:r>
              <a:rPr lang="en-US" dirty="0"/>
              <a:t>Miss Rate Evaluation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8E82807-4169-487B-A7C2-99F735BD5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946512"/>
              </p:ext>
            </p:extLst>
          </p:nvPr>
        </p:nvGraphicFramePr>
        <p:xfrm>
          <a:off x="303419" y="3352800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A7786B7-04A6-4871-9576-86DDFC61C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988794"/>
              </p:ext>
            </p:extLst>
          </p:nvPr>
        </p:nvGraphicFramePr>
        <p:xfrm>
          <a:off x="5972699" y="3429000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9D9C69C-69F9-47C4-8CA1-BC7FAFFC7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36686"/>
              </p:ext>
            </p:extLst>
          </p:nvPr>
        </p:nvGraphicFramePr>
        <p:xfrm>
          <a:off x="6096000" y="137159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881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FC89-91B5-4FE4-AE41-BC514E8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93" y="1120298"/>
            <a:ext cx="4818306" cy="1325563"/>
          </a:xfrm>
        </p:spPr>
        <p:txBody>
          <a:bodyPr/>
          <a:lstStyle/>
          <a:p>
            <a:r>
              <a:rPr lang="en-US" dirty="0"/>
              <a:t>Miss Rate Evaluation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87D3E1A-81ED-4B15-B4BC-4C96411C2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382522"/>
              </p:ext>
            </p:extLst>
          </p:nvPr>
        </p:nvGraphicFramePr>
        <p:xfrm>
          <a:off x="569595" y="3390901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70C6F66-5708-4264-8B31-8F6BE7EEF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355903"/>
              </p:ext>
            </p:extLst>
          </p:nvPr>
        </p:nvGraphicFramePr>
        <p:xfrm>
          <a:off x="6238875" y="3390901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3802E62-6DC1-4F43-A344-D52DBC58A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175553"/>
              </p:ext>
            </p:extLst>
          </p:nvPr>
        </p:nvGraphicFramePr>
        <p:xfrm>
          <a:off x="6238875" y="99061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7754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F3B636F-8AA5-4F04-B221-14496FFD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01" y="68801"/>
            <a:ext cx="2350611" cy="471087"/>
          </a:xfrm>
        </p:spPr>
        <p:txBody>
          <a:bodyPr>
            <a:noAutofit/>
          </a:bodyPr>
          <a:lstStyle/>
          <a:p>
            <a:r>
              <a:rPr lang="en-US" sz="2800" dirty="0"/>
              <a:t>S-Curve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71620AC-1C1F-4773-8CB2-5A9DD40F6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871159"/>
              </p:ext>
            </p:extLst>
          </p:nvPr>
        </p:nvGraphicFramePr>
        <p:xfrm>
          <a:off x="1004000" y="2286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2964E7E-F9E7-47A0-82C7-8B7ACFFC2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661704"/>
              </p:ext>
            </p:extLst>
          </p:nvPr>
        </p:nvGraphicFramePr>
        <p:xfrm>
          <a:off x="1004000" y="34290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326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C9B0-473F-4F07-A929-A42FDBFD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946150"/>
            <a:ext cx="10515600" cy="1325563"/>
          </a:xfrm>
        </p:spPr>
        <p:txBody>
          <a:bodyPr/>
          <a:lstStyle/>
          <a:p>
            <a:r>
              <a:rPr lang="en-US" dirty="0"/>
              <a:t>CPI Evaluation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738677C-F62F-4BE6-BD73-8A8F32BF4D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16893"/>
              </p:ext>
            </p:extLst>
          </p:nvPr>
        </p:nvGraphicFramePr>
        <p:xfrm>
          <a:off x="6235091" y="3429000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B73096D-D16E-46C4-8BC2-101367AD1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99505"/>
              </p:ext>
            </p:extLst>
          </p:nvPr>
        </p:nvGraphicFramePr>
        <p:xfrm>
          <a:off x="565811" y="3429000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3DFA763-91B7-4909-AF4F-F3B715B8F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921634"/>
              </p:ext>
            </p:extLst>
          </p:nvPr>
        </p:nvGraphicFramePr>
        <p:xfrm>
          <a:off x="6235091" y="44768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496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D40A-284C-4D8A-B0CE-A6DEFCA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7906"/>
            <a:ext cx="10515600" cy="1325563"/>
          </a:xfrm>
        </p:spPr>
        <p:txBody>
          <a:bodyPr/>
          <a:lstStyle/>
          <a:p>
            <a:r>
              <a:rPr lang="en-US" dirty="0"/>
              <a:t>CPI Evaluation</a:t>
            </a:r>
            <a:endParaRPr lang="en-US" b="1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79CD0B0-0F6B-44DB-A76F-9120F3F632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360197"/>
              </p:ext>
            </p:extLst>
          </p:nvPr>
        </p:nvGraphicFramePr>
        <p:xfrm>
          <a:off x="6419719" y="3345498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0685AE4-039B-432E-A146-7908E0FFA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9064"/>
              </p:ext>
            </p:extLst>
          </p:nvPr>
        </p:nvGraphicFramePr>
        <p:xfrm>
          <a:off x="750439" y="3335973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3E6DC98-8883-4AB7-ABC4-FAEB3BE30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62552"/>
              </p:ext>
            </p:extLst>
          </p:nvPr>
        </p:nvGraphicFramePr>
        <p:xfrm>
          <a:off x="6419719" y="137160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457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9CB807B-B2F5-45DF-A785-466FF63F4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424401"/>
              </p:ext>
            </p:extLst>
          </p:nvPr>
        </p:nvGraphicFramePr>
        <p:xfrm>
          <a:off x="903962" y="115397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AEE5238-AB43-4ADC-8986-712046771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858184"/>
              </p:ext>
            </p:extLst>
          </p:nvPr>
        </p:nvGraphicFramePr>
        <p:xfrm>
          <a:off x="903962" y="34290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067D3334-EC64-4586-B47B-BD721C6F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01" y="68801"/>
            <a:ext cx="2350611" cy="471087"/>
          </a:xfrm>
        </p:spPr>
        <p:txBody>
          <a:bodyPr>
            <a:noAutofit/>
          </a:bodyPr>
          <a:lstStyle/>
          <a:p>
            <a:r>
              <a:rPr lang="en-US" sz="2800" dirty="0"/>
              <a:t>S-Curve</a:t>
            </a:r>
          </a:p>
        </p:txBody>
      </p:sp>
    </p:spTree>
    <p:extLst>
      <p:ext uri="{BB962C8B-B14F-4D97-AF65-F5344CB8AC3E}">
        <p14:creationId xmlns:p14="http://schemas.microsoft.com/office/powerpoint/2010/main" val="289972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2A5981-C05F-4EC2-8768-97FCB16B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4.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CDCBB-C1B4-4990-8068-5AF6AA2A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Both DRRIP and SRRIP have slightly lower miss rate and lower CPI than LRU on most benchmarks. And DRRIP has better performance than SRRIP on most benchmarks.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One possible reason is that the locality over long-interval re-reference in these benchmarks rarely happens. So the advantage of RRIP is not fully utilized.</a:t>
            </a:r>
          </a:p>
        </p:txBody>
      </p:sp>
    </p:spTree>
    <p:extLst>
      <p:ext uri="{BB962C8B-B14F-4D97-AF65-F5344CB8AC3E}">
        <p14:creationId xmlns:p14="http://schemas.microsoft.com/office/powerpoint/2010/main" val="215168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2A5981-C05F-4EC2-8768-97FCB16B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4.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CDCBB-C1B4-4990-8068-5AF6AA2A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Overall, DRRIP has best performance in most scenarios. It should be recommended…</a:t>
            </a:r>
          </a:p>
        </p:txBody>
      </p:sp>
    </p:spTree>
    <p:extLst>
      <p:ext uri="{BB962C8B-B14F-4D97-AF65-F5344CB8AC3E}">
        <p14:creationId xmlns:p14="http://schemas.microsoft.com/office/powerpoint/2010/main" val="10302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F92186-A2DA-46A3-9C92-8C489840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2474-D157-4867-8B88-4F658EB9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Brief summary of the RRIP cache replacement policy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rgbClr val="000000"/>
                </a:solidFill>
              </a:rPr>
              <a:t>SimPoint</a:t>
            </a:r>
            <a:r>
              <a:rPr lang="en-US" sz="3200" dirty="0">
                <a:solidFill>
                  <a:srgbClr val="000000"/>
                </a:solidFill>
              </a:rPr>
              <a:t> Setup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Quantitative evaluation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05793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AEA081-837A-40AE-BD56-92C205F9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1.1 DRRIP Cache Replacement Policy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87F21-1DA5-4A79-80BF-FC33626F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不会解释。。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8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D84D7B-6DC1-4615-8120-9186DBA4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1.2 SRRIP Cache Replacement Policy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88DE9-7470-4743-A8EB-7B2F59C3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不会解释。。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5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09CE781-1382-4E93-9CF3-A65D1D75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2.1 SimPoint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C8C8D-4C16-4516-B397-2EE12B4D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SimPoints</a:t>
            </a:r>
            <a:r>
              <a:rPr lang="en-US" dirty="0"/>
              <a:t>, length of </a:t>
            </a:r>
            <a:r>
              <a:rPr lang="en-US" dirty="0" err="1"/>
              <a:t>SimPoints</a:t>
            </a:r>
            <a:r>
              <a:rPr lang="en-US" dirty="0"/>
              <a:t> used</a:t>
            </a:r>
          </a:p>
          <a:p>
            <a:r>
              <a:rPr lang="en-US" dirty="0"/>
              <a:t>List of identified </a:t>
            </a:r>
            <a:r>
              <a:rPr lang="en-US" dirty="0" err="1"/>
              <a:t>SimPoints</a:t>
            </a:r>
            <a:r>
              <a:rPr lang="en-US" dirty="0"/>
              <a:t> and weights for each benchmark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这个我用</a:t>
            </a:r>
            <a:r>
              <a:rPr lang="en-US" altLang="zh-CN" sz="2000" dirty="0">
                <a:solidFill>
                  <a:srgbClr val="000000"/>
                </a:solidFill>
              </a:rPr>
              <a:t>excel</a:t>
            </a:r>
            <a:r>
              <a:rPr lang="zh-CN" altLang="en-US" sz="2000" dirty="0">
                <a:solidFill>
                  <a:srgbClr val="000000"/>
                </a:solidFill>
              </a:rPr>
              <a:t>打开那个列表排版是乱的</a:t>
            </a:r>
            <a:r>
              <a:rPr lang="en-US" altLang="zh-CN" sz="2000" dirty="0">
                <a:solidFill>
                  <a:srgbClr val="000000"/>
                </a:solidFill>
              </a:rPr>
              <a:t>…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8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92E9AFD-F473-4D22-B400-421AC7B7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2.2 SimPoint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29556-BB08-488E-9858-4F97453C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5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A2EBB9-3FEC-429E-BDAA-88015623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3.1 Quantitative Evaluation Metric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F561-CECC-4189-AFFE-FFA4E2AB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3941"/>
            <a:ext cx="10515600" cy="176138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Miss Rate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When an attempt to read or write data from the cache is unsuccessful, it results in lower level or main memory access and results in a longer latency and this phenomenon is known as a cache miss. A good cache replacement policy should have low miss rate.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A52526A-FEE0-47BD-ADEA-7F70E9F5A9AD}"/>
              </a:ext>
            </a:extLst>
          </p:cNvPr>
          <p:cNvSpPr txBox="1">
            <a:spLocks/>
          </p:cNvSpPr>
          <p:nvPr/>
        </p:nvSpPr>
        <p:spPr>
          <a:xfrm>
            <a:off x="838200" y="4465321"/>
            <a:ext cx="10515600" cy="147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CPI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It is the average cycles per instruction in a given process. A good cache replacement policy should have low CPI.</a:t>
            </a:r>
          </a:p>
        </p:txBody>
      </p:sp>
    </p:spTree>
    <p:extLst>
      <p:ext uri="{BB962C8B-B14F-4D97-AF65-F5344CB8AC3E}">
        <p14:creationId xmlns:p14="http://schemas.microsoft.com/office/powerpoint/2010/main" val="346541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7EFD11E-4241-4446-9121-9DC4FA52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3.2.1 System configuration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605FA-A8BB-464E-87B2-6BB49842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696730"/>
            <a:ext cx="10266166" cy="333459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./build_champsim.sh ${BRANCH} ${L1D_PREFETCHER} ${L2C_PREFETCHER} ${LLC_REPLACEMENT} ${NUM_CORE}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a. branch prediction: Bimodal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b. L1 Data Cache : no, </a:t>
            </a:r>
            <a:r>
              <a:rPr lang="en-US" altLang="zh-CN" sz="2000" dirty="0" err="1">
                <a:solidFill>
                  <a:srgbClr val="000000"/>
                </a:solidFill>
              </a:rPr>
              <a:t>Next_Line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c. L2 Coherent Cache: no; </a:t>
            </a:r>
            <a:r>
              <a:rPr lang="en-US" altLang="zh-CN" sz="2000" dirty="0" err="1">
                <a:solidFill>
                  <a:srgbClr val="000000"/>
                </a:solidFill>
              </a:rPr>
              <a:t>Ip_Stride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d. LLC replacement policy : LRU; DRRIP; SRRIP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e. Core: 1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f. /</a:t>
            </a:r>
            <a:r>
              <a:rPr lang="en-US" altLang="zh-CN" sz="2000" dirty="0" err="1">
                <a:solidFill>
                  <a:srgbClr val="000000"/>
                </a:solidFill>
              </a:rPr>
              <a:t>inc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</a:rPr>
              <a:t>cache.h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. LLC set = 2048 , 8192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ii. LLC way=8, 16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8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EFD11E-4241-4446-9121-9DC4FA52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3.2.2 Data collection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605FA-A8BB-464E-87B2-6BB49842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38044"/>
            <a:ext cx="4003829" cy="3415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The output files contain much information and we need to extract the key metric from hundreds of files. The </a:t>
            </a:r>
            <a:r>
              <a:rPr lang="en-US" sz="2400" dirty="0" err="1">
                <a:solidFill>
                  <a:schemeClr val="bg1"/>
                </a:solidFill>
              </a:rPr>
              <a:t>Matlab</a:t>
            </a:r>
            <a:r>
              <a:rPr lang="en-US" sz="2400" dirty="0">
                <a:solidFill>
                  <a:schemeClr val="bg1"/>
                </a:solidFill>
              </a:rPr>
              <a:t> script shown is used for data collection.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0C9A8A-476C-4932-839C-9BF2D82B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754082"/>
            <a:ext cx="6250769" cy="51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517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主题​​</vt:lpstr>
      <vt:lpstr>Graduate lab</vt:lpstr>
      <vt:lpstr>Outline</vt:lpstr>
      <vt:lpstr>1.1 DRRIP Cache Replacement Policy</vt:lpstr>
      <vt:lpstr>1.2 SRRIP Cache Replacement Policy</vt:lpstr>
      <vt:lpstr>2.1 SimPoint Setup</vt:lpstr>
      <vt:lpstr>2.2 SimPoint Setup</vt:lpstr>
      <vt:lpstr>3.1 Quantitative Evaluation Metric</vt:lpstr>
      <vt:lpstr>3.2.1 System configuration</vt:lpstr>
      <vt:lpstr>3.2.2 Data collection</vt:lpstr>
      <vt:lpstr>Miss Rate Evaluation</vt:lpstr>
      <vt:lpstr>Miss Rate Evaluation</vt:lpstr>
      <vt:lpstr>S-Curve</vt:lpstr>
      <vt:lpstr>CPI Evaluation</vt:lpstr>
      <vt:lpstr>CPI Evaluation</vt:lpstr>
      <vt:lpstr>S-Curve</vt:lpstr>
      <vt:lpstr>4. Analysis</vt:lpstr>
      <vt:lpstr>4.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lab</dc:title>
  <dc:creator>皇帝 吕小布</dc:creator>
  <cp:lastModifiedBy>Yuesen, Lu</cp:lastModifiedBy>
  <cp:revision>1</cp:revision>
  <dcterms:created xsi:type="dcterms:W3CDTF">2018-11-27T19:12:19Z</dcterms:created>
  <dcterms:modified xsi:type="dcterms:W3CDTF">2018-12-05T02:33:23Z</dcterms:modified>
</cp:coreProperties>
</file>