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6" r:id="rId3"/>
    <p:sldId id="266" r:id="rId4"/>
    <p:sldId id="269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AD402E-34B3-4FC2-8D90-87811E28E193}" v="1" dt="2018-12-08T05:15:19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吕小布 皇帝" userId="120f9e7590229139" providerId="LiveId" clId="{96AD402E-34B3-4FC2-8D90-87811E28E193}"/>
    <pc:docChg chg="modSld">
      <pc:chgData name="吕小布 皇帝" userId="120f9e7590229139" providerId="LiveId" clId="{96AD402E-34B3-4FC2-8D90-87811E28E193}" dt="2018-12-08T05:18:47.283" v="18" actId="27918"/>
      <pc:docMkLst>
        <pc:docMk/>
      </pc:docMkLst>
      <pc:sldChg chg="mod">
        <pc:chgData name="吕小布 皇帝" userId="120f9e7590229139" providerId="LiveId" clId="{96AD402E-34B3-4FC2-8D90-87811E28E193}" dt="2018-12-08T05:16:40.648" v="6" actId="27918"/>
        <pc:sldMkLst>
          <pc:docMk/>
          <pc:sldMk cId="2888813848" sldId="264"/>
        </pc:sldMkLst>
      </pc:sldChg>
      <pc:sldChg chg="mod">
        <pc:chgData name="吕小布 皇帝" userId="120f9e7590229139" providerId="LiveId" clId="{96AD402E-34B3-4FC2-8D90-87811E28E193}" dt="2018-12-08T05:17:25.615" v="10" actId="27918"/>
        <pc:sldMkLst>
          <pc:docMk/>
          <pc:sldMk cId="3363267348" sldId="266"/>
        </pc:sldMkLst>
      </pc:sldChg>
      <pc:sldChg chg="mod">
        <pc:chgData name="吕小布 皇帝" userId="120f9e7590229139" providerId="LiveId" clId="{96AD402E-34B3-4FC2-8D90-87811E28E193}" dt="2018-12-08T05:18:25.795" v="16" actId="27918"/>
        <pc:sldMkLst>
          <pc:docMk/>
          <pc:sldMk cId="3144579825" sldId="267"/>
        </pc:sldMkLst>
      </pc:sldChg>
      <pc:sldChg chg="mod">
        <pc:chgData name="吕小布 皇帝" userId="120f9e7590229139" providerId="LiveId" clId="{96AD402E-34B3-4FC2-8D90-87811E28E193}" dt="2018-12-08T05:18:47.283" v="18" actId="27918"/>
        <pc:sldMkLst>
          <pc:docMk/>
          <pc:sldMk cId="2899722749" sldId="268"/>
        </pc:sldMkLst>
      </pc:sldChg>
      <pc:sldChg chg="mod">
        <pc:chgData name="吕小布 皇帝" userId="120f9e7590229139" providerId="LiveId" clId="{96AD402E-34B3-4FC2-8D90-87811E28E193}" dt="2018-12-08T05:17:59.822" v="13" actId="27918"/>
        <pc:sldMkLst>
          <pc:docMk/>
          <pc:sldMk cId="3304963494" sldId="269"/>
        </pc:sldMkLst>
      </pc:sldChg>
      <pc:sldChg chg="mod">
        <pc:chgData name="吕小布 皇帝" userId="120f9e7590229139" providerId="LiveId" clId="{96AD402E-34B3-4FC2-8D90-87811E28E193}" dt="2018-12-08T05:17:05.733" v="8" actId="27918"/>
        <pc:sldMkLst>
          <pc:docMk/>
          <pc:sldMk cId="3477549628" sldId="27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20f9e7590229139/&#26700;&#38754;/New%20folder/&#24037;&#20316;&#31807;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LRU (No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Sheet4!$G$62:$G$67</c:f>
              <c:numCache>
                <c:formatCode>0.00</c:formatCode>
                <c:ptCount val="6"/>
                <c:pt idx="0">
                  <c:v>0.14458532245358374</c:v>
                </c:pt>
                <c:pt idx="1">
                  <c:v>0.14458532245358374</c:v>
                </c:pt>
                <c:pt idx="2">
                  <c:v>0.17571777105639597</c:v>
                </c:pt>
                <c:pt idx="3">
                  <c:v>0.14464575862631016</c:v>
                </c:pt>
                <c:pt idx="4">
                  <c:v>0.14458532245358374</c:v>
                </c:pt>
                <c:pt idx="5">
                  <c:v>0.14458532245358374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11-484A-A4D3-D9D61C680D2C}"/>
            </c:ext>
          </c:extLst>
        </c:ser>
        <c:ser>
          <c:idx val="1"/>
          <c:order val="1"/>
          <c:tx>
            <c:strRef>
              <c:f>Sheet4!$B$1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Sheet4!$H$62:$H$67</c:f>
              <c:numCache>
                <c:formatCode>0.00</c:formatCode>
                <c:ptCount val="6"/>
                <c:pt idx="0">
                  <c:v>0.62021580832731693</c:v>
                </c:pt>
                <c:pt idx="1">
                  <c:v>0.627549046923222</c:v>
                </c:pt>
                <c:pt idx="2">
                  <c:v>0.78460755762911916</c:v>
                </c:pt>
                <c:pt idx="3">
                  <c:v>0.70517376135375986</c:v>
                </c:pt>
                <c:pt idx="4">
                  <c:v>0.62609791671561121</c:v>
                </c:pt>
                <c:pt idx="5">
                  <c:v>0.62569313312171848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11-484A-A4D3-D9D61C680D2C}"/>
            </c:ext>
          </c:extLst>
        </c:ser>
        <c:ser>
          <c:idx val="2"/>
          <c:order val="2"/>
          <c:tx>
            <c:strRef>
              <c:f>Sheet4!$C$1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Sheet4!$I$62:$I$67</c:f>
              <c:numCache>
                <c:formatCode>0.00</c:formatCode>
                <c:ptCount val="6"/>
                <c:pt idx="0">
                  <c:v>0.33255504062609093</c:v>
                </c:pt>
                <c:pt idx="1">
                  <c:v>0.33255504062609093</c:v>
                </c:pt>
                <c:pt idx="2">
                  <c:v>0.55621715707386743</c:v>
                </c:pt>
                <c:pt idx="3">
                  <c:v>0.33964875001154854</c:v>
                </c:pt>
                <c:pt idx="4">
                  <c:v>0.33255504062609093</c:v>
                </c:pt>
                <c:pt idx="5">
                  <c:v>0.33255504062609093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11-484A-A4D3-D9D61C680D2C}"/>
            </c:ext>
          </c:extLst>
        </c:ser>
        <c:ser>
          <c:idx val="3"/>
          <c:order val="3"/>
          <c:tx>
            <c:strRef>
              <c:f>Sheet4!$D$1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Sheet4!$J$62:$J$67</c:f>
              <c:numCache>
                <c:formatCode>0.00</c:formatCode>
                <c:ptCount val="6"/>
                <c:pt idx="0">
                  <c:v>0.26519553600220586</c:v>
                </c:pt>
                <c:pt idx="1">
                  <c:v>0.40127480701959645</c:v>
                </c:pt>
                <c:pt idx="2">
                  <c:v>0.60537434566653514</c:v>
                </c:pt>
                <c:pt idx="3">
                  <c:v>0.5456545408549851</c:v>
                </c:pt>
                <c:pt idx="4">
                  <c:v>0.39630642570777985</c:v>
                </c:pt>
                <c:pt idx="5">
                  <c:v>0.39869362904019506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11-484A-A4D3-D9D61C680D2C}"/>
            </c:ext>
          </c:extLst>
        </c:ser>
        <c:ser>
          <c:idx val="4"/>
          <c:order val="4"/>
          <c:tx>
            <c:strRef>
              <c:f>Sheet4!$E$1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Sheet4!$K$62:$K$67</c:f>
              <c:numCache>
                <c:formatCode>0.00</c:formatCode>
                <c:ptCount val="6"/>
                <c:pt idx="0">
                  <c:v>0.13939979592616555</c:v>
                </c:pt>
                <c:pt idx="1">
                  <c:v>0.17076723230020738</c:v>
                </c:pt>
                <c:pt idx="2">
                  <c:v>0.83687022774328512</c:v>
                </c:pt>
                <c:pt idx="3">
                  <c:v>0.33342122407326608</c:v>
                </c:pt>
                <c:pt idx="4">
                  <c:v>0.15658780199119973</c:v>
                </c:pt>
                <c:pt idx="5">
                  <c:v>0.16225290500110306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11-484A-A4D3-D9D61C680D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8270736"/>
        <c:axId val="738267536"/>
      </c:barChart>
      <c:catAx>
        <c:axId val="73827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67536"/>
        <c:crosses val="autoZero"/>
        <c:auto val="1"/>
        <c:lblAlgn val="ctr"/>
        <c:lblOffset val="100"/>
        <c:noMultiLvlLbl val="0"/>
      </c:catAx>
      <c:valAx>
        <c:axId val="73826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7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LRU (No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Sheet5!$A$62:$A$67</c:f>
              <c:numCache>
                <c:formatCode>0.00</c:formatCode>
                <c:ptCount val="6"/>
                <c:pt idx="0">
                  <c:v>1.1611464836061562</c:v>
                </c:pt>
                <c:pt idx="1">
                  <c:v>1.1611464836061562</c:v>
                </c:pt>
                <c:pt idx="2">
                  <c:v>1.1885707754962167</c:v>
                </c:pt>
                <c:pt idx="3">
                  <c:v>1.1611744533148418</c:v>
                </c:pt>
                <c:pt idx="4">
                  <c:v>1.1611464836061562</c:v>
                </c:pt>
                <c:pt idx="5">
                  <c:v>1.1611464836061562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55-447B-82D6-8E403432E42B}"/>
            </c:ext>
          </c:extLst>
        </c:ser>
        <c:ser>
          <c:idx val="1"/>
          <c:order val="1"/>
          <c:tx>
            <c:strRef>
              <c:f>Sheet5!$B$1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Sheet5!$B$62:$B$67</c:f>
              <c:numCache>
                <c:formatCode>0.00</c:formatCode>
                <c:ptCount val="6"/>
                <c:pt idx="0">
                  <c:v>2.2594759716515402</c:v>
                </c:pt>
                <c:pt idx="1">
                  <c:v>2.2631871960023036</c:v>
                </c:pt>
                <c:pt idx="2">
                  <c:v>2.3601007363744677</c:v>
                </c:pt>
                <c:pt idx="3">
                  <c:v>2.3175975534282718</c:v>
                </c:pt>
                <c:pt idx="4">
                  <c:v>2.2610750325395221</c:v>
                </c:pt>
                <c:pt idx="5">
                  <c:v>2.2613433083354417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55-447B-82D6-8E403432E42B}"/>
            </c:ext>
          </c:extLst>
        </c:ser>
        <c:ser>
          <c:idx val="2"/>
          <c:order val="2"/>
          <c:tx>
            <c:strRef>
              <c:f>Sheet5!$C$1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Sheet5!$C$62:$C$67</c:f>
              <c:numCache>
                <c:formatCode>0.00</c:formatCode>
                <c:ptCount val="6"/>
                <c:pt idx="0">
                  <c:v>0.95141681714758231</c:v>
                </c:pt>
                <c:pt idx="1">
                  <c:v>0.95141681714758231</c:v>
                </c:pt>
                <c:pt idx="2">
                  <c:v>0.98772326414717804</c:v>
                </c:pt>
                <c:pt idx="3">
                  <c:v>0.95243884087180963</c:v>
                </c:pt>
                <c:pt idx="4">
                  <c:v>0.95141681714758231</c:v>
                </c:pt>
                <c:pt idx="5">
                  <c:v>0.95141681714758231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55-447B-82D6-8E403432E42B}"/>
            </c:ext>
          </c:extLst>
        </c:ser>
        <c:ser>
          <c:idx val="3"/>
          <c:order val="3"/>
          <c:tx>
            <c:strRef>
              <c:f>Sheet5!$D$1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Sheet5!$D$62:$D$67</c:f>
              <c:numCache>
                <c:formatCode>0.00</c:formatCode>
                <c:ptCount val="6"/>
                <c:pt idx="0">
                  <c:v>5.8038448432633638</c:v>
                </c:pt>
                <c:pt idx="1">
                  <c:v>7.1242023803487609</c:v>
                </c:pt>
                <c:pt idx="2">
                  <c:v>8.7006881490377097</c:v>
                </c:pt>
                <c:pt idx="3">
                  <c:v>8.185663326199105</c:v>
                </c:pt>
                <c:pt idx="4">
                  <c:v>7.0852415753588254</c:v>
                </c:pt>
                <c:pt idx="5">
                  <c:v>7.1061583685896679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55-447B-82D6-8E403432E42B}"/>
            </c:ext>
          </c:extLst>
        </c:ser>
        <c:ser>
          <c:idx val="4"/>
          <c:order val="4"/>
          <c:tx>
            <c:strRef>
              <c:f>Sheet5!$E$1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Sheet5!$E$62:$E$67</c:f>
              <c:numCache>
                <c:formatCode>0.00</c:formatCode>
                <c:ptCount val="6"/>
                <c:pt idx="0">
                  <c:v>1.1361321244673197</c:v>
                </c:pt>
                <c:pt idx="1">
                  <c:v>1.1715459955308829</c:v>
                </c:pt>
                <c:pt idx="2">
                  <c:v>1.7690685019782453</c:v>
                </c:pt>
                <c:pt idx="3">
                  <c:v>1.3353022082152335</c:v>
                </c:pt>
                <c:pt idx="4">
                  <c:v>1.1558268253580133</c:v>
                </c:pt>
                <c:pt idx="5">
                  <c:v>1.1616092713617403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55-447B-82D6-8E403432E4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6552888"/>
        <c:axId val="536550968"/>
      </c:barChart>
      <c:catAx>
        <c:axId val="536552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550968"/>
        <c:crosses val="autoZero"/>
        <c:auto val="1"/>
        <c:lblAlgn val="ctr"/>
        <c:lblOffset val="100"/>
        <c:noMultiLvlLbl val="0"/>
      </c:catAx>
      <c:valAx>
        <c:axId val="536550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552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SRRIP (No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Sheet5!$A$68:$A$73</c:f>
              <c:numCache>
                <c:formatCode>0.00</c:formatCode>
                <c:ptCount val="6"/>
                <c:pt idx="0">
                  <c:v>1.1611464836061562</c:v>
                </c:pt>
                <c:pt idx="1">
                  <c:v>1.1611464836061562</c:v>
                </c:pt>
                <c:pt idx="2">
                  <c:v>1.1953120194906921</c:v>
                </c:pt>
                <c:pt idx="3">
                  <c:v>1.1612525254501322</c:v>
                </c:pt>
                <c:pt idx="4">
                  <c:v>1.1611464836061562</c:v>
                </c:pt>
                <c:pt idx="5">
                  <c:v>1.1611464836061562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3-4EF5-9ECA-99A9BAFE89E3}"/>
            </c:ext>
          </c:extLst>
        </c:ser>
        <c:ser>
          <c:idx val="1"/>
          <c:order val="1"/>
          <c:tx>
            <c:strRef>
              <c:f>Sheet5!$B$1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Sheet5!$B$68:$B$73</c:f>
              <c:numCache>
                <c:formatCode>0.00</c:formatCode>
                <c:ptCount val="6"/>
                <c:pt idx="0">
                  <c:v>2.2594759716515402</c:v>
                </c:pt>
                <c:pt idx="1">
                  <c:v>2.2622702816980285</c:v>
                </c:pt>
                <c:pt idx="2">
                  <c:v>2.3302204834610944</c:v>
                </c:pt>
                <c:pt idx="3">
                  <c:v>2.2974719591217512</c:v>
                </c:pt>
                <c:pt idx="4">
                  <c:v>2.2607825501578596</c:v>
                </c:pt>
                <c:pt idx="5">
                  <c:v>2.2609608641286205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D3-4EF5-9ECA-99A9BAFE89E3}"/>
            </c:ext>
          </c:extLst>
        </c:ser>
        <c:ser>
          <c:idx val="2"/>
          <c:order val="2"/>
          <c:tx>
            <c:strRef>
              <c:f>Sheet5!$C$1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Sheet5!$C$68:$C$73</c:f>
              <c:numCache>
                <c:formatCode>0.00</c:formatCode>
                <c:ptCount val="6"/>
                <c:pt idx="0">
                  <c:v>0.95141681714758231</c:v>
                </c:pt>
                <c:pt idx="1">
                  <c:v>0.95141681714758231</c:v>
                </c:pt>
                <c:pt idx="2">
                  <c:v>0.98000670605184792</c:v>
                </c:pt>
                <c:pt idx="3">
                  <c:v>0.95220831307420384</c:v>
                </c:pt>
                <c:pt idx="4">
                  <c:v>0.95141681714758231</c:v>
                </c:pt>
                <c:pt idx="5">
                  <c:v>0.95141681714758231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D3-4EF5-9ECA-99A9BAFE89E3}"/>
            </c:ext>
          </c:extLst>
        </c:ser>
        <c:ser>
          <c:idx val="3"/>
          <c:order val="3"/>
          <c:tx>
            <c:strRef>
              <c:f>Sheet5!$D$1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Sheet5!$D$68:$D$73</c:f>
              <c:numCache>
                <c:formatCode>0.00</c:formatCode>
                <c:ptCount val="6"/>
                <c:pt idx="0">
                  <c:v>5.7555430867574566</c:v>
                </c:pt>
                <c:pt idx="1">
                  <c:v>6.5301378718197292</c:v>
                </c:pt>
                <c:pt idx="2">
                  <c:v>8.4343087160139092</c:v>
                </c:pt>
                <c:pt idx="3">
                  <c:v>7.7627061432544426</c:v>
                </c:pt>
                <c:pt idx="4">
                  <c:v>6.4372079233281614</c:v>
                </c:pt>
                <c:pt idx="5">
                  <c:v>6.4724963851158437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D3-4EF5-9ECA-99A9BAFE89E3}"/>
            </c:ext>
          </c:extLst>
        </c:ser>
        <c:ser>
          <c:idx val="4"/>
          <c:order val="4"/>
          <c:tx>
            <c:strRef>
              <c:f>Sheet5!$E$1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Sheet5!$E$68:$E$73</c:f>
              <c:numCache>
                <c:formatCode>0.00</c:formatCode>
                <c:ptCount val="6"/>
                <c:pt idx="0">
                  <c:v>1.1361164241976418</c:v>
                </c:pt>
                <c:pt idx="1">
                  <c:v>1.1645944117938341</c:v>
                </c:pt>
                <c:pt idx="2">
                  <c:v>1.6902153257037162</c:v>
                </c:pt>
                <c:pt idx="3">
                  <c:v>1.3036165603921559</c:v>
                </c:pt>
                <c:pt idx="4">
                  <c:v>1.1474021602035454</c:v>
                </c:pt>
                <c:pt idx="5">
                  <c:v>1.153955611886103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D3-4EF5-9ECA-99A9BAFE89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4502352"/>
        <c:axId val="814507472"/>
      </c:barChart>
      <c:catAx>
        <c:axId val="81450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507472"/>
        <c:crosses val="autoZero"/>
        <c:auto val="1"/>
        <c:lblAlgn val="ctr"/>
        <c:lblOffset val="100"/>
        <c:noMultiLvlLbl val="0"/>
      </c:catAx>
      <c:valAx>
        <c:axId val="81450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50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LRU (with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Sheet5!$A$8:$A$13</c:f>
              <c:numCache>
                <c:formatCode>0.00</c:formatCode>
                <c:ptCount val="6"/>
                <c:pt idx="0">
                  <c:v>1.1217737808441097</c:v>
                </c:pt>
                <c:pt idx="1">
                  <c:v>1.1217737808441097</c:v>
                </c:pt>
                <c:pt idx="2">
                  <c:v>1.1388623376503291</c:v>
                </c:pt>
                <c:pt idx="3">
                  <c:v>1.1217962685448117</c:v>
                </c:pt>
                <c:pt idx="4">
                  <c:v>1.1217737808441097</c:v>
                </c:pt>
                <c:pt idx="5">
                  <c:v>1.1217737808441097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5D-4D2D-8D4B-0C1DBF5EF8EE}"/>
            </c:ext>
          </c:extLst>
        </c:ser>
        <c:ser>
          <c:idx val="1"/>
          <c:order val="1"/>
          <c:tx>
            <c:strRef>
              <c:f>Sheet5!$B$1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Sheet5!$B$8:$B$13</c:f>
              <c:numCache>
                <c:formatCode>0.00</c:formatCode>
                <c:ptCount val="6"/>
                <c:pt idx="0">
                  <c:v>2.0715949500881967</c:v>
                </c:pt>
                <c:pt idx="1">
                  <c:v>2.0721889997607192</c:v>
                </c:pt>
                <c:pt idx="2">
                  <c:v>2.0779246795421393</c:v>
                </c:pt>
                <c:pt idx="3">
                  <c:v>2.075172978048653</c:v>
                </c:pt>
                <c:pt idx="4">
                  <c:v>2.0720806858890088</c:v>
                </c:pt>
                <c:pt idx="5">
                  <c:v>2.0720866613616336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5D-4D2D-8D4B-0C1DBF5EF8EE}"/>
            </c:ext>
          </c:extLst>
        </c:ser>
        <c:ser>
          <c:idx val="2"/>
          <c:order val="2"/>
          <c:tx>
            <c:strRef>
              <c:f>Sheet5!$C$1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Sheet5!$C$8:$C$13</c:f>
              <c:numCache>
                <c:formatCode>0.00</c:formatCode>
                <c:ptCount val="6"/>
                <c:pt idx="0">
                  <c:v>0.92170598557535999</c:v>
                </c:pt>
                <c:pt idx="1">
                  <c:v>0.92170598557535999</c:v>
                </c:pt>
                <c:pt idx="2">
                  <c:v>0.92332554095438391</c:v>
                </c:pt>
                <c:pt idx="3">
                  <c:v>0.92172702251163718</c:v>
                </c:pt>
                <c:pt idx="4">
                  <c:v>0.92170598557535999</c:v>
                </c:pt>
                <c:pt idx="5">
                  <c:v>0.92170598557535999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5D-4D2D-8D4B-0C1DBF5EF8EE}"/>
            </c:ext>
          </c:extLst>
        </c:ser>
        <c:ser>
          <c:idx val="3"/>
          <c:order val="3"/>
          <c:tx>
            <c:strRef>
              <c:f>Sheet5!$D$1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Sheet5!$D$8:$D$13</c:f>
              <c:numCache>
                <c:formatCode>0.00</c:formatCode>
                <c:ptCount val="6"/>
                <c:pt idx="0">
                  <c:v>4.2849032484158123</c:v>
                </c:pt>
                <c:pt idx="1">
                  <c:v>5.1811244939307732</c:v>
                </c:pt>
                <c:pt idx="2">
                  <c:v>6.603362527067353</c:v>
                </c:pt>
                <c:pt idx="3">
                  <c:v>5.9570222164300421</c:v>
                </c:pt>
                <c:pt idx="4">
                  <c:v>5.1516628902998658</c:v>
                </c:pt>
                <c:pt idx="5">
                  <c:v>5.1576536363689902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5D-4D2D-8D4B-0C1DBF5EF8EE}"/>
            </c:ext>
          </c:extLst>
        </c:ser>
        <c:ser>
          <c:idx val="4"/>
          <c:order val="4"/>
          <c:tx>
            <c:strRef>
              <c:f>Sheet5!$E$1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Sheet5!$E$8:$E$13</c:f>
              <c:numCache>
                <c:formatCode>0.00</c:formatCode>
                <c:ptCount val="6"/>
                <c:pt idx="0">
                  <c:v>0.90261819664580156</c:v>
                </c:pt>
                <c:pt idx="1">
                  <c:v>0.91873462033193765</c:v>
                </c:pt>
                <c:pt idx="2">
                  <c:v>1.1639434822797934</c:v>
                </c:pt>
                <c:pt idx="3">
                  <c:v>1.0022887348295249</c:v>
                </c:pt>
                <c:pt idx="4">
                  <c:v>0.91306728522931269</c:v>
                </c:pt>
                <c:pt idx="5">
                  <c:v>0.9141599471390478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5D-4D2D-8D4B-0C1DBF5EF8E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75026320"/>
        <c:axId val="775028880"/>
      </c:barChart>
      <c:catAx>
        <c:axId val="77502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028880"/>
        <c:crosses val="autoZero"/>
        <c:auto val="1"/>
        <c:lblAlgn val="ctr"/>
        <c:lblOffset val="100"/>
        <c:noMultiLvlLbl val="0"/>
      </c:catAx>
      <c:valAx>
        <c:axId val="77502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02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DRRIP (with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Sheet5!$A$2:$A$7</c:f>
              <c:numCache>
                <c:formatCode>0.00</c:formatCode>
                <c:ptCount val="6"/>
                <c:pt idx="0">
                  <c:v>1.1217863338961398</c:v>
                </c:pt>
                <c:pt idx="1">
                  <c:v>1.122364027935326</c:v>
                </c:pt>
                <c:pt idx="2">
                  <c:v>1.1429143281289194</c:v>
                </c:pt>
                <c:pt idx="3">
                  <c:v>1.1223489232185642</c:v>
                </c:pt>
                <c:pt idx="4">
                  <c:v>1.1223238394244937</c:v>
                </c:pt>
                <c:pt idx="5">
                  <c:v>1.1219096110694864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7-4830-A7A1-59602B30B0A0}"/>
            </c:ext>
          </c:extLst>
        </c:ser>
        <c:ser>
          <c:idx val="1"/>
          <c:order val="1"/>
          <c:tx>
            <c:strRef>
              <c:f>Sheet5!$B$1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Sheet5!$B$2:$B$7</c:f>
              <c:numCache>
                <c:formatCode>0.00</c:formatCode>
                <c:ptCount val="6"/>
                <c:pt idx="0">
                  <c:v>2.0715632893823956</c:v>
                </c:pt>
                <c:pt idx="1">
                  <c:v>2.072283797338204</c:v>
                </c:pt>
                <c:pt idx="2">
                  <c:v>2.0786192841520057</c:v>
                </c:pt>
                <c:pt idx="3">
                  <c:v>2.0750018407233926</c:v>
                </c:pt>
                <c:pt idx="4">
                  <c:v>2.0722053330237111</c:v>
                </c:pt>
                <c:pt idx="5">
                  <c:v>2.0719826996114534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7-4830-A7A1-59602B30B0A0}"/>
            </c:ext>
          </c:extLst>
        </c:ser>
        <c:ser>
          <c:idx val="2"/>
          <c:order val="2"/>
          <c:tx>
            <c:strRef>
              <c:f>Sheet5!$C$1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Sheet5!$C$2:$C$7</c:f>
              <c:numCache>
                <c:formatCode>0.00</c:formatCode>
                <c:ptCount val="6"/>
                <c:pt idx="0">
                  <c:v>0.92175125096350596</c:v>
                </c:pt>
                <c:pt idx="1">
                  <c:v>0.92170452897160582</c:v>
                </c:pt>
                <c:pt idx="2">
                  <c:v>0.92319047383058894</c:v>
                </c:pt>
                <c:pt idx="3">
                  <c:v>0.92174778236269406</c:v>
                </c:pt>
                <c:pt idx="4">
                  <c:v>0.92173041184609183</c:v>
                </c:pt>
                <c:pt idx="5">
                  <c:v>0.92175069138954191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7-4830-A7A1-59602B30B0A0}"/>
            </c:ext>
          </c:extLst>
        </c:ser>
        <c:ser>
          <c:idx val="3"/>
          <c:order val="3"/>
          <c:tx>
            <c:strRef>
              <c:f>Sheet5!$D$1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Sheet5!$D$2:$D$7</c:f>
              <c:numCache>
                <c:formatCode>0.00</c:formatCode>
                <c:ptCount val="6"/>
                <c:pt idx="0">
                  <c:v>4.3191129056755599</c:v>
                </c:pt>
                <c:pt idx="1">
                  <c:v>4.9736114760349341</c:v>
                </c:pt>
                <c:pt idx="2">
                  <c:v>6.4356451338744716</c:v>
                </c:pt>
                <c:pt idx="3">
                  <c:v>5.7231341593144318</c:v>
                </c:pt>
                <c:pt idx="4">
                  <c:v>4.9050469683046867</c:v>
                </c:pt>
                <c:pt idx="5">
                  <c:v>4.9188871215744214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27-4830-A7A1-59602B30B0A0}"/>
            </c:ext>
          </c:extLst>
        </c:ser>
        <c:ser>
          <c:idx val="4"/>
          <c:order val="4"/>
          <c:tx>
            <c:strRef>
              <c:f>Sheet5!$E$1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Sheet5!$E$2:$E$7</c:f>
              <c:numCache>
                <c:formatCode>0.00</c:formatCode>
                <c:ptCount val="6"/>
                <c:pt idx="0">
                  <c:v>0.90391398864715855</c:v>
                </c:pt>
                <c:pt idx="1">
                  <c:v>0.91398988607239584</c:v>
                </c:pt>
                <c:pt idx="2">
                  <c:v>1.1408810989271472</c:v>
                </c:pt>
                <c:pt idx="3">
                  <c:v>0.98396395112034452</c:v>
                </c:pt>
                <c:pt idx="4">
                  <c:v>0.91450504156594592</c:v>
                </c:pt>
                <c:pt idx="5">
                  <c:v>0.91334725951513218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27-4830-A7A1-59602B30B0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5084216"/>
        <c:axId val="535090936"/>
      </c:barChart>
      <c:catAx>
        <c:axId val="535084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090936"/>
        <c:crosses val="autoZero"/>
        <c:auto val="1"/>
        <c:lblAlgn val="ctr"/>
        <c:lblOffset val="100"/>
        <c:noMultiLvlLbl val="0"/>
      </c:catAx>
      <c:valAx>
        <c:axId val="535090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084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SRRIP (with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Sheet5!$A$14:$A$19</c:f>
              <c:numCache>
                <c:formatCode>0.00</c:formatCode>
                <c:ptCount val="6"/>
                <c:pt idx="0">
                  <c:v>1.1217737808441097</c:v>
                </c:pt>
                <c:pt idx="1">
                  <c:v>1.1217737808441097</c:v>
                </c:pt>
                <c:pt idx="2">
                  <c:v>1.1441870502971425</c:v>
                </c:pt>
                <c:pt idx="3">
                  <c:v>1.1218171607821277</c:v>
                </c:pt>
                <c:pt idx="4">
                  <c:v>1.1217737808441097</c:v>
                </c:pt>
                <c:pt idx="5">
                  <c:v>1.1217737808441097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75-4615-BCE9-4A40F34A1F31}"/>
            </c:ext>
          </c:extLst>
        </c:ser>
        <c:ser>
          <c:idx val="1"/>
          <c:order val="1"/>
          <c:tx>
            <c:strRef>
              <c:f>Sheet5!$B$1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Sheet5!$B$14:$B$19</c:f>
              <c:numCache>
                <c:formatCode>0.00</c:formatCode>
                <c:ptCount val="6"/>
                <c:pt idx="0">
                  <c:v>2.0715949500881967</c:v>
                </c:pt>
                <c:pt idx="1">
                  <c:v>2.071980395580856</c:v>
                </c:pt>
                <c:pt idx="2">
                  <c:v>2.0775521933720378</c:v>
                </c:pt>
                <c:pt idx="3">
                  <c:v>2.0746804391452085</c:v>
                </c:pt>
                <c:pt idx="4">
                  <c:v>2.071963031112249</c:v>
                </c:pt>
                <c:pt idx="5">
                  <c:v>2.0719597505961622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75-4615-BCE9-4A40F34A1F31}"/>
            </c:ext>
          </c:extLst>
        </c:ser>
        <c:ser>
          <c:idx val="2"/>
          <c:order val="2"/>
          <c:tx>
            <c:strRef>
              <c:f>Sheet5!$C$1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Sheet5!$C$14:$C$19</c:f>
              <c:numCache>
                <c:formatCode>0.00</c:formatCode>
                <c:ptCount val="6"/>
                <c:pt idx="0">
                  <c:v>0.92170598557535999</c:v>
                </c:pt>
                <c:pt idx="1">
                  <c:v>0.92170598557535999</c:v>
                </c:pt>
                <c:pt idx="2">
                  <c:v>0.9233629599270976</c:v>
                </c:pt>
                <c:pt idx="3">
                  <c:v>0.92172454723650898</c:v>
                </c:pt>
                <c:pt idx="4">
                  <c:v>0.92170598557535999</c:v>
                </c:pt>
                <c:pt idx="5">
                  <c:v>0.92170598557535999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75-4615-BCE9-4A40F34A1F31}"/>
            </c:ext>
          </c:extLst>
        </c:ser>
        <c:ser>
          <c:idx val="3"/>
          <c:order val="3"/>
          <c:tx>
            <c:strRef>
              <c:f>Sheet5!$D$1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Sheet5!$D$14:$D$19</c:f>
              <c:numCache>
                <c:formatCode>0.00</c:formatCode>
                <c:ptCount val="6"/>
                <c:pt idx="0">
                  <c:v>4.247925007976022</c:v>
                </c:pt>
                <c:pt idx="1">
                  <c:v>4.8756597969032356</c:v>
                </c:pt>
                <c:pt idx="2">
                  <c:v>6.5122025134561996</c:v>
                </c:pt>
                <c:pt idx="3">
                  <c:v>5.739417461976255</c:v>
                </c:pt>
                <c:pt idx="4">
                  <c:v>4.7871375470193112</c:v>
                </c:pt>
                <c:pt idx="5">
                  <c:v>4.8141722926658614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75-4615-BCE9-4A40F34A1F31}"/>
            </c:ext>
          </c:extLst>
        </c:ser>
        <c:ser>
          <c:idx val="4"/>
          <c:order val="4"/>
          <c:tx>
            <c:strRef>
              <c:f>Sheet5!$E$1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Sheet5!$E$14:$E$19</c:f>
              <c:numCache>
                <c:formatCode>0.00</c:formatCode>
                <c:ptCount val="6"/>
                <c:pt idx="0">
                  <c:v>0.90259945358759475</c:v>
                </c:pt>
                <c:pt idx="1">
                  <c:v>0.9146693859045546</c:v>
                </c:pt>
                <c:pt idx="2">
                  <c:v>1.1113363995621657</c:v>
                </c:pt>
                <c:pt idx="3">
                  <c:v>0.97805397965054586</c:v>
                </c:pt>
                <c:pt idx="4">
                  <c:v>0.90919376249434425</c:v>
                </c:pt>
                <c:pt idx="5">
                  <c:v>0.91059506431976089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75-4615-BCE9-4A40F34A1F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8290896"/>
        <c:axId val="738291536"/>
      </c:barChart>
      <c:catAx>
        <c:axId val="73829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91536"/>
        <c:crosses val="autoZero"/>
        <c:auto val="1"/>
        <c:lblAlgn val="ctr"/>
        <c:lblOffset val="100"/>
        <c:noMultiLvlLbl val="0"/>
      </c:catAx>
      <c:valAx>
        <c:axId val="73829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9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Relative Performance(LRU vs DRRIP)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2M/16 way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Sheet5!$A$75:$E$75</c:f>
              <c:numCache>
                <c:formatCode>General</c:formatCode>
                <c:ptCount val="5"/>
                <c:pt idx="0">
                  <c:v>0.99983178727850641</c:v>
                </c:pt>
                <c:pt idx="1">
                  <c:v>1.0001108419010429</c:v>
                </c:pt>
                <c:pt idx="2">
                  <c:v>1.0004956610915854</c:v>
                </c:pt>
                <c:pt idx="3">
                  <c:v>0.99189683838088805</c:v>
                </c:pt>
                <c:pt idx="4">
                  <c:v>0.99823953254997166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63-4DAA-8A1E-DEF1A85BE7B0}"/>
            </c:ext>
          </c:extLst>
        </c:ser>
        <c:ser>
          <c:idx val="1"/>
          <c:order val="1"/>
          <c:tx>
            <c:strRef>
              <c:f>Sheet5!$H$1</c:f>
              <c:strCache>
                <c:ptCount val="1"/>
                <c:pt idx="0">
                  <c:v>1M/8 way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Sheet5!$A$76:$E$76</c:f>
              <c:numCache>
                <c:formatCode>General</c:formatCode>
                <c:ptCount val="5"/>
                <c:pt idx="0">
                  <c:v>0.99999000575443286</c:v>
                </c:pt>
                <c:pt idx="1">
                  <c:v>1.0007510921403142</c:v>
                </c:pt>
                <c:pt idx="2">
                  <c:v>1.0002105162643553</c:v>
                </c:pt>
                <c:pt idx="3">
                  <c:v>1.0296163255983983</c:v>
                </c:pt>
                <c:pt idx="4">
                  <c:v>1.0055842161979067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63-4DAA-8A1E-DEF1A85BE7B0}"/>
            </c:ext>
          </c:extLst>
        </c:ser>
        <c:ser>
          <c:idx val="2"/>
          <c:order val="2"/>
          <c:tx>
            <c:strRef>
              <c:f>Sheet5!$I$1</c:f>
              <c:strCache>
                <c:ptCount val="1"/>
                <c:pt idx="0">
                  <c:v>256KB/16 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Sheet5!$A$77:$E$77</c:f>
              <c:numCache>
                <c:formatCode>General</c:formatCode>
                <c:ptCount val="5"/>
                <c:pt idx="0">
                  <c:v>0.99956937262121459</c:v>
                </c:pt>
                <c:pt idx="1">
                  <c:v>1.0013640510863782</c:v>
                </c:pt>
                <c:pt idx="2">
                  <c:v>1.0036229239647587</c:v>
                </c:pt>
                <c:pt idx="3">
                  <c:v>1.0399453101526019</c:v>
                </c:pt>
                <c:pt idx="4">
                  <c:v>1.0292322731592802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63-4DAA-8A1E-DEF1A85BE7B0}"/>
            </c:ext>
          </c:extLst>
        </c:ser>
        <c:ser>
          <c:idx val="3"/>
          <c:order val="3"/>
          <c:tx>
            <c:strRef>
              <c:f>Sheet5!$J$1</c:f>
              <c:strCache>
                <c:ptCount val="1"/>
                <c:pt idx="0">
                  <c:v>512KB/16 way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Sheet5!$A$78:$E$78</c:f>
              <c:numCache>
                <c:formatCode>General</c:formatCode>
                <c:ptCount val="5"/>
                <c:pt idx="0">
                  <c:v>0.99882144872582823</c:v>
                </c:pt>
                <c:pt idx="1">
                  <c:v>1.0022747629403179</c:v>
                </c:pt>
                <c:pt idx="2">
                  <c:v>1.0012395428655747</c:v>
                </c:pt>
                <c:pt idx="3">
                  <c:v>1.1353610198069337</c:v>
                </c:pt>
                <c:pt idx="4">
                  <c:v>1.0267350523400354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63-4DAA-8A1E-DEF1A85BE7B0}"/>
            </c:ext>
          </c:extLst>
        </c:ser>
        <c:ser>
          <c:idx val="4"/>
          <c:order val="4"/>
          <c:tx>
            <c:strRef>
              <c:f>Sheet5!$K$1</c:f>
              <c:strCache>
                <c:ptCount val="1"/>
                <c:pt idx="0">
                  <c:v>1M/32 way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Sheet5!$A$79:$E$79</c:f>
              <c:numCache>
                <c:formatCode>General</c:formatCode>
                <c:ptCount val="5"/>
                <c:pt idx="0">
                  <c:v>0.99925695104469803</c:v>
                </c:pt>
                <c:pt idx="1">
                  <c:v>0.99886077762389325</c:v>
                </c:pt>
                <c:pt idx="2">
                  <c:v>0.99958102732104881</c:v>
                </c:pt>
                <c:pt idx="3">
                  <c:v>1.0812028854700373</c:v>
                </c:pt>
                <c:pt idx="4">
                  <c:v>0.99938038974899668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63-4DAA-8A1E-DEF1A85BE7B0}"/>
            </c:ext>
          </c:extLst>
        </c:ser>
        <c:ser>
          <c:idx val="5"/>
          <c:order val="5"/>
          <c:tx>
            <c:strRef>
              <c:f>Sheet5!$L$1</c:f>
              <c:strCache>
                <c:ptCount val="1"/>
                <c:pt idx="0">
                  <c:v>1M/16 way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Sheet5!$A$80:$E$80</c:f>
              <c:numCache>
                <c:formatCode>General</c:formatCode>
                <c:ptCount val="5"/>
                <c:pt idx="0">
                  <c:v>0.99973676448352089</c:v>
                </c:pt>
                <c:pt idx="1">
                  <c:v>1.0008497000143435</c:v>
                </c:pt>
                <c:pt idx="2">
                  <c:v>0.99941679430398722</c:v>
                </c:pt>
                <c:pt idx="3">
                  <c:v>1.0728833399259392</c:v>
                </c:pt>
                <c:pt idx="4">
                  <c:v>1.0031868045931991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F63-4DAA-8A1E-DEF1A85BE7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8290256"/>
        <c:axId val="738290576"/>
      </c:lineChart>
      <c:catAx>
        <c:axId val="73829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90576"/>
        <c:crosses val="autoZero"/>
        <c:auto val="1"/>
        <c:lblAlgn val="ctr"/>
        <c:lblOffset val="100"/>
        <c:noMultiLvlLbl val="0"/>
      </c:catAx>
      <c:valAx>
        <c:axId val="73829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CPI(LRU)/CPI(DRRIP)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9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Relative Performance(LRU vs SRRIP)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2M/16 way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Sheet5!$A$82:$E$82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1.0083922152571565</c:v>
                </c:pt>
                <c:pt idx="4">
                  <c:v>1.0000138192436474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32-4D75-98AA-6D85FD35C7B5}"/>
            </c:ext>
          </c:extLst>
        </c:ser>
        <c:ser>
          <c:idx val="1"/>
          <c:order val="1"/>
          <c:tx>
            <c:strRef>
              <c:f>Sheet5!$H$1</c:f>
              <c:strCache>
                <c:ptCount val="1"/>
                <c:pt idx="0">
                  <c:v>1M/8 way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Sheet5!$A$83:$E$83</c:f>
              <c:numCache>
                <c:formatCode>General</c:formatCode>
                <c:ptCount val="5"/>
                <c:pt idx="0">
                  <c:v>1</c:v>
                </c:pt>
                <c:pt idx="1">
                  <c:v>1.0004053071428702</c:v>
                </c:pt>
                <c:pt idx="2">
                  <c:v>1</c:v>
                </c:pt>
                <c:pt idx="3">
                  <c:v>1.0909727359804557</c:v>
                </c:pt>
                <c:pt idx="4">
                  <c:v>1.0059691027765978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32-4D75-98AA-6D85FD35C7B5}"/>
            </c:ext>
          </c:extLst>
        </c:ser>
        <c:ser>
          <c:idx val="2"/>
          <c:order val="2"/>
          <c:tx>
            <c:strRef>
              <c:f>Sheet5!$I$1</c:f>
              <c:strCache>
                <c:ptCount val="1"/>
                <c:pt idx="0">
                  <c:v>256KB/16 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Sheet5!$A$84:$E$84</c:f>
              <c:numCache>
                <c:formatCode>General</c:formatCode>
                <c:ptCount val="5"/>
                <c:pt idx="0">
                  <c:v>0.99436026419499424</c:v>
                </c:pt>
                <c:pt idx="1">
                  <c:v>1.0128229294718893</c:v>
                </c:pt>
                <c:pt idx="2">
                  <c:v>1.0078739849918148</c:v>
                </c:pt>
                <c:pt idx="3">
                  <c:v>1.0315828412253911</c:v>
                </c:pt>
                <c:pt idx="4">
                  <c:v>1.0466527400831007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32-4D75-98AA-6D85FD35C7B5}"/>
            </c:ext>
          </c:extLst>
        </c:ser>
        <c:ser>
          <c:idx val="3"/>
          <c:order val="3"/>
          <c:tx>
            <c:strRef>
              <c:f>Sheet5!$J$1</c:f>
              <c:strCache>
                <c:ptCount val="1"/>
                <c:pt idx="0">
                  <c:v>512KB/16 way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Sheet5!$A$85:$E$85</c:f>
              <c:numCache>
                <c:formatCode>General</c:formatCode>
                <c:ptCount val="5"/>
                <c:pt idx="0">
                  <c:v>0.99993276902863126</c:v>
                </c:pt>
                <c:pt idx="1">
                  <c:v>1.0087598868080261</c:v>
                </c:pt>
                <c:pt idx="2">
                  <c:v>1.0002420980729116</c:v>
                </c:pt>
                <c:pt idx="3">
                  <c:v>1.0544857907976073</c:v>
                </c:pt>
                <c:pt idx="4">
                  <c:v>1.0243059568171993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32-4D75-98AA-6D85FD35C7B5}"/>
            </c:ext>
          </c:extLst>
        </c:ser>
        <c:ser>
          <c:idx val="4"/>
          <c:order val="4"/>
          <c:tx>
            <c:strRef>
              <c:f>Sheet5!$K$1</c:f>
              <c:strCache>
                <c:ptCount val="1"/>
                <c:pt idx="0">
                  <c:v>1M/32 way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Sheet5!$A$86:$E$86</c:f>
              <c:numCache>
                <c:formatCode>General</c:formatCode>
                <c:ptCount val="5"/>
                <c:pt idx="0">
                  <c:v>1</c:v>
                </c:pt>
                <c:pt idx="1">
                  <c:v>1.0001293721864768</c:v>
                </c:pt>
                <c:pt idx="2">
                  <c:v>1</c:v>
                </c:pt>
                <c:pt idx="3">
                  <c:v>1.100669989186184</c:v>
                </c:pt>
                <c:pt idx="4">
                  <c:v>1.0073423821626528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32-4D75-98AA-6D85FD35C7B5}"/>
            </c:ext>
          </c:extLst>
        </c:ser>
        <c:ser>
          <c:idx val="5"/>
          <c:order val="5"/>
          <c:tx>
            <c:strRef>
              <c:f>Sheet5!$L$1</c:f>
              <c:strCache>
                <c:ptCount val="1"/>
                <c:pt idx="0">
                  <c:v>1M/16 way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Sheet5!$A$1:$E$1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Sheet5!$A$87:$E$87</c:f>
              <c:numCache>
                <c:formatCode>General</c:formatCode>
                <c:ptCount val="5"/>
                <c:pt idx="0">
                  <c:v>1</c:v>
                </c:pt>
                <c:pt idx="1">
                  <c:v>1.0001691511838569</c:v>
                </c:pt>
                <c:pt idx="2">
                  <c:v>1</c:v>
                </c:pt>
                <c:pt idx="3">
                  <c:v>1.0979007087483268</c:v>
                </c:pt>
                <c:pt idx="4">
                  <c:v>1.0066325423584774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32-4D75-98AA-6D85FD35C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9878520"/>
        <c:axId val="639878840"/>
      </c:lineChart>
      <c:catAx>
        <c:axId val="639878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878840"/>
        <c:crosses val="autoZero"/>
        <c:auto val="1"/>
        <c:lblAlgn val="ctr"/>
        <c:lblOffset val="100"/>
        <c:noMultiLvlLbl val="0"/>
      </c:catAx>
      <c:valAx>
        <c:axId val="63987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CPI(LRU)/CPI(SRRIP)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878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DRRIP (No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Sheet4!$G$56:$G$61</c:f>
              <c:numCache>
                <c:formatCode>0.00</c:formatCode>
                <c:ptCount val="6"/>
                <c:pt idx="0">
                  <c:v>0.14324040619386488</c:v>
                </c:pt>
                <c:pt idx="1">
                  <c:v>0.14483176181431862</c:v>
                </c:pt>
                <c:pt idx="2">
                  <c:v>0.17932553238962279</c:v>
                </c:pt>
                <c:pt idx="3">
                  <c:v>0.14352394448884279</c:v>
                </c:pt>
                <c:pt idx="4">
                  <c:v>0.14590037832661937</c:v>
                </c:pt>
                <c:pt idx="5">
                  <c:v>0.14499055646204259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04-497F-93E3-92D0A9D6FB36}"/>
            </c:ext>
          </c:extLst>
        </c:ser>
        <c:ser>
          <c:idx val="1"/>
          <c:order val="1"/>
          <c:tx>
            <c:strRef>
              <c:f>Sheet4!$B$1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Sheet4!$H$56:$H$61</c:f>
              <c:numCache>
                <c:formatCode>0.00</c:formatCode>
                <c:ptCount val="6"/>
                <c:pt idx="0">
                  <c:v>0.62035613488919683</c:v>
                </c:pt>
                <c:pt idx="1">
                  <c:v>0.62656766822438081</c:v>
                </c:pt>
                <c:pt idx="2">
                  <c:v>0.78489640464023802</c:v>
                </c:pt>
                <c:pt idx="3">
                  <c:v>0.70372278592864634</c:v>
                </c:pt>
                <c:pt idx="4">
                  <c:v>0.6283094192315849</c:v>
                </c:pt>
                <c:pt idx="5">
                  <c:v>0.6270004845316669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04-497F-93E3-92D0A9D6FB36}"/>
            </c:ext>
          </c:extLst>
        </c:ser>
        <c:ser>
          <c:idx val="2"/>
          <c:order val="2"/>
          <c:tx>
            <c:strRef>
              <c:f>Sheet4!$C$1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Sheet4!$I$56:$I$61</c:f>
              <c:numCache>
                <c:formatCode>0.00</c:formatCode>
                <c:ptCount val="6"/>
                <c:pt idx="0">
                  <c:v>0.33249311377931667</c:v>
                </c:pt>
                <c:pt idx="1">
                  <c:v>0.33546377459680121</c:v>
                </c:pt>
                <c:pt idx="2">
                  <c:v>0.54298750986655742</c:v>
                </c:pt>
                <c:pt idx="3">
                  <c:v>0.34199782614259949</c:v>
                </c:pt>
                <c:pt idx="4">
                  <c:v>0.33417682204810817</c:v>
                </c:pt>
                <c:pt idx="5">
                  <c:v>0.33319311590663314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04-497F-93E3-92D0A9D6FB36}"/>
            </c:ext>
          </c:extLst>
        </c:ser>
        <c:ser>
          <c:idx val="3"/>
          <c:order val="3"/>
          <c:tx>
            <c:strRef>
              <c:f>Sheet4!$D$1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Sheet4!$J$56:$J$61</c:f>
              <c:numCache>
                <c:formatCode>0.00</c:formatCode>
                <c:ptCount val="6"/>
                <c:pt idx="0">
                  <c:v>0.26650506439386451</c:v>
                </c:pt>
                <c:pt idx="1">
                  <c:v>0.38433334807685871</c:v>
                </c:pt>
                <c:pt idx="2">
                  <c:v>0.57049633061918825</c:v>
                </c:pt>
                <c:pt idx="3">
                  <c:v>0.4554598494868361</c:v>
                </c:pt>
                <c:pt idx="4">
                  <c:v>0.35007606576977485</c:v>
                </c:pt>
                <c:pt idx="5">
                  <c:v>0.35227017039825759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04-497F-93E3-92D0A9D6FB36}"/>
            </c:ext>
          </c:extLst>
        </c:ser>
        <c:ser>
          <c:idx val="4"/>
          <c:order val="4"/>
          <c:tx>
            <c:strRef>
              <c:f>Sheet4!$E$1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Sheet4!$K$56:$K$61</c:f>
              <c:numCache>
                <c:formatCode>0.00</c:formatCode>
                <c:ptCount val="6"/>
                <c:pt idx="0">
                  <c:v>0.14049153991766924</c:v>
                </c:pt>
                <c:pt idx="1">
                  <c:v>0.16347084823439095</c:v>
                </c:pt>
                <c:pt idx="2">
                  <c:v>0.78643349119884076</c:v>
                </c:pt>
                <c:pt idx="3">
                  <c:v>0.29491768770217058</c:v>
                </c:pt>
                <c:pt idx="4">
                  <c:v>0.1511101321651484</c:v>
                </c:pt>
                <c:pt idx="5">
                  <c:v>0.15337915321862877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04-497F-93E3-92D0A9D6FB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8796464"/>
        <c:axId val="466053744"/>
      </c:barChart>
      <c:catAx>
        <c:axId val="46879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053744"/>
        <c:crosses val="autoZero"/>
        <c:auto val="1"/>
        <c:lblAlgn val="ctr"/>
        <c:lblOffset val="100"/>
        <c:noMultiLvlLbl val="0"/>
      </c:catAx>
      <c:valAx>
        <c:axId val="46605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79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SRRIP (No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Sheet4!$G$68:$G$73</c:f>
              <c:numCache>
                <c:formatCode>0.00</c:formatCode>
                <c:ptCount val="6"/>
                <c:pt idx="0">
                  <c:v>0.14458532245358374</c:v>
                </c:pt>
                <c:pt idx="1">
                  <c:v>0.14458532245358374</c:v>
                </c:pt>
                <c:pt idx="2">
                  <c:v>0.1846697682551913</c:v>
                </c:pt>
                <c:pt idx="3">
                  <c:v>0.14475474188860366</c:v>
                </c:pt>
                <c:pt idx="4">
                  <c:v>0.14458532245358374</c:v>
                </c:pt>
                <c:pt idx="5">
                  <c:v>0.14458532245358374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C-489E-9238-C17178F4767E}"/>
            </c:ext>
          </c:extLst>
        </c:ser>
        <c:ser>
          <c:idx val="1"/>
          <c:order val="1"/>
          <c:tx>
            <c:strRef>
              <c:f>Sheet4!$B$1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Sheet4!$H$68:$H$73</c:f>
              <c:numCache>
                <c:formatCode>0.00</c:formatCode>
                <c:ptCount val="6"/>
                <c:pt idx="0">
                  <c:v>0.62021580832731693</c:v>
                </c:pt>
                <c:pt idx="1">
                  <c:v>0.62845612507849191</c:v>
                </c:pt>
                <c:pt idx="2">
                  <c:v>0.76238113537220176</c:v>
                </c:pt>
                <c:pt idx="3">
                  <c:v>0.71688914482789667</c:v>
                </c:pt>
                <c:pt idx="4">
                  <c:v>0.62678954553864796</c:v>
                </c:pt>
                <c:pt idx="5">
                  <c:v>0.62622154275366937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AC-489E-9238-C17178F4767E}"/>
            </c:ext>
          </c:extLst>
        </c:ser>
        <c:ser>
          <c:idx val="2"/>
          <c:order val="2"/>
          <c:tx>
            <c:strRef>
              <c:f>Sheet4!$C$1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Sheet4!$I$68:$I$73</c:f>
              <c:numCache>
                <c:formatCode>0.00</c:formatCode>
                <c:ptCount val="6"/>
                <c:pt idx="0">
                  <c:v>0.33255504062609093</c:v>
                </c:pt>
                <c:pt idx="1">
                  <c:v>0.33255504062609093</c:v>
                </c:pt>
                <c:pt idx="2">
                  <c:v>0.53233457884872737</c:v>
                </c:pt>
                <c:pt idx="3">
                  <c:v>0.33816873553513338</c:v>
                </c:pt>
                <c:pt idx="4">
                  <c:v>0.33255504062609093</c:v>
                </c:pt>
                <c:pt idx="5">
                  <c:v>0.33255504062609093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AC-489E-9238-C17178F4767E}"/>
            </c:ext>
          </c:extLst>
        </c:ser>
        <c:ser>
          <c:idx val="3"/>
          <c:order val="3"/>
          <c:tx>
            <c:strRef>
              <c:f>Sheet4!$D$1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Sheet4!$J$68:$J$73</c:f>
              <c:numCache>
                <c:formatCode>0.00</c:formatCode>
                <c:ptCount val="6"/>
                <c:pt idx="0">
                  <c:v>0.26103588421449109</c:v>
                </c:pt>
                <c:pt idx="1">
                  <c:v>0.35777731291085152</c:v>
                </c:pt>
                <c:pt idx="2">
                  <c:v>0.57798603715647612</c:v>
                </c:pt>
                <c:pt idx="3">
                  <c:v>0.50876349446532254</c:v>
                </c:pt>
                <c:pt idx="4">
                  <c:v>0.34838043568677629</c:v>
                </c:pt>
                <c:pt idx="5">
                  <c:v>0.35269306186646265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AC-489E-9238-C17178F4767E}"/>
            </c:ext>
          </c:extLst>
        </c:ser>
        <c:ser>
          <c:idx val="4"/>
          <c:order val="4"/>
          <c:tx>
            <c:strRef>
              <c:f>Sheet4!$E$1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Sheet4!$K$68:$K$73</c:f>
              <c:numCache>
                <c:formatCode>0.00</c:formatCode>
                <c:ptCount val="6"/>
                <c:pt idx="0">
                  <c:v>0.13939363124842191</c:v>
                </c:pt>
                <c:pt idx="1">
                  <c:v>0.16434766344696231</c:v>
                </c:pt>
                <c:pt idx="2">
                  <c:v>0.7737441492383843</c:v>
                </c:pt>
                <c:pt idx="3">
                  <c:v>0.30461595045353101</c:v>
                </c:pt>
                <c:pt idx="4">
                  <c:v>0.14823097700656107</c:v>
                </c:pt>
                <c:pt idx="5">
                  <c:v>0.15477806220192172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AC-489E-9238-C17178F476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6552248"/>
        <c:axId val="536551928"/>
      </c:barChart>
      <c:catAx>
        <c:axId val="536552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551928"/>
        <c:crosses val="autoZero"/>
        <c:auto val="1"/>
        <c:lblAlgn val="ctr"/>
        <c:lblOffset val="100"/>
        <c:noMultiLvlLbl val="0"/>
      </c:catAx>
      <c:valAx>
        <c:axId val="536551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552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LRU (with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Sheet4!$G$8:$G$13</c:f>
              <c:numCache>
                <c:formatCode>0.00</c:formatCode>
                <c:ptCount val="6"/>
                <c:pt idx="0">
                  <c:v>0.10311462648072943</c:v>
                </c:pt>
                <c:pt idx="1">
                  <c:v>0.10311462648072943</c:v>
                </c:pt>
                <c:pt idx="2">
                  <c:v>0.13021328929925921</c:v>
                </c:pt>
                <c:pt idx="3">
                  <c:v>0.10316076844045763</c:v>
                </c:pt>
                <c:pt idx="4">
                  <c:v>0.10311462648072943</c:v>
                </c:pt>
                <c:pt idx="5">
                  <c:v>0.10311462648072943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95-4144-B7CF-37024CC18EF3}"/>
            </c:ext>
          </c:extLst>
        </c:ser>
        <c:ser>
          <c:idx val="1"/>
          <c:order val="1"/>
          <c:tx>
            <c:strRef>
              <c:f>Sheet4!$B$1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Sheet4!$H$8:$H$13</c:f>
              <c:numCache>
                <c:formatCode>0.00</c:formatCode>
                <c:ptCount val="6"/>
                <c:pt idx="0">
                  <c:v>0.62005296195663351</c:v>
                </c:pt>
                <c:pt idx="1">
                  <c:v>0.62736814790846773</c:v>
                </c:pt>
                <c:pt idx="2">
                  <c:v>0.78436194466618459</c:v>
                </c:pt>
                <c:pt idx="3">
                  <c:v>0.70546296816448284</c:v>
                </c:pt>
                <c:pt idx="4">
                  <c:v>0.62599072439493686</c:v>
                </c:pt>
                <c:pt idx="5">
                  <c:v>0.62561049491509146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95-4144-B7CF-37024CC18EF3}"/>
            </c:ext>
          </c:extLst>
        </c:ser>
        <c:ser>
          <c:idx val="2"/>
          <c:order val="2"/>
          <c:tx>
            <c:strRef>
              <c:f>Sheet4!$C$1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Sheet4!$I$8:$I$13</c:f>
              <c:numCache>
                <c:formatCode>0.00</c:formatCode>
                <c:ptCount val="6"/>
                <c:pt idx="0">
                  <c:v>0.33151428086095724</c:v>
                </c:pt>
                <c:pt idx="1">
                  <c:v>0.33151428086095724</c:v>
                </c:pt>
                <c:pt idx="2">
                  <c:v>0.5570250127806583</c:v>
                </c:pt>
                <c:pt idx="3">
                  <c:v>0.33858749975776031</c:v>
                </c:pt>
                <c:pt idx="4">
                  <c:v>0.33151428086095724</c:v>
                </c:pt>
                <c:pt idx="5">
                  <c:v>0.33151428086095724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95-4144-B7CF-37024CC18EF3}"/>
            </c:ext>
          </c:extLst>
        </c:ser>
        <c:ser>
          <c:idx val="3"/>
          <c:order val="3"/>
          <c:tx>
            <c:strRef>
              <c:f>Sheet4!$D$1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Sheet4!$J$8:$J$13</c:f>
              <c:numCache>
                <c:formatCode>0.00</c:formatCode>
                <c:ptCount val="6"/>
                <c:pt idx="0">
                  <c:v>0.198852980663771</c:v>
                </c:pt>
                <c:pt idx="1">
                  <c:v>0.32382094218244345</c:v>
                </c:pt>
                <c:pt idx="2">
                  <c:v>0.53373981044137431</c:v>
                </c:pt>
                <c:pt idx="3">
                  <c:v>0.44875589397041515</c:v>
                </c:pt>
                <c:pt idx="4">
                  <c:v>0.31504541513193818</c:v>
                </c:pt>
                <c:pt idx="5">
                  <c:v>0.31786756227781998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95-4144-B7CF-37024CC18EF3}"/>
            </c:ext>
          </c:extLst>
        </c:ser>
        <c:ser>
          <c:idx val="4"/>
          <c:order val="4"/>
          <c:tx>
            <c:strRef>
              <c:f>Sheet4!$E$1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Sheet4!$K$8:$K$13</c:f>
              <c:numCache>
                <c:formatCode>0.00</c:formatCode>
                <c:ptCount val="6"/>
                <c:pt idx="0">
                  <c:v>0.13934882206575744</c:v>
                </c:pt>
                <c:pt idx="1">
                  <c:v>0.1808887763261115</c:v>
                </c:pt>
                <c:pt idx="2">
                  <c:v>0.839793301995024</c:v>
                </c:pt>
                <c:pt idx="3">
                  <c:v>0.39728041689316018</c:v>
                </c:pt>
                <c:pt idx="4">
                  <c:v>0.16970826418952342</c:v>
                </c:pt>
                <c:pt idx="5">
                  <c:v>0.17197695390532866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95-4144-B7CF-37024CC18E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8795504"/>
        <c:axId val="468792624"/>
      </c:barChart>
      <c:catAx>
        <c:axId val="46879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792624"/>
        <c:crosses val="autoZero"/>
        <c:auto val="1"/>
        <c:lblAlgn val="ctr"/>
        <c:lblOffset val="100"/>
        <c:noMultiLvlLbl val="0"/>
      </c:catAx>
      <c:valAx>
        <c:axId val="46879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79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DRRIP (with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Sheet4!$G$2:$G$7</c:f>
              <c:numCache>
                <c:formatCode>0.00</c:formatCode>
                <c:ptCount val="6"/>
                <c:pt idx="0">
                  <c:v>0.10307055588767706</c:v>
                </c:pt>
                <c:pt idx="1">
                  <c:v>0.10086922551107662</c:v>
                </c:pt>
                <c:pt idx="2">
                  <c:v>0.13794122473387016</c:v>
                </c:pt>
                <c:pt idx="3">
                  <c:v>0.10339371095740056</c:v>
                </c:pt>
                <c:pt idx="4">
                  <c:v>0.10395025851836259</c:v>
                </c:pt>
                <c:pt idx="5">
                  <c:v>0.10334167659234007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96-47A6-87D5-416E1DA9948C}"/>
            </c:ext>
          </c:extLst>
        </c:ser>
        <c:ser>
          <c:idx val="1"/>
          <c:order val="1"/>
          <c:tx>
            <c:strRef>
              <c:f>Sheet4!$B$1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Sheet4!$H$2:$H$7</c:f>
              <c:numCache>
                <c:formatCode>0.00</c:formatCode>
                <c:ptCount val="6"/>
                <c:pt idx="0">
                  <c:v>0.62028797320014839</c:v>
                </c:pt>
                <c:pt idx="1">
                  <c:v>0.62815855131950116</c:v>
                </c:pt>
                <c:pt idx="2">
                  <c:v>0.78570922883839889</c:v>
                </c:pt>
                <c:pt idx="3">
                  <c:v>0.69646050638206769</c:v>
                </c:pt>
                <c:pt idx="4">
                  <c:v>0.62732151384180934</c:v>
                </c:pt>
                <c:pt idx="5">
                  <c:v>0.62684602266345812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96-47A6-87D5-416E1DA9948C}"/>
            </c:ext>
          </c:extLst>
        </c:ser>
        <c:ser>
          <c:idx val="2"/>
          <c:order val="2"/>
          <c:tx>
            <c:strRef>
              <c:f>Sheet4!$C$1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Sheet4!$I$2:$I$7</c:f>
              <c:numCache>
                <c:formatCode>0.00</c:formatCode>
                <c:ptCount val="6"/>
                <c:pt idx="0">
                  <c:v>0.33254905623948594</c:v>
                </c:pt>
                <c:pt idx="1">
                  <c:v>0.33201693454076309</c:v>
                </c:pt>
                <c:pt idx="2">
                  <c:v>0.51700637688905815</c:v>
                </c:pt>
                <c:pt idx="3">
                  <c:v>0.33861819206358029</c:v>
                </c:pt>
                <c:pt idx="4">
                  <c:v>0.33413103030318864</c:v>
                </c:pt>
                <c:pt idx="5">
                  <c:v>0.33290212747126086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96-47A6-87D5-416E1DA9948C}"/>
            </c:ext>
          </c:extLst>
        </c:ser>
        <c:ser>
          <c:idx val="3"/>
          <c:order val="3"/>
          <c:tx>
            <c:strRef>
              <c:f>Sheet4!$D$1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Sheet4!$J$2:$J$7</c:f>
              <c:numCache>
                <c:formatCode>0.00</c:formatCode>
                <c:ptCount val="6"/>
                <c:pt idx="0">
                  <c:v>0.20542538245711156</c:v>
                </c:pt>
                <c:pt idx="1">
                  <c:v>0.29992963016478691</c:v>
                </c:pt>
                <c:pt idx="2">
                  <c:v>0.50429878662389604</c:v>
                </c:pt>
                <c:pt idx="3">
                  <c:v>0.41342338074209944</c:v>
                </c:pt>
                <c:pt idx="4">
                  <c:v>0.28469858999051117</c:v>
                </c:pt>
                <c:pt idx="5">
                  <c:v>0.28795849848469068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96-47A6-87D5-416E1DA9948C}"/>
            </c:ext>
          </c:extLst>
        </c:ser>
        <c:ser>
          <c:idx val="4"/>
          <c:order val="4"/>
          <c:tx>
            <c:strRef>
              <c:f>Sheet4!$E$1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Sheet4!$K$2:$K$7</c:f>
              <c:numCache>
                <c:formatCode>0.00</c:formatCode>
                <c:ptCount val="6"/>
                <c:pt idx="0">
                  <c:v>0.14047254056763922</c:v>
                </c:pt>
                <c:pt idx="1">
                  <c:v>0.16618945666744195</c:v>
                </c:pt>
                <c:pt idx="2">
                  <c:v>0.79861122934121642</c:v>
                </c:pt>
                <c:pt idx="3">
                  <c:v>0.34186098660271763</c:v>
                </c:pt>
                <c:pt idx="4">
                  <c:v>0.16334855754800018</c:v>
                </c:pt>
                <c:pt idx="5">
                  <c:v>0.16473992930156536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96-47A6-87D5-416E1DA994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5085816"/>
        <c:axId val="535081016"/>
      </c:barChart>
      <c:catAx>
        <c:axId val="535085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081016"/>
        <c:crosses val="autoZero"/>
        <c:auto val="1"/>
        <c:lblAlgn val="ctr"/>
        <c:lblOffset val="100"/>
        <c:noMultiLvlLbl val="0"/>
      </c:catAx>
      <c:valAx>
        <c:axId val="535081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085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SRRIP (with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Sheet4!$G$14:$G$19</c:f>
              <c:numCache>
                <c:formatCode>0.00</c:formatCode>
                <c:ptCount val="6"/>
                <c:pt idx="0">
                  <c:v>0.10311462648072943</c:v>
                </c:pt>
                <c:pt idx="1">
                  <c:v>0.10311462648072943</c:v>
                </c:pt>
                <c:pt idx="2">
                  <c:v>0.1382948034628092</c:v>
                </c:pt>
                <c:pt idx="3">
                  <c:v>0.10326686699005015</c:v>
                </c:pt>
                <c:pt idx="4">
                  <c:v>0.10311462648072943</c:v>
                </c:pt>
                <c:pt idx="5">
                  <c:v>0.10311462648072943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73-42F7-BFC5-52271CD8BC16}"/>
            </c:ext>
          </c:extLst>
        </c:ser>
        <c:ser>
          <c:idx val="1"/>
          <c:order val="1"/>
          <c:tx>
            <c:strRef>
              <c:f>Sheet4!$B$1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Sheet4!$H$14:$H$19</c:f>
              <c:numCache>
                <c:formatCode>0.00</c:formatCode>
                <c:ptCount val="6"/>
                <c:pt idx="0">
                  <c:v>0.62005296195663351</c:v>
                </c:pt>
                <c:pt idx="1">
                  <c:v>0.62835005083989415</c:v>
                </c:pt>
                <c:pt idx="2">
                  <c:v>0.76201954945287298</c:v>
                </c:pt>
                <c:pt idx="3">
                  <c:v>0.71718901481438779</c:v>
                </c:pt>
                <c:pt idx="4">
                  <c:v>0.62664461820426487</c:v>
                </c:pt>
                <c:pt idx="5">
                  <c:v>0.6261126233097174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73-42F7-BFC5-52271CD8BC16}"/>
            </c:ext>
          </c:extLst>
        </c:ser>
        <c:ser>
          <c:idx val="2"/>
          <c:order val="2"/>
          <c:tx>
            <c:strRef>
              <c:f>Sheet4!$C$1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Sheet4!$I$14:$I$19</c:f>
              <c:numCache>
                <c:formatCode>0.00</c:formatCode>
                <c:ptCount val="6"/>
                <c:pt idx="0">
                  <c:v>0.33151428086095724</c:v>
                </c:pt>
                <c:pt idx="1">
                  <c:v>0.33151428086095724</c:v>
                </c:pt>
                <c:pt idx="2">
                  <c:v>0.53123056272881963</c:v>
                </c:pt>
                <c:pt idx="3">
                  <c:v>0.33699245726054078</c:v>
                </c:pt>
                <c:pt idx="4">
                  <c:v>0.33151428086095724</c:v>
                </c:pt>
                <c:pt idx="5">
                  <c:v>0.33151428086095724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73-42F7-BFC5-52271CD8BC16}"/>
            </c:ext>
          </c:extLst>
        </c:ser>
        <c:ser>
          <c:idx val="3"/>
          <c:order val="3"/>
          <c:tx>
            <c:strRef>
              <c:f>Sheet4!$D$1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Sheet4!$J$14:$J$19</c:f>
              <c:numCache>
                <c:formatCode>0.00</c:formatCode>
                <c:ptCount val="6"/>
                <c:pt idx="0">
                  <c:v>0.19876046874175496</c:v>
                </c:pt>
                <c:pt idx="1">
                  <c:v>0.29700344780546628</c:v>
                </c:pt>
                <c:pt idx="2">
                  <c:v>0.51699149219486706</c:v>
                </c:pt>
                <c:pt idx="3">
                  <c:v>0.42309518021274006</c:v>
                </c:pt>
                <c:pt idx="4">
                  <c:v>0.28262392302441414</c:v>
                </c:pt>
                <c:pt idx="5">
                  <c:v>0.28745831066457422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73-42F7-BFC5-52271CD8BC16}"/>
            </c:ext>
          </c:extLst>
        </c:ser>
        <c:ser>
          <c:idx val="4"/>
          <c:order val="4"/>
          <c:tx>
            <c:strRef>
              <c:f>Sheet4!$E$1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Sheet4!$M$1:$R$1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Sheet4!$K$14:$K$19</c:f>
              <c:numCache>
                <c:formatCode>0.00</c:formatCode>
                <c:ptCount val="6"/>
                <c:pt idx="0">
                  <c:v>0.13932436463669212</c:v>
                </c:pt>
                <c:pt idx="1">
                  <c:v>0.17344012481118964</c:v>
                </c:pt>
                <c:pt idx="2">
                  <c:v>0.77652848899990268</c:v>
                </c:pt>
                <c:pt idx="3">
                  <c:v>0.35563201366607239</c:v>
                </c:pt>
                <c:pt idx="4">
                  <c:v>0.15929381488605607</c:v>
                </c:pt>
                <c:pt idx="5">
                  <c:v>0.16404354937237711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73-42F7-BFC5-52271CD8BC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6546168"/>
        <c:axId val="536545528"/>
      </c:barChart>
      <c:catAx>
        <c:axId val="536546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545528"/>
        <c:crosses val="autoZero"/>
        <c:auto val="1"/>
        <c:lblAlgn val="ctr"/>
        <c:lblOffset val="100"/>
        <c:noMultiLvlLbl val="0"/>
      </c:catAx>
      <c:valAx>
        <c:axId val="536545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546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Relative Performance(LRU vs DRRIP)</a:t>
            </a:r>
          </a:p>
          <a:p>
            <a:pPr>
              <a:defRPr/>
            </a:pP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Sheet4!$M$1</c:f>
              <c:strCache>
                <c:ptCount val="1"/>
                <c:pt idx="0">
                  <c:v>2M/16 way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Sheet4!$G$76:$K$76</c:f>
              <c:numCache>
                <c:formatCode>General</c:formatCode>
                <c:ptCount val="5"/>
                <c:pt idx="0">
                  <c:v>1.0093892240007936</c:v>
                </c:pt>
                <c:pt idx="1">
                  <c:v>0.99977379676932676</c:v>
                </c:pt>
                <c:pt idx="2">
                  <c:v>1.0001862500130314</c:v>
                </c:pt>
                <c:pt idx="3">
                  <c:v>0.99508629078161415</c:v>
                </c:pt>
                <c:pt idx="4">
                  <c:v>0.99222911221456134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CD-468F-BBBB-F54E883300DA}"/>
            </c:ext>
          </c:extLst>
        </c:ser>
        <c:ser>
          <c:idx val="1"/>
          <c:order val="1"/>
          <c:tx>
            <c:strRef>
              <c:f>Sheet4!$N$1</c:f>
              <c:strCache>
                <c:ptCount val="1"/>
                <c:pt idx="0">
                  <c:v>1M/8 way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Sheet4!$G$77:$K$77</c:f>
              <c:numCache>
                <c:formatCode>General</c:formatCode>
                <c:ptCount val="5"/>
                <c:pt idx="0">
                  <c:v>0.99829844394870493</c:v>
                </c:pt>
                <c:pt idx="1">
                  <c:v>1.001566277273167</c:v>
                </c:pt>
                <c:pt idx="2">
                  <c:v>0.99132921587671774</c:v>
                </c:pt>
                <c:pt idx="3">
                  <c:v>1.0440801169805067</c:v>
                </c:pt>
                <c:pt idx="4">
                  <c:v>1.0446341604305778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CD-468F-BBBB-F54E883300DA}"/>
            </c:ext>
          </c:extLst>
        </c:ser>
        <c:ser>
          <c:idx val="2"/>
          <c:order val="2"/>
          <c:tx>
            <c:strRef>
              <c:f>Sheet4!$O$1</c:f>
              <c:strCache>
                <c:ptCount val="1"/>
                <c:pt idx="0">
                  <c:v>256KB/16 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Sheet4!$G$78:$K$78</c:f>
              <c:numCache>
                <c:formatCode>General</c:formatCode>
                <c:ptCount val="5"/>
                <c:pt idx="0">
                  <c:v>0.97988149659922275</c:v>
                </c:pt>
                <c:pt idx="1">
                  <c:v>0.99963199345874021</c:v>
                </c:pt>
                <c:pt idx="2">
                  <c:v>1.0243645516092281</c:v>
                </c:pt>
                <c:pt idx="3">
                  <c:v>1.0611362653454617</c:v>
                </c:pt>
                <c:pt idx="4">
                  <c:v>1.0641335053871606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CD-468F-BBBB-F54E883300DA}"/>
            </c:ext>
          </c:extLst>
        </c:ser>
        <c:ser>
          <c:idx val="3"/>
          <c:order val="3"/>
          <c:tx>
            <c:strRef>
              <c:f>Sheet4!$P$1</c:f>
              <c:strCache>
                <c:ptCount val="1"/>
                <c:pt idx="0">
                  <c:v>512KB/16 way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Sheet4!$G$79:$K$79</c:f>
              <c:numCache>
                <c:formatCode>General</c:formatCode>
                <c:ptCount val="5"/>
                <c:pt idx="0">
                  <c:v>1.0078162159036437</c:v>
                </c:pt>
                <c:pt idx="1">
                  <c:v>1.0020618565351678</c:v>
                </c:pt>
                <c:pt idx="2">
                  <c:v>0.9931313126824628</c:v>
                </c:pt>
                <c:pt idx="3">
                  <c:v>1.1980299503233289</c:v>
                </c:pt>
                <c:pt idx="4">
                  <c:v>1.1305568908772239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3CD-468F-BBBB-F54E883300DA}"/>
            </c:ext>
          </c:extLst>
        </c:ser>
        <c:ser>
          <c:idx val="4"/>
          <c:order val="4"/>
          <c:tx>
            <c:strRef>
              <c:f>Sheet4!$Q$1</c:f>
              <c:strCache>
                <c:ptCount val="1"/>
                <c:pt idx="0">
                  <c:v>1M/32 way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Sheet4!$G$80:$K$80</c:f>
              <c:numCache>
                <c:formatCode>General</c:formatCode>
                <c:ptCount val="5"/>
                <c:pt idx="0">
                  <c:v>0.99098661779963526</c:v>
                </c:pt>
                <c:pt idx="1">
                  <c:v>0.99648023338774971</c:v>
                </c:pt>
                <c:pt idx="2">
                  <c:v>0.9951469362474703</c:v>
                </c:pt>
                <c:pt idx="3">
                  <c:v>1.1320580424038702</c:v>
                </c:pt>
                <c:pt idx="4">
                  <c:v>1.0362495204495275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CD-468F-BBBB-F54E883300DA}"/>
            </c:ext>
          </c:extLst>
        </c:ser>
        <c:ser>
          <c:idx val="5"/>
          <c:order val="5"/>
          <c:tx>
            <c:strRef>
              <c:f>Sheet4!$R$1</c:f>
              <c:strCache>
                <c:ptCount val="1"/>
                <c:pt idx="0">
                  <c:v>1M/16 way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Sheet4!$G$81:$K$81</c:f>
              <c:numCache>
                <c:formatCode>General</c:formatCode>
                <c:ptCount val="5"/>
                <c:pt idx="0">
                  <c:v>0.99720510067450541</c:v>
                </c:pt>
                <c:pt idx="1">
                  <c:v>0.99791491164329016</c:v>
                </c:pt>
                <c:pt idx="2">
                  <c:v>0.99808496859604678</c:v>
                </c:pt>
                <c:pt idx="3">
                  <c:v>1.1317836778216379</c:v>
                </c:pt>
                <c:pt idx="4">
                  <c:v>1.0578550056918461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3CD-468F-BBBB-F54E88330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8285456"/>
        <c:axId val="738286096"/>
      </c:lineChart>
      <c:catAx>
        <c:axId val="73828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86096"/>
        <c:crosses val="autoZero"/>
        <c:auto val="1"/>
        <c:lblAlgn val="ctr"/>
        <c:lblOffset val="100"/>
        <c:noMultiLvlLbl val="0"/>
      </c:catAx>
      <c:valAx>
        <c:axId val="738286096"/>
        <c:scaling>
          <c:orientation val="minMax"/>
          <c:max val="1.2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Rate(LRU)/Miss Rate(DRRIP)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28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Relative Performance(LRU vs SRRIP)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Sheet4!$M$1</c:f>
              <c:strCache>
                <c:ptCount val="1"/>
                <c:pt idx="0">
                  <c:v>2M/16 way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Sheet4!$G$83:$K$83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1.0159351722857262</c:v>
                </c:pt>
                <c:pt idx="4">
                  <c:v>1.000044224959838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89-4FAA-9F75-E4CFE4A14607}"/>
            </c:ext>
          </c:extLst>
        </c:ser>
        <c:ser>
          <c:idx val="1"/>
          <c:order val="1"/>
          <c:tx>
            <c:strRef>
              <c:f>Sheet4!$N$1</c:f>
              <c:strCache>
                <c:ptCount val="1"/>
                <c:pt idx="0">
                  <c:v>1M/8 way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Sheet4!$G$84:$K$84</c:f>
              <c:numCache>
                <c:formatCode>General</c:formatCode>
                <c:ptCount val="5"/>
                <c:pt idx="0">
                  <c:v>1</c:v>
                </c:pt>
                <c:pt idx="1">
                  <c:v>0.99855665635344615</c:v>
                </c:pt>
                <c:pt idx="2">
                  <c:v>1</c:v>
                </c:pt>
                <c:pt idx="3">
                  <c:v>1.1215770048549258</c:v>
                </c:pt>
                <c:pt idx="4">
                  <c:v>1.0390609073387695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89-4FAA-9F75-E4CFE4A14607}"/>
            </c:ext>
          </c:extLst>
        </c:ser>
        <c:ser>
          <c:idx val="2"/>
          <c:order val="2"/>
          <c:tx>
            <c:strRef>
              <c:f>Sheet4!$O$1</c:f>
              <c:strCache>
                <c:ptCount val="1"/>
                <c:pt idx="0">
                  <c:v>256KB/16 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Sheet4!$G$85:$K$85</c:f>
              <c:numCache>
                <c:formatCode>General</c:formatCode>
                <c:ptCount val="5"/>
                <c:pt idx="0">
                  <c:v>0.95152429505177727</c:v>
                </c:pt>
                <c:pt idx="1">
                  <c:v>1.029153950990755</c:v>
                </c:pt>
                <c:pt idx="2">
                  <c:v>1.0448638491168292</c:v>
                </c:pt>
                <c:pt idx="3">
                  <c:v>1.047385761505246</c:v>
                </c:pt>
                <c:pt idx="4">
                  <c:v>1.0815852094869309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89-4FAA-9F75-E4CFE4A14607}"/>
            </c:ext>
          </c:extLst>
        </c:ser>
        <c:ser>
          <c:idx val="3"/>
          <c:order val="3"/>
          <c:tx>
            <c:strRef>
              <c:f>Sheet4!$P$1</c:f>
              <c:strCache>
                <c:ptCount val="1"/>
                <c:pt idx="0">
                  <c:v>512KB/16 way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Sheet4!$G$86:$K$86</c:f>
              <c:numCache>
                <c:formatCode>General</c:formatCode>
                <c:ptCount val="5"/>
                <c:pt idx="0">
                  <c:v>0.9992471178431076</c:v>
                </c:pt>
                <c:pt idx="1">
                  <c:v>0.9836580264066499</c:v>
                </c:pt>
                <c:pt idx="2">
                  <c:v>1.0043765562007769</c:v>
                </c:pt>
                <c:pt idx="3">
                  <c:v>1.072511189955625</c:v>
                </c:pt>
                <c:pt idx="4">
                  <c:v>1.0945625912787824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89-4FAA-9F75-E4CFE4A14607}"/>
            </c:ext>
          </c:extLst>
        </c:ser>
        <c:ser>
          <c:idx val="4"/>
          <c:order val="4"/>
          <c:tx>
            <c:strRef>
              <c:f>Sheet4!$Q$1</c:f>
              <c:strCache>
                <c:ptCount val="1"/>
                <c:pt idx="0">
                  <c:v>1M/32 way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Sheet4!$G$87:$K$87</c:f>
              <c:numCache>
                <c:formatCode>General</c:formatCode>
                <c:ptCount val="5"/>
                <c:pt idx="0">
                  <c:v>1</c:v>
                </c:pt>
                <c:pt idx="1">
                  <c:v>0.99889655335198291</c:v>
                </c:pt>
                <c:pt idx="2">
                  <c:v>1</c:v>
                </c:pt>
                <c:pt idx="3">
                  <c:v>1.137567971997409</c:v>
                </c:pt>
                <c:pt idx="4">
                  <c:v>1.0563770485319595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89-4FAA-9F75-E4CFE4A14607}"/>
            </c:ext>
          </c:extLst>
        </c:ser>
        <c:ser>
          <c:idx val="5"/>
          <c:order val="5"/>
          <c:tx>
            <c:strRef>
              <c:f>Sheet4!$R$1</c:f>
              <c:strCache>
                <c:ptCount val="1"/>
                <c:pt idx="0">
                  <c:v>1M/16 way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Sheet4!$A$1:$E$1</c:f>
              <c:strCache>
                <c:ptCount val="5"/>
                <c:pt idx="0">
                  <c:v>bzip2 </c:v>
                </c:pt>
                <c:pt idx="1">
                  <c:v>cactusADM</c:v>
                </c:pt>
                <c:pt idx="2">
                  <c:v>hmmer</c:v>
                </c:pt>
                <c:pt idx="3">
                  <c:v>mcf</c:v>
                </c:pt>
                <c:pt idx="4">
                  <c:v>sphinx3</c:v>
                </c:pt>
              </c:strCache>
            </c:strRef>
          </c:cat>
          <c:val>
            <c:numRef>
              <c:f>Sheet4!$G$88:$K$88</c:f>
              <c:numCache>
                <c:formatCode>General</c:formatCode>
                <c:ptCount val="5"/>
                <c:pt idx="0">
                  <c:v>1</c:v>
                </c:pt>
                <c:pt idx="1">
                  <c:v>0.99915619378147336</c:v>
                </c:pt>
                <c:pt idx="2">
                  <c:v>1</c:v>
                </c:pt>
                <c:pt idx="3">
                  <c:v>1.1304266291213554</c:v>
                </c:pt>
                <c:pt idx="4">
                  <c:v>1.0482939422605624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89-4FAA-9F75-E4CFE4A14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6631992"/>
        <c:axId val="526633272"/>
      </c:lineChart>
      <c:catAx>
        <c:axId val="526631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633272"/>
        <c:crosses val="autoZero"/>
        <c:auto val="1"/>
        <c:lblAlgn val="ctr"/>
        <c:lblOffset val="100"/>
        <c:noMultiLvlLbl val="0"/>
      </c:catAx>
      <c:valAx>
        <c:axId val="526633272"/>
        <c:scaling>
          <c:orientation val="minMax"/>
          <c:max val="1.2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Miss Rate(LRU)/Miss Rate(SRRIP)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631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DRRIP (No</a:t>
            </a:r>
          </a:p>
          <a:p>
            <a:pPr>
              <a:defRPr/>
            </a:pPr>
            <a:r>
              <a:rPr lang="en-US" altLang="zh-CN"/>
              <a:t> prefetcher)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bzip2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Sheet5!$A$56:$A$61</c:f>
              <c:numCache>
                <c:formatCode>0.00</c:formatCode>
                <c:ptCount val="6"/>
                <c:pt idx="0">
                  <c:v>1.1613418360769872</c:v>
                </c:pt>
                <c:pt idx="1">
                  <c:v>1.1611580885052351</c:v>
                </c:pt>
                <c:pt idx="2">
                  <c:v>1.1890828271172169</c:v>
                </c:pt>
                <c:pt idx="3">
                  <c:v>1.1625445717011016</c:v>
                </c:pt>
                <c:pt idx="4">
                  <c:v>1.1620099138586995</c:v>
                </c:pt>
                <c:pt idx="5">
                  <c:v>1.1614522190809118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E-450F-B036-B00B4361F154}"/>
            </c:ext>
          </c:extLst>
        </c:ser>
        <c:ser>
          <c:idx val="1"/>
          <c:order val="1"/>
          <c:tx>
            <c:strRef>
              <c:f>Sheet5!$B$1</c:f>
              <c:strCache>
                <c:ptCount val="1"/>
                <c:pt idx="0">
                  <c:v>cactusADM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Sheet5!$B$56:$B$61</c:f>
              <c:numCache>
                <c:formatCode>0.00</c:formatCode>
                <c:ptCount val="6"/>
                <c:pt idx="0">
                  <c:v>2.2592255547961617</c:v>
                </c:pt>
                <c:pt idx="1">
                  <c:v>2.2614886096821611</c:v>
                </c:pt>
                <c:pt idx="2">
                  <c:v>2.3568858237061723</c:v>
                </c:pt>
                <c:pt idx="3">
                  <c:v>2.3123375337011023</c:v>
                </c:pt>
                <c:pt idx="4">
                  <c:v>2.2636538376431252</c:v>
                </c:pt>
                <c:pt idx="5">
                  <c:v>2.2594234761753276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E-450F-B036-B00B4361F154}"/>
            </c:ext>
          </c:extLst>
        </c:ser>
        <c:ser>
          <c:idx val="2"/>
          <c:order val="2"/>
          <c:tx>
            <c:strRef>
              <c:f>Sheet5!$C$1</c:f>
              <c:strCache>
                <c:ptCount val="1"/>
                <c:pt idx="0">
                  <c:v>hmmer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Sheet5!$C$56:$C$61</c:f>
              <c:numCache>
                <c:formatCode>0.00</c:formatCode>
                <c:ptCount val="6"/>
                <c:pt idx="0">
                  <c:v>0.9509454704776471</c:v>
                </c:pt>
                <c:pt idx="1">
                  <c:v>0.95121657058854914</c:v>
                </c:pt>
                <c:pt idx="2">
                  <c:v>0.98415773550212471</c:v>
                </c:pt>
                <c:pt idx="3">
                  <c:v>0.95125971368040851</c:v>
                </c:pt>
                <c:pt idx="4">
                  <c:v>0.95181560188016956</c:v>
                </c:pt>
                <c:pt idx="5">
                  <c:v>0.95197201264780329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3E-450F-B036-B00B4361F154}"/>
            </c:ext>
          </c:extLst>
        </c:ser>
        <c:ser>
          <c:idx val="3"/>
          <c:order val="3"/>
          <c:tx>
            <c:strRef>
              <c:f>Sheet5!$D$1</c:f>
              <c:strCache>
                <c:ptCount val="1"/>
                <c:pt idx="0">
                  <c:v>mcf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Sheet5!$D$56:$D$61</c:f>
              <c:numCache>
                <c:formatCode>0.00</c:formatCode>
                <c:ptCount val="6"/>
                <c:pt idx="0">
                  <c:v>5.8512585368627716</c:v>
                </c:pt>
                <c:pt idx="1">
                  <c:v>6.9192787674654204</c:v>
                </c:pt>
                <c:pt idx="2">
                  <c:v>8.366486260475531</c:v>
                </c:pt>
                <c:pt idx="3">
                  <c:v>7.2097449035118917</c:v>
                </c:pt>
                <c:pt idx="4">
                  <c:v>6.5531101244505274</c:v>
                </c:pt>
                <c:pt idx="5">
                  <c:v>6.623421302338615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3E-450F-B036-B00B4361F154}"/>
            </c:ext>
          </c:extLst>
        </c:ser>
        <c:ser>
          <c:idx val="4"/>
          <c:order val="4"/>
          <c:tx>
            <c:strRef>
              <c:f>Sheet5!$E$1</c:f>
              <c:strCache>
                <c:ptCount val="1"/>
                <c:pt idx="0">
                  <c:v>sphinx3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Sheet5!$G$1:$L$1</c:f>
              <c:strCache>
                <c:ptCount val="6"/>
                <c:pt idx="0">
                  <c:v>2M/16 way</c:v>
                </c:pt>
                <c:pt idx="1">
                  <c:v>1M/8 way</c:v>
                </c:pt>
                <c:pt idx="2">
                  <c:v>256KB/16 way</c:v>
                </c:pt>
                <c:pt idx="3">
                  <c:v>512KB/16 way</c:v>
                </c:pt>
                <c:pt idx="4">
                  <c:v>1M/32 way</c:v>
                </c:pt>
                <c:pt idx="5">
                  <c:v>1M/16 way</c:v>
                </c:pt>
              </c:strCache>
            </c:strRef>
          </c:cat>
          <c:val>
            <c:numRef>
              <c:f>Sheet5!$E$56:$E$61</c:f>
              <c:numCache>
                <c:formatCode>0.00</c:formatCode>
                <c:ptCount val="6"/>
                <c:pt idx="0">
                  <c:v>1.1381357754537187</c:v>
                </c:pt>
                <c:pt idx="1">
                  <c:v>1.1650401594015409</c:v>
                </c:pt>
                <c:pt idx="2">
                  <c:v>1.7188233872107417</c:v>
                </c:pt>
                <c:pt idx="3">
                  <c:v>1.300532406263857</c:v>
                </c:pt>
                <c:pt idx="4">
                  <c:v>1.156543431523916</c:v>
                </c:pt>
                <c:pt idx="5">
                  <c:v>1.1579192091076027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3E-450F-B036-B00B4361F1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9884600"/>
        <c:axId val="639884280"/>
      </c:barChart>
      <c:catAx>
        <c:axId val="63988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884280"/>
        <c:crosses val="autoZero"/>
        <c:auto val="1"/>
        <c:lblAlgn val="ctr"/>
        <c:lblOffset val="100"/>
        <c:noMultiLvlLbl val="0"/>
      </c:catAx>
      <c:valAx>
        <c:axId val="639884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88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C6D59-DD70-474D-8D45-C27F50895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629545-45A5-467B-AE0B-808968A09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BCEA7-6929-48A5-8F7C-3E15C56A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1629E-C0FC-4CA5-8059-FB947AC4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EE770-11D4-4CFC-BBDB-06571893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1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657CC-9288-44AF-8106-49DC16C2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66B5EA-3D66-4842-B293-10689527A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385D2-D828-497F-97D8-D1577C09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9F212-0F92-4683-BF2B-492CE655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5F0CE-13D0-4F41-9D2D-60416857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3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8FBE65-4B20-4BC7-8507-F39F6B5F4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1C4D05-9950-4BA8-9413-C14763D4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07086-2242-4038-B863-CECA07A6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FCE05-3017-4A52-9026-BCC7E7B4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CAEE9-CE32-4624-9704-53F09005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0B066-73E6-4ADB-BBAA-60DC3B6C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9E7E8-F099-493A-977A-BE75953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8436B-A2E8-49A2-A501-6E8CD648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8DD73-4C2D-4996-B731-ADD6C693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F7302-608F-40B2-9E8B-F1848389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E48E4-A1AA-420C-A5C7-695679E5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AB1D4-7C45-44C8-B96C-184FB2EAD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D0A01-BAC6-4C68-BFF7-4F12833D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F4EBF-097B-4C29-AEC9-42845A5D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25D74-57CB-4384-BF72-7719A6B6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E20CB-0796-4DD9-9A88-00BB82AB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6B96A-0C78-45DF-A996-6A8986A3B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9AEC1-7473-4611-8E18-8A8BD0821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0142D-1585-40EE-8FC6-245CB93D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D3F9BD-8920-4F1D-B13D-86423659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D44D02-17E0-4BC9-AF64-7A53BECA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1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C874A-B2E7-438F-8B10-FB5B5A92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68D13-FF0A-46EB-B584-44A9E7716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866C5-C7FB-44F6-A40A-2EF8596FE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897C4D-A4DC-4061-A1E7-1BF31C12F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62DE80-95D1-4B98-B269-BFB65F53C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D57D4-19D6-44D3-AE08-AB66C277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492650-F927-4C7E-86E1-4C02F1E9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2EFE68-D2E5-4BC5-9BF2-E77F0EC2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9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2153E-A478-4BFD-974F-774FCCBC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67C142-E734-48F5-8B10-AC48F5D7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57D5A6-8BF6-4005-A4AE-9D9F1377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1F5F23-356F-41B7-B7EB-363F47AB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2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9F1F5E-20D9-4969-9B88-93DEEEAC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4C5EDD-001A-446A-9A6C-F5593FE3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51193F-9F7F-412B-B711-0D160175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2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14A72-1D5B-49D6-91B4-49FCAC75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56B7D-3C85-4FAE-A828-6029A32E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7E16A-9B96-48D6-98E3-0279A6CCA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850AB-F52C-4789-8996-315BC9B0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864CD4-40AE-492A-A553-BD7A7507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8E28FD-1CBB-4206-A475-993C16E1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4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3BF18-C893-43BC-AB1E-679B27A6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8EEC3B-22DC-477F-9B4F-88FC1FC48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79ADC0-4A34-48AC-95B5-418222C43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2FAA2-69C5-4934-911E-F060AFD3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99E3B-1853-41E5-9AED-FB13C998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A0988F-D485-4759-AE55-8EDA4BE5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7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FA2A9F-B05D-4077-B516-8EA7BB96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EF399-3703-4F6C-BEFF-074D66038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98ADF-CC17-4C7E-ABC6-13FB3012C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1AE7-CD86-4B81-A6BF-FC5B45A9303B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D7205-A1F5-4AC9-A49E-4E48512F9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A8AB6-2E12-4F2B-9AF6-D1CDB6CFA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F9F6-EFB7-4F8E-A15E-65901736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EFC89-91B5-4FE4-AE41-BC514E8A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93" y="1120298"/>
            <a:ext cx="4818306" cy="1325563"/>
          </a:xfrm>
        </p:spPr>
        <p:txBody>
          <a:bodyPr/>
          <a:lstStyle/>
          <a:p>
            <a:r>
              <a:rPr lang="en-US" dirty="0"/>
              <a:t>Miss Rate Evaluation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DCDB502-25AF-4054-A304-49346BCD00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406329"/>
              </p:ext>
            </p:extLst>
          </p:nvPr>
        </p:nvGraphicFramePr>
        <p:xfrm>
          <a:off x="6096000" y="0"/>
          <a:ext cx="566928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DAC370D0-FFAD-4B39-9CDF-FB83004284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815612"/>
              </p:ext>
            </p:extLst>
          </p:nvPr>
        </p:nvGraphicFramePr>
        <p:xfrm>
          <a:off x="426720" y="3291840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290DA778-0940-441C-9219-550115BFB7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109720"/>
              </p:ext>
            </p:extLst>
          </p:nvPr>
        </p:nvGraphicFramePr>
        <p:xfrm>
          <a:off x="6096000" y="3291840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8881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EFC89-91B5-4FE4-AE41-BC514E8A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93" y="1120298"/>
            <a:ext cx="4818306" cy="1325563"/>
          </a:xfrm>
        </p:spPr>
        <p:txBody>
          <a:bodyPr/>
          <a:lstStyle/>
          <a:p>
            <a:r>
              <a:rPr lang="en-US" dirty="0"/>
              <a:t>Miss Rate Evaluation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3E0793D0-CD9F-4674-A08F-7E2E7A8BA2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50824"/>
              </p:ext>
            </p:extLst>
          </p:nvPr>
        </p:nvGraphicFramePr>
        <p:xfrm>
          <a:off x="6161895" y="137974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B52979CF-98B7-4188-8919-1A7C201747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895645"/>
              </p:ext>
            </p:extLst>
          </p:nvPr>
        </p:nvGraphicFramePr>
        <p:xfrm>
          <a:off x="492615" y="3429000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57ABB1FF-3BC8-4C50-955C-163C8EAA4F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851630"/>
              </p:ext>
            </p:extLst>
          </p:nvPr>
        </p:nvGraphicFramePr>
        <p:xfrm>
          <a:off x="6161895" y="3429000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7754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F3B636F-8AA5-4F04-B221-14496FFD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01" y="68801"/>
            <a:ext cx="2350611" cy="471087"/>
          </a:xfrm>
        </p:spPr>
        <p:txBody>
          <a:bodyPr>
            <a:noAutofit/>
          </a:bodyPr>
          <a:lstStyle/>
          <a:p>
            <a:r>
              <a:rPr lang="en-US" sz="2800" dirty="0"/>
              <a:t>S-Curve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FF87AA4-A80E-44B3-80D7-9B5E3E900B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3382406"/>
              </p:ext>
            </p:extLst>
          </p:nvPr>
        </p:nvGraphicFramePr>
        <p:xfrm>
          <a:off x="980181" y="228600"/>
          <a:ext cx="10515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4E374BC7-4B13-4565-A3C3-DE9F59E949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152936"/>
              </p:ext>
            </p:extLst>
          </p:nvPr>
        </p:nvGraphicFramePr>
        <p:xfrm>
          <a:off x="980181" y="3429000"/>
          <a:ext cx="10515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326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4C9B0-473F-4F07-A929-A42FDBFD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946150"/>
            <a:ext cx="10515600" cy="1325563"/>
          </a:xfrm>
        </p:spPr>
        <p:txBody>
          <a:bodyPr/>
          <a:lstStyle/>
          <a:p>
            <a:r>
              <a:rPr lang="en-US" dirty="0"/>
              <a:t>CPI Evaluation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C631E8E3-CA29-48D8-AF5D-6A68A0B4D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047309"/>
              </p:ext>
            </p:extLst>
          </p:nvPr>
        </p:nvGraphicFramePr>
        <p:xfrm>
          <a:off x="426720" y="3501587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1DD3FD9-E3AC-4E4A-BF83-0B50CCE28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666318"/>
              </p:ext>
            </p:extLst>
          </p:nvPr>
        </p:nvGraphicFramePr>
        <p:xfrm>
          <a:off x="6096000" y="145891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24133172-645D-486D-B5DB-3BEA389BA4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296750"/>
              </p:ext>
            </p:extLst>
          </p:nvPr>
        </p:nvGraphicFramePr>
        <p:xfrm>
          <a:off x="6022279" y="3501587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0496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7D40A-284C-4D8A-B0CE-A6DEFCA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7906"/>
            <a:ext cx="10515600" cy="1325563"/>
          </a:xfrm>
        </p:spPr>
        <p:txBody>
          <a:bodyPr/>
          <a:lstStyle/>
          <a:p>
            <a:r>
              <a:rPr lang="en-US" dirty="0"/>
              <a:t>CPI Evaluation</a:t>
            </a:r>
            <a:endParaRPr lang="en-US" b="1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A29ED12A-FF6B-4EE8-BE6C-69F0D7821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039804"/>
              </p:ext>
            </p:extLst>
          </p:nvPr>
        </p:nvGraphicFramePr>
        <p:xfrm>
          <a:off x="6096000" y="321945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7A924FA-94A5-4652-B1D6-8748B0994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920946"/>
              </p:ext>
            </p:extLst>
          </p:nvPr>
        </p:nvGraphicFramePr>
        <p:xfrm>
          <a:off x="426720" y="3429000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43A65441-99F1-43DB-BFA8-D0204F83F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843328"/>
              </p:ext>
            </p:extLst>
          </p:nvPr>
        </p:nvGraphicFramePr>
        <p:xfrm>
          <a:off x="6217920" y="3429000"/>
          <a:ext cx="56692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4457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067D3334-EC64-4586-B47B-BD721C6F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01" y="68801"/>
            <a:ext cx="2350611" cy="471087"/>
          </a:xfrm>
        </p:spPr>
        <p:txBody>
          <a:bodyPr>
            <a:noAutofit/>
          </a:bodyPr>
          <a:lstStyle/>
          <a:p>
            <a:r>
              <a:rPr lang="en-US" sz="2800" dirty="0"/>
              <a:t>S-Curve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8C1EE47-B8CD-47E7-A9A4-D88A0A3DA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865582"/>
              </p:ext>
            </p:extLst>
          </p:nvPr>
        </p:nvGraphicFramePr>
        <p:xfrm>
          <a:off x="1095375" y="228600"/>
          <a:ext cx="10515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66B6C51F-3BEA-4326-B8E5-730979759C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023094"/>
              </p:ext>
            </p:extLst>
          </p:nvPr>
        </p:nvGraphicFramePr>
        <p:xfrm>
          <a:off x="1095375" y="3429000"/>
          <a:ext cx="10515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972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166</Words>
  <Application>Microsoft Office PowerPoint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Miss Rate Evaluation</vt:lpstr>
      <vt:lpstr>Miss Rate Evaluation</vt:lpstr>
      <vt:lpstr>S-Curve</vt:lpstr>
      <vt:lpstr>CPI Evaluation</vt:lpstr>
      <vt:lpstr>CPI Evaluation</vt:lpstr>
      <vt:lpstr>S-Curve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 Rate Evaluation</dc:title>
  <dc:creator>Yuesen, Lu</dc:creator>
  <cp:lastModifiedBy>Yuesen, Lu</cp:lastModifiedBy>
  <cp:revision>2</cp:revision>
  <dcterms:created xsi:type="dcterms:W3CDTF">2018-12-07T23:03:49Z</dcterms:created>
  <dcterms:modified xsi:type="dcterms:W3CDTF">2018-12-08T05:18:47Z</dcterms:modified>
</cp:coreProperties>
</file>