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1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6" r:id="rId28"/>
    <p:sldId id="295" r:id="rId29"/>
    <p:sldId id="297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F8995-EDBB-4A15-9578-324CE9E66D8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B65DD3-7DC7-448B-A4D3-1EEC063B553C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Création de la requête</a:t>
          </a:r>
        </a:p>
      </dgm:t>
    </dgm:pt>
    <dgm:pt modelId="{FA4770BF-35CF-4DC1-8BDC-3E1CD60A5A35}" type="parTrans" cxnId="{F7AD708D-DF38-45E0-A4AB-83A662DA5A3A}">
      <dgm:prSet/>
      <dgm:spPr/>
      <dgm:t>
        <a:bodyPr/>
        <a:lstStyle/>
        <a:p>
          <a:endParaRPr lang="fr-FR"/>
        </a:p>
      </dgm:t>
    </dgm:pt>
    <dgm:pt modelId="{22FCB296-700B-44A0-9179-65838B81903B}" type="sibTrans" cxnId="{F7AD708D-DF38-45E0-A4AB-83A662DA5A3A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D6C7EDF2-6E6F-4812-AE76-C52204F213E1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/>
            <a:t>Réception de la requête</a:t>
          </a:r>
        </a:p>
      </dgm:t>
    </dgm:pt>
    <dgm:pt modelId="{467DD49F-47B8-4765-A052-7A66C6DE5885}" type="parTrans" cxnId="{39B7349E-EFC2-4482-A3EE-59331B6B239E}">
      <dgm:prSet/>
      <dgm:spPr/>
      <dgm:t>
        <a:bodyPr/>
        <a:lstStyle/>
        <a:p>
          <a:endParaRPr lang="fr-FR"/>
        </a:p>
      </dgm:t>
    </dgm:pt>
    <dgm:pt modelId="{8EFF47A5-6095-4589-AB80-09E039469D5A}" type="sibTrans" cxnId="{39B7349E-EFC2-4482-A3EE-59331B6B239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1AB8A189-1D24-4151-8DD4-65926568D41A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/>
            <a:t>Création de la réponse</a:t>
          </a:r>
        </a:p>
      </dgm:t>
    </dgm:pt>
    <dgm:pt modelId="{92CC185F-B4A9-488F-ACB0-AB74DA1B15ED}" type="parTrans" cxnId="{74A1BADB-6D65-47C0-9665-E3DD19F8984C}">
      <dgm:prSet/>
      <dgm:spPr/>
      <dgm:t>
        <a:bodyPr/>
        <a:lstStyle/>
        <a:p>
          <a:endParaRPr lang="fr-FR"/>
        </a:p>
      </dgm:t>
    </dgm:pt>
    <dgm:pt modelId="{2CF734B1-5D14-48EB-B0E6-89B21E89E89A}" type="sibTrans" cxnId="{74A1BADB-6D65-47C0-9665-E3DD19F8984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B0241A2E-6444-40E7-AF9B-1DC0F00EC9E5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Emission de la requête</a:t>
          </a:r>
        </a:p>
      </dgm:t>
    </dgm:pt>
    <dgm:pt modelId="{42529C63-84F9-4D38-A928-D80B21EB4E54}" type="parTrans" cxnId="{76DCF54D-8266-46A4-B702-FADDD23DDBCC}">
      <dgm:prSet/>
      <dgm:spPr/>
      <dgm:t>
        <a:bodyPr/>
        <a:lstStyle/>
        <a:p>
          <a:endParaRPr lang="fr-FR"/>
        </a:p>
      </dgm:t>
    </dgm:pt>
    <dgm:pt modelId="{A3562785-BB87-459C-9B63-D0D54C03E1EB}" type="sibTrans" cxnId="{76DCF54D-8266-46A4-B702-FADDD23DDBC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87E3AF51-2083-4428-8700-344A14F75A65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/>
            <a:t>Emission de la réponse</a:t>
          </a:r>
        </a:p>
      </dgm:t>
    </dgm:pt>
    <dgm:pt modelId="{1158915A-516C-490B-8149-78E365450154}" type="parTrans" cxnId="{8E10E11B-259D-4391-94B8-413195696270}">
      <dgm:prSet/>
      <dgm:spPr/>
      <dgm:t>
        <a:bodyPr/>
        <a:lstStyle/>
        <a:p>
          <a:endParaRPr lang="fr-FR"/>
        </a:p>
      </dgm:t>
    </dgm:pt>
    <dgm:pt modelId="{914ED955-587E-47E9-9BBB-462FD188AC75}" type="sibTrans" cxnId="{8E10E11B-259D-4391-94B8-41319569627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FADFED51-C343-4F63-8567-2C95757A2DB5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Réception de la réponse</a:t>
          </a:r>
        </a:p>
      </dgm:t>
    </dgm:pt>
    <dgm:pt modelId="{F710CCFE-63DA-4FA4-986F-786BB67F384D}" type="parTrans" cxnId="{32B3F485-DEDA-48BE-B7FD-B33FE612CF75}">
      <dgm:prSet/>
      <dgm:spPr/>
      <dgm:t>
        <a:bodyPr/>
        <a:lstStyle/>
        <a:p>
          <a:endParaRPr lang="fr-FR"/>
        </a:p>
      </dgm:t>
    </dgm:pt>
    <dgm:pt modelId="{19E341CB-B9A8-4B48-9723-290C6A3F747F}" type="sibTrans" cxnId="{32B3F485-DEDA-48BE-B7FD-B33FE612CF75}">
      <dgm:prSet/>
      <dgm:spPr/>
      <dgm:t>
        <a:bodyPr/>
        <a:lstStyle/>
        <a:p>
          <a:endParaRPr lang="fr-FR"/>
        </a:p>
      </dgm:t>
    </dgm:pt>
    <dgm:pt modelId="{58FF12A3-45CD-48B5-9C5E-1CDE44206F33}" type="pres">
      <dgm:prSet presAssocID="{12DF8995-EDBB-4A15-9578-324CE9E66D8E}" presName="Name0" presStyleCnt="0">
        <dgm:presLayoutVars>
          <dgm:dir/>
          <dgm:resizeHandles val="exact"/>
        </dgm:presLayoutVars>
      </dgm:prSet>
      <dgm:spPr/>
    </dgm:pt>
    <dgm:pt modelId="{67C47D54-050C-44DE-BA84-3C9C99D547BE}" type="pres">
      <dgm:prSet presAssocID="{19B65DD3-7DC7-448B-A4D3-1EEC063B553C}" presName="node" presStyleLbl="node1" presStyleIdx="0" presStyleCnt="6" custLinFactY="-40529" custLinFactNeighborY="-100000">
        <dgm:presLayoutVars>
          <dgm:bulletEnabled val="1"/>
        </dgm:presLayoutVars>
      </dgm:prSet>
      <dgm:spPr/>
    </dgm:pt>
    <dgm:pt modelId="{949DF160-F756-42CC-B9E9-B15D019A42C6}" type="pres">
      <dgm:prSet presAssocID="{22FCB296-700B-44A0-9179-65838B81903B}" presName="sibTrans" presStyleLbl="sibTrans2D1" presStyleIdx="0" presStyleCnt="5"/>
      <dgm:spPr/>
    </dgm:pt>
    <dgm:pt modelId="{2EB8FBDE-C772-4197-863B-8034D2261DC7}" type="pres">
      <dgm:prSet presAssocID="{22FCB296-700B-44A0-9179-65838B81903B}" presName="connectorText" presStyleLbl="sibTrans2D1" presStyleIdx="0" presStyleCnt="5"/>
      <dgm:spPr/>
    </dgm:pt>
    <dgm:pt modelId="{26F0B5B3-D94F-4674-A3DB-AD257DDCF290}" type="pres">
      <dgm:prSet presAssocID="{B0241A2E-6444-40E7-AF9B-1DC0F00EC9E5}" presName="node" presStyleLbl="node1" presStyleIdx="1" presStyleCnt="6" custLinFactY="-40529" custLinFactNeighborY="-100000">
        <dgm:presLayoutVars>
          <dgm:bulletEnabled val="1"/>
        </dgm:presLayoutVars>
      </dgm:prSet>
      <dgm:spPr/>
    </dgm:pt>
    <dgm:pt modelId="{53441ECC-504E-4CE2-BDE5-EEF86575050B}" type="pres">
      <dgm:prSet presAssocID="{A3562785-BB87-459C-9B63-D0D54C03E1EB}" presName="sibTrans" presStyleLbl="sibTrans2D1" presStyleIdx="1" presStyleCnt="5"/>
      <dgm:spPr/>
    </dgm:pt>
    <dgm:pt modelId="{841A1A45-41E0-4BFD-959B-4E485A545283}" type="pres">
      <dgm:prSet presAssocID="{A3562785-BB87-459C-9B63-D0D54C03E1EB}" presName="connectorText" presStyleLbl="sibTrans2D1" presStyleIdx="1" presStyleCnt="5"/>
      <dgm:spPr/>
    </dgm:pt>
    <dgm:pt modelId="{037C592C-3C9D-4158-A018-A011B633371E}" type="pres">
      <dgm:prSet presAssocID="{D6C7EDF2-6E6F-4812-AE76-C52204F213E1}" presName="node" presStyleLbl="node1" presStyleIdx="2" presStyleCnt="6" custLinFactY="51551" custLinFactNeighborY="100000">
        <dgm:presLayoutVars>
          <dgm:bulletEnabled val="1"/>
        </dgm:presLayoutVars>
      </dgm:prSet>
      <dgm:spPr/>
    </dgm:pt>
    <dgm:pt modelId="{73C1E7A6-7A32-4287-AEE4-569B3E8D0708}" type="pres">
      <dgm:prSet presAssocID="{8EFF47A5-6095-4589-AB80-09E039469D5A}" presName="sibTrans" presStyleLbl="sibTrans2D1" presStyleIdx="2" presStyleCnt="5"/>
      <dgm:spPr/>
    </dgm:pt>
    <dgm:pt modelId="{6AC8A0D6-C952-4F9D-AE29-5D3502CAC68F}" type="pres">
      <dgm:prSet presAssocID="{8EFF47A5-6095-4589-AB80-09E039469D5A}" presName="connectorText" presStyleLbl="sibTrans2D1" presStyleIdx="2" presStyleCnt="5"/>
      <dgm:spPr/>
    </dgm:pt>
    <dgm:pt modelId="{151D2104-0DA3-4D61-8F44-2B22BCE7512C}" type="pres">
      <dgm:prSet presAssocID="{1AB8A189-1D24-4151-8DD4-65926568D41A}" presName="node" presStyleLbl="node1" presStyleIdx="3" presStyleCnt="6" custLinFactY="51551" custLinFactNeighborY="100000">
        <dgm:presLayoutVars>
          <dgm:bulletEnabled val="1"/>
        </dgm:presLayoutVars>
      </dgm:prSet>
      <dgm:spPr/>
    </dgm:pt>
    <dgm:pt modelId="{A76F1D7B-B8F1-4FDB-8509-685C9E0CA915}" type="pres">
      <dgm:prSet presAssocID="{2CF734B1-5D14-48EB-B0E6-89B21E89E89A}" presName="sibTrans" presStyleLbl="sibTrans2D1" presStyleIdx="3" presStyleCnt="5"/>
      <dgm:spPr/>
    </dgm:pt>
    <dgm:pt modelId="{EBD81C63-BF8F-4B46-961C-2AFD823C99C9}" type="pres">
      <dgm:prSet presAssocID="{2CF734B1-5D14-48EB-B0E6-89B21E89E89A}" presName="connectorText" presStyleLbl="sibTrans2D1" presStyleIdx="3" presStyleCnt="5"/>
      <dgm:spPr/>
    </dgm:pt>
    <dgm:pt modelId="{BABC2195-E726-42EA-B020-7BAEFE4751C0}" type="pres">
      <dgm:prSet presAssocID="{87E3AF51-2083-4428-8700-344A14F75A65}" presName="node" presStyleLbl="node1" presStyleIdx="4" presStyleCnt="6" custLinFactY="51551" custLinFactNeighborY="100000">
        <dgm:presLayoutVars>
          <dgm:bulletEnabled val="1"/>
        </dgm:presLayoutVars>
      </dgm:prSet>
      <dgm:spPr/>
    </dgm:pt>
    <dgm:pt modelId="{4EBE232D-B4BD-4DDE-BB7A-763FC49A7BFF}" type="pres">
      <dgm:prSet presAssocID="{914ED955-587E-47E9-9BBB-462FD188AC75}" presName="sibTrans" presStyleLbl="sibTrans2D1" presStyleIdx="4" presStyleCnt="5"/>
      <dgm:spPr/>
    </dgm:pt>
    <dgm:pt modelId="{4F7EEAAE-C788-4AF7-9F0F-8540633EEAF0}" type="pres">
      <dgm:prSet presAssocID="{914ED955-587E-47E9-9BBB-462FD188AC75}" presName="connectorText" presStyleLbl="sibTrans2D1" presStyleIdx="4" presStyleCnt="5"/>
      <dgm:spPr/>
    </dgm:pt>
    <dgm:pt modelId="{7BA03813-3431-46D0-A936-C7ED2B9E08B8}" type="pres">
      <dgm:prSet presAssocID="{FADFED51-C343-4F63-8567-2C95757A2DB5}" presName="node" presStyleLbl="node1" presStyleIdx="5" presStyleCnt="6" custLinFactY="-40529" custLinFactNeighborY="-100000">
        <dgm:presLayoutVars>
          <dgm:bulletEnabled val="1"/>
        </dgm:presLayoutVars>
      </dgm:prSet>
      <dgm:spPr/>
    </dgm:pt>
  </dgm:ptLst>
  <dgm:cxnLst>
    <dgm:cxn modelId="{C9FB3614-6C6E-48A6-A806-E4668AB63C3B}" type="presOf" srcId="{87E3AF51-2083-4428-8700-344A14F75A65}" destId="{BABC2195-E726-42EA-B020-7BAEFE4751C0}" srcOrd="0" destOrd="0" presId="urn:microsoft.com/office/officeart/2005/8/layout/process1"/>
    <dgm:cxn modelId="{8E10E11B-259D-4391-94B8-413195696270}" srcId="{12DF8995-EDBB-4A15-9578-324CE9E66D8E}" destId="{87E3AF51-2083-4428-8700-344A14F75A65}" srcOrd="4" destOrd="0" parTransId="{1158915A-516C-490B-8149-78E365450154}" sibTransId="{914ED955-587E-47E9-9BBB-462FD188AC75}"/>
    <dgm:cxn modelId="{0307DC2E-C3AC-46E6-BFC6-4B5F06BA7600}" type="presOf" srcId="{1AB8A189-1D24-4151-8DD4-65926568D41A}" destId="{151D2104-0DA3-4D61-8F44-2B22BCE7512C}" srcOrd="0" destOrd="0" presId="urn:microsoft.com/office/officeart/2005/8/layout/process1"/>
    <dgm:cxn modelId="{78D88232-6B83-4170-9B40-1635206DED3A}" type="presOf" srcId="{A3562785-BB87-459C-9B63-D0D54C03E1EB}" destId="{53441ECC-504E-4CE2-BDE5-EEF86575050B}" srcOrd="0" destOrd="0" presId="urn:microsoft.com/office/officeart/2005/8/layout/process1"/>
    <dgm:cxn modelId="{FA84E136-79EE-4A9A-A931-7EDB76B60F64}" type="presOf" srcId="{8EFF47A5-6095-4589-AB80-09E039469D5A}" destId="{6AC8A0D6-C952-4F9D-AE29-5D3502CAC68F}" srcOrd="1" destOrd="0" presId="urn:microsoft.com/office/officeart/2005/8/layout/process1"/>
    <dgm:cxn modelId="{FCC95C3D-85A5-4314-A17A-B71DBAB8D56D}" type="presOf" srcId="{2CF734B1-5D14-48EB-B0E6-89B21E89E89A}" destId="{A76F1D7B-B8F1-4FDB-8509-685C9E0CA915}" srcOrd="0" destOrd="0" presId="urn:microsoft.com/office/officeart/2005/8/layout/process1"/>
    <dgm:cxn modelId="{8F091A42-1270-4355-85C3-13793C4524BE}" type="presOf" srcId="{B0241A2E-6444-40E7-AF9B-1DC0F00EC9E5}" destId="{26F0B5B3-D94F-4674-A3DB-AD257DDCF290}" srcOrd="0" destOrd="0" presId="urn:microsoft.com/office/officeart/2005/8/layout/process1"/>
    <dgm:cxn modelId="{14808467-5BA3-4FC6-BE80-631F7A0622C6}" type="presOf" srcId="{2CF734B1-5D14-48EB-B0E6-89B21E89E89A}" destId="{EBD81C63-BF8F-4B46-961C-2AFD823C99C9}" srcOrd="1" destOrd="0" presId="urn:microsoft.com/office/officeart/2005/8/layout/process1"/>
    <dgm:cxn modelId="{0089176A-5E4F-458E-8AAB-24C723C3FA19}" type="presOf" srcId="{914ED955-587E-47E9-9BBB-462FD188AC75}" destId="{4EBE232D-B4BD-4DDE-BB7A-763FC49A7BFF}" srcOrd="0" destOrd="0" presId="urn:microsoft.com/office/officeart/2005/8/layout/process1"/>
    <dgm:cxn modelId="{76DCF54D-8266-46A4-B702-FADDD23DDBCC}" srcId="{12DF8995-EDBB-4A15-9578-324CE9E66D8E}" destId="{B0241A2E-6444-40E7-AF9B-1DC0F00EC9E5}" srcOrd="1" destOrd="0" parTransId="{42529C63-84F9-4D38-A928-D80B21EB4E54}" sibTransId="{A3562785-BB87-459C-9B63-D0D54C03E1EB}"/>
    <dgm:cxn modelId="{28871B59-418D-477A-BC08-425D83D04CD5}" type="presOf" srcId="{12DF8995-EDBB-4A15-9578-324CE9E66D8E}" destId="{58FF12A3-45CD-48B5-9C5E-1CDE44206F33}" srcOrd="0" destOrd="0" presId="urn:microsoft.com/office/officeart/2005/8/layout/process1"/>
    <dgm:cxn modelId="{4D539D7C-08DB-4354-A672-2414E2CF0A18}" type="presOf" srcId="{19B65DD3-7DC7-448B-A4D3-1EEC063B553C}" destId="{67C47D54-050C-44DE-BA84-3C9C99D547BE}" srcOrd="0" destOrd="0" presId="urn:microsoft.com/office/officeart/2005/8/layout/process1"/>
    <dgm:cxn modelId="{32B3F485-DEDA-48BE-B7FD-B33FE612CF75}" srcId="{12DF8995-EDBB-4A15-9578-324CE9E66D8E}" destId="{FADFED51-C343-4F63-8567-2C95757A2DB5}" srcOrd="5" destOrd="0" parTransId="{F710CCFE-63DA-4FA4-986F-786BB67F384D}" sibTransId="{19E341CB-B9A8-4B48-9723-290C6A3F747F}"/>
    <dgm:cxn modelId="{FA51CC86-0F9B-4C0F-8122-E812085C51EF}" type="presOf" srcId="{8EFF47A5-6095-4589-AB80-09E039469D5A}" destId="{73C1E7A6-7A32-4287-AEE4-569B3E8D0708}" srcOrd="0" destOrd="0" presId="urn:microsoft.com/office/officeart/2005/8/layout/process1"/>
    <dgm:cxn modelId="{F7AD708D-DF38-45E0-A4AB-83A662DA5A3A}" srcId="{12DF8995-EDBB-4A15-9578-324CE9E66D8E}" destId="{19B65DD3-7DC7-448B-A4D3-1EEC063B553C}" srcOrd="0" destOrd="0" parTransId="{FA4770BF-35CF-4DC1-8BDC-3E1CD60A5A35}" sibTransId="{22FCB296-700B-44A0-9179-65838B81903B}"/>
    <dgm:cxn modelId="{D1376C9A-B92B-4DD5-B64A-6AD29759173C}" type="presOf" srcId="{22FCB296-700B-44A0-9179-65838B81903B}" destId="{2EB8FBDE-C772-4197-863B-8034D2261DC7}" srcOrd="1" destOrd="0" presId="urn:microsoft.com/office/officeart/2005/8/layout/process1"/>
    <dgm:cxn modelId="{39B7349E-EFC2-4482-A3EE-59331B6B239E}" srcId="{12DF8995-EDBB-4A15-9578-324CE9E66D8E}" destId="{D6C7EDF2-6E6F-4812-AE76-C52204F213E1}" srcOrd="2" destOrd="0" parTransId="{467DD49F-47B8-4765-A052-7A66C6DE5885}" sibTransId="{8EFF47A5-6095-4589-AB80-09E039469D5A}"/>
    <dgm:cxn modelId="{AC72C7B8-6C1F-4FE0-BC15-008859728DE4}" type="presOf" srcId="{914ED955-587E-47E9-9BBB-462FD188AC75}" destId="{4F7EEAAE-C788-4AF7-9F0F-8540633EEAF0}" srcOrd="1" destOrd="0" presId="urn:microsoft.com/office/officeart/2005/8/layout/process1"/>
    <dgm:cxn modelId="{085C44CA-C66A-4530-8798-39E3362961D4}" type="presOf" srcId="{22FCB296-700B-44A0-9179-65838B81903B}" destId="{949DF160-F756-42CC-B9E9-B15D019A42C6}" srcOrd="0" destOrd="0" presId="urn:microsoft.com/office/officeart/2005/8/layout/process1"/>
    <dgm:cxn modelId="{74A1BADB-6D65-47C0-9665-E3DD19F8984C}" srcId="{12DF8995-EDBB-4A15-9578-324CE9E66D8E}" destId="{1AB8A189-1D24-4151-8DD4-65926568D41A}" srcOrd="3" destOrd="0" parTransId="{92CC185F-B4A9-488F-ACB0-AB74DA1B15ED}" sibTransId="{2CF734B1-5D14-48EB-B0E6-89B21E89E89A}"/>
    <dgm:cxn modelId="{F00CFDDB-FEB0-4852-AAC4-D3D956BDAF5A}" type="presOf" srcId="{FADFED51-C343-4F63-8567-2C95757A2DB5}" destId="{7BA03813-3431-46D0-A936-C7ED2B9E08B8}" srcOrd="0" destOrd="0" presId="urn:microsoft.com/office/officeart/2005/8/layout/process1"/>
    <dgm:cxn modelId="{7B728FE2-D251-49E1-98B6-B574ECAB75AD}" type="presOf" srcId="{D6C7EDF2-6E6F-4812-AE76-C52204F213E1}" destId="{037C592C-3C9D-4158-A018-A011B633371E}" srcOrd="0" destOrd="0" presId="urn:microsoft.com/office/officeart/2005/8/layout/process1"/>
    <dgm:cxn modelId="{15A931F1-83BD-452F-A9F1-FB8B8D065022}" type="presOf" srcId="{A3562785-BB87-459C-9B63-D0D54C03E1EB}" destId="{841A1A45-41E0-4BFD-959B-4E485A545283}" srcOrd="1" destOrd="0" presId="urn:microsoft.com/office/officeart/2005/8/layout/process1"/>
    <dgm:cxn modelId="{A8EA70E1-6008-4196-9C45-073F30672BFA}" type="presParOf" srcId="{58FF12A3-45CD-48B5-9C5E-1CDE44206F33}" destId="{67C47D54-050C-44DE-BA84-3C9C99D547BE}" srcOrd="0" destOrd="0" presId="urn:microsoft.com/office/officeart/2005/8/layout/process1"/>
    <dgm:cxn modelId="{D2FB9F90-166B-4395-8AAB-AC954EF8701B}" type="presParOf" srcId="{58FF12A3-45CD-48B5-9C5E-1CDE44206F33}" destId="{949DF160-F756-42CC-B9E9-B15D019A42C6}" srcOrd="1" destOrd="0" presId="urn:microsoft.com/office/officeart/2005/8/layout/process1"/>
    <dgm:cxn modelId="{7E931DDB-0EA3-40E7-B9DB-D2E386418082}" type="presParOf" srcId="{949DF160-F756-42CC-B9E9-B15D019A42C6}" destId="{2EB8FBDE-C772-4197-863B-8034D2261DC7}" srcOrd="0" destOrd="0" presId="urn:microsoft.com/office/officeart/2005/8/layout/process1"/>
    <dgm:cxn modelId="{9DDD4BEA-D64F-4151-9D59-041E779FB014}" type="presParOf" srcId="{58FF12A3-45CD-48B5-9C5E-1CDE44206F33}" destId="{26F0B5B3-D94F-4674-A3DB-AD257DDCF290}" srcOrd="2" destOrd="0" presId="urn:microsoft.com/office/officeart/2005/8/layout/process1"/>
    <dgm:cxn modelId="{E724B1A0-B7BA-404F-BF28-17FA3C38CE33}" type="presParOf" srcId="{58FF12A3-45CD-48B5-9C5E-1CDE44206F33}" destId="{53441ECC-504E-4CE2-BDE5-EEF86575050B}" srcOrd="3" destOrd="0" presId="urn:microsoft.com/office/officeart/2005/8/layout/process1"/>
    <dgm:cxn modelId="{CDB55984-28A2-4FEC-8E92-96D7BBF58DFB}" type="presParOf" srcId="{53441ECC-504E-4CE2-BDE5-EEF86575050B}" destId="{841A1A45-41E0-4BFD-959B-4E485A545283}" srcOrd="0" destOrd="0" presId="urn:microsoft.com/office/officeart/2005/8/layout/process1"/>
    <dgm:cxn modelId="{8CEA6445-2866-4982-9918-28628045534C}" type="presParOf" srcId="{58FF12A3-45CD-48B5-9C5E-1CDE44206F33}" destId="{037C592C-3C9D-4158-A018-A011B633371E}" srcOrd="4" destOrd="0" presId="urn:microsoft.com/office/officeart/2005/8/layout/process1"/>
    <dgm:cxn modelId="{06CD4299-DA96-4478-B504-1F1F1A9DB27A}" type="presParOf" srcId="{58FF12A3-45CD-48B5-9C5E-1CDE44206F33}" destId="{73C1E7A6-7A32-4287-AEE4-569B3E8D0708}" srcOrd="5" destOrd="0" presId="urn:microsoft.com/office/officeart/2005/8/layout/process1"/>
    <dgm:cxn modelId="{9655CC28-2659-4043-B2D7-9A714A6D315B}" type="presParOf" srcId="{73C1E7A6-7A32-4287-AEE4-569B3E8D0708}" destId="{6AC8A0D6-C952-4F9D-AE29-5D3502CAC68F}" srcOrd="0" destOrd="0" presId="urn:microsoft.com/office/officeart/2005/8/layout/process1"/>
    <dgm:cxn modelId="{8EA81B8C-4384-4B77-A114-76C6BD46B2F9}" type="presParOf" srcId="{58FF12A3-45CD-48B5-9C5E-1CDE44206F33}" destId="{151D2104-0DA3-4D61-8F44-2B22BCE7512C}" srcOrd="6" destOrd="0" presId="urn:microsoft.com/office/officeart/2005/8/layout/process1"/>
    <dgm:cxn modelId="{844FA66A-DE83-4957-83B9-4C8AC2EAA212}" type="presParOf" srcId="{58FF12A3-45CD-48B5-9C5E-1CDE44206F33}" destId="{A76F1D7B-B8F1-4FDB-8509-685C9E0CA915}" srcOrd="7" destOrd="0" presId="urn:microsoft.com/office/officeart/2005/8/layout/process1"/>
    <dgm:cxn modelId="{55C346D8-A3EB-4DCD-92BB-7B5B69DC391F}" type="presParOf" srcId="{A76F1D7B-B8F1-4FDB-8509-685C9E0CA915}" destId="{EBD81C63-BF8F-4B46-961C-2AFD823C99C9}" srcOrd="0" destOrd="0" presId="urn:microsoft.com/office/officeart/2005/8/layout/process1"/>
    <dgm:cxn modelId="{DAA1D38D-0DE4-40F7-9131-8D58E8013FCC}" type="presParOf" srcId="{58FF12A3-45CD-48B5-9C5E-1CDE44206F33}" destId="{BABC2195-E726-42EA-B020-7BAEFE4751C0}" srcOrd="8" destOrd="0" presId="urn:microsoft.com/office/officeart/2005/8/layout/process1"/>
    <dgm:cxn modelId="{BEE496FD-FCF2-4302-8EC0-C9B432BA3923}" type="presParOf" srcId="{58FF12A3-45CD-48B5-9C5E-1CDE44206F33}" destId="{4EBE232D-B4BD-4DDE-BB7A-763FC49A7BFF}" srcOrd="9" destOrd="0" presId="urn:microsoft.com/office/officeart/2005/8/layout/process1"/>
    <dgm:cxn modelId="{AE8D95BD-9D1E-46DA-B46C-B7CB496827E0}" type="presParOf" srcId="{4EBE232D-B4BD-4DDE-BB7A-763FC49A7BFF}" destId="{4F7EEAAE-C788-4AF7-9F0F-8540633EEAF0}" srcOrd="0" destOrd="0" presId="urn:microsoft.com/office/officeart/2005/8/layout/process1"/>
    <dgm:cxn modelId="{CE5F1F52-6CCA-48B7-B1EF-5DBFF6E32EB6}" type="presParOf" srcId="{58FF12A3-45CD-48B5-9C5E-1CDE44206F33}" destId="{7BA03813-3431-46D0-A936-C7ED2B9E08B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88946-B50C-44FB-BA11-B4124275CF69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A68EB17B-D7E2-4732-8B27-A57977572C1A}">
      <dgm:prSet phldrT="[Texte]" custT="1"/>
      <dgm:spPr/>
      <dgm:t>
        <a:bodyPr/>
        <a:lstStyle/>
        <a:p>
          <a:r>
            <a:rPr lang="fr-FR" sz="2400" dirty="0"/>
            <a:t>Source de données</a:t>
          </a:r>
        </a:p>
      </dgm:t>
    </dgm:pt>
    <dgm:pt modelId="{64D9B46B-7086-4A69-87DA-81AD246EA468}" type="parTrans" cxnId="{DEB9A9E7-0A07-49DB-B322-475A89663FC3}">
      <dgm:prSet/>
      <dgm:spPr/>
      <dgm:t>
        <a:bodyPr/>
        <a:lstStyle/>
        <a:p>
          <a:endParaRPr lang="fr-FR" sz="1100"/>
        </a:p>
      </dgm:t>
    </dgm:pt>
    <dgm:pt modelId="{D6B1083C-7681-474B-9FFC-B262390AA6E4}" type="sibTrans" cxnId="{DEB9A9E7-0A07-49DB-B322-475A89663FC3}">
      <dgm:prSet/>
      <dgm:spPr/>
      <dgm:t>
        <a:bodyPr/>
        <a:lstStyle/>
        <a:p>
          <a:endParaRPr lang="fr-FR" sz="1100"/>
        </a:p>
      </dgm:t>
    </dgm:pt>
    <dgm:pt modelId="{4A0A9043-519A-4165-BFEA-7536E6299011}">
      <dgm:prSet phldrT="[Texte]" custT="1"/>
      <dgm:spPr/>
      <dgm:t>
        <a:bodyPr/>
        <a:lstStyle/>
        <a:p>
          <a:r>
            <a:rPr lang="fr-FR" sz="2400" dirty="0"/>
            <a:t>Organisée et formatée</a:t>
          </a:r>
        </a:p>
      </dgm:t>
    </dgm:pt>
    <dgm:pt modelId="{A66549DE-D11C-4C61-94C2-6F011F8CC242}" type="parTrans" cxnId="{C8AE5C9F-C4FB-40E8-B7A3-CA96F83F7715}">
      <dgm:prSet/>
      <dgm:spPr/>
      <dgm:t>
        <a:bodyPr/>
        <a:lstStyle/>
        <a:p>
          <a:endParaRPr lang="fr-FR" sz="1100"/>
        </a:p>
      </dgm:t>
    </dgm:pt>
    <dgm:pt modelId="{FFAF8877-F363-4309-B99D-85FBE4A8678E}" type="sibTrans" cxnId="{C8AE5C9F-C4FB-40E8-B7A3-CA96F83F7715}">
      <dgm:prSet/>
      <dgm:spPr/>
      <dgm:t>
        <a:bodyPr/>
        <a:lstStyle/>
        <a:p>
          <a:endParaRPr lang="fr-FR" sz="1100"/>
        </a:p>
      </dgm:t>
    </dgm:pt>
    <dgm:pt modelId="{36751CB9-36E1-46A2-B1BB-3A1DB31C4C10}">
      <dgm:prSet phldrT="[Texte]" custT="1"/>
      <dgm:spPr/>
      <dgm:t>
        <a:bodyPr/>
        <a:lstStyle/>
        <a:p>
          <a:r>
            <a:rPr lang="fr-FR" sz="2400" dirty="0"/>
            <a:t>Requêtée en HTTP</a:t>
          </a:r>
        </a:p>
      </dgm:t>
    </dgm:pt>
    <dgm:pt modelId="{3B925E6D-F993-43DD-8AF5-096DF585BF46}" type="parTrans" cxnId="{6E0C1335-98A6-4C54-AFB6-9600A9684B15}">
      <dgm:prSet/>
      <dgm:spPr/>
      <dgm:t>
        <a:bodyPr/>
        <a:lstStyle/>
        <a:p>
          <a:endParaRPr lang="fr-FR" sz="1100"/>
        </a:p>
      </dgm:t>
    </dgm:pt>
    <dgm:pt modelId="{E50B6A32-8050-4156-8BC2-66E6768098B4}" type="sibTrans" cxnId="{6E0C1335-98A6-4C54-AFB6-9600A9684B15}">
      <dgm:prSet/>
      <dgm:spPr/>
      <dgm:t>
        <a:bodyPr/>
        <a:lstStyle/>
        <a:p>
          <a:endParaRPr lang="fr-FR" sz="1100"/>
        </a:p>
      </dgm:t>
    </dgm:pt>
    <dgm:pt modelId="{53EBF47C-A20E-4A29-A442-7B98E50DD1CE}" type="pres">
      <dgm:prSet presAssocID="{FCF88946-B50C-44FB-BA11-B4124275CF69}" presName="Name0" presStyleCnt="0">
        <dgm:presLayoutVars>
          <dgm:dir/>
          <dgm:animLvl val="lvl"/>
          <dgm:resizeHandles val="exact"/>
        </dgm:presLayoutVars>
      </dgm:prSet>
      <dgm:spPr/>
    </dgm:pt>
    <dgm:pt modelId="{CE776AD5-A669-470A-860E-F96BB2E197AA}" type="pres">
      <dgm:prSet presAssocID="{A68EB17B-D7E2-4732-8B27-A57977572C1A}" presName="Name8" presStyleCnt="0"/>
      <dgm:spPr/>
    </dgm:pt>
    <dgm:pt modelId="{6CE67599-4468-42FD-926A-93B770034F39}" type="pres">
      <dgm:prSet presAssocID="{A68EB17B-D7E2-4732-8B27-A57977572C1A}" presName="level" presStyleLbl="node1" presStyleIdx="0" presStyleCnt="3">
        <dgm:presLayoutVars>
          <dgm:chMax val="1"/>
          <dgm:bulletEnabled val="1"/>
        </dgm:presLayoutVars>
      </dgm:prSet>
      <dgm:spPr/>
    </dgm:pt>
    <dgm:pt modelId="{C4005065-1A2E-4CB1-8FEF-8F2CC00D12BA}" type="pres">
      <dgm:prSet presAssocID="{A68EB17B-D7E2-4732-8B27-A57977572C1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D7E3407-5306-4B53-AA78-2D8824E11F97}" type="pres">
      <dgm:prSet presAssocID="{4A0A9043-519A-4165-BFEA-7536E6299011}" presName="Name8" presStyleCnt="0"/>
      <dgm:spPr/>
    </dgm:pt>
    <dgm:pt modelId="{01CD593B-178F-462F-A3A6-D111A72A883C}" type="pres">
      <dgm:prSet presAssocID="{4A0A9043-519A-4165-BFEA-7536E6299011}" presName="level" presStyleLbl="node1" presStyleIdx="1" presStyleCnt="3">
        <dgm:presLayoutVars>
          <dgm:chMax val="1"/>
          <dgm:bulletEnabled val="1"/>
        </dgm:presLayoutVars>
      </dgm:prSet>
      <dgm:spPr/>
    </dgm:pt>
    <dgm:pt modelId="{703E2CCE-5BA7-4B18-9CE6-F71437BEB9FB}" type="pres">
      <dgm:prSet presAssocID="{4A0A9043-519A-4165-BFEA-7536E62990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363C27-A471-48EB-9243-D217233B9B38}" type="pres">
      <dgm:prSet presAssocID="{36751CB9-36E1-46A2-B1BB-3A1DB31C4C10}" presName="Name8" presStyleCnt="0"/>
      <dgm:spPr/>
    </dgm:pt>
    <dgm:pt modelId="{C7090D2A-6DD7-4F15-9DCB-F57D36E7B8AC}" type="pres">
      <dgm:prSet presAssocID="{36751CB9-36E1-46A2-B1BB-3A1DB31C4C10}" presName="level" presStyleLbl="node1" presStyleIdx="2" presStyleCnt="3">
        <dgm:presLayoutVars>
          <dgm:chMax val="1"/>
          <dgm:bulletEnabled val="1"/>
        </dgm:presLayoutVars>
      </dgm:prSet>
      <dgm:spPr/>
    </dgm:pt>
    <dgm:pt modelId="{3745D9F2-32D1-4341-9CBF-67D48D7239F1}" type="pres">
      <dgm:prSet presAssocID="{36751CB9-36E1-46A2-B1BB-3A1DB31C4C1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E0C1335-98A6-4C54-AFB6-9600A9684B15}" srcId="{FCF88946-B50C-44FB-BA11-B4124275CF69}" destId="{36751CB9-36E1-46A2-B1BB-3A1DB31C4C10}" srcOrd="2" destOrd="0" parTransId="{3B925E6D-F993-43DD-8AF5-096DF585BF46}" sibTransId="{E50B6A32-8050-4156-8BC2-66E6768098B4}"/>
    <dgm:cxn modelId="{4E115761-F000-4DF2-B274-0FA1322C2F6D}" type="presOf" srcId="{4A0A9043-519A-4165-BFEA-7536E6299011}" destId="{01CD593B-178F-462F-A3A6-D111A72A883C}" srcOrd="0" destOrd="0" presId="urn:microsoft.com/office/officeart/2005/8/layout/pyramid1"/>
    <dgm:cxn modelId="{763FCB6E-D77C-48F4-A9C4-47FC0590B3F1}" type="presOf" srcId="{4A0A9043-519A-4165-BFEA-7536E6299011}" destId="{703E2CCE-5BA7-4B18-9CE6-F71437BEB9FB}" srcOrd="1" destOrd="0" presId="urn:microsoft.com/office/officeart/2005/8/layout/pyramid1"/>
    <dgm:cxn modelId="{EBE1BA52-7027-499D-9597-4C322A941773}" type="presOf" srcId="{A68EB17B-D7E2-4732-8B27-A57977572C1A}" destId="{6CE67599-4468-42FD-926A-93B770034F39}" srcOrd="0" destOrd="0" presId="urn:microsoft.com/office/officeart/2005/8/layout/pyramid1"/>
    <dgm:cxn modelId="{EBED3259-005F-44D5-B8E4-14E254A061A9}" type="presOf" srcId="{A68EB17B-D7E2-4732-8B27-A57977572C1A}" destId="{C4005065-1A2E-4CB1-8FEF-8F2CC00D12BA}" srcOrd="1" destOrd="0" presId="urn:microsoft.com/office/officeart/2005/8/layout/pyramid1"/>
    <dgm:cxn modelId="{02E2767B-5313-4483-A094-C204BAB28D66}" type="presOf" srcId="{36751CB9-36E1-46A2-B1BB-3A1DB31C4C10}" destId="{3745D9F2-32D1-4341-9CBF-67D48D7239F1}" srcOrd="1" destOrd="0" presId="urn:microsoft.com/office/officeart/2005/8/layout/pyramid1"/>
    <dgm:cxn modelId="{C8AE5C9F-C4FB-40E8-B7A3-CA96F83F7715}" srcId="{FCF88946-B50C-44FB-BA11-B4124275CF69}" destId="{4A0A9043-519A-4165-BFEA-7536E6299011}" srcOrd="1" destOrd="0" parTransId="{A66549DE-D11C-4C61-94C2-6F011F8CC242}" sibTransId="{FFAF8877-F363-4309-B99D-85FBE4A8678E}"/>
    <dgm:cxn modelId="{8240AAD3-8F67-499D-9047-405441DAA015}" type="presOf" srcId="{FCF88946-B50C-44FB-BA11-B4124275CF69}" destId="{53EBF47C-A20E-4A29-A442-7B98E50DD1CE}" srcOrd="0" destOrd="0" presId="urn:microsoft.com/office/officeart/2005/8/layout/pyramid1"/>
    <dgm:cxn modelId="{DEB9A9E7-0A07-49DB-B322-475A89663FC3}" srcId="{FCF88946-B50C-44FB-BA11-B4124275CF69}" destId="{A68EB17B-D7E2-4732-8B27-A57977572C1A}" srcOrd="0" destOrd="0" parTransId="{64D9B46B-7086-4A69-87DA-81AD246EA468}" sibTransId="{D6B1083C-7681-474B-9FFC-B262390AA6E4}"/>
    <dgm:cxn modelId="{0DE044EC-32ED-4DEF-ADFE-EFE18C9B4129}" type="presOf" srcId="{36751CB9-36E1-46A2-B1BB-3A1DB31C4C10}" destId="{C7090D2A-6DD7-4F15-9DCB-F57D36E7B8AC}" srcOrd="0" destOrd="0" presId="urn:microsoft.com/office/officeart/2005/8/layout/pyramid1"/>
    <dgm:cxn modelId="{BAD9102C-8B06-40C1-9380-4472F7B3926F}" type="presParOf" srcId="{53EBF47C-A20E-4A29-A442-7B98E50DD1CE}" destId="{CE776AD5-A669-470A-860E-F96BB2E197AA}" srcOrd="0" destOrd="0" presId="urn:microsoft.com/office/officeart/2005/8/layout/pyramid1"/>
    <dgm:cxn modelId="{5C1A9123-DD44-4F72-9645-376C4C8BD23C}" type="presParOf" srcId="{CE776AD5-A669-470A-860E-F96BB2E197AA}" destId="{6CE67599-4468-42FD-926A-93B770034F39}" srcOrd="0" destOrd="0" presId="urn:microsoft.com/office/officeart/2005/8/layout/pyramid1"/>
    <dgm:cxn modelId="{58FB4963-E849-497E-844F-A88A7AE8D13C}" type="presParOf" srcId="{CE776AD5-A669-470A-860E-F96BB2E197AA}" destId="{C4005065-1A2E-4CB1-8FEF-8F2CC00D12BA}" srcOrd="1" destOrd="0" presId="urn:microsoft.com/office/officeart/2005/8/layout/pyramid1"/>
    <dgm:cxn modelId="{7F6BC099-C613-4683-9A77-0620165723FD}" type="presParOf" srcId="{53EBF47C-A20E-4A29-A442-7B98E50DD1CE}" destId="{9D7E3407-5306-4B53-AA78-2D8824E11F97}" srcOrd="1" destOrd="0" presId="urn:microsoft.com/office/officeart/2005/8/layout/pyramid1"/>
    <dgm:cxn modelId="{CE19A414-B50C-4B2C-A01A-3679E953F5F9}" type="presParOf" srcId="{9D7E3407-5306-4B53-AA78-2D8824E11F97}" destId="{01CD593B-178F-462F-A3A6-D111A72A883C}" srcOrd="0" destOrd="0" presId="urn:microsoft.com/office/officeart/2005/8/layout/pyramid1"/>
    <dgm:cxn modelId="{1CF35C95-7C00-4216-A42B-C7487C460422}" type="presParOf" srcId="{9D7E3407-5306-4B53-AA78-2D8824E11F97}" destId="{703E2CCE-5BA7-4B18-9CE6-F71437BEB9FB}" srcOrd="1" destOrd="0" presId="urn:microsoft.com/office/officeart/2005/8/layout/pyramid1"/>
    <dgm:cxn modelId="{67B96FA4-5B52-4DA7-B3A0-A282A84195D7}" type="presParOf" srcId="{53EBF47C-A20E-4A29-A442-7B98E50DD1CE}" destId="{16363C27-A471-48EB-9243-D217233B9B38}" srcOrd="2" destOrd="0" presId="urn:microsoft.com/office/officeart/2005/8/layout/pyramid1"/>
    <dgm:cxn modelId="{2431ABD2-1757-4747-A9AA-54CD2EC3914F}" type="presParOf" srcId="{16363C27-A471-48EB-9243-D217233B9B38}" destId="{C7090D2A-6DD7-4F15-9DCB-F57D36E7B8AC}" srcOrd="0" destOrd="0" presId="urn:microsoft.com/office/officeart/2005/8/layout/pyramid1"/>
    <dgm:cxn modelId="{06149EFA-E024-4AAF-868C-E8D8B4E311AB}" type="presParOf" srcId="{16363C27-A471-48EB-9243-D217233B9B38}" destId="{3745D9F2-32D1-4341-9CBF-67D48D7239F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F8995-EDBB-4A15-9578-324CE9E66D8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B65DD3-7DC7-448B-A4D3-1EEC063B553C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Création de la requête</a:t>
          </a:r>
        </a:p>
      </dgm:t>
    </dgm:pt>
    <dgm:pt modelId="{FA4770BF-35CF-4DC1-8BDC-3E1CD60A5A35}" type="parTrans" cxnId="{F7AD708D-DF38-45E0-A4AB-83A662DA5A3A}">
      <dgm:prSet/>
      <dgm:spPr/>
      <dgm:t>
        <a:bodyPr/>
        <a:lstStyle/>
        <a:p>
          <a:endParaRPr lang="fr-FR"/>
        </a:p>
      </dgm:t>
    </dgm:pt>
    <dgm:pt modelId="{22FCB296-700B-44A0-9179-65838B81903B}" type="sibTrans" cxnId="{F7AD708D-DF38-45E0-A4AB-83A662DA5A3A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D6C7EDF2-6E6F-4812-AE76-C52204F213E1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/>
            <a:t>Réception de la requête</a:t>
          </a:r>
        </a:p>
      </dgm:t>
    </dgm:pt>
    <dgm:pt modelId="{467DD49F-47B8-4765-A052-7A66C6DE5885}" type="parTrans" cxnId="{39B7349E-EFC2-4482-A3EE-59331B6B239E}">
      <dgm:prSet/>
      <dgm:spPr/>
      <dgm:t>
        <a:bodyPr/>
        <a:lstStyle/>
        <a:p>
          <a:endParaRPr lang="fr-FR"/>
        </a:p>
      </dgm:t>
    </dgm:pt>
    <dgm:pt modelId="{8EFF47A5-6095-4589-AB80-09E039469D5A}" type="sibTrans" cxnId="{39B7349E-EFC2-4482-A3EE-59331B6B239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1AB8A189-1D24-4151-8DD4-65926568D41A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/>
            <a:t>Création de la réponse</a:t>
          </a:r>
        </a:p>
      </dgm:t>
    </dgm:pt>
    <dgm:pt modelId="{92CC185F-B4A9-488F-ACB0-AB74DA1B15ED}" type="parTrans" cxnId="{74A1BADB-6D65-47C0-9665-E3DD19F8984C}">
      <dgm:prSet/>
      <dgm:spPr/>
      <dgm:t>
        <a:bodyPr/>
        <a:lstStyle/>
        <a:p>
          <a:endParaRPr lang="fr-FR"/>
        </a:p>
      </dgm:t>
    </dgm:pt>
    <dgm:pt modelId="{2CF734B1-5D14-48EB-B0E6-89B21E89E89A}" type="sibTrans" cxnId="{74A1BADB-6D65-47C0-9665-E3DD19F8984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B0241A2E-6444-40E7-AF9B-1DC0F00EC9E5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Emission de la requête</a:t>
          </a:r>
        </a:p>
      </dgm:t>
    </dgm:pt>
    <dgm:pt modelId="{42529C63-84F9-4D38-A928-D80B21EB4E54}" type="parTrans" cxnId="{76DCF54D-8266-46A4-B702-FADDD23DDBCC}">
      <dgm:prSet/>
      <dgm:spPr/>
      <dgm:t>
        <a:bodyPr/>
        <a:lstStyle/>
        <a:p>
          <a:endParaRPr lang="fr-FR"/>
        </a:p>
      </dgm:t>
    </dgm:pt>
    <dgm:pt modelId="{A3562785-BB87-459C-9B63-D0D54C03E1EB}" type="sibTrans" cxnId="{76DCF54D-8266-46A4-B702-FADDD23DDBC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87E3AF51-2083-4428-8700-344A14F75A65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/>
            <a:t>Emission de la réponse</a:t>
          </a:r>
        </a:p>
      </dgm:t>
    </dgm:pt>
    <dgm:pt modelId="{1158915A-516C-490B-8149-78E365450154}" type="parTrans" cxnId="{8E10E11B-259D-4391-94B8-413195696270}">
      <dgm:prSet/>
      <dgm:spPr/>
      <dgm:t>
        <a:bodyPr/>
        <a:lstStyle/>
        <a:p>
          <a:endParaRPr lang="fr-FR"/>
        </a:p>
      </dgm:t>
    </dgm:pt>
    <dgm:pt modelId="{914ED955-587E-47E9-9BBB-462FD188AC75}" type="sibTrans" cxnId="{8E10E11B-259D-4391-94B8-41319569627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FADFED51-C343-4F63-8567-2C95757A2DB5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Réception de la réponse</a:t>
          </a:r>
        </a:p>
      </dgm:t>
    </dgm:pt>
    <dgm:pt modelId="{F710CCFE-63DA-4FA4-986F-786BB67F384D}" type="parTrans" cxnId="{32B3F485-DEDA-48BE-B7FD-B33FE612CF75}">
      <dgm:prSet/>
      <dgm:spPr/>
      <dgm:t>
        <a:bodyPr/>
        <a:lstStyle/>
        <a:p>
          <a:endParaRPr lang="fr-FR"/>
        </a:p>
      </dgm:t>
    </dgm:pt>
    <dgm:pt modelId="{19E341CB-B9A8-4B48-9723-290C6A3F747F}" type="sibTrans" cxnId="{32B3F485-DEDA-48BE-B7FD-B33FE612CF75}">
      <dgm:prSet/>
      <dgm:spPr/>
      <dgm:t>
        <a:bodyPr/>
        <a:lstStyle/>
        <a:p>
          <a:endParaRPr lang="fr-FR"/>
        </a:p>
      </dgm:t>
    </dgm:pt>
    <dgm:pt modelId="{58FF12A3-45CD-48B5-9C5E-1CDE44206F33}" type="pres">
      <dgm:prSet presAssocID="{12DF8995-EDBB-4A15-9578-324CE9E66D8E}" presName="Name0" presStyleCnt="0">
        <dgm:presLayoutVars>
          <dgm:dir/>
          <dgm:resizeHandles val="exact"/>
        </dgm:presLayoutVars>
      </dgm:prSet>
      <dgm:spPr/>
    </dgm:pt>
    <dgm:pt modelId="{67C47D54-050C-44DE-BA84-3C9C99D547BE}" type="pres">
      <dgm:prSet presAssocID="{19B65DD3-7DC7-448B-A4D3-1EEC063B553C}" presName="node" presStyleLbl="node1" presStyleIdx="0" presStyleCnt="6" custLinFactY="-40529" custLinFactNeighborY="-100000">
        <dgm:presLayoutVars>
          <dgm:bulletEnabled val="1"/>
        </dgm:presLayoutVars>
      </dgm:prSet>
      <dgm:spPr/>
    </dgm:pt>
    <dgm:pt modelId="{949DF160-F756-42CC-B9E9-B15D019A42C6}" type="pres">
      <dgm:prSet presAssocID="{22FCB296-700B-44A0-9179-65838B81903B}" presName="sibTrans" presStyleLbl="sibTrans2D1" presStyleIdx="0" presStyleCnt="5"/>
      <dgm:spPr/>
    </dgm:pt>
    <dgm:pt modelId="{2EB8FBDE-C772-4197-863B-8034D2261DC7}" type="pres">
      <dgm:prSet presAssocID="{22FCB296-700B-44A0-9179-65838B81903B}" presName="connectorText" presStyleLbl="sibTrans2D1" presStyleIdx="0" presStyleCnt="5"/>
      <dgm:spPr/>
    </dgm:pt>
    <dgm:pt modelId="{26F0B5B3-D94F-4674-A3DB-AD257DDCF290}" type="pres">
      <dgm:prSet presAssocID="{B0241A2E-6444-40E7-AF9B-1DC0F00EC9E5}" presName="node" presStyleLbl="node1" presStyleIdx="1" presStyleCnt="6" custLinFactY="-40529" custLinFactNeighborY="-100000">
        <dgm:presLayoutVars>
          <dgm:bulletEnabled val="1"/>
        </dgm:presLayoutVars>
      </dgm:prSet>
      <dgm:spPr/>
    </dgm:pt>
    <dgm:pt modelId="{53441ECC-504E-4CE2-BDE5-EEF86575050B}" type="pres">
      <dgm:prSet presAssocID="{A3562785-BB87-459C-9B63-D0D54C03E1EB}" presName="sibTrans" presStyleLbl="sibTrans2D1" presStyleIdx="1" presStyleCnt="5"/>
      <dgm:spPr/>
    </dgm:pt>
    <dgm:pt modelId="{841A1A45-41E0-4BFD-959B-4E485A545283}" type="pres">
      <dgm:prSet presAssocID="{A3562785-BB87-459C-9B63-D0D54C03E1EB}" presName="connectorText" presStyleLbl="sibTrans2D1" presStyleIdx="1" presStyleCnt="5"/>
      <dgm:spPr/>
    </dgm:pt>
    <dgm:pt modelId="{037C592C-3C9D-4158-A018-A011B633371E}" type="pres">
      <dgm:prSet presAssocID="{D6C7EDF2-6E6F-4812-AE76-C52204F213E1}" presName="node" presStyleLbl="node1" presStyleIdx="2" presStyleCnt="6" custLinFactY="51551" custLinFactNeighborY="100000">
        <dgm:presLayoutVars>
          <dgm:bulletEnabled val="1"/>
        </dgm:presLayoutVars>
      </dgm:prSet>
      <dgm:spPr/>
    </dgm:pt>
    <dgm:pt modelId="{73C1E7A6-7A32-4287-AEE4-569B3E8D0708}" type="pres">
      <dgm:prSet presAssocID="{8EFF47A5-6095-4589-AB80-09E039469D5A}" presName="sibTrans" presStyleLbl="sibTrans2D1" presStyleIdx="2" presStyleCnt="5"/>
      <dgm:spPr/>
    </dgm:pt>
    <dgm:pt modelId="{6AC8A0D6-C952-4F9D-AE29-5D3502CAC68F}" type="pres">
      <dgm:prSet presAssocID="{8EFF47A5-6095-4589-AB80-09E039469D5A}" presName="connectorText" presStyleLbl="sibTrans2D1" presStyleIdx="2" presStyleCnt="5"/>
      <dgm:spPr/>
    </dgm:pt>
    <dgm:pt modelId="{151D2104-0DA3-4D61-8F44-2B22BCE7512C}" type="pres">
      <dgm:prSet presAssocID="{1AB8A189-1D24-4151-8DD4-65926568D41A}" presName="node" presStyleLbl="node1" presStyleIdx="3" presStyleCnt="6" custLinFactY="51551" custLinFactNeighborY="100000">
        <dgm:presLayoutVars>
          <dgm:bulletEnabled val="1"/>
        </dgm:presLayoutVars>
      </dgm:prSet>
      <dgm:spPr/>
    </dgm:pt>
    <dgm:pt modelId="{A76F1D7B-B8F1-4FDB-8509-685C9E0CA915}" type="pres">
      <dgm:prSet presAssocID="{2CF734B1-5D14-48EB-B0E6-89B21E89E89A}" presName="sibTrans" presStyleLbl="sibTrans2D1" presStyleIdx="3" presStyleCnt="5"/>
      <dgm:spPr/>
    </dgm:pt>
    <dgm:pt modelId="{EBD81C63-BF8F-4B46-961C-2AFD823C99C9}" type="pres">
      <dgm:prSet presAssocID="{2CF734B1-5D14-48EB-B0E6-89B21E89E89A}" presName="connectorText" presStyleLbl="sibTrans2D1" presStyleIdx="3" presStyleCnt="5"/>
      <dgm:spPr/>
    </dgm:pt>
    <dgm:pt modelId="{BABC2195-E726-42EA-B020-7BAEFE4751C0}" type="pres">
      <dgm:prSet presAssocID="{87E3AF51-2083-4428-8700-344A14F75A65}" presName="node" presStyleLbl="node1" presStyleIdx="4" presStyleCnt="6" custLinFactY="51551" custLinFactNeighborY="100000">
        <dgm:presLayoutVars>
          <dgm:bulletEnabled val="1"/>
        </dgm:presLayoutVars>
      </dgm:prSet>
      <dgm:spPr/>
    </dgm:pt>
    <dgm:pt modelId="{4EBE232D-B4BD-4DDE-BB7A-763FC49A7BFF}" type="pres">
      <dgm:prSet presAssocID="{914ED955-587E-47E9-9BBB-462FD188AC75}" presName="sibTrans" presStyleLbl="sibTrans2D1" presStyleIdx="4" presStyleCnt="5"/>
      <dgm:spPr/>
    </dgm:pt>
    <dgm:pt modelId="{4F7EEAAE-C788-4AF7-9F0F-8540633EEAF0}" type="pres">
      <dgm:prSet presAssocID="{914ED955-587E-47E9-9BBB-462FD188AC75}" presName="connectorText" presStyleLbl="sibTrans2D1" presStyleIdx="4" presStyleCnt="5"/>
      <dgm:spPr/>
    </dgm:pt>
    <dgm:pt modelId="{7BA03813-3431-46D0-A936-C7ED2B9E08B8}" type="pres">
      <dgm:prSet presAssocID="{FADFED51-C343-4F63-8567-2C95757A2DB5}" presName="node" presStyleLbl="node1" presStyleIdx="5" presStyleCnt="6" custLinFactY="-40529" custLinFactNeighborY="-100000">
        <dgm:presLayoutVars>
          <dgm:bulletEnabled val="1"/>
        </dgm:presLayoutVars>
      </dgm:prSet>
      <dgm:spPr/>
    </dgm:pt>
  </dgm:ptLst>
  <dgm:cxnLst>
    <dgm:cxn modelId="{C9FB3614-6C6E-48A6-A806-E4668AB63C3B}" type="presOf" srcId="{87E3AF51-2083-4428-8700-344A14F75A65}" destId="{BABC2195-E726-42EA-B020-7BAEFE4751C0}" srcOrd="0" destOrd="0" presId="urn:microsoft.com/office/officeart/2005/8/layout/process1"/>
    <dgm:cxn modelId="{8E10E11B-259D-4391-94B8-413195696270}" srcId="{12DF8995-EDBB-4A15-9578-324CE9E66D8E}" destId="{87E3AF51-2083-4428-8700-344A14F75A65}" srcOrd="4" destOrd="0" parTransId="{1158915A-516C-490B-8149-78E365450154}" sibTransId="{914ED955-587E-47E9-9BBB-462FD188AC75}"/>
    <dgm:cxn modelId="{0307DC2E-C3AC-46E6-BFC6-4B5F06BA7600}" type="presOf" srcId="{1AB8A189-1D24-4151-8DD4-65926568D41A}" destId="{151D2104-0DA3-4D61-8F44-2B22BCE7512C}" srcOrd="0" destOrd="0" presId="urn:microsoft.com/office/officeart/2005/8/layout/process1"/>
    <dgm:cxn modelId="{78D88232-6B83-4170-9B40-1635206DED3A}" type="presOf" srcId="{A3562785-BB87-459C-9B63-D0D54C03E1EB}" destId="{53441ECC-504E-4CE2-BDE5-EEF86575050B}" srcOrd="0" destOrd="0" presId="urn:microsoft.com/office/officeart/2005/8/layout/process1"/>
    <dgm:cxn modelId="{FA84E136-79EE-4A9A-A931-7EDB76B60F64}" type="presOf" srcId="{8EFF47A5-6095-4589-AB80-09E039469D5A}" destId="{6AC8A0D6-C952-4F9D-AE29-5D3502CAC68F}" srcOrd="1" destOrd="0" presId="urn:microsoft.com/office/officeart/2005/8/layout/process1"/>
    <dgm:cxn modelId="{FCC95C3D-85A5-4314-A17A-B71DBAB8D56D}" type="presOf" srcId="{2CF734B1-5D14-48EB-B0E6-89B21E89E89A}" destId="{A76F1D7B-B8F1-4FDB-8509-685C9E0CA915}" srcOrd="0" destOrd="0" presId="urn:microsoft.com/office/officeart/2005/8/layout/process1"/>
    <dgm:cxn modelId="{8F091A42-1270-4355-85C3-13793C4524BE}" type="presOf" srcId="{B0241A2E-6444-40E7-AF9B-1DC0F00EC9E5}" destId="{26F0B5B3-D94F-4674-A3DB-AD257DDCF290}" srcOrd="0" destOrd="0" presId="urn:microsoft.com/office/officeart/2005/8/layout/process1"/>
    <dgm:cxn modelId="{14808467-5BA3-4FC6-BE80-631F7A0622C6}" type="presOf" srcId="{2CF734B1-5D14-48EB-B0E6-89B21E89E89A}" destId="{EBD81C63-BF8F-4B46-961C-2AFD823C99C9}" srcOrd="1" destOrd="0" presId="urn:microsoft.com/office/officeart/2005/8/layout/process1"/>
    <dgm:cxn modelId="{0089176A-5E4F-458E-8AAB-24C723C3FA19}" type="presOf" srcId="{914ED955-587E-47E9-9BBB-462FD188AC75}" destId="{4EBE232D-B4BD-4DDE-BB7A-763FC49A7BFF}" srcOrd="0" destOrd="0" presId="urn:microsoft.com/office/officeart/2005/8/layout/process1"/>
    <dgm:cxn modelId="{76DCF54D-8266-46A4-B702-FADDD23DDBCC}" srcId="{12DF8995-EDBB-4A15-9578-324CE9E66D8E}" destId="{B0241A2E-6444-40E7-AF9B-1DC0F00EC9E5}" srcOrd="1" destOrd="0" parTransId="{42529C63-84F9-4D38-A928-D80B21EB4E54}" sibTransId="{A3562785-BB87-459C-9B63-D0D54C03E1EB}"/>
    <dgm:cxn modelId="{28871B59-418D-477A-BC08-425D83D04CD5}" type="presOf" srcId="{12DF8995-EDBB-4A15-9578-324CE9E66D8E}" destId="{58FF12A3-45CD-48B5-9C5E-1CDE44206F33}" srcOrd="0" destOrd="0" presId="urn:microsoft.com/office/officeart/2005/8/layout/process1"/>
    <dgm:cxn modelId="{4D539D7C-08DB-4354-A672-2414E2CF0A18}" type="presOf" srcId="{19B65DD3-7DC7-448B-A4D3-1EEC063B553C}" destId="{67C47D54-050C-44DE-BA84-3C9C99D547BE}" srcOrd="0" destOrd="0" presId="urn:microsoft.com/office/officeart/2005/8/layout/process1"/>
    <dgm:cxn modelId="{32B3F485-DEDA-48BE-B7FD-B33FE612CF75}" srcId="{12DF8995-EDBB-4A15-9578-324CE9E66D8E}" destId="{FADFED51-C343-4F63-8567-2C95757A2DB5}" srcOrd="5" destOrd="0" parTransId="{F710CCFE-63DA-4FA4-986F-786BB67F384D}" sibTransId="{19E341CB-B9A8-4B48-9723-290C6A3F747F}"/>
    <dgm:cxn modelId="{FA51CC86-0F9B-4C0F-8122-E812085C51EF}" type="presOf" srcId="{8EFF47A5-6095-4589-AB80-09E039469D5A}" destId="{73C1E7A6-7A32-4287-AEE4-569B3E8D0708}" srcOrd="0" destOrd="0" presId="urn:microsoft.com/office/officeart/2005/8/layout/process1"/>
    <dgm:cxn modelId="{F7AD708D-DF38-45E0-A4AB-83A662DA5A3A}" srcId="{12DF8995-EDBB-4A15-9578-324CE9E66D8E}" destId="{19B65DD3-7DC7-448B-A4D3-1EEC063B553C}" srcOrd="0" destOrd="0" parTransId="{FA4770BF-35CF-4DC1-8BDC-3E1CD60A5A35}" sibTransId="{22FCB296-700B-44A0-9179-65838B81903B}"/>
    <dgm:cxn modelId="{D1376C9A-B92B-4DD5-B64A-6AD29759173C}" type="presOf" srcId="{22FCB296-700B-44A0-9179-65838B81903B}" destId="{2EB8FBDE-C772-4197-863B-8034D2261DC7}" srcOrd="1" destOrd="0" presId="urn:microsoft.com/office/officeart/2005/8/layout/process1"/>
    <dgm:cxn modelId="{39B7349E-EFC2-4482-A3EE-59331B6B239E}" srcId="{12DF8995-EDBB-4A15-9578-324CE9E66D8E}" destId="{D6C7EDF2-6E6F-4812-AE76-C52204F213E1}" srcOrd="2" destOrd="0" parTransId="{467DD49F-47B8-4765-A052-7A66C6DE5885}" sibTransId="{8EFF47A5-6095-4589-AB80-09E039469D5A}"/>
    <dgm:cxn modelId="{AC72C7B8-6C1F-4FE0-BC15-008859728DE4}" type="presOf" srcId="{914ED955-587E-47E9-9BBB-462FD188AC75}" destId="{4F7EEAAE-C788-4AF7-9F0F-8540633EEAF0}" srcOrd="1" destOrd="0" presId="urn:microsoft.com/office/officeart/2005/8/layout/process1"/>
    <dgm:cxn modelId="{085C44CA-C66A-4530-8798-39E3362961D4}" type="presOf" srcId="{22FCB296-700B-44A0-9179-65838B81903B}" destId="{949DF160-F756-42CC-B9E9-B15D019A42C6}" srcOrd="0" destOrd="0" presId="urn:microsoft.com/office/officeart/2005/8/layout/process1"/>
    <dgm:cxn modelId="{74A1BADB-6D65-47C0-9665-E3DD19F8984C}" srcId="{12DF8995-EDBB-4A15-9578-324CE9E66D8E}" destId="{1AB8A189-1D24-4151-8DD4-65926568D41A}" srcOrd="3" destOrd="0" parTransId="{92CC185F-B4A9-488F-ACB0-AB74DA1B15ED}" sibTransId="{2CF734B1-5D14-48EB-B0E6-89B21E89E89A}"/>
    <dgm:cxn modelId="{F00CFDDB-FEB0-4852-AAC4-D3D956BDAF5A}" type="presOf" srcId="{FADFED51-C343-4F63-8567-2C95757A2DB5}" destId="{7BA03813-3431-46D0-A936-C7ED2B9E08B8}" srcOrd="0" destOrd="0" presId="urn:microsoft.com/office/officeart/2005/8/layout/process1"/>
    <dgm:cxn modelId="{7B728FE2-D251-49E1-98B6-B574ECAB75AD}" type="presOf" srcId="{D6C7EDF2-6E6F-4812-AE76-C52204F213E1}" destId="{037C592C-3C9D-4158-A018-A011B633371E}" srcOrd="0" destOrd="0" presId="urn:microsoft.com/office/officeart/2005/8/layout/process1"/>
    <dgm:cxn modelId="{15A931F1-83BD-452F-A9F1-FB8B8D065022}" type="presOf" srcId="{A3562785-BB87-459C-9B63-D0D54C03E1EB}" destId="{841A1A45-41E0-4BFD-959B-4E485A545283}" srcOrd="1" destOrd="0" presId="urn:microsoft.com/office/officeart/2005/8/layout/process1"/>
    <dgm:cxn modelId="{A8EA70E1-6008-4196-9C45-073F30672BFA}" type="presParOf" srcId="{58FF12A3-45CD-48B5-9C5E-1CDE44206F33}" destId="{67C47D54-050C-44DE-BA84-3C9C99D547BE}" srcOrd="0" destOrd="0" presId="urn:microsoft.com/office/officeart/2005/8/layout/process1"/>
    <dgm:cxn modelId="{D2FB9F90-166B-4395-8AAB-AC954EF8701B}" type="presParOf" srcId="{58FF12A3-45CD-48B5-9C5E-1CDE44206F33}" destId="{949DF160-F756-42CC-B9E9-B15D019A42C6}" srcOrd="1" destOrd="0" presId="urn:microsoft.com/office/officeart/2005/8/layout/process1"/>
    <dgm:cxn modelId="{7E931DDB-0EA3-40E7-B9DB-D2E386418082}" type="presParOf" srcId="{949DF160-F756-42CC-B9E9-B15D019A42C6}" destId="{2EB8FBDE-C772-4197-863B-8034D2261DC7}" srcOrd="0" destOrd="0" presId="urn:microsoft.com/office/officeart/2005/8/layout/process1"/>
    <dgm:cxn modelId="{9DDD4BEA-D64F-4151-9D59-041E779FB014}" type="presParOf" srcId="{58FF12A3-45CD-48B5-9C5E-1CDE44206F33}" destId="{26F0B5B3-D94F-4674-A3DB-AD257DDCF290}" srcOrd="2" destOrd="0" presId="urn:microsoft.com/office/officeart/2005/8/layout/process1"/>
    <dgm:cxn modelId="{E724B1A0-B7BA-404F-BF28-17FA3C38CE33}" type="presParOf" srcId="{58FF12A3-45CD-48B5-9C5E-1CDE44206F33}" destId="{53441ECC-504E-4CE2-BDE5-EEF86575050B}" srcOrd="3" destOrd="0" presId="urn:microsoft.com/office/officeart/2005/8/layout/process1"/>
    <dgm:cxn modelId="{CDB55984-28A2-4FEC-8E92-96D7BBF58DFB}" type="presParOf" srcId="{53441ECC-504E-4CE2-BDE5-EEF86575050B}" destId="{841A1A45-41E0-4BFD-959B-4E485A545283}" srcOrd="0" destOrd="0" presId="urn:microsoft.com/office/officeart/2005/8/layout/process1"/>
    <dgm:cxn modelId="{8CEA6445-2866-4982-9918-28628045534C}" type="presParOf" srcId="{58FF12A3-45CD-48B5-9C5E-1CDE44206F33}" destId="{037C592C-3C9D-4158-A018-A011B633371E}" srcOrd="4" destOrd="0" presId="urn:microsoft.com/office/officeart/2005/8/layout/process1"/>
    <dgm:cxn modelId="{06CD4299-DA96-4478-B504-1F1F1A9DB27A}" type="presParOf" srcId="{58FF12A3-45CD-48B5-9C5E-1CDE44206F33}" destId="{73C1E7A6-7A32-4287-AEE4-569B3E8D0708}" srcOrd="5" destOrd="0" presId="urn:microsoft.com/office/officeart/2005/8/layout/process1"/>
    <dgm:cxn modelId="{9655CC28-2659-4043-B2D7-9A714A6D315B}" type="presParOf" srcId="{73C1E7A6-7A32-4287-AEE4-569B3E8D0708}" destId="{6AC8A0D6-C952-4F9D-AE29-5D3502CAC68F}" srcOrd="0" destOrd="0" presId="urn:microsoft.com/office/officeart/2005/8/layout/process1"/>
    <dgm:cxn modelId="{8EA81B8C-4384-4B77-A114-76C6BD46B2F9}" type="presParOf" srcId="{58FF12A3-45CD-48B5-9C5E-1CDE44206F33}" destId="{151D2104-0DA3-4D61-8F44-2B22BCE7512C}" srcOrd="6" destOrd="0" presId="urn:microsoft.com/office/officeart/2005/8/layout/process1"/>
    <dgm:cxn modelId="{844FA66A-DE83-4957-83B9-4C8AC2EAA212}" type="presParOf" srcId="{58FF12A3-45CD-48B5-9C5E-1CDE44206F33}" destId="{A76F1D7B-B8F1-4FDB-8509-685C9E0CA915}" srcOrd="7" destOrd="0" presId="urn:microsoft.com/office/officeart/2005/8/layout/process1"/>
    <dgm:cxn modelId="{55C346D8-A3EB-4DCD-92BB-7B5B69DC391F}" type="presParOf" srcId="{A76F1D7B-B8F1-4FDB-8509-685C9E0CA915}" destId="{EBD81C63-BF8F-4B46-961C-2AFD823C99C9}" srcOrd="0" destOrd="0" presId="urn:microsoft.com/office/officeart/2005/8/layout/process1"/>
    <dgm:cxn modelId="{DAA1D38D-0DE4-40F7-9131-8D58E8013FCC}" type="presParOf" srcId="{58FF12A3-45CD-48B5-9C5E-1CDE44206F33}" destId="{BABC2195-E726-42EA-B020-7BAEFE4751C0}" srcOrd="8" destOrd="0" presId="urn:microsoft.com/office/officeart/2005/8/layout/process1"/>
    <dgm:cxn modelId="{BEE496FD-FCF2-4302-8EC0-C9B432BA3923}" type="presParOf" srcId="{58FF12A3-45CD-48B5-9C5E-1CDE44206F33}" destId="{4EBE232D-B4BD-4DDE-BB7A-763FC49A7BFF}" srcOrd="9" destOrd="0" presId="urn:microsoft.com/office/officeart/2005/8/layout/process1"/>
    <dgm:cxn modelId="{AE8D95BD-9D1E-46DA-B46C-B7CB496827E0}" type="presParOf" srcId="{4EBE232D-B4BD-4DDE-BB7A-763FC49A7BFF}" destId="{4F7EEAAE-C788-4AF7-9F0F-8540633EEAF0}" srcOrd="0" destOrd="0" presId="urn:microsoft.com/office/officeart/2005/8/layout/process1"/>
    <dgm:cxn modelId="{CE5F1F52-6CCA-48B7-B1EF-5DBFF6E32EB6}" type="presParOf" srcId="{58FF12A3-45CD-48B5-9C5E-1CDE44206F33}" destId="{7BA03813-3431-46D0-A936-C7ED2B9E08B8}" srcOrd="10" destOrd="0" presId="urn:microsoft.com/office/officeart/2005/8/layout/process1"/>
  </dgm:cxnLst>
  <dgm:bg>
    <a:solidFill>
      <a:schemeClr val="bg1">
        <a:lumMod val="95000"/>
      </a:schemeClr>
    </a:solidFill>
    <a:effectLst>
      <a:softEdge rad="63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47D54-050C-44DE-BA84-3C9C99D547BE}">
      <dsp:nvSpPr>
        <dsp:cNvPr id="0" name=""/>
        <dsp:cNvSpPr/>
      </dsp:nvSpPr>
      <dsp:spPr>
        <a:xfrm>
          <a:off x="0" y="169805"/>
          <a:ext cx="1257300" cy="966549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de la requête</a:t>
          </a:r>
        </a:p>
      </dsp:txBody>
      <dsp:txXfrm>
        <a:off x="28309" y="198114"/>
        <a:ext cx="1200682" cy="909931"/>
      </dsp:txXfrm>
    </dsp:sp>
    <dsp:sp modelId="{949DF160-F756-42CC-B9E9-B15D019A42C6}">
      <dsp:nvSpPr>
        <dsp:cNvPr id="0" name=""/>
        <dsp:cNvSpPr/>
      </dsp:nvSpPr>
      <dsp:spPr>
        <a:xfrm>
          <a:off x="1383029" y="497175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83029" y="559537"/>
        <a:ext cx="186583" cy="187086"/>
      </dsp:txXfrm>
    </dsp:sp>
    <dsp:sp modelId="{26F0B5B3-D94F-4674-A3DB-AD257DDCF290}">
      <dsp:nvSpPr>
        <dsp:cNvPr id="0" name=""/>
        <dsp:cNvSpPr/>
      </dsp:nvSpPr>
      <dsp:spPr>
        <a:xfrm>
          <a:off x="1760219" y="169805"/>
          <a:ext cx="1257300" cy="966549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Emission de la requête</a:t>
          </a:r>
        </a:p>
      </dsp:txBody>
      <dsp:txXfrm>
        <a:off x="1788528" y="198114"/>
        <a:ext cx="1200682" cy="909931"/>
      </dsp:txXfrm>
    </dsp:sp>
    <dsp:sp modelId="{53441ECC-504E-4CE2-BDE5-EEF86575050B}">
      <dsp:nvSpPr>
        <dsp:cNvPr id="0" name=""/>
        <dsp:cNvSpPr/>
      </dsp:nvSpPr>
      <dsp:spPr>
        <a:xfrm rot="3483371">
          <a:off x="2706560" y="1936572"/>
          <a:ext cx="1159566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2728585" y="1959245"/>
        <a:ext cx="1066023" cy="187086"/>
      </dsp:txXfrm>
    </dsp:sp>
    <dsp:sp modelId="{037C592C-3C9D-4158-A018-A011B633371E}">
      <dsp:nvSpPr>
        <dsp:cNvPr id="0" name=""/>
        <dsp:cNvSpPr/>
      </dsp:nvSpPr>
      <dsp:spPr>
        <a:xfrm>
          <a:off x="3520439" y="2992903"/>
          <a:ext cx="1257300" cy="966549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Réception de la requête</a:t>
          </a:r>
        </a:p>
      </dsp:txBody>
      <dsp:txXfrm>
        <a:off x="3548748" y="3021212"/>
        <a:ext cx="1200682" cy="909931"/>
      </dsp:txXfrm>
    </dsp:sp>
    <dsp:sp modelId="{73C1E7A6-7A32-4287-AEE4-569B3E8D0708}">
      <dsp:nvSpPr>
        <dsp:cNvPr id="0" name=""/>
        <dsp:cNvSpPr/>
      </dsp:nvSpPr>
      <dsp:spPr>
        <a:xfrm>
          <a:off x="4903470" y="3320272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4903470" y="3382634"/>
        <a:ext cx="186583" cy="187086"/>
      </dsp:txXfrm>
    </dsp:sp>
    <dsp:sp modelId="{151D2104-0DA3-4D61-8F44-2B22BCE7512C}">
      <dsp:nvSpPr>
        <dsp:cNvPr id="0" name=""/>
        <dsp:cNvSpPr/>
      </dsp:nvSpPr>
      <dsp:spPr>
        <a:xfrm>
          <a:off x="5280659" y="2992903"/>
          <a:ext cx="1257300" cy="966549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Création de la réponse</a:t>
          </a:r>
        </a:p>
      </dsp:txBody>
      <dsp:txXfrm>
        <a:off x="5308968" y="3021212"/>
        <a:ext cx="1200682" cy="909931"/>
      </dsp:txXfrm>
    </dsp:sp>
    <dsp:sp modelId="{A76F1D7B-B8F1-4FDB-8509-685C9E0CA915}">
      <dsp:nvSpPr>
        <dsp:cNvPr id="0" name=""/>
        <dsp:cNvSpPr/>
      </dsp:nvSpPr>
      <dsp:spPr>
        <a:xfrm>
          <a:off x="6663690" y="3320272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6663690" y="3382634"/>
        <a:ext cx="186583" cy="187086"/>
      </dsp:txXfrm>
    </dsp:sp>
    <dsp:sp modelId="{BABC2195-E726-42EA-B020-7BAEFE4751C0}">
      <dsp:nvSpPr>
        <dsp:cNvPr id="0" name=""/>
        <dsp:cNvSpPr/>
      </dsp:nvSpPr>
      <dsp:spPr>
        <a:xfrm>
          <a:off x="7040880" y="2992903"/>
          <a:ext cx="1257300" cy="966549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Emission de la réponse</a:t>
          </a:r>
        </a:p>
      </dsp:txBody>
      <dsp:txXfrm>
        <a:off x="7069189" y="3021212"/>
        <a:ext cx="1200682" cy="909931"/>
      </dsp:txXfrm>
    </dsp:sp>
    <dsp:sp modelId="{4EBE232D-B4BD-4DDE-BB7A-763FC49A7BFF}">
      <dsp:nvSpPr>
        <dsp:cNvPr id="0" name=""/>
        <dsp:cNvSpPr/>
      </dsp:nvSpPr>
      <dsp:spPr>
        <a:xfrm rot="18116629">
          <a:off x="7987220" y="1880875"/>
          <a:ext cx="1159566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8009245" y="1982926"/>
        <a:ext cx="1066023" cy="187086"/>
      </dsp:txXfrm>
    </dsp:sp>
    <dsp:sp modelId="{7BA03813-3431-46D0-A936-C7ED2B9E08B8}">
      <dsp:nvSpPr>
        <dsp:cNvPr id="0" name=""/>
        <dsp:cNvSpPr/>
      </dsp:nvSpPr>
      <dsp:spPr>
        <a:xfrm>
          <a:off x="8801100" y="169805"/>
          <a:ext cx="1257300" cy="966549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Réception de la réponse</a:t>
          </a:r>
        </a:p>
      </dsp:txBody>
      <dsp:txXfrm>
        <a:off x="8829409" y="198114"/>
        <a:ext cx="1200682" cy="909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67599-4468-42FD-926A-93B770034F39}">
      <dsp:nvSpPr>
        <dsp:cNvPr id="0" name=""/>
        <dsp:cNvSpPr/>
      </dsp:nvSpPr>
      <dsp:spPr>
        <a:xfrm>
          <a:off x="1971171" y="0"/>
          <a:ext cx="1971171" cy="1430866"/>
        </a:xfrm>
        <a:prstGeom prst="trapezoid">
          <a:avLst>
            <a:gd name="adj" fmla="val 6888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Source de données</a:t>
          </a:r>
        </a:p>
      </dsp:txBody>
      <dsp:txXfrm>
        <a:off x="1971171" y="0"/>
        <a:ext cx="1971171" cy="1430866"/>
      </dsp:txXfrm>
    </dsp:sp>
    <dsp:sp modelId="{01CD593B-178F-462F-A3A6-D111A72A883C}">
      <dsp:nvSpPr>
        <dsp:cNvPr id="0" name=""/>
        <dsp:cNvSpPr/>
      </dsp:nvSpPr>
      <dsp:spPr>
        <a:xfrm>
          <a:off x="985585" y="1430866"/>
          <a:ext cx="3942343" cy="1430866"/>
        </a:xfrm>
        <a:prstGeom prst="trapezoid">
          <a:avLst>
            <a:gd name="adj" fmla="val 68880"/>
          </a:avLst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Organisée et formatée</a:t>
          </a:r>
        </a:p>
      </dsp:txBody>
      <dsp:txXfrm>
        <a:off x="1675495" y="1430866"/>
        <a:ext cx="2562523" cy="1430866"/>
      </dsp:txXfrm>
    </dsp:sp>
    <dsp:sp modelId="{C7090D2A-6DD7-4F15-9DCB-F57D36E7B8AC}">
      <dsp:nvSpPr>
        <dsp:cNvPr id="0" name=""/>
        <dsp:cNvSpPr/>
      </dsp:nvSpPr>
      <dsp:spPr>
        <a:xfrm>
          <a:off x="0" y="2861732"/>
          <a:ext cx="5913515" cy="1430866"/>
        </a:xfrm>
        <a:prstGeom prst="trapezoid">
          <a:avLst>
            <a:gd name="adj" fmla="val 68880"/>
          </a:avLst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Requêtée en HTTP</a:t>
          </a:r>
        </a:p>
      </dsp:txBody>
      <dsp:txXfrm>
        <a:off x="1034865" y="2861732"/>
        <a:ext cx="3843784" cy="1430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47D54-050C-44DE-BA84-3C9C99D547BE}">
      <dsp:nvSpPr>
        <dsp:cNvPr id="0" name=""/>
        <dsp:cNvSpPr/>
      </dsp:nvSpPr>
      <dsp:spPr>
        <a:xfrm>
          <a:off x="0" y="0"/>
          <a:ext cx="596579" cy="475399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Création de la requête</a:t>
          </a:r>
        </a:p>
      </dsp:txBody>
      <dsp:txXfrm>
        <a:off x="13924" y="13924"/>
        <a:ext cx="568731" cy="447551"/>
      </dsp:txXfrm>
    </dsp:sp>
    <dsp:sp modelId="{949DF160-F756-42CC-B9E9-B15D019A42C6}">
      <dsp:nvSpPr>
        <dsp:cNvPr id="0" name=""/>
        <dsp:cNvSpPr/>
      </dsp:nvSpPr>
      <dsp:spPr>
        <a:xfrm>
          <a:off x="656237" y="163723"/>
          <a:ext cx="126474" cy="14795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656237" y="193313"/>
        <a:ext cx="88532" cy="88771"/>
      </dsp:txXfrm>
    </dsp:sp>
    <dsp:sp modelId="{26F0B5B3-D94F-4674-A3DB-AD257DDCF290}">
      <dsp:nvSpPr>
        <dsp:cNvPr id="0" name=""/>
        <dsp:cNvSpPr/>
      </dsp:nvSpPr>
      <dsp:spPr>
        <a:xfrm>
          <a:off x="835211" y="0"/>
          <a:ext cx="596579" cy="475399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Emission de la requête</a:t>
          </a:r>
        </a:p>
      </dsp:txBody>
      <dsp:txXfrm>
        <a:off x="849135" y="13924"/>
        <a:ext cx="568731" cy="447551"/>
      </dsp:txXfrm>
    </dsp:sp>
    <dsp:sp modelId="{53441ECC-504E-4CE2-BDE5-EEF86575050B}">
      <dsp:nvSpPr>
        <dsp:cNvPr id="0" name=""/>
        <dsp:cNvSpPr/>
      </dsp:nvSpPr>
      <dsp:spPr>
        <a:xfrm rot="3459103">
          <a:off x="1294588" y="835729"/>
          <a:ext cx="529059" cy="14795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304906" y="846571"/>
        <a:ext cx="484674" cy="88771"/>
      </dsp:txXfrm>
    </dsp:sp>
    <dsp:sp modelId="{037C592C-3C9D-4158-A018-A011B633371E}">
      <dsp:nvSpPr>
        <dsp:cNvPr id="0" name=""/>
        <dsp:cNvSpPr/>
      </dsp:nvSpPr>
      <dsp:spPr>
        <a:xfrm>
          <a:off x="1670422" y="1318711"/>
          <a:ext cx="596579" cy="475399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Réception de la requête</a:t>
          </a:r>
        </a:p>
      </dsp:txBody>
      <dsp:txXfrm>
        <a:off x="1684346" y="1332635"/>
        <a:ext cx="568731" cy="447551"/>
      </dsp:txXfrm>
    </dsp:sp>
    <dsp:sp modelId="{73C1E7A6-7A32-4287-AEE4-569B3E8D0708}">
      <dsp:nvSpPr>
        <dsp:cNvPr id="0" name=""/>
        <dsp:cNvSpPr/>
      </dsp:nvSpPr>
      <dsp:spPr>
        <a:xfrm>
          <a:off x="2326660" y="1482435"/>
          <a:ext cx="126474" cy="14795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326660" y="1512025"/>
        <a:ext cx="88532" cy="88771"/>
      </dsp:txXfrm>
    </dsp:sp>
    <dsp:sp modelId="{151D2104-0DA3-4D61-8F44-2B22BCE7512C}">
      <dsp:nvSpPr>
        <dsp:cNvPr id="0" name=""/>
        <dsp:cNvSpPr/>
      </dsp:nvSpPr>
      <dsp:spPr>
        <a:xfrm>
          <a:off x="2505633" y="1318711"/>
          <a:ext cx="596579" cy="475399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Création de la réponse</a:t>
          </a:r>
        </a:p>
      </dsp:txBody>
      <dsp:txXfrm>
        <a:off x="2519557" y="1332635"/>
        <a:ext cx="568731" cy="447551"/>
      </dsp:txXfrm>
    </dsp:sp>
    <dsp:sp modelId="{A76F1D7B-B8F1-4FDB-8509-685C9E0CA915}">
      <dsp:nvSpPr>
        <dsp:cNvPr id="0" name=""/>
        <dsp:cNvSpPr/>
      </dsp:nvSpPr>
      <dsp:spPr>
        <a:xfrm>
          <a:off x="3161871" y="1482435"/>
          <a:ext cx="126474" cy="14795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161871" y="1512025"/>
        <a:ext cx="88532" cy="88771"/>
      </dsp:txXfrm>
    </dsp:sp>
    <dsp:sp modelId="{BABC2195-E726-42EA-B020-7BAEFE4751C0}">
      <dsp:nvSpPr>
        <dsp:cNvPr id="0" name=""/>
        <dsp:cNvSpPr/>
      </dsp:nvSpPr>
      <dsp:spPr>
        <a:xfrm>
          <a:off x="3340845" y="1318711"/>
          <a:ext cx="596579" cy="475399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Emission de la réponse</a:t>
          </a:r>
        </a:p>
      </dsp:txBody>
      <dsp:txXfrm>
        <a:off x="3354769" y="1332635"/>
        <a:ext cx="568731" cy="447551"/>
      </dsp:txXfrm>
    </dsp:sp>
    <dsp:sp modelId="{4EBE232D-B4BD-4DDE-BB7A-763FC49A7BFF}">
      <dsp:nvSpPr>
        <dsp:cNvPr id="0" name=""/>
        <dsp:cNvSpPr/>
      </dsp:nvSpPr>
      <dsp:spPr>
        <a:xfrm rot="18140897">
          <a:off x="3800222" y="810429"/>
          <a:ext cx="529059" cy="14795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810540" y="858767"/>
        <a:ext cx="484674" cy="88771"/>
      </dsp:txXfrm>
    </dsp:sp>
    <dsp:sp modelId="{7BA03813-3431-46D0-A936-C7ED2B9E08B8}">
      <dsp:nvSpPr>
        <dsp:cNvPr id="0" name=""/>
        <dsp:cNvSpPr/>
      </dsp:nvSpPr>
      <dsp:spPr>
        <a:xfrm>
          <a:off x="4176056" y="0"/>
          <a:ext cx="596579" cy="475399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Réception de la réponse</a:t>
          </a:r>
        </a:p>
      </dsp:txBody>
      <dsp:txXfrm>
        <a:off x="4189980" y="13924"/>
        <a:ext cx="568731" cy="447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1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8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3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68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77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8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21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52A2DE-3F03-4981-9AC4-6660EA0C70EC}" type="datetimeFigureOut">
              <a:rPr lang="fr-FR" smtClean="0"/>
              <a:t>27/02/2019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8C27CD-C23B-41F0-B4BF-A6CE2B0A007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6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CC733-09A3-4C29-A8D8-02760D9C8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Javascript - AJAX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EF4C-AA59-4780-8A84-A0EADE854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Requêtes asynchrones coté client</a:t>
            </a:r>
          </a:p>
        </p:txBody>
      </p:sp>
    </p:spTree>
    <p:extLst>
      <p:ext uri="{BB962C8B-B14F-4D97-AF65-F5344CB8AC3E}">
        <p14:creationId xmlns:p14="http://schemas.microsoft.com/office/powerpoint/2010/main" val="81409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Exemple de requête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93D2C8-76E2-46E5-9120-1B07DD6F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8" y="1845734"/>
            <a:ext cx="8833751" cy="40233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Connexion via formulaire sur </a:t>
            </a:r>
            <a:r>
              <a:rPr lang="fr-FR" i="1" dirty="0"/>
              <a:t>http://www.mon-site-toopooree.com/</a:t>
            </a:r>
            <a:endParaRPr lang="fr-FR" dirty="0"/>
          </a:p>
          <a:p>
            <a:pPr lvl="1"/>
            <a:r>
              <a:rPr lang="fr-FR" dirty="0"/>
              <a:t>URL : </a:t>
            </a:r>
            <a:r>
              <a:rPr lang="fr-FR" i="1" dirty="0"/>
              <a:t>www.mon-site-toopooree.com/</a:t>
            </a:r>
            <a:endParaRPr lang="fr-FR" dirty="0"/>
          </a:p>
          <a:p>
            <a:pPr lvl="2"/>
            <a:r>
              <a:rPr lang="fr-FR" dirty="0"/>
              <a:t>Hôte : </a:t>
            </a:r>
            <a:r>
              <a:rPr lang="fr-FR" i="1" dirty="0"/>
              <a:t>mon-site-toopooree.com</a:t>
            </a:r>
            <a:endParaRPr lang="fr-FR" dirty="0"/>
          </a:p>
          <a:p>
            <a:pPr lvl="2"/>
            <a:r>
              <a:rPr lang="fr-FR" dirty="0"/>
              <a:t>Port : </a:t>
            </a:r>
            <a:r>
              <a:rPr lang="fr-FR" i="1" dirty="0"/>
              <a:t>80</a:t>
            </a:r>
          </a:p>
          <a:p>
            <a:pPr lvl="2"/>
            <a:r>
              <a:rPr lang="fr-FR" dirty="0"/>
              <a:t>Adresse : </a:t>
            </a:r>
            <a:r>
              <a:rPr lang="fr-FR" i="1" dirty="0"/>
              <a:t>/</a:t>
            </a:r>
            <a:endParaRPr lang="fr-FR" dirty="0"/>
          </a:p>
          <a:p>
            <a:pPr lvl="2"/>
            <a:r>
              <a:rPr lang="fr-FR" dirty="0"/>
              <a:t>Paramètres : </a:t>
            </a:r>
            <a:r>
              <a:rPr lang="fr-FR" i="1" dirty="0"/>
              <a:t>Aucun</a:t>
            </a:r>
            <a:endParaRPr lang="fr-FR" dirty="0"/>
          </a:p>
          <a:p>
            <a:pPr lvl="1"/>
            <a:r>
              <a:rPr lang="fr-FR" dirty="0"/>
              <a:t>Entêtes</a:t>
            </a:r>
          </a:p>
          <a:p>
            <a:pPr lvl="2"/>
            <a:r>
              <a:rPr lang="fr-FR" i="1" dirty="0" err="1"/>
              <a:t>Accept-Language</a:t>
            </a:r>
            <a:r>
              <a:rPr lang="fr-FR" i="1" dirty="0"/>
              <a:t>: </a:t>
            </a:r>
            <a:r>
              <a:rPr lang="fr-FR" i="1" dirty="0" err="1"/>
              <a:t>fr,fr-FR;q</a:t>
            </a:r>
            <a:r>
              <a:rPr lang="fr-FR" i="1" dirty="0"/>
              <a:t>=0.8,en-US;q=0.5,en;q=0.3</a:t>
            </a:r>
          </a:p>
          <a:p>
            <a:pPr lvl="2"/>
            <a:r>
              <a:rPr lang="fr-FR" i="1" dirty="0"/>
              <a:t>Content-type: application/type-de-</a:t>
            </a:r>
            <a:r>
              <a:rPr lang="fr-FR" i="1" dirty="0" err="1"/>
              <a:t>donnee</a:t>
            </a:r>
            <a:endParaRPr lang="fr-FR" i="1" dirty="0"/>
          </a:p>
          <a:p>
            <a:pPr lvl="2"/>
            <a:r>
              <a:rPr lang="fr-FR" i="1" dirty="0"/>
              <a:t>User-Agent: Mozilla</a:t>
            </a:r>
            <a:r>
              <a:rPr lang="en-US" i="1" dirty="0"/>
              <a:t>/5.0 (Windows NT 10.0; Win64; x64; rv:65.0) Gecko/20100101 Firefox/65.0</a:t>
            </a:r>
          </a:p>
          <a:p>
            <a:pPr lvl="2"/>
            <a:r>
              <a:rPr lang="en-US" i="1" dirty="0"/>
              <a:t>…</a:t>
            </a:r>
            <a:endParaRPr lang="fr-FR" i="1" dirty="0"/>
          </a:p>
          <a:p>
            <a:pPr lvl="1"/>
            <a:r>
              <a:rPr lang="fr-FR" dirty="0"/>
              <a:t>Corps : </a:t>
            </a:r>
          </a:p>
          <a:p>
            <a:pPr lvl="2"/>
            <a:r>
              <a:rPr lang="fr-FR" i="1" dirty="0" err="1"/>
              <a:t>username</a:t>
            </a:r>
            <a:r>
              <a:rPr lang="fr-FR" i="1" dirty="0"/>
              <a:t>: bogoss-du-69</a:t>
            </a:r>
          </a:p>
          <a:p>
            <a:pPr lvl="2"/>
            <a:r>
              <a:rPr lang="fr-FR" i="1" dirty="0" err="1"/>
              <a:t>password</a:t>
            </a:r>
            <a:r>
              <a:rPr lang="fr-FR" i="1" dirty="0"/>
              <a:t>: azerty1234</a:t>
            </a:r>
          </a:p>
          <a:p>
            <a:pPr lvl="1"/>
            <a:r>
              <a:rPr lang="fr-FR" dirty="0"/>
              <a:t>Méthode (verbe) : </a:t>
            </a:r>
            <a:r>
              <a:rPr lang="fr-FR" i="1" dirty="0"/>
              <a:t>POST</a:t>
            </a:r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0698CA0-FD0D-405D-AD01-E01C2E46CF5E}"/>
              </a:ext>
            </a:extLst>
          </p:cNvPr>
          <p:cNvGrpSpPr/>
          <p:nvPr/>
        </p:nvGrpSpPr>
        <p:grpSpPr>
          <a:xfrm>
            <a:off x="1036321" y="1845734"/>
            <a:ext cx="1257300" cy="966549"/>
            <a:chOff x="0" y="169805"/>
            <a:chExt cx="1257300" cy="966549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EDAF351-B5F2-406E-8049-DD43D46F1884}"/>
                </a:ext>
              </a:extLst>
            </p:cNvPr>
            <p:cNvSpPr/>
            <p:nvPr/>
          </p:nvSpPr>
          <p:spPr>
            <a:xfrm>
              <a:off x="0" y="169805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ED76C020-7657-4505-9D81-85A4E5E5EA2B}"/>
                </a:ext>
              </a:extLst>
            </p:cNvPr>
            <p:cNvSpPr txBox="1"/>
            <p:nvPr/>
          </p:nvSpPr>
          <p:spPr>
            <a:xfrm>
              <a:off x="28309" y="198114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Création de la requête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78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Exemple de requête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93D2C8-76E2-46E5-9120-1B07DD6F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8" y="1845733"/>
            <a:ext cx="8833751" cy="443077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Réception de la requête de connexion sur </a:t>
            </a:r>
            <a:r>
              <a:rPr lang="fr-FR" i="1" dirty="0"/>
              <a:t>http://www.mon-site-toopooree.com/</a:t>
            </a:r>
            <a:endParaRPr lang="fr-FR" dirty="0"/>
          </a:p>
          <a:p>
            <a:pPr lvl="1"/>
            <a:r>
              <a:rPr lang="fr-FR" dirty="0"/>
              <a:t>URL : </a:t>
            </a:r>
            <a:r>
              <a:rPr lang="fr-FR" i="1" dirty="0"/>
              <a:t>www.mon-site-toopooree.com/</a:t>
            </a:r>
            <a:endParaRPr lang="fr-FR" dirty="0"/>
          </a:p>
          <a:p>
            <a:pPr lvl="2"/>
            <a:r>
              <a:rPr lang="fr-FR" dirty="0"/>
              <a:t>Hôte : </a:t>
            </a:r>
            <a:r>
              <a:rPr lang="fr-FR" i="1" dirty="0"/>
              <a:t>mon-site-toopooree.com</a:t>
            </a:r>
            <a:endParaRPr lang="fr-FR" dirty="0"/>
          </a:p>
          <a:p>
            <a:pPr lvl="2"/>
            <a:r>
              <a:rPr lang="fr-FR" dirty="0"/>
              <a:t>Port : </a:t>
            </a:r>
            <a:r>
              <a:rPr lang="fr-FR" i="1" dirty="0"/>
              <a:t>80</a:t>
            </a:r>
          </a:p>
          <a:p>
            <a:pPr lvl="2"/>
            <a:r>
              <a:rPr lang="fr-FR" dirty="0"/>
              <a:t>Adresse : </a:t>
            </a:r>
            <a:r>
              <a:rPr lang="fr-FR" i="1" dirty="0"/>
              <a:t>/</a:t>
            </a:r>
          </a:p>
          <a:p>
            <a:pPr lvl="2"/>
            <a:r>
              <a:rPr lang="fr-FR" dirty="0"/>
              <a:t>Paramètres : </a:t>
            </a:r>
            <a:r>
              <a:rPr lang="fr-FR" i="1" dirty="0"/>
              <a:t>Aucun</a:t>
            </a:r>
            <a:endParaRPr lang="fr-FR" dirty="0"/>
          </a:p>
          <a:p>
            <a:pPr lvl="1"/>
            <a:r>
              <a:rPr lang="fr-FR" dirty="0"/>
              <a:t>Entêtes</a:t>
            </a:r>
          </a:p>
          <a:p>
            <a:pPr lvl="2"/>
            <a:r>
              <a:rPr lang="fr-FR" i="1" dirty="0" err="1"/>
              <a:t>Accept-Language</a:t>
            </a:r>
            <a:r>
              <a:rPr lang="fr-FR" i="1" dirty="0"/>
              <a:t>: </a:t>
            </a:r>
            <a:r>
              <a:rPr lang="fr-FR" i="1" dirty="0" err="1"/>
              <a:t>fr,fr-FR;q</a:t>
            </a:r>
            <a:r>
              <a:rPr lang="fr-FR" i="1" dirty="0"/>
              <a:t>=0.8,en-US;q=0.5,en;q=0.3</a:t>
            </a:r>
          </a:p>
          <a:p>
            <a:pPr lvl="2"/>
            <a:r>
              <a:rPr lang="fr-FR" i="1" dirty="0"/>
              <a:t>Content-Type: application/type-de-</a:t>
            </a:r>
            <a:r>
              <a:rPr lang="fr-FR" i="1" dirty="0" err="1"/>
              <a:t>donnee</a:t>
            </a:r>
            <a:endParaRPr lang="fr-FR" i="1" dirty="0"/>
          </a:p>
          <a:p>
            <a:pPr lvl="2"/>
            <a:r>
              <a:rPr lang="fr-FR" i="1" dirty="0"/>
              <a:t>User-Agent: Mozilla</a:t>
            </a:r>
            <a:r>
              <a:rPr lang="en-US" i="1" dirty="0"/>
              <a:t>/5.0 (Windows NT 10.0; Win64; x64; rv:65.0) Gecko/20100101 Firefox/65.0</a:t>
            </a:r>
          </a:p>
          <a:p>
            <a:pPr lvl="2"/>
            <a:r>
              <a:rPr lang="en-US" i="1" dirty="0"/>
              <a:t>…</a:t>
            </a:r>
            <a:endParaRPr lang="fr-FR" i="1" dirty="0"/>
          </a:p>
          <a:p>
            <a:pPr lvl="1"/>
            <a:r>
              <a:rPr lang="fr-FR" dirty="0"/>
              <a:t>Corps : </a:t>
            </a:r>
          </a:p>
          <a:p>
            <a:pPr lvl="2"/>
            <a:r>
              <a:rPr lang="fr-FR" i="1" dirty="0" err="1"/>
              <a:t>username</a:t>
            </a:r>
            <a:r>
              <a:rPr lang="fr-FR" i="1" dirty="0"/>
              <a:t>: bogoss-du-69</a:t>
            </a:r>
          </a:p>
          <a:p>
            <a:pPr lvl="2"/>
            <a:r>
              <a:rPr lang="fr-FR" i="1" dirty="0" err="1"/>
              <a:t>password</a:t>
            </a:r>
            <a:r>
              <a:rPr lang="fr-FR" i="1" dirty="0"/>
              <a:t>: azerty1234</a:t>
            </a:r>
          </a:p>
          <a:p>
            <a:pPr lvl="1"/>
            <a:r>
              <a:rPr lang="fr-FR" dirty="0"/>
              <a:t>Méthode (verbe) : </a:t>
            </a:r>
            <a:r>
              <a:rPr lang="fr-FR" i="1" dirty="0"/>
              <a:t>POST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Adresse source : </a:t>
            </a:r>
            <a:r>
              <a:rPr lang="fr-FR" i="1" dirty="0"/>
              <a:t>IP (</a:t>
            </a:r>
            <a:r>
              <a:rPr lang="fr-FR" i="1" dirty="0" err="1"/>
              <a:t>xxx.xxx.xxx.xxx</a:t>
            </a:r>
            <a:r>
              <a:rPr lang="fr-FR" i="1" dirty="0"/>
              <a:t>)</a:t>
            </a:r>
            <a:endParaRPr lang="fr-FR" dirty="0"/>
          </a:p>
          <a:p>
            <a:pPr lvl="1"/>
            <a:r>
              <a:rPr lang="fr-FR" dirty="0"/>
              <a:t>Port source : </a:t>
            </a:r>
            <a:r>
              <a:rPr lang="fr-FR" i="1" dirty="0"/>
              <a:t>Port (49152 - 65535)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DAD0D81-F386-4EA5-99B9-291940439277}"/>
              </a:ext>
            </a:extLst>
          </p:cNvPr>
          <p:cNvGrpSpPr/>
          <p:nvPr/>
        </p:nvGrpSpPr>
        <p:grpSpPr>
          <a:xfrm>
            <a:off x="1036321" y="1845734"/>
            <a:ext cx="1257300" cy="966549"/>
            <a:chOff x="3520439" y="2992903"/>
            <a:chExt cx="1257300" cy="966549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144DEF1B-D60E-4DA1-A643-878EC8FDE38C}"/>
                </a:ext>
              </a:extLst>
            </p:cNvPr>
            <p:cNvSpPr/>
            <p:nvPr/>
          </p:nvSpPr>
          <p:spPr>
            <a:xfrm>
              <a:off x="3520439" y="2992903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 : coins arrondis 4">
              <a:extLst>
                <a:ext uri="{FF2B5EF4-FFF2-40B4-BE49-F238E27FC236}">
                  <a16:creationId xmlns:a16="http://schemas.microsoft.com/office/drawing/2014/main" id="{A0D1275A-4A17-4AA4-8928-A79D108BB716}"/>
                </a:ext>
              </a:extLst>
            </p:cNvPr>
            <p:cNvSpPr txBox="1"/>
            <p:nvPr/>
          </p:nvSpPr>
          <p:spPr>
            <a:xfrm>
              <a:off x="3548748" y="3021212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Réception de la requête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52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Exemple de requête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93D2C8-76E2-46E5-9120-1B07DD6F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8" y="1845734"/>
            <a:ext cx="8833751" cy="4023360"/>
          </a:xfrm>
        </p:spPr>
        <p:txBody>
          <a:bodyPr/>
          <a:lstStyle/>
          <a:p>
            <a:r>
              <a:rPr lang="fr-FR" dirty="0"/>
              <a:t>Envoie de la réponse au client :</a:t>
            </a:r>
          </a:p>
          <a:p>
            <a:pPr lvl="1"/>
            <a:r>
              <a:rPr lang="fr-FR" dirty="0"/>
              <a:t>Code d’état (</a:t>
            </a:r>
            <a:r>
              <a:rPr lang="fr-FR" i="1" dirty="0" err="1"/>
              <a:t>status</a:t>
            </a:r>
            <a:r>
              <a:rPr lang="fr-FR" i="1" dirty="0"/>
              <a:t> code</a:t>
            </a:r>
            <a:r>
              <a:rPr lang="fr-FR" dirty="0"/>
              <a:t>) : </a:t>
            </a:r>
            <a:r>
              <a:rPr lang="fr-FR" i="1" dirty="0"/>
              <a:t>302 - </a:t>
            </a:r>
            <a:r>
              <a:rPr lang="fr-FR" i="1" dirty="0" err="1"/>
              <a:t>Found</a:t>
            </a:r>
            <a:endParaRPr lang="fr-FR" dirty="0"/>
          </a:p>
          <a:p>
            <a:pPr lvl="1"/>
            <a:r>
              <a:rPr lang="fr-FR" dirty="0"/>
              <a:t>Entêtes</a:t>
            </a:r>
          </a:p>
          <a:p>
            <a:pPr lvl="2"/>
            <a:r>
              <a:rPr lang="fr-FR" i="1" dirty="0"/>
              <a:t>date: Tue, 26 </a:t>
            </a:r>
            <a:r>
              <a:rPr lang="fr-FR" i="1" dirty="0" err="1"/>
              <a:t>Feb</a:t>
            </a:r>
            <a:r>
              <a:rPr lang="fr-FR" i="1" dirty="0"/>
              <a:t> 2019 09:39:12 GMT</a:t>
            </a:r>
          </a:p>
          <a:p>
            <a:pPr lvl="2"/>
            <a:r>
              <a:rPr lang="fr-FR" i="1" dirty="0"/>
              <a:t>Set-Cookie: </a:t>
            </a:r>
            <a:r>
              <a:rPr lang="fr-FR" i="1" dirty="0" err="1"/>
              <a:t>UserID</a:t>
            </a:r>
            <a:r>
              <a:rPr lang="fr-FR" i="1" dirty="0"/>
              <a:t>=27</a:t>
            </a:r>
          </a:p>
          <a:p>
            <a:pPr lvl="1"/>
            <a:r>
              <a:rPr lang="fr-FR" dirty="0"/>
              <a:t>Corps : </a:t>
            </a:r>
            <a:r>
              <a:rPr lang="fr-FR" i="1" dirty="0"/>
              <a:t>&lt;html&gt;…&lt;/html&gt;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24F83E0-FD01-47DB-BB16-F893BC58A81A}"/>
              </a:ext>
            </a:extLst>
          </p:cNvPr>
          <p:cNvGrpSpPr/>
          <p:nvPr/>
        </p:nvGrpSpPr>
        <p:grpSpPr>
          <a:xfrm>
            <a:off x="1034646" y="1847409"/>
            <a:ext cx="1257300" cy="966549"/>
            <a:chOff x="5280659" y="2992903"/>
            <a:chExt cx="1257300" cy="966549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0730A12-5C2E-4234-8BB5-7589632073BE}"/>
                </a:ext>
              </a:extLst>
            </p:cNvPr>
            <p:cNvSpPr/>
            <p:nvPr/>
          </p:nvSpPr>
          <p:spPr>
            <a:xfrm>
              <a:off x="5280659" y="2992903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 : coins arrondis 4">
              <a:extLst>
                <a:ext uri="{FF2B5EF4-FFF2-40B4-BE49-F238E27FC236}">
                  <a16:creationId xmlns:a16="http://schemas.microsoft.com/office/drawing/2014/main" id="{D912D7AD-0401-4A06-B75C-1A61DAA893C5}"/>
                </a:ext>
              </a:extLst>
            </p:cNvPr>
            <p:cNvSpPr txBox="1"/>
            <p:nvPr/>
          </p:nvSpPr>
          <p:spPr>
            <a:xfrm>
              <a:off x="5308968" y="3021212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Création de la réponse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5B1E3ED-8CA5-4310-95F6-A24C2FB0A26C}"/>
              </a:ext>
            </a:extLst>
          </p:cNvPr>
          <p:cNvGrpSpPr/>
          <p:nvPr/>
        </p:nvGrpSpPr>
        <p:grpSpPr>
          <a:xfrm>
            <a:off x="1034646" y="2842267"/>
            <a:ext cx="1257300" cy="966549"/>
            <a:chOff x="8801100" y="169805"/>
            <a:chExt cx="1257300" cy="966549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6E729E2-C81E-439C-BC53-42FB9F71F1F2}"/>
                </a:ext>
              </a:extLst>
            </p:cNvPr>
            <p:cNvSpPr/>
            <p:nvPr/>
          </p:nvSpPr>
          <p:spPr>
            <a:xfrm>
              <a:off x="8801100" y="169805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 : coins arrondis 4">
              <a:extLst>
                <a:ext uri="{FF2B5EF4-FFF2-40B4-BE49-F238E27FC236}">
                  <a16:creationId xmlns:a16="http://schemas.microsoft.com/office/drawing/2014/main" id="{B89D1F4F-1DF2-4CB9-9602-77FE95552182}"/>
                </a:ext>
              </a:extLst>
            </p:cNvPr>
            <p:cNvSpPr txBox="1"/>
            <p:nvPr/>
          </p:nvSpPr>
          <p:spPr>
            <a:xfrm>
              <a:off x="8829409" y="198114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Réception de la réponse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99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Les données via 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fr-FR" dirty="0"/>
              <a:t>Qu’est-ce qu’une API ?</a:t>
            </a:r>
          </a:p>
        </p:txBody>
      </p:sp>
    </p:spTree>
    <p:extLst>
      <p:ext uri="{BB962C8B-B14F-4D97-AF65-F5344CB8AC3E}">
        <p14:creationId xmlns:p14="http://schemas.microsoft.com/office/powerpoint/2010/main" val="224898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Les données via 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fr-FR" dirty="0"/>
              <a:t>Qu’est-ce qu’une API ?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114FF48-F462-4DA8-8263-872CC9DE7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999693"/>
              </p:ext>
            </p:extLst>
          </p:nvPr>
        </p:nvGraphicFramePr>
        <p:xfrm>
          <a:off x="3139243" y="1845734"/>
          <a:ext cx="5913515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48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Les données via 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fr-FR" dirty="0"/>
              <a:t>Composition d’une API :</a:t>
            </a:r>
          </a:p>
          <a:p>
            <a:pPr lvl="1"/>
            <a:r>
              <a:rPr lang="fr-FR" dirty="0"/>
              <a:t>Source de données</a:t>
            </a:r>
          </a:p>
          <a:p>
            <a:pPr lvl="1"/>
            <a:r>
              <a:rPr lang="fr-FR" dirty="0"/>
              <a:t>Destination</a:t>
            </a:r>
          </a:p>
          <a:p>
            <a:pPr lvl="1"/>
            <a:r>
              <a:rPr lang="fr-FR" dirty="0"/>
              <a:t>Une liste d’</a:t>
            </a:r>
            <a:r>
              <a:rPr lang="fr-FR" i="1" dirty="0" err="1"/>
              <a:t>endpoints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DAD2CC-1886-47B6-9885-3A48D08AC473}"/>
              </a:ext>
            </a:extLst>
          </p:cNvPr>
          <p:cNvSpPr txBox="1"/>
          <p:nvPr/>
        </p:nvSpPr>
        <p:spPr>
          <a:xfrm>
            <a:off x="1346087" y="3521207"/>
            <a:ext cx="9499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http://api.tous-les-film.com:8080/rechercher?nom=star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C9C944-C2D1-4EEE-8745-AA1640AF7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21129"/>
              </p:ext>
            </p:extLst>
          </p:nvPr>
        </p:nvGraphicFramePr>
        <p:xfrm>
          <a:off x="1500326" y="4132616"/>
          <a:ext cx="994299" cy="31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99">
                  <a:extLst>
                    <a:ext uri="{9D8B030D-6E8A-4147-A177-3AD203B41FA5}">
                      <a16:colId xmlns:a16="http://schemas.microsoft.com/office/drawing/2014/main" val="250506743"/>
                    </a:ext>
                  </a:extLst>
                </a:gridCol>
              </a:tblGrid>
              <a:tr h="310595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Protocol</a:t>
                      </a: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794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D91B128-9160-4ECB-BFF4-B846BFD31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29138"/>
              </p:ext>
            </p:extLst>
          </p:nvPr>
        </p:nvGraphicFramePr>
        <p:xfrm>
          <a:off x="2556769" y="4132616"/>
          <a:ext cx="3539231" cy="31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9231">
                  <a:extLst>
                    <a:ext uri="{9D8B030D-6E8A-4147-A177-3AD203B41FA5}">
                      <a16:colId xmlns:a16="http://schemas.microsoft.com/office/drawing/2014/main" val="250506743"/>
                    </a:ext>
                  </a:extLst>
                </a:gridCol>
              </a:tblGrid>
              <a:tr h="310595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Hôte</a:t>
                      </a:r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79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97D0832-7DE9-4185-894E-0094C0EFF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02564"/>
              </p:ext>
            </p:extLst>
          </p:nvPr>
        </p:nvGraphicFramePr>
        <p:xfrm>
          <a:off x="6158144" y="4128239"/>
          <a:ext cx="810827" cy="31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827">
                  <a:extLst>
                    <a:ext uri="{9D8B030D-6E8A-4147-A177-3AD203B41FA5}">
                      <a16:colId xmlns:a16="http://schemas.microsoft.com/office/drawing/2014/main" val="250506743"/>
                    </a:ext>
                  </a:extLst>
                </a:gridCol>
              </a:tblGrid>
              <a:tr h="310595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</a:rPr>
                        <a:t>Port</a:t>
                      </a:r>
                    </a:p>
                  </a:txBody>
                  <a:tcP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79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AF56E9B-8FD3-4D6F-9980-8C10AA37D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65596"/>
              </p:ext>
            </p:extLst>
          </p:nvPr>
        </p:nvGraphicFramePr>
        <p:xfrm>
          <a:off x="7031115" y="4128239"/>
          <a:ext cx="1935332" cy="31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5332">
                  <a:extLst>
                    <a:ext uri="{9D8B030D-6E8A-4147-A177-3AD203B41FA5}">
                      <a16:colId xmlns:a16="http://schemas.microsoft.com/office/drawing/2014/main" val="250506743"/>
                    </a:ext>
                  </a:extLst>
                </a:gridCol>
              </a:tblGrid>
              <a:tr h="310595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</a:rPr>
                        <a:t>Adresse</a:t>
                      </a:r>
                    </a:p>
                  </a:txBody>
                  <a:tcP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794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12B63ABD-5E1A-4D87-8851-C2F4F513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06613"/>
              </p:ext>
            </p:extLst>
          </p:nvPr>
        </p:nvGraphicFramePr>
        <p:xfrm>
          <a:off x="9028591" y="4128239"/>
          <a:ext cx="1663083" cy="31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250506743"/>
                    </a:ext>
                  </a:extLst>
                </a:gridCol>
              </a:tblGrid>
              <a:tr h="310595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Paramètres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7943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4E320CFD-19C2-42B9-BB62-08888E03F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6567"/>
              </p:ext>
            </p:extLst>
          </p:nvPr>
        </p:nvGraphicFramePr>
        <p:xfrm>
          <a:off x="1500326" y="4514360"/>
          <a:ext cx="5468645" cy="31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8645">
                  <a:extLst>
                    <a:ext uri="{9D8B030D-6E8A-4147-A177-3AD203B41FA5}">
                      <a16:colId xmlns:a16="http://schemas.microsoft.com/office/drawing/2014/main" val="250506743"/>
                    </a:ext>
                  </a:extLst>
                </a:gridCol>
              </a:tblGrid>
              <a:tr h="310595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</a:rPr>
                        <a:t>Destination</a:t>
                      </a:r>
                    </a:p>
                  </a:txBody>
                  <a:tcP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7943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0FD2F55B-FB54-4E16-BF99-E10C197C1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11"/>
              </p:ext>
            </p:extLst>
          </p:nvPr>
        </p:nvGraphicFramePr>
        <p:xfrm>
          <a:off x="7031116" y="4509858"/>
          <a:ext cx="1935332" cy="31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5332">
                  <a:extLst>
                    <a:ext uri="{9D8B030D-6E8A-4147-A177-3AD203B41FA5}">
                      <a16:colId xmlns:a16="http://schemas.microsoft.com/office/drawing/2014/main" val="250506743"/>
                    </a:ext>
                  </a:extLst>
                </a:gridCol>
              </a:tblGrid>
              <a:tr h="310595">
                <a:tc>
                  <a:txBody>
                    <a:bodyPr/>
                    <a:lstStyle/>
                    <a:p>
                      <a:pPr algn="ctr"/>
                      <a:r>
                        <a:rPr lang="fr-FR" sz="1400" b="0" i="1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Endpoint</a:t>
                      </a:r>
                    </a:p>
                  </a:txBody>
                  <a:tcP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7943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99461993-0C9D-4B09-899C-2032F76CD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40973"/>
              </p:ext>
            </p:extLst>
          </p:nvPr>
        </p:nvGraphicFramePr>
        <p:xfrm>
          <a:off x="1500324" y="4933329"/>
          <a:ext cx="9191349" cy="31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91349">
                  <a:extLst>
                    <a:ext uri="{9D8B030D-6E8A-4147-A177-3AD203B41FA5}">
                      <a16:colId xmlns:a16="http://schemas.microsoft.com/office/drawing/2014/main" val="250506743"/>
                    </a:ext>
                  </a:extLst>
                </a:gridCol>
              </a:tblGrid>
              <a:tr h="310595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URL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7943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49A7CEEA-E2E0-428C-ABA7-0683AA2A0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65358"/>
              </p:ext>
            </p:extLst>
          </p:nvPr>
        </p:nvGraphicFramePr>
        <p:xfrm>
          <a:off x="9028591" y="4513028"/>
          <a:ext cx="1663083" cy="31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250506743"/>
                    </a:ext>
                  </a:extLst>
                </a:gridCol>
              </a:tblGrid>
              <a:tr h="310595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Paramètres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4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66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 format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fr-FR" dirty="0"/>
              <a:t>Données retournées par une API :</a:t>
            </a:r>
          </a:p>
          <a:p>
            <a:pPr lvl="1"/>
            <a:r>
              <a:rPr lang="fr-FR" dirty="0"/>
              <a:t>Format textuel</a:t>
            </a:r>
          </a:p>
          <a:p>
            <a:pPr lvl="1"/>
            <a:r>
              <a:rPr lang="fr-FR" i="1" dirty="0"/>
              <a:t>Souvent</a:t>
            </a:r>
            <a:r>
              <a:rPr lang="fr-FR" dirty="0"/>
              <a:t> en JSON</a:t>
            </a:r>
          </a:p>
          <a:p>
            <a:pPr lvl="1"/>
            <a:r>
              <a:rPr lang="fr-FR" dirty="0"/>
              <a:t>Nécessite un </a:t>
            </a:r>
            <a:r>
              <a:rPr lang="fr-FR" i="1" dirty="0" err="1"/>
              <a:t>parsing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80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 format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ma_var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une_valeur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une_autre_var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une_autre_valeur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fr-F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73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 format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mon_text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Blah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blah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blah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du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!"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mon_nombre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1337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23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 format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ma_liste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[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Blah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?"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Blah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!"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"Rhododendron"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"Toujours plus de texte !!!"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[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"Eh oui !"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"Une liste dans une liste,"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"c’est possible !"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]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24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5C235-DD4A-4289-BBCC-16B82A26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AJAX : Requêtes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A5954B-81A8-432E-BFA1-8A7903CE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800" dirty="0"/>
              <a:t>Objectif de chapitre :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dirty="0"/>
              <a:t>Comprendre la communication client/serveur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dirty="0"/>
              <a:t>Savoir lire et forger une requête en Javascript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dirty="0"/>
              <a:t>Savoir communiquer avec une API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dirty="0"/>
              <a:t>Gérer les requêtes de manière sécurisée</a:t>
            </a:r>
          </a:p>
        </p:txBody>
      </p:sp>
    </p:spTree>
    <p:extLst>
      <p:ext uri="{BB962C8B-B14F-4D97-AF65-F5344CB8AC3E}">
        <p14:creationId xmlns:p14="http://schemas.microsoft.com/office/powerpoint/2010/main" val="106246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 format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mon_dict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{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une_cle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une_valeur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une_autre_cle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": 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"plusieurs"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"valeurs"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]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75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 format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"nom"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"Paulson"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"Robert"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48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"enfants"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[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"Jared"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"Mélanie"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telephone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{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"fixe"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"+33247586923"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	"mobile"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"+33698653214"</a:t>
            </a:r>
            <a:endParaRPr lang="fr-F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201168" lvl="1" indent="0"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6CBA4-FB01-4A17-89A7-6FCFE2D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: Le format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AB842-0AA7-49B0-BFA0-7FBA593A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/>
          <a:lstStyle/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"nom"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"Paulson"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"prenom"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"Robert"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"age"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48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"enfants"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:[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Jared"</a:t>
            </a:r>
            <a:r>
              <a:rPr lang="fr-FR" dirty="0" err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"Mélanie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telephone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:{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"fixe"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"+33247586923"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"mobile"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"+33698653214"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72151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5E26-3F89-4E21-872A-EBCF7C10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AJAX : 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F19C7-0FF9-4FB2-8E39-9FF4A8DC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Qu’est-ce qu’AJAX ?</a:t>
            </a:r>
          </a:p>
        </p:txBody>
      </p:sp>
    </p:spTree>
    <p:extLst>
      <p:ext uri="{BB962C8B-B14F-4D97-AF65-F5344CB8AC3E}">
        <p14:creationId xmlns:p14="http://schemas.microsoft.com/office/powerpoint/2010/main" val="393767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5E26-3F89-4E21-872A-EBCF7C10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AJAX : 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F19C7-0FF9-4FB2-8E39-9FF4A8DC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Qu’est-ce qu’AJAX ?</a:t>
            </a:r>
          </a:p>
          <a:p>
            <a:pPr lvl="1"/>
            <a:r>
              <a:rPr lang="fr-FR" i="1" dirty="0" err="1"/>
              <a:t>Asynchronous</a:t>
            </a:r>
            <a:r>
              <a:rPr lang="fr-FR" i="1" dirty="0"/>
              <a:t> Javascript And XML</a:t>
            </a:r>
            <a:endParaRPr lang="fr-FR" dirty="0"/>
          </a:p>
          <a:p>
            <a:pPr lvl="1"/>
            <a:r>
              <a:rPr lang="fr-FR" dirty="0"/>
              <a:t>Effectuer des requêtes</a:t>
            </a:r>
          </a:p>
          <a:p>
            <a:pPr lvl="1"/>
            <a:r>
              <a:rPr lang="fr-FR" dirty="0"/>
              <a:t>Récupérer les données</a:t>
            </a:r>
          </a:p>
          <a:p>
            <a:pPr lvl="1"/>
            <a:r>
              <a:rPr lang="fr-FR" dirty="0"/>
              <a:t>Utiliser les données sur la page</a:t>
            </a:r>
          </a:p>
          <a:p>
            <a:pPr lvl="1"/>
            <a:r>
              <a:rPr lang="fr-FR" dirty="0"/>
              <a:t>De manière </a:t>
            </a:r>
            <a:r>
              <a:rPr lang="fr-FR" b="1" dirty="0"/>
              <a:t>Asynchrone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49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5E26-3F89-4E21-872A-EBCF7C10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AJAX : 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F19C7-0FF9-4FB2-8E39-9FF4A8DC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Cycle de vie de la page :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FR" dirty="0"/>
              <a:t>Chargement du HTML, CSS &amp; Javascript</a:t>
            </a:r>
          </a:p>
          <a:p>
            <a:pPr marL="749808" lvl="1" indent="-457200">
              <a:buFont typeface="+mj-lt"/>
              <a:buAutoNum type="arabicPeriod"/>
            </a:pPr>
            <a:r>
              <a:rPr lang="fr-FR" dirty="0"/>
              <a:t>Exécution du javascript</a:t>
            </a:r>
          </a:p>
          <a:p>
            <a:pPr marL="932688" lvl="2" indent="-457200">
              <a:buFont typeface="+mj-lt"/>
              <a:buAutoNum type="arabicPeriod"/>
            </a:pPr>
            <a:r>
              <a:rPr lang="fr-FR" dirty="0"/>
              <a:t>Lancement d’une requête AJAX</a:t>
            </a:r>
          </a:p>
          <a:p>
            <a:pPr marL="932688" lvl="2" indent="-45720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932688" lvl="2" indent="-457200">
              <a:buFont typeface="+mj-lt"/>
              <a:buAutoNum type="arabicPeriod"/>
            </a:pPr>
            <a:r>
              <a:rPr lang="fr-FR" dirty="0"/>
              <a:t>Affichage des données</a:t>
            </a:r>
          </a:p>
          <a:p>
            <a:pPr marL="749808" lvl="1" indent="-457200">
              <a:buFont typeface="+mj-lt"/>
              <a:buAutoNum type="arabicPeriod"/>
            </a:pP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0434BB2-52F3-407E-A1FA-95637089F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799399"/>
              </p:ext>
            </p:extLst>
          </p:nvPr>
        </p:nvGraphicFramePr>
        <p:xfrm>
          <a:off x="6383045" y="1845734"/>
          <a:ext cx="4772636" cy="1794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F5BC7F5-B9DE-4CBF-9B66-15E40F5A324F}"/>
              </a:ext>
            </a:extLst>
          </p:cNvPr>
          <p:cNvSpPr txBox="1">
            <a:spLocks/>
          </p:cNvSpPr>
          <p:nvPr/>
        </p:nvSpPr>
        <p:spPr>
          <a:xfrm>
            <a:off x="6383045" y="3879542"/>
            <a:ext cx="4925034" cy="21419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"nom"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"Paulson"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"Robert"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48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"enfants"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[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"Jared"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"Mélanie"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telephone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{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"fixe"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"+33247586923"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201168" lvl="1" indent="0">
              <a:buFont typeface="Calibri" pitchFamily="34" charset="0"/>
              <a:buNone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	"mobile"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"+33698653214"</a:t>
            </a:r>
            <a:endParaRPr lang="fr-F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01168" lvl="1" indent="0">
              <a:buFont typeface="Calibri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A8322D-FEBF-4EA7-93C8-7FB2435D6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055" y="4095973"/>
            <a:ext cx="1721945" cy="2168117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C0C5F-47CA-4494-A95D-0C7C1CCA8381}"/>
              </a:ext>
            </a:extLst>
          </p:cNvPr>
          <p:cNvCxnSpPr/>
          <p:nvPr/>
        </p:nvCxnSpPr>
        <p:spPr>
          <a:xfrm flipV="1">
            <a:off x="4374055" y="2645546"/>
            <a:ext cx="2008990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F732922-2EEC-4483-8C94-7B13014A2448}"/>
              </a:ext>
            </a:extLst>
          </p:cNvPr>
          <p:cNvCxnSpPr/>
          <p:nvPr/>
        </p:nvCxnSpPr>
        <p:spPr>
          <a:xfrm>
            <a:off x="4030462" y="3222594"/>
            <a:ext cx="2263806" cy="76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CB9C9F6-4A76-4B46-AC44-C6244D62BC4F}"/>
              </a:ext>
            </a:extLst>
          </p:cNvPr>
          <p:cNvCxnSpPr/>
          <p:nvPr/>
        </p:nvCxnSpPr>
        <p:spPr>
          <a:xfrm>
            <a:off x="3701988" y="3542190"/>
            <a:ext cx="672067" cy="55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3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B3AC-C003-41E4-8DF1-0F85D2A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AJAX : 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76DE6-FA9E-4A21-ACA7-E0280CFC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algn="ctr"/>
            <a:r>
              <a:rPr lang="fr-FR" sz="4800" dirty="0"/>
              <a:t>Mise en pratique !</a:t>
            </a:r>
          </a:p>
        </p:txBody>
      </p:sp>
    </p:spTree>
    <p:extLst>
      <p:ext uri="{BB962C8B-B14F-4D97-AF65-F5344CB8AC3E}">
        <p14:creationId xmlns:p14="http://schemas.microsoft.com/office/powerpoint/2010/main" val="2840718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B3AC-C003-41E4-8DF1-0F85D2A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AJAX : Codes d’état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F3F897-3DF0-4E70-9F5E-6FD22F92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Valeurs possibles pour </a:t>
            </a:r>
            <a:r>
              <a:rPr lang="fr-FR" i="1" dirty="0" err="1"/>
              <a:t>readyState</a:t>
            </a:r>
            <a:r>
              <a:rPr lang="fr-FR" dirty="0"/>
              <a:t> :</a:t>
            </a:r>
          </a:p>
          <a:p>
            <a:endParaRPr lang="fr-FR" dirty="0"/>
          </a:p>
          <a:p>
            <a:pPr lvl="1"/>
            <a:r>
              <a:rPr lang="fr-FR" dirty="0"/>
              <a:t>0 /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XMLHttpRequest.UNSET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:		Requête non initialisée</a:t>
            </a:r>
          </a:p>
          <a:p>
            <a:pPr lvl="1"/>
            <a:r>
              <a:rPr lang="fr-FR" dirty="0"/>
              <a:t>1 /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XMLHttpRequest.OPENED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:		Connection au serveur établie</a:t>
            </a:r>
          </a:p>
          <a:p>
            <a:pPr lvl="1"/>
            <a:r>
              <a:rPr lang="fr-FR" dirty="0"/>
              <a:t>2 /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XMLHttpRequest.HEADERS_RECEIVED</a:t>
            </a:r>
            <a:r>
              <a:rPr lang="fr-FR" i="1" dirty="0"/>
              <a:t> </a:t>
            </a:r>
            <a:r>
              <a:rPr lang="fr-FR" dirty="0"/>
              <a:t>: 	Requête reçue par le serveur</a:t>
            </a:r>
          </a:p>
          <a:p>
            <a:pPr lvl="1"/>
            <a:r>
              <a:rPr lang="fr-FR" dirty="0"/>
              <a:t>3 /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XMLHttpRequest.LOADING</a:t>
            </a:r>
            <a:r>
              <a:rPr lang="fr-FR" i="1" dirty="0"/>
              <a:t> </a:t>
            </a:r>
            <a:r>
              <a:rPr lang="fr-FR" dirty="0"/>
              <a:t>: 		Requête en cours de traitement par le serveur</a:t>
            </a:r>
          </a:p>
          <a:p>
            <a:pPr lvl="1"/>
            <a:r>
              <a:rPr lang="fr-FR" dirty="0"/>
              <a:t>4 /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XMLHttpRequest.DONE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: 		Requête terminée et réponse reçue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531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B3AC-C003-41E4-8DF1-0F85D2A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: Codes retour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BD60A-5195-4337-A5B5-B7D22DA9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959816" cy="4023360"/>
          </a:xfrm>
        </p:spPr>
        <p:txBody>
          <a:bodyPr/>
          <a:lstStyle/>
          <a:p>
            <a:r>
              <a:rPr lang="fr-FR" dirty="0"/>
              <a:t>5 Grandes familles :</a:t>
            </a:r>
          </a:p>
          <a:p>
            <a:endParaRPr lang="fr-FR" dirty="0"/>
          </a:p>
          <a:p>
            <a:pPr lvl="1"/>
            <a:r>
              <a:rPr lang="fr-FR" dirty="0"/>
              <a:t>1xx – Information</a:t>
            </a:r>
          </a:p>
          <a:p>
            <a:pPr lvl="1"/>
            <a:r>
              <a:rPr lang="fr-FR" dirty="0"/>
              <a:t>2xx – Succès</a:t>
            </a:r>
          </a:p>
          <a:p>
            <a:pPr lvl="1"/>
            <a:r>
              <a:rPr lang="fr-FR" dirty="0"/>
              <a:t>3xx – Redirection</a:t>
            </a:r>
          </a:p>
          <a:p>
            <a:pPr lvl="1"/>
            <a:r>
              <a:rPr lang="fr-FR" dirty="0"/>
              <a:t>4xx – Erreur coté client</a:t>
            </a:r>
          </a:p>
          <a:p>
            <a:pPr lvl="1"/>
            <a:r>
              <a:rPr lang="fr-FR" dirty="0"/>
              <a:t>5xx – Erreur coté serveur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35F1864-3F4E-47D3-B7EA-13411D645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7095" y="1845735"/>
            <a:ext cx="7098585" cy="4023360"/>
          </a:xfrm>
        </p:spPr>
        <p:txBody>
          <a:bodyPr/>
          <a:lstStyle/>
          <a:p>
            <a:r>
              <a:rPr lang="fr-FR" dirty="0"/>
              <a:t>Quelques exemple :</a:t>
            </a:r>
          </a:p>
          <a:p>
            <a:endParaRPr lang="fr-FR" dirty="0"/>
          </a:p>
          <a:p>
            <a:pPr lvl="1"/>
            <a:r>
              <a:rPr lang="fr-FR" dirty="0"/>
              <a:t>200 – </a:t>
            </a:r>
            <a:r>
              <a:rPr lang="fr-FR" i="1" dirty="0"/>
              <a:t>OK</a:t>
            </a:r>
            <a:r>
              <a:rPr lang="fr-FR" dirty="0"/>
              <a:t> : Requête traitée avec succès</a:t>
            </a:r>
          </a:p>
          <a:p>
            <a:pPr lvl="1"/>
            <a:r>
              <a:rPr lang="fr-FR" dirty="0"/>
              <a:t>204 – </a:t>
            </a:r>
            <a:r>
              <a:rPr lang="fr-FR" i="1" dirty="0"/>
              <a:t>No Content</a:t>
            </a:r>
            <a:r>
              <a:rPr lang="fr-FR" dirty="0"/>
              <a:t> : Requête traitée avec succès mais sans retour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302 – </a:t>
            </a:r>
            <a:r>
              <a:rPr lang="fr-FR" i="1" dirty="0" err="1"/>
              <a:t>Found</a:t>
            </a:r>
            <a:r>
              <a:rPr lang="fr-FR" dirty="0"/>
              <a:t> : Document temporairement déplacé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403 – </a:t>
            </a:r>
            <a:r>
              <a:rPr lang="fr-FR" i="1" dirty="0" err="1"/>
              <a:t>Forbidden</a:t>
            </a:r>
            <a:r>
              <a:rPr lang="fr-FR" dirty="0"/>
              <a:t> : Vous n’avez pas les droits pour obtenir la ressource</a:t>
            </a:r>
          </a:p>
          <a:p>
            <a:pPr lvl="1"/>
            <a:r>
              <a:rPr lang="fr-FR" dirty="0"/>
              <a:t>404 – </a:t>
            </a:r>
            <a:r>
              <a:rPr lang="fr-FR" i="1" dirty="0"/>
              <a:t>Not </a:t>
            </a:r>
            <a:r>
              <a:rPr lang="fr-FR" i="1" dirty="0" err="1"/>
              <a:t>Found</a:t>
            </a:r>
            <a:r>
              <a:rPr lang="fr-FR" dirty="0"/>
              <a:t> : Ressource introuvable</a:t>
            </a:r>
          </a:p>
          <a:p>
            <a:pPr lvl="1"/>
            <a:r>
              <a:rPr lang="fr-FR" dirty="0"/>
              <a:t>405 – </a:t>
            </a:r>
            <a:r>
              <a:rPr lang="fr-FR" i="1" dirty="0"/>
              <a:t>Method Not </a:t>
            </a:r>
            <a:r>
              <a:rPr lang="fr-FR" i="1" dirty="0" err="1"/>
              <a:t>Allowed</a:t>
            </a:r>
            <a:r>
              <a:rPr lang="fr-FR" dirty="0"/>
              <a:t> : Méthode non autorisée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500 – </a:t>
            </a:r>
            <a:r>
              <a:rPr lang="fr-FR" i="1" dirty="0" err="1"/>
              <a:t>Internal</a:t>
            </a:r>
            <a:r>
              <a:rPr lang="fr-FR" i="1" dirty="0"/>
              <a:t> Server </a:t>
            </a:r>
            <a:r>
              <a:rPr lang="fr-FR" i="1" dirty="0" err="1"/>
              <a:t>Error</a:t>
            </a:r>
            <a:r>
              <a:rPr lang="fr-FR" dirty="0"/>
              <a:t> : Erreur interne du serveur</a:t>
            </a:r>
          </a:p>
        </p:txBody>
      </p:sp>
    </p:spTree>
    <p:extLst>
      <p:ext uri="{BB962C8B-B14F-4D97-AF65-F5344CB8AC3E}">
        <p14:creationId xmlns:p14="http://schemas.microsoft.com/office/powerpoint/2010/main" val="134714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B3AC-C003-41E4-8DF1-0F85D2A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: Méthodes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BD60A-5195-4337-A5B5-B7D22DA9B4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communes :</a:t>
            </a:r>
          </a:p>
          <a:p>
            <a:endParaRPr lang="fr-FR" dirty="0"/>
          </a:p>
          <a:p>
            <a:pPr lvl="1"/>
            <a:r>
              <a:rPr lang="fr-FR" dirty="0"/>
              <a:t>GET – Paramètres dans l’URL (Récupérer)</a:t>
            </a:r>
          </a:p>
          <a:p>
            <a:pPr lvl="1"/>
            <a:r>
              <a:rPr lang="fr-FR" dirty="0"/>
              <a:t>POST – Paramètres dans le corps (Créer)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PUT – Spécifique (Mise à jour)</a:t>
            </a:r>
          </a:p>
          <a:p>
            <a:pPr lvl="1"/>
            <a:r>
              <a:rPr lang="fr-FR" dirty="0"/>
              <a:t>DELETE – Spécifique (Suppression)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FCC0B-F12B-4430-BAA3-FF974EE9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565" y="1845735"/>
            <a:ext cx="5536115" cy="4023360"/>
          </a:xfrm>
        </p:spPr>
        <p:txBody>
          <a:bodyPr/>
          <a:lstStyle/>
          <a:p>
            <a:r>
              <a:rPr lang="fr-FR" dirty="0"/>
              <a:t>Autres méthodes :</a:t>
            </a:r>
          </a:p>
          <a:p>
            <a:endParaRPr lang="fr-FR" dirty="0"/>
          </a:p>
          <a:p>
            <a:pPr lvl="1"/>
            <a:r>
              <a:rPr lang="fr-FR" dirty="0"/>
              <a:t>HEAD – Récupère les entêtes</a:t>
            </a:r>
          </a:p>
          <a:p>
            <a:pPr lvl="1"/>
            <a:r>
              <a:rPr lang="fr-FR" dirty="0"/>
              <a:t>OPTIONS – Récupère la listes des méthodes autorisées</a:t>
            </a:r>
          </a:p>
          <a:p>
            <a:pPr lvl="1"/>
            <a:r>
              <a:rPr lang="fr-FR" dirty="0"/>
              <a:t>TRACE – Spécifique (Aller-retour)</a:t>
            </a:r>
          </a:p>
        </p:txBody>
      </p:sp>
    </p:spTree>
    <p:extLst>
      <p:ext uri="{BB962C8B-B14F-4D97-AF65-F5344CB8AC3E}">
        <p14:creationId xmlns:p14="http://schemas.microsoft.com/office/powerpoint/2010/main" val="144356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La théorie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E2FF42E-CB8E-4386-A77A-1DC714371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4211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48EC914-7F08-4D9A-AD1F-AA853EF20237}"/>
              </a:ext>
            </a:extLst>
          </p:cNvPr>
          <p:cNvSpPr/>
          <p:nvPr/>
        </p:nvSpPr>
        <p:spPr>
          <a:xfrm>
            <a:off x="958788" y="1846263"/>
            <a:ext cx="10360241" cy="12964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C2A22D-217E-470A-88FC-6B955260F07A}"/>
              </a:ext>
            </a:extLst>
          </p:cNvPr>
          <p:cNvSpPr txBox="1"/>
          <p:nvPr/>
        </p:nvSpPr>
        <p:spPr>
          <a:xfrm>
            <a:off x="232820" y="230981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rgbClr val="00B050"/>
                </a:solidFill>
              </a:rPr>
              <a:t>Client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E946D97-DDF6-4493-BA17-FDF43F170721}"/>
              </a:ext>
            </a:extLst>
          </p:cNvPr>
          <p:cNvSpPr/>
          <p:nvPr/>
        </p:nvSpPr>
        <p:spPr>
          <a:xfrm>
            <a:off x="958788" y="4681459"/>
            <a:ext cx="10360241" cy="129643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CEB3B3-7EEB-40E4-A156-6407438A0679}"/>
              </a:ext>
            </a:extLst>
          </p:cNvPr>
          <p:cNvSpPr txBox="1"/>
          <p:nvPr/>
        </p:nvSpPr>
        <p:spPr>
          <a:xfrm>
            <a:off x="51295" y="5145009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rgbClr val="00B0F0"/>
                </a:solidFill>
              </a:rPr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3040998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8A956-3DE6-4800-92F9-86D2B7E7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</a:t>
            </a:r>
            <a:r>
              <a:rPr lang="fr-FR" dirty="0" err="1"/>
              <a:t>Touiteur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1369F6-A6D9-4B3C-AD89-70156E60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utilisant les éléments vu précédemment, vous allez compléter le projet </a:t>
            </a:r>
            <a:r>
              <a:rPr lang="fr-FR" i="1" dirty="0" err="1"/>
              <a:t>Touiteur</a:t>
            </a:r>
            <a:r>
              <a:rPr lang="fr-FR" dirty="0"/>
              <a:t>. La page devra suivre les instructions suivantes :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Récupérer et afficher l’ensemble des </a:t>
            </a:r>
            <a:r>
              <a:rPr lang="fr-FR" i="1" dirty="0" err="1"/>
              <a:t>touits</a:t>
            </a:r>
            <a:r>
              <a:rPr lang="fr-FR" dirty="0"/>
              <a:t> depuis l’API à l’ouverture de la page</a:t>
            </a:r>
            <a:endParaRPr lang="fr-FR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Actualiser la liste de </a:t>
            </a:r>
            <a:r>
              <a:rPr lang="fr-FR" i="1" dirty="0" err="1"/>
              <a:t>touits</a:t>
            </a:r>
            <a:r>
              <a:rPr lang="fr-FR" dirty="0"/>
              <a:t> régulièrement </a:t>
            </a:r>
            <a:r>
              <a:rPr lang="fr-FR" b="1" dirty="0"/>
              <a:t>sans rafraichir la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Compléter le formulaire d’envoi de </a:t>
            </a:r>
            <a:r>
              <a:rPr lang="fr-FR" i="1" dirty="0" err="1"/>
              <a:t>touits</a:t>
            </a:r>
            <a:r>
              <a:rPr lang="fr-FR" dirty="0"/>
              <a:t> et informer l’utilisateur </a:t>
            </a:r>
            <a:r>
              <a:rPr lang="fr-FR"/>
              <a:t>du résultat</a:t>
            </a:r>
            <a:endParaRPr lang="fr-FR" i="1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Bonne chance ! =)</a:t>
            </a:r>
          </a:p>
        </p:txBody>
      </p:sp>
    </p:spTree>
    <p:extLst>
      <p:ext uri="{BB962C8B-B14F-4D97-AF65-F5344CB8AC3E}">
        <p14:creationId xmlns:p14="http://schemas.microsoft.com/office/powerpoint/2010/main" val="30660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La théorie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93D2C8-76E2-46E5-9120-1B07DD6F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8" y="1845734"/>
            <a:ext cx="8833751" cy="4023360"/>
          </a:xfrm>
        </p:spPr>
        <p:txBody>
          <a:bodyPr/>
          <a:lstStyle/>
          <a:p>
            <a:r>
              <a:rPr lang="fr-FR" dirty="0"/>
              <a:t>Eléments principaux d’une requête HTTP :</a:t>
            </a:r>
          </a:p>
          <a:p>
            <a:pPr lvl="1"/>
            <a:r>
              <a:rPr lang="fr-FR" dirty="0"/>
              <a:t>URL</a:t>
            </a:r>
          </a:p>
          <a:p>
            <a:pPr lvl="2"/>
            <a:r>
              <a:rPr lang="fr-FR" dirty="0"/>
              <a:t>Hôte</a:t>
            </a:r>
          </a:p>
          <a:p>
            <a:pPr lvl="2"/>
            <a:r>
              <a:rPr lang="fr-FR" dirty="0"/>
              <a:t>Port</a:t>
            </a:r>
          </a:p>
          <a:p>
            <a:pPr lvl="2"/>
            <a:r>
              <a:rPr lang="fr-FR" dirty="0"/>
              <a:t>Adresse</a:t>
            </a:r>
          </a:p>
          <a:p>
            <a:pPr lvl="2"/>
            <a:r>
              <a:rPr lang="fr-FR" dirty="0"/>
              <a:t>Paramètres</a:t>
            </a:r>
          </a:p>
          <a:p>
            <a:pPr lvl="1"/>
            <a:r>
              <a:rPr lang="fr-FR" dirty="0"/>
              <a:t>Entêtes</a:t>
            </a:r>
          </a:p>
          <a:p>
            <a:pPr lvl="1"/>
            <a:r>
              <a:rPr lang="fr-FR" dirty="0"/>
              <a:t>Corps</a:t>
            </a:r>
          </a:p>
          <a:p>
            <a:pPr lvl="1"/>
            <a:r>
              <a:rPr lang="fr-FR" dirty="0"/>
              <a:t>Méthode (verbe)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0698CA0-FD0D-405D-AD01-E01C2E46CF5E}"/>
              </a:ext>
            </a:extLst>
          </p:cNvPr>
          <p:cNvGrpSpPr/>
          <p:nvPr/>
        </p:nvGrpSpPr>
        <p:grpSpPr>
          <a:xfrm>
            <a:off x="1036321" y="1845734"/>
            <a:ext cx="1257300" cy="966549"/>
            <a:chOff x="0" y="169805"/>
            <a:chExt cx="1257300" cy="966549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EDAF351-B5F2-406E-8049-DD43D46F1884}"/>
                </a:ext>
              </a:extLst>
            </p:cNvPr>
            <p:cNvSpPr/>
            <p:nvPr/>
          </p:nvSpPr>
          <p:spPr>
            <a:xfrm>
              <a:off x="0" y="169805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ED76C020-7657-4505-9D81-85A4E5E5EA2B}"/>
                </a:ext>
              </a:extLst>
            </p:cNvPr>
            <p:cNvSpPr txBox="1"/>
            <p:nvPr/>
          </p:nvSpPr>
          <p:spPr>
            <a:xfrm>
              <a:off x="28309" y="198114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Création de la requête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75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La théorie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93D2C8-76E2-46E5-9120-1B07DD6F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8" y="1845734"/>
            <a:ext cx="8833751" cy="4023360"/>
          </a:xfrm>
        </p:spPr>
        <p:txBody>
          <a:bodyPr/>
          <a:lstStyle/>
          <a:p>
            <a:r>
              <a:rPr lang="fr-FR" dirty="0"/>
              <a:t>Réception des éléments :</a:t>
            </a:r>
          </a:p>
          <a:p>
            <a:pPr lvl="1"/>
            <a:r>
              <a:rPr lang="fr-FR" dirty="0"/>
              <a:t>URL</a:t>
            </a:r>
          </a:p>
          <a:p>
            <a:pPr lvl="2"/>
            <a:r>
              <a:rPr lang="fr-FR" dirty="0"/>
              <a:t>Hôte</a:t>
            </a:r>
          </a:p>
          <a:p>
            <a:pPr lvl="2"/>
            <a:r>
              <a:rPr lang="fr-FR" dirty="0"/>
              <a:t>Port</a:t>
            </a:r>
          </a:p>
          <a:p>
            <a:pPr lvl="2"/>
            <a:r>
              <a:rPr lang="fr-FR" dirty="0"/>
              <a:t>Adresse</a:t>
            </a:r>
          </a:p>
          <a:p>
            <a:pPr lvl="2"/>
            <a:r>
              <a:rPr lang="fr-FR" dirty="0"/>
              <a:t>Paramètres</a:t>
            </a:r>
          </a:p>
          <a:p>
            <a:pPr lvl="1"/>
            <a:r>
              <a:rPr lang="fr-FR" dirty="0"/>
              <a:t>Entêtes</a:t>
            </a:r>
          </a:p>
          <a:p>
            <a:pPr lvl="1"/>
            <a:r>
              <a:rPr lang="fr-FR" dirty="0"/>
              <a:t>Corps</a:t>
            </a:r>
          </a:p>
          <a:p>
            <a:pPr lvl="1"/>
            <a:r>
              <a:rPr lang="fr-FR" dirty="0"/>
              <a:t>Méthode (verbe)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Adresse source</a:t>
            </a:r>
          </a:p>
          <a:p>
            <a:pPr lvl="1"/>
            <a:r>
              <a:rPr lang="fr-FR" dirty="0"/>
              <a:t>Port source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DAD0D81-F386-4EA5-99B9-291940439277}"/>
              </a:ext>
            </a:extLst>
          </p:cNvPr>
          <p:cNvGrpSpPr/>
          <p:nvPr/>
        </p:nvGrpSpPr>
        <p:grpSpPr>
          <a:xfrm>
            <a:off x="1036321" y="1845734"/>
            <a:ext cx="1257300" cy="966549"/>
            <a:chOff x="3520439" y="2992903"/>
            <a:chExt cx="1257300" cy="966549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144DEF1B-D60E-4DA1-A643-878EC8FDE38C}"/>
                </a:ext>
              </a:extLst>
            </p:cNvPr>
            <p:cNvSpPr/>
            <p:nvPr/>
          </p:nvSpPr>
          <p:spPr>
            <a:xfrm>
              <a:off x="3520439" y="2992903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 : coins arrondis 4">
              <a:extLst>
                <a:ext uri="{FF2B5EF4-FFF2-40B4-BE49-F238E27FC236}">
                  <a16:creationId xmlns:a16="http://schemas.microsoft.com/office/drawing/2014/main" id="{A0D1275A-4A17-4AA4-8928-A79D108BB716}"/>
                </a:ext>
              </a:extLst>
            </p:cNvPr>
            <p:cNvSpPr txBox="1"/>
            <p:nvPr/>
          </p:nvSpPr>
          <p:spPr>
            <a:xfrm>
              <a:off x="3548748" y="3021212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Réception de la requête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9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La théorie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93D2C8-76E2-46E5-9120-1B07DD6F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8" y="1845734"/>
            <a:ext cx="8833751" cy="4023360"/>
          </a:xfrm>
        </p:spPr>
        <p:txBody>
          <a:bodyPr/>
          <a:lstStyle/>
          <a:p>
            <a:r>
              <a:rPr lang="fr-FR" dirty="0"/>
              <a:t>Eléments principaux d’une réponse HTTP :</a:t>
            </a:r>
          </a:p>
          <a:p>
            <a:pPr lvl="1"/>
            <a:r>
              <a:rPr lang="fr-FR" dirty="0"/>
              <a:t>Code d’état (</a:t>
            </a:r>
            <a:r>
              <a:rPr lang="fr-FR" i="1" dirty="0" err="1"/>
              <a:t>status</a:t>
            </a:r>
            <a:r>
              <a:rPr lang="fr-FR" i="1" dirty="0"/>
              <a:t> code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Entêtes</a:t>
            </a:r>
          </a:p>
          <a:p>
            <a:pPr lvl="1"/>
            <a:r>
              <a:rPr lang="fr-FR" dirty="0"/>
              <a:t>Corps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24F83E0-FD01-47DB-BB16-F893BC58A81A}"/>
              </a:ext>
            </a:extLst>
          </p:cNvPr>
          <p:cNvGrpSpPr/>
          <p:nvPr/>
        </p:nvGrpSpPr>
        <p:grpSpPr>
          <a:xfrm>
            <a:off x="1034646" y="1847409"/>
            <a:ext cx="1257300" cy="966549"/>
            <a:chOff x="5280659" y="2992903"/>
            <a:chExt cx="1257300" cy="966549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0730A12-5C2E-4234-8BB5-7589632073BE}"/>
                </a:ext>
              </a:extLst>
            </p:cNvPr>
            <p:cNvSpPr/>
            <p:nvPr/>
          </p:nvSpPr>
          <p:spPr>
            <a:xfrm>
              <a:off x="5280659" y="2992903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 : coins arrondis 4">
              <a:extLst>
                <a:ext uri="{FF2B5EF4-FFF2-40B4-BE49-F238E27FC236}">
                  <a16:creationId xmlns:a16="http://schemas.microsoft.com/office/drawing/2014/main" id="{D912D7AD-0401-4A06-B75C-1A61DAA893C5}"/>
                </a:ext>
              </a:extLst>
            </p:cNvPr>
            <p:cNvSpPr txBox="1"/>
            <p:nvPr/>
          </p:nvSpPr>
          <p:spPr>
            <a:xfrm>
              <a:off x="5308968" y="3021212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Création de la réponse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5B1E3ED-8CA5-4310-95F6-A24C2FB0A26C}"/>
              </a:ext>
            </a:extLst>
          </p:cNvPr>
          <p:cNvGrpSpPr/>
          <p:nvPr/>
        </p:nvGrpSpPr>
        <p:grpSpPr>
          <a:xfrm>
            <a:off x="1034646" y="2842267"/>
            <a:ext cx="1257300" cy="966549"/>
            <a:chOff x="8801100" y="169805"/>
            <a:chExt cx="1257300" cy="966549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6E729E2-C81E-439C-BC53-42FB9F71F1F2}"/>
                </a:ext>
              </a:extLst>
            </p:cNvPr>
            <p:cNvSpPr/>
            <p:nvPr/>
          </p:nvSpPr>
          <p:spPr>
            <a:xfrm>
              <a:off x="8801100" y="169805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 : coins arrondis 4">
              <a:extLst>
                <a:ext uri="{FF2B5EF4-FFF2-40B4-BE49-F238E27FC236}">
                  <a16:creationId xmlns:a16="http://schemas.microsoft.com/office/drawing/2014/main" id="{B89D1F4F-1DF2-4CB9-9602-77FE95552182}"/>
                </a:ext>
              </a:extLst>
            </p:cNvPr>
            <p:cNvSpPr txBox="1"/>
            <p:nvPr/>
          </p:nvSpPr>
          <p:spPr>
            <a:xfrm>
              <a:off x="8829409" y="198114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Réception de la réponse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33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Exemple de requête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93D2C8-76E2-46E5-9120-1B07DD6F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8" y="1845734"/>
            <a:ext cx="8833751" cy="4023360"/>
          </a:xfrm>
        </p:spPr>
        <p:txBody>
          <a:bodyPr/>
          <a:lstStyle/>
          <a:p>
            <a:r>
              <a:rPr lang="fr-FR" dirty="0"/>
              <a:t>Ouverture de la page </a:t>
            </a:r>
            <a:r>
              <a:rPr lang="fr-FR" i="1" dirty="0"/>
              <a:t>http://www.perdu.com/</a:t>
            </a:r>
            <a:endParaRPr lang="fr-FR" dirty="0"/>
          </a:p>
          <a:p>
            <a:pPr lvl="1"/>
            <a:r>
              <a:rPr lang="fr-FR" dirty="0"/>
              <a:t>URL : </a:t>
            </a:r>
            <a:r>
              <a:rPr lang="fr-FR" i="1" dirty="0"/>
              <a:t>www.perdu.com/</a:t>
            </a:r>
            <a:endParaRPr lang="fr-FR" dirty="0"/>
          </a:p>
          <a:p>
            <a:pPr lvl="2"/>
            <a:r>
              <a:rPr lang="fr-FR" dirty="0"/>
              <a:t>Hôte : </a:t>
            </a:r>
            <a:r>
              <a:rPr lang="fr-FR" i="1" dirty="0"/>
              <a:t>perdu.com</a:t>
            </a:r>
            <a:endParaRPr lang="fr-FR" dirty="0"/>
          </a:p>
          <a:p>
            <a:pPr lvl="2"/>
            <a:r>
              <a:rPr lang="fr-FR" dirty="0"/>
              <a:t>Port : </a:t>
            </a:r>
            <a:r>
              <a:rPr lang="fr-FR" i="1" dirty="0"/>
              <a:t>80</a:t>
            </a:r>
          </a:p>
          <a:p>
            <a:pPr lvl="2"/>
            <a:r>
              <a:rPr lang="fr-FR" dirty="0"/>
              <a:t>Adresse : </a:t>
            </a:r>
            <a:r>
              <a:rPr lang="fr-FR" i="1" dirty="0"/>
              <a:t>/</a:t>
            </a:r>
            <a:endParaRPr lang="fr-FR" dirty="0"/>
          </a:p>
          <a:p>
            <a:pPr lvl="2"/>
            <a:r>
              <a:rPr lang="fr-FR" dirty="0"/>
              <a:t>Paramètres : </a:t>
            </a:r>
            <a:r>
              <a:rPr lang="fr-FR" i="1" dirty="0"/>
              <a:t>Aucun</a:t>
            </a:r>
            <a:endParaRPr lang="fr-FR" dirty="0"/>
          </a:p>
          <a:p>
            <a:pPr lvl="1"/>
            <a:r>
              <a:rPr lang="fr-FR" dirty="0"/>
              <a:t>Entêtes</a:t>
            </a:r>
          </a:p>
          <a:p>
            <a:pPr lvl="2"/>
            <a:r>
              <a:rPr lang="fr-FR" i="1" dirty="0" err="1"/>
              <a:t>Accept-Language</a:t>
            </a:r>
            <a:r>
              <a:rPr lang="fr-FR" i="1" dirty="0"/>
              <a:t>: </a:t>
            </a:r>
            <a:r>
              <a:rPr lang="fr-FR" i="1" dirty="0" err="1"/>
              <a:t>fr,fr-FR;q</a:t>
            </a:r>
            <a:r>
              <a:rPr lang="fr-FR" i="1" dirty="0"/>
              <a:t>=0.8,en-US;q=0.5,en;q=0.3</a:t>
            </a:r>
          </a:p>
          <a:p>
            <a:pPr lvl="2"/>
            <a:r>
              <a:rPr lang="fr-FR" i="1" dirty="0"/>
              <a:t>User-Agent: Mozilla</a:t>
            </a:r>
            <a:r>
              <a:rPr lang="en-US" i="1" dirty="0"/>
              <a:t>/5.0 (Windows NT 10.0; Win64; x64; rv:65.0) Gecko/20100101 Firefox/65.0</a:t>
            </a:r>
          </a:p>
          <a:p>
            <a:pPr lvl="2"/>
            <a:r>
              <a:rPr lang="en-US" i="1" dirty="0"/>
              <a:t>…</a:t>
            </a:r>
            <a:endParaRPr lang="fr-FR" i="1" dirty="0"/>
          </a:p>
          <a:p>
            <a:pPr lvl="1"/>
            <a:r>
              <a:rPr lang="fr-FR" dirty="0"/>
              <a:t>Corps : (</a:t>
            </a:r>
            <a:r>
              <a:rPr lang="fr-FR" i="1" dirty="0"/>
              <a:t>vide)</a:t>
            </a:r>
            <a:endParaRPr lang="fr-FR" dirty="0"/>
          </a:p>
          <a:p>
            <a:pPr lvl="1"/>
            <a:r>
              <a:rPr lang="fr-FR" dirty="0"/>
              <a:t>Méthode (verbe) : </a:t>
            </a:r>
            <a:r>
              <a:rPr lang="fr-FR" i="1" dirty="0"/>
              <a:t>GET</a:t>
            </a:r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0698CA0-FD0D-405D-AD01-E01C2E46CF5E}"/>
              </a:ext>
            </a:extLst>
          </p:cNvPr>
          <p:cNvGrpSpPr/>
          <p:nvPr/>
        </p:nvGrpSpPr>
        <p:grpSpPr>
          <a:xfrm>
            <a:off x="1036321" y="1845734"/>
            <a:ext cx="1257300" cy="966549"/>
            <a:chOff x="0" y="169805"/>
            <a:chExt cx="1257300" cy="966549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EDAF351-B5F2-406E-8049-DD43D46F1884}"/>
                </a:ext>
              </a:extLst>
            </p:cNvPr>
            <p:cNvSpPr/>
            <p:nvPr/>
          </p:nvSpPr>
          <p:spPr>
            <a:xfrm>
              <a:off x="0" y="169805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ED76C020-7657-4505-9D81-85A4E5E5EA2B}"/>
                </a:ext>
              </a:extLst>
            </p:cNvPr>
            <p:cNvSpPr txBox="1"/>
            <p:nvPr/>
          </p:nvSpPr>
          <p:spPr>
            <a:xfrm>
              <a:off x="28309" y="198114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Création de la requête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94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Exemple de requête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93D2C8-76E2-46E5-9120-1B07DD6F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8" y="1845733"/>
            <a:ext cx="8833751" cy="443077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Réception de la requête vers page </a:t>
            </a:r>
            <a:r>
              <a:rPr lang="fr-FR" i="1" dirty="0"/>
              <a:t>http://www.perdu.com/</a:t>
            </a:r>
            <a:endParaRPr lang="fr-FR" dirty="0"/>
          </a:p>
          <a:p>
            <a:pPr lvl="1"/>
            <a:r>
              <a:rPr lang="fr-FR" dirty="0"/>
              <a:t>URL : </a:t>
            </a:r>
            <a:r>
              <a:rPr lang="fr-FR" i="1" dirty="0"/>
              <a:t>www.perdu.com/</a:t>
            </a:r>
            <a:endParaRPr lang="fr-FR" dirty="0"/>
          </a:p>
          <a:p>
            <a:pPr lvl="2"/>
            <a:r>
              <a:rPr lang="fr-FR" dirty="0"/>
              <a:t>Hôte : </a:t>
            </a:r>
            <a:r>
              <a:rPr lang="fr-FR" i="1" dirty="0"/>
              <a:t>perdu.com</a:t>
            </a:r>
            <a:endParaRPr lang="fr-FR" dirty="0"/>
          </a:p>
          <a:p>
            <a:pPr lvl="2"/>
            <a:r>
              <a:rPr lang="fr-FR" dirty="0"/>
              <a:t>Port : </a:t>
            </a:r>
            <a:r>
              <a:rPr lang="fr-FR" i="1" dirty="0"/>
              <a:t>80</a:t>
            </a:r>
          </a:p>
          <a:p>
            <a:pPr lvl="2"/>
            <a:r>
              <a:rPr lang="fr-FR" dirty="0"/>
              <a:t>Adresse : </a:t>
            </a:r>
            <a:r>
              <a:rPr lang="fr-FR" i="1" dirty="0"/>
              <a:t>/</a:t>
            </a:r>
          </a:p>
          <a:p>
            <a:pPr lvl="2"/>
            <a:r>
              <a:rPr lang="fr-FR" dirty="0"/>
              <a:t>Paramètres : </a:t>
            </a:r>
            <a:r>
              <a:rPr lang="fr-FR" i="1" dirty="0"/>
              <a:t>Aucun</a:t>
            </a:r>
            <a:endParaRPr lang="fr-FR" dirty="0"/>
          </a:p>
          <a:p>
            <a:pPr lvl="1"/>
            <a:r>
              <a:rPr lang="fr-FR" dirty="0"/>
              <a:t>Entêtes</a:t>
            </a:r>
          </a:p>
          <a:p>
            <a:pPr lvl="2"/>
            <a:r>
              <a:rPr lang="fr-FR" i="1" dirty="0" err="1"/>
              <a:t>Accept-Language</a:t>
            </a:r>
            <a:r>
              <a:rPr lang="fr-FR" i="1" dirty="0"/>
              <a:t>: </a:t>
            </a:r>
            <a:r>
              <a:rPr lang="fr-FR" i="1" dirty="0" err="1"/>
              <a:t>fr,fr-FR;q</a:t>
            </a:r>
            <a:r>
              <a:rPr lang="fr-FR" i="1" dirty="0"/>
              <a:t>=0.8,en-US;q=0.5,en;q=0.3</a:t>
            </a:r>
          </a:p>
          <a:p>
            <a:pPr lvl="2"/>
            <a:r>
              <a:rPr lang="fr-FR" i="1" dirty="0"/>
              <a:t>User-Agent: Mozilla</a:t>
            </a:r>
            <a:r>
              <a:rPr lang="en-US" i="1" dirty="0"/>
              <a:t>/5.0 (Windows NT 10.0; Win64; x64; rv:65.0) Gecko/20100101 Firefox/65.0</a:t>
            </a:r>
          </a:p>
          <a:p>
            <a:pPr lvl="2"/>
            <a:r>
              <a:rPr lang="en-US" i="1" dirty="0"/>
              <a:t>…</a:t>
            </a:r>
            <a:endParaRPr lang="fr-FR" i="1" dirty="0"/>
          </a:p>
          <a:p>
            <a:pPr lvl="1"/>
            <a:r>
              <a:rPr lang="fr-FR" dirty="0"/>
              <a:t>Corps : (</a:t>
            </a:r>
            <a:r>
              <a:rPr lang="fr-FR" i="1" dirty="0"/>
              <a:t>vide)</a:t>
            </a:r>
            <a:endParaRPr lang="fr-FR" dirty="0"/>
          </a:p>
          <a:p>
            <a:pPr lvl="1"/>
            <a:r>
              <a:rPr lang="fr-FR" dirty="0"/>
              <a:t>Méthode (verbe) : </a:t>
            </a:r>
            <a:r>
              <a:rPr lang="fr-FR" i="1" dirty="0"/>
              <a:t>GET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Adresse source : </a:t>
            </a:r>
            <a:r>
              <a:rPr lang="fr-FR" i="1" dirty="0"/>
              <a:t>IP (</a:t>
            </a:r>
            <a:r>
              <a:rPr lang="fr-FR" i="1" dirty="0" err="1"/>
              <a:t>xxx.xxx.xxx.xxx</a:t>
            </a:r>
            <a:r>
              <a:rPr lang="fr-FR" i="1" dirty="0"/>
              <a:t>)</a:t>
            </a:r>
            <a:endParaRPr lang="fr-FR" dirty="0"/>
          </a:p>
          <a:p>
            <a:pPr lvl="1"/>
            <a:r>
              <a:rPr lang="fr-FR" dirty="0"/>
              <a:t>Port source : </a:t>
            </a:r>
            <a:r>
              <a:rPr lang="fr-FR" i="1" dirty="0"/>
              <a:t>Port (49152 - 65535)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DAD0D81-F386-4EA5-99B9-291940439277}"/>
              </a:ext>
            </a:extLst>
          </p:cNvPr>
          <p:cNvGrpSpPr/>
          <p:nvPr/>
        </p:nvGrpSpPr>
        <p:grpSpPr>
          <a:xfrm>
            <a:off x="1036321" y="1845734"/>
            <a:ext cx="1257300" cy="966549"/>
            <a:chOff x="3520439" y="2992903"/>
            <a:chExt cx="1257300" cy="966549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144DEF1B-D60E-4DA1-A643-878EC8FDE38C}"/>
                </a:ext>
              </a:extLst>
            </p:cNvPr>
            <p:cNvSpPr/>
            <p:nvPr/>
          </p:nvSpPr>
          <p:spPr>
            <a:xfrm>
              <a:off x="3520439" y="2992903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 : coins arrondis 4">
              <a:extLst>
                <a:ext uri="{FF2B5EF4-FFF2-40B4-BE49-F238E27FC236}">
                  <a16:creationId xmlns:a16="http://schemas.microsoft.com/office/drawing/2014/main" id="{A0D1275A-4A17-4AA4-8928-A79D108BB716}"/>
                </a:ext>
              </a:extLst>
            </p:cNvPr>
            <p:cNvSpPr txBox="1"/>
            <p:nvPr/>
          </p:nvSpPr>
          <p:spPr>
            <a:xfrm>
              <a:off x="3548748" y="3021212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Réception de la requête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3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759F-DC5D-46D6-92DA-EB527DED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HTTP : Exemple de requête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93D2C8-76E2-46E5-9120-1B07DD6F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28" y="1845734"/>
            <a:ext cx="8833751" cy="4023360"/>
          </a:xfrm>
        </p:spPr>
        <p:txBody>
          <a:bodyPr/>
          <a:lstStyle/>
          <a:p>
            <a:r>
              <a:rPr lang="fr-FR" dirty="0"/>
              <a:t>Envoie de la réponse au client :</a:t>
            </a:r>
          </a:p>
          <a:p>
            <a:pPr lvl="1"/>
            <a:r>
              <a:rPr lang="fr-FR" dirty="0"/>
              <a:t>Code d’état (</a:t>
            </a:r>
            <a:r>
              <a:rPr lang="fr-FR" i="1" dirty="0" err="1"/>
              <a:t>status</a:t>
            </a:r>
            <a:r>
              <a:rPr lang="fr-FR" i="1" dirty="0"/>
              <a:t> code</a:t>
            </a:r>
            <a:r>
              <a:rPr lang="fr-FR" dirty="0"/>
              <a:t>) : </a:t>
            </a:r>
            <a:r>
              <a:rPr lang="fr-FR" i="1" dirty="0"/>
              <a:t>200 - OK</a:t>
            </a:r>
            <a:endParaRPr lang="fr-FR" dirty="0"/>
          </a:p>
          <a:p>
            <a:pPr lvl="1"/>
            <a:r>
              <a:rPr lang="fr-FR" dirty="0"/>
              <a:t>Entêtes</a:t>
            </a:r>
          </a:p>
          <a:p>
            <a:pPr lvl="2"/>
            <a:r>
              <a:rPr lang="fr-FR" i="1" dirty="0"/>
              <a:t>date: Tue, 26 </a:t>
            </a:r>
            <a:r>
              <a:rPr lang="fr-FR" i="1" dirty="0" err="1"/>
              <a:t>Feb</a:t>
            </a:r>
            <a:r>
              <a:rPr lang="fr-FR" i="1" dirty="0"/>
              <a:t> 2019 09:39:12 GMT</a:t>
            </a:r>
          </a:p>
          <a:p>
            <a:pPr lvl="1"/>
            <a:r>
              <a:rPr lang="fr-FR" dirty="0"/>
              <a:t>Corps : </a:t>
            </a:r>
            <a:r>
              <a:rPr lang="fr-FR" i="1" dirty="0"/>
              <a:t>&lt;html&gt;…&lt;/html&gt;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24F83E0-FD01-47DB-BB16-F893BC58A81A}"/>
              </a:ext>
            </a:extLst>
          </p:cNvPr>
          <p:cNvGrpSpPr/>
          <p:nvPr/>
        </p:nvGrpSpPr>
        <p:grpSpPr>
          <a:xfrm>
            <a:off x="1034646" y="1847409"/>
            <a:ext cx="1257300" cy="966549"/>
            <a:chOff x="5280659" y="2992903"/>
            <a:chExt cx="1257300" cy="966549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0730A12-5C2E-4234-8BB5-7589632073BE}"/>
                </a:ext>
              </a:extLst>
            </p:cNvPr>
            <p:cNvSpPr/>
            <p:nvPr/>
          </p:nvSpPr>
          <p:spPr>
            <a:xfrm>
              <a:off x="5280659" y="2992903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 : coins arrondis 4">
              <a:extLst>
                <a:ext uri="{FF2B5EF4-FFF2-40B4-BE49-F238E27FC236}">
                  <a16:creationId xmlns:a16="http://schemas.microsoft.com/office/drawing/2014/main" id="{D912D7AD-0401-4A06-B75C-1A61DAA893C5}"/>
                </a:ext>
              </a:extLst>
            </p:cNvPr>
            <p:cNvSpPr txBox="1"/>
            <p:nvPr/>
          </p:nvSpPr>
          <p:spPr>
            <a:xfrm>
              <a:off x="5308968" y="3021212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Création de la réponse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5B1E3ED-8CA5-4310-95F6-A24C2FB0A26C}"/>
              </a:ext>
            </a:extLst>
          </p:cNvPr>
          <p:cNvGrpSpPr/>
          <p:nvPr/>
        </p:nvGrpSpPr>
        <p:grpSpPr>
          <a:xfrm>
            <a:off x="1034646" y="2842267"/>
            <a:ext cx="1257300" cy="966549"/>
            <a:chOff x="8801100" y="169805"/>
            <a:chExt cx="1257300" cy="966549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6E729E2-C81E-439C-BC53-42FB9F71F1F2}"/>
                </a:ext>
              </a:extLst>
            </p:cNvPr>
            <p:cNvSpPr/>
            <p:nvPr/>
          </p:nvSpPr>
          <p:spPr>
            <a:xfrm>
              <a:off x="8801100" y="169805"/>
              <a:ext cx="1257300" cy="966549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 : coins arrondis 4">
              <a:extLst>
                <a:ext uri="{FF2B5EF4-FFF2-40B4-BE49-F238E27FC236}">
                  <a16:creationId xmlns:a16="http://schemas.microsoft.com/office/drawing/2014/main" id="{B89D1F4F-1DF2-4CB9-9602-77FE95552182}"/>
                </a:ext>
              </a:extLst>
            </p:cNvPr>
            <p:cNvSpPr txBox="1"/>
            <p:nvPr/>
          </p:nvSpPr>
          <p:spPr>
            <a:xfrm>
              <a:off x="8829409" y="198114"/>
              <a:ext cx="1200682" cy="909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/>
                <a:t>Réception de la réponse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47039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1366</TotalTime>
  <Words>1210</Words>
  <Application>Microsoft Office PowerPoint</Application>
  <PresentationFormat>Grand écran</PresentationFormat>
  <Paragraphs>291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Rétrospective</vt:lpstr>
      <vt:lpstr>Javascript - AJAX</vt:lpstr>
      <vt:lpstr>AJAX : Requêtes asynchrones</vt:lpstr>
      <vt:lpstr>HTTP : La théorie</vt:lpstr>
      <vt:lpstr>HTTP : La théorie</vt:lpstr>
      <vt:lpstr>HTTP : La théorie</vt:lpstr>
      <vt:lpstr>HTTP : La théorie</vt:lpstr>
      <vt:lpstr>HTTP : Exemple de requête</vt:lpstr>
      <vt:lpstr>HTTP : Exemple de requête</vt:lpstr>
      <vt:lpstr>HTTP : Exemple de requête</vt:lpstr>
      <vt:lpstr>HTTP : Exemple de requête</vt:lpstr>
      <vt:lpstr>HTTP : Exemple de requête</vt:lpstr>
      <vt:lpstr>HTTP : Exemple de requête</vt:lpstr>
      <vt:lpstr>API : Les données via requêtes</vt:lpstr>
      <vt:lpstr>API : Les données via requêtes</vt:lpstr>
      <vt:lpstr>API : Les données via requêtes</vt:lpstr>
      <vt:lpstr>API : Le format de retour</vt:lpstr>
      <vt:lpstr>API : Le format de retour</vt:lpstr>
      <vt:lpstr>API : Le format de retour</vt:lpstr>
      <vt:lpstr>API : Le format de retour</vt:lpstr>
      <vt:lpstr>API : Le format de retour</vt:lpstr>
      <vt:lpstr>API : Le format de retour</vt:lpstr>
      <vt:lpstr>API : Le format de retour</vt:lpstr>
      <vt:lpstr>AJAX : Mise en place</vt:lpstr>
      <vt:lpstr>AJAX : Mise en place</vt:lpstr>
      <vt:lpstr>AJAX : Mise en place</vt:lpstr>
      <vt:lpstr>AJAX : Mise en place</vt:lpstr>
      <vt:lpstr>AJAX : Codes d’état</vt:lpstr>
      <vt:lpstr>HTTP : Codes retour</vt:lpstr>
      <vt:lpstr>HTTP : Méthodes</vt:lpstr>
      <vt:lpstr>Exercice : Touiteur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DUPONT Anthony</dc:creator>
  <cp:lastModifiedBy>Shlygly</cp:lastModifiedBy>
  <cp:revision>94</cp:revision>
  <dcterms:created xsi:type="dcterms:W3CDTF">2018-12-17T15:49:44Z</dcterms:created>
  <dcterms:modified xsi:type="dcterms:W3CDTF">2019-02-27T16:19:51Z</dcterms:modified>
</cp:coreProperties>
</file>