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Catamaran"/>
      <p:regular r:id="rId24"/>
      <p:bold r:id="rId25"/>
    </p:embeddedFont>
    <p:embeddedFont>
      <p:font typeface="Libre Franklin"/>
      <p:regular r:id="rId26"/>
      <p:bold r:id="rId27"/>
      <p:italic r:id="rId28"/>
      <p:boldItalic r:id="rId29"/>
    </p:embeddedFont>
    <p:embeddedFont>
      <p:font typeface="Be Vietnam ExtraBold"/>
      <p:bold r:id="rId30"/>
      <p:boldItalic r:id="rId31"/>
    </p:embeddedFont>
    <p:embeddedFont>
      <p:font typeface="Libre Franklin Th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atamaran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regular.fntdata"/><Relationship Id="rId25" Type="http://schemas.openxmlformats.org/officeDocument/2006/relationships/font" Target="fonts/Catamaran-bold.fntdata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VietnamExtraBold-boldItalic.fntdata"/><Relationship Id="rId30" Type="http://schemas.openxmlformats.org/officeDocument/2006/relationships/font" Target="fonts/BeVietnamExtraBold-bold.fntdata"/><Relationship Id="rId11" Type="http://schemas.openxmlformats.org/officeDocument/2006/relationships/slide" Target="slides/slide7.xml"/><Relationship Id="rId33" Type="http://schemas.openxmlformats.org/officeDocument/2006/relationships/font" Target="fonts/LibreFranklinThin-bold.fntdata"/><Relationship Id="rId10" Type="http://schemas.openxmlformats.org/officeDocument/2006/relationships/slide" Target="slides/slide6.xml"/><Relationship Id="rId32" Type="http://schemas.openxmlformats.org/officeDocument/2006/relationships/font" Target="fonts/LibreFranklinThin-regular.fntdata"/><Relationship Id="rId13" Type="http://schemas.openxmlformats.org/officeDocument/2006/relationships/slide" Target="slides/slide9.xml"/><Relationship Id="rId35" Type="http://schemas.openxmlformats.org/officeDocument/2006/relationships/font" Target="fonts/LibreFranklinThin-boldItalic.fntdata"/><Relationship Id="rId12" Type="http://schemas.openxmlformats.org/officeDocument/2006/relationships/slide" Target="slides/slide8.xml"/><Relationship Id="rId34" Type="http://schemas.openxmlformats.org/officeDocument/2006/relationships/font" Target="fonts/LibreFranklinThin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a0f900027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a0f900027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bcc3130e1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bcc3130e1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bcc3130e1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bcc3130e1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bcc3130e1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bcc3130e1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cc3130e1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cc3130e1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bcc3130e1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bcc3130e1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bcc3130e1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bcc3130e1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bcc3130e1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bcc3130e1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bcc3130e1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bcc3130e1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a557fbe4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a557fbe4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bcdf7b0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bcdf7b0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fd4b45418938cd5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fd4b45418938cd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a0f900027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a0f900027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a0f900027_1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a0f900027_1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d83cf88e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8d83cf88e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8d83cf88e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8d83cf88e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9a557fbe4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9a557fbe4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bcc3130e1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bcc3130e1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bcc3130e1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bcc3130e1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4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4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eremiepermentier.github.io/P4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ctrTitle"/>
          </p:nvPr>
        </p:nvSpPr>
        <p:spPr>
          <a:xfrm>
            <a:off x="207275" y="491400"/>
            <a:ext cx="50283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chouette agence </a:t>
            </a:r>
            <a:endParaRPr/>
          </a:p>
        </p:txBody>
      </p:sp>
      <p:sp>
        <p:nvSpPr>
          <p:cNvPr id="242" name="Google Shape;242;p37"/>
          <p:cNvSpPr txBox="1"/>
          <p:nvPr>
            <p:ph idx="1" type="subTitle"/>
          </p:nvPr>
        </p:nvSpPr>
        <p:spPr>
          <a:xfrm>
            <a:off x="616200" y="3913200"/>
            <a:ext cx="26694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Jérémie Permentier Formation développeur web </a:t>
            </a:r>
            <a:r>
              <a:rPr lang="en-GB"/>
              <a:t>Openclassrooms</a:t>
            </a:r>
            <a:endParaRPr/>
          </a:p>
        </p:txBody>
      </p:sp>
      <p:grpSp>
        <p:nvGrpSpPr>
          <p:cNvPr id="243" name="Google Shape;243;p37"/>
          <p:cNvGrpSpPr/>
          <p:nvPr/>
        </p:nvGrpSpPr>
        <p:grpSpPr>
          <a:xfrm>
            <a:off x="4842858" y="736315"/>
            <a:ext cx="3881893" cy="3866200"/>
            <a:chOff x="1380325" y="456475"/>
            <a:chExt cx="4827625" cy="4811100"/>
          </a:xfrm>
        </p:grpSpPr>
        <p:sp>
          <p:nvSpPr>
            <p:cNvPr id="244" name="Google Shape;244;p37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6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Rapports d’analyse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Mot clé caché</a:t>
            </a:r>
            <a:endParaRPr sz="1600"/>
          </a:p>
        </p:txBody>
      </p:sp>
      <p:pic>
        <p:nvPicPr>
          <p:cNvPr id="974" name="Google Shape;9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914525"/>
            <a:ext cx="5029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46"/>
          <p:cNvSpPr txBox="1"/>
          <p:nvPr>
            <p:ph idx="4294967295" type="body"/>
          </p:nvPr>
        </p:nvSpPr>
        <p:spPr>
          <a:xfrm>
            <a:off x="1967325" y="2603525"/>
            <a:ext cx="52335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L’utilisation de mot-clé cachée peut vous faire perdre votre position SERP.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7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Rapports d’analyse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L’attribut alt</a:t>
            </a:r>
            <a:endParaRPr sz="1600"/>
          </a:p>
        </p:txBody>
      </p:sp>
      <p:pic>
        <p:nvPicPr>
          <p:cNvPr id="981" name="Google Shape;9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138" y="1590850"/>
            <a:ext cx="6415726" cy="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47"/>
          <p:cNvSpPr txBox="1"/>
          <p:nvPr>
            <p:ph idx="4294967295" type="body"/>
          </p:nvPr>
        </p:nvSpPr>
        <p:spPr>
          <a:xfrm>
            <a:off x="1675600" y="2180750"/>
            <a:ext cx="59628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 texte alternatif permet de décrire l’image.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Il permet à Google de savoir avec plus de précision le contenu de l’image.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Il permet au malvoyant de mieux interpréter l’image.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8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Rapports d’analyse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Image utilisée pour ajouter du texte</a:t>
            </a:r>
            <a:endParaRPr sz="1600"/>
          </a:p>
        </p:txBody>
      </p:sp>
      <p:pic>
        <p:nvPicPr>
          <p:cNvPr id="988" name="Google Shape;9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100" y="1670363"/>
            <a:ext cx="45339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48"/>
          <p:cNvSpPr txBox="1"/>
          <p:nvPr>
            <p:ph idx="4294967295" type="body"/>
          </p:nvPr>
        </p:nvSpPr>
        <p:spPr>
          <a:xfrm>
            <a:off x="2003650" y="2695100"/>
            <a:ext cx="54351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 contenu est </a:t>
            </a:r>
            <a:r>
              <a:rPr lang="en-GB"/>
              <a:t>inaccessible</a:t>
            </a:r>
            <a:r>
              <a:rPr lang="en-GB"/>
              <a:t> pour les robots d’indexation et aux malvoyants.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9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Rapports d’analyse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Texte et couleur</a:t>
            </a:r>
            <a:endParaRPr sz="1600"/>
          </a:p>
        </p:txBody>
      </p:sp>
      <p:pic>
        <p:nvPicPr>
          <p:cNvPr id="995" name="Google Shape;9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1653438"/>
            <a:ext cx="24955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49"/>
          <p:cNvSpPr txBox="1"/>
          <p:nvPr>
            <p:ph idx="4294967295" type="body"/>
          </p:nvPr>
        </p:nvSpPr>
        <p:spPr>
          <a:xfrm>
            <a:off x="1219200" y="2518525"/>
            <a:ext cx="69147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Un texte trop petit rend la lecture difficile pour l’utilisateur.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Un contrast mal adaptée nuit également à la lecture.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0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Rapports d’analyse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Design</a:t>
            </a:r>
            <a:endParaRPr sz="1600"/>
          </a:p>
        </p:txBody>
      </p:sp>
      <p:pic>
        <p:nvPicPr>
          <p:cNvPr id="1002" name="Google Shape;10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25" y="1509350"/>
            <a:ext cx="5548252" cy="15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725" y="1509350"/>
            <a:ext cx="5548251" cy="15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50"/>
          <p:cNvSpPr txBox="1"/>
          <p:nvPr>
            <p:ph idx="4294967295" type="body"/>
          </p:nvPr>
        </p:nvSpPr>
        <p:spPr>
          <a:xfrm>
            <a:off x="1698750" y="2060775"/>
            <a:ext cx="55482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Rends plus crédible </a:t>
            </a:r>
            <a:r>
              <a:rPr lang="en-GB"/>
              <a:t>auprès</a:t>
            </a:r>
            <a:r>
              <a:rPr lang="en-GB"/>
              <a:t> des clients.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Permet à l’utilisateur de ne pas se perdre dans le site.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1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Rapports d’analyse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CSS</a:t>
            </a:r>
            <a:endParaRPr sz="1600"/>
          </a:p>
        </p:txBody>
      </p:sp>
      <p:pic>
        <p:nvPicPr>
          <p:cNvPr id="1010" name="Google Shape;10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525" y="1632200"/>
            <a:ext cx="1951050" cy="25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100" y="1501700"/>
            <a:ext cx="2833900" cy="29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51"/>
          <p:cNvSpPr txBox="1"/>
          <p:nvPr>
            <p:ph idx="4294967295" type="body"/>
          </p:nvPr>
        </p:nvSpPr>
        <p:spPr>
          <a:xfrm>
            <a:off x="2188250" y="2731513"/>
            <a:ext cx="48036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Diminue la taille du fichier.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Diminue le temps de chargement de la page.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2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Rapports d’analyse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Optimisation des images</a:t>
            </a:r>
            <a:endParaRPr sz="1600"/>
          </a:p>
        </p:txBody>
      </p:sp>
      <p:pic>
        <p:nvPicPr>
          <p:cNvPr id="1018" name="Google Shape;10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725" y="1824125"/>
            <a:ext cx="35814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100" y="1824125"/>
            <a:ext cx="36766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52"/>
          <p:cNvSpPr txBox="1"/>
          <p:nvPr/>
        </p:nvSpPr>
        <p:spPr>
          <a:xfrm>
            <a:off x="2196475" y="1824125"/>
            <a:ext cx="446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en-GB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L’utilisation du bon format et la compression diminue le poids des images.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en-GB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Améliore le chargement de la page.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3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026" name="Google Shape;1026;p53"/>
          <p:cNvSpPr txBox="1"/>
          <p:nvPr>
            <p:ph type="title"/>
          </p:nvPr>
        </p:nvSpPr>
        <p:spPr>
          <a:xfrm flipH="1">
            <a:off x="3794550" y="1905200"/>
            <a:ext cx="61854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Résultat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d’optimisation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4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Résultat d’optimisation</a:t>
            </a:r>
            <a:endParaRPr sz="3000"/>
          </a:p>
        </p:txBody>
      </p:sp>
      <p:pic>
        <p:nvPicPr>
          <p:cNvPr id="1032" name="Google Shape;103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250" y="995025"/>
            <a:ext cx="5138037" cy="39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825" y="995025"/>
            <a:ext cx="5268449" cy="36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5"/>
          <p:cNvSpPr txBox="1"/>
          <p:nvPr>
            <p:ph type="title"/>
          </p:nvPr>
        </p:nvSpPr>
        <p:spPr>
          <a:xfrm>
            <a:off x="522000" y="2285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Présentation du site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/>
          <p:nvPr/>
        </p:nvSpPr>
        <p:spPr>
          <a:xfrm flipH="1">
            <a:off x="3975425" y="19959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 flipH="1">
            <a:off x="6671100" y="19959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 flipH="1">
            <a:off x="1279750" y="19959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Sommaire</a:t>
            </a:r>
            <a:endParaRPr/>
          </a:p>
        </p:txBody>
      </p:sp>
      <p:sp>
        <p:nvSpPr>
          <p:cNvPr id="512" name="Google Shape;512;p38"/>
          <p:cNvSpPr txBox="1"/>
          <p:nvPr>
            <p:ph idx="2" type="subTitle"/>
          </p:nvPr>
        </p:nvSpPr>
        <p:spPr>
          <a:xfrm>
            <a:off x="605350" y="27875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Présentation de la chouette </a:t>
            </a:r>
            <a:r>
              <a:rPr lang="en-GB"/>
              <a:t>agence</a:t>
            </a:r>
            <a:endParaRPr/>
          </a:p>
        </p:txBody>
      </p:sp>
      <p:sp>
        <p:nvSpPr>
          <p:cNvPr id="513" name="Google Shape;513;p38"/>
          <p:cNvSpPr txBox="1"/>
          <p:nvPr>
            <p:ph type="title"/>
          </p:nvPr>
        </p:nvSpPr>
        <p:spPr>
          <a:xfrm flipH="1">
            <a:off x="605350" y="20636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14" name="Google Shape;514;p38"/>
          <p:cNvSpPr txBox="1"/>
          <p:nvPr>
            <p:ph idx="3" type="subTitle"/>
          </p:nvPr>
        </p:nvSpPr>
        <p:spPr>
          <a:xfrm>
            <a:off x="605350" y="24236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À PROPOS</a:t>
            </a:r>
            <a:endParaRPr/>
          </a:p>
        </p:txBody>
      </p:sp>
      <p:sp>
        <p:nvSpPr>
          <p:cNvPr id="515" name="Google Shape;515;p38"/>
          <p:cNvSpPr txBox="1"/>
          <p:nvPr>
            <p:ph idx="4" type="subTitle"/>
          </p:nvPr>
        </p:nvSpPr>
        <p:spPr>
          <a:xfrm>
            <a:off x="3326975" y="2423675"/>
            <a:ext cx="2238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RAPPORT </a:t>
            </a:r>
            <a:r>
              <a:rPr lang="en-GB"/>
              <a:t>D’ANALYSE</a:t>
            </a:r>
            <a:endParaRPr/>
          </a:p>
        </p:txBody>
      </p:sp>
      <p:sp>
        <p:nvSpPr>
          <p:cNvPr id="516" name="Google Shape;516;p38"/>
          <p:cNvSpPr txBox="1"/>
          <p:nvPr>
            <p:ph idx="5" type="subTitle"/>
          </p:nvPr>
        </p:nvSpPr>
        <p:spPr>
          <a:xfrm>
            <a:off x="6048600" y="2423675"/>
            <a:ext cx="28104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RÉSULTAT D’OPTIMISATION</a:t>
            </a:r>
            <a:endParaRPr/>
          </a:p>
        </p:txBody>
      </p:sp>
      <p:sp>
        <p:nvSpPr>
          <p:cNvPr id="517" name="Google Shape;517;p38"/>
          <p:cNvSpPr txBox="1"/>
          <p:nvPr>
            <p:ph idx="9" type="title"/>
          </p:nvPr>
        </p:nvSpPr>
        <p:spPr>
          <a:xfrm>
            <a:off x="3326975" y="20636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518" name="Google Shape;518;p38"/>
          <p:cNvSpPr txBox="1"/>
          <p:nvPr>
            <p:ph idx="13" type="title"/>
          </p:nvPr>
        </p:nvSpPr>
        <p:spPr>
          <a:xfrm>
            <a:off x="6048600" y="20636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519" name="Google Shape;519;p38"/>
          <p:cNvSpPr txBox="1"/>
          <p:nvPr>
            <p:ph idx="18" type="subTitle"/>
          </p:nvPr>
        </p:nvSpPr>
        <p:spPr>
          <a:xfrm>
            <a:off x="3326975" y="27875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 Recommandations sélectionnées</a:t>
            </a:r>
            <a:endParaRPr/>
          </a:p>
        </p:txBody>
      </p:sp>
      <p:sp>
        <p:nvSpPr>
          <p:cNvPr id="520" name="Google Shape;520;p38"/>
          <p:cNvSpPr txBox="1"/>
          <p:nvPr>
            <p:ph idx="19" type="subTitle"/>
          </p:nvPr>
        </p:nvSpPr>
        <p:spPr>
          <a:xfrm>
            <a:off x="6048600" y="27875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Effet de l’optimisation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26" name="Google Shape;526;p39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À propos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27" name="Google Shape;5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900" y="2228850"/>
            <a:ext cx="36766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/>
          <p:nvPr/>
        </p:nvSpPr>
        <p:spPr>
          <a:xfrm rot="10800000">
            <a:off x="1645492" y="25321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0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Agence web spécialisée dans le design, </a:t>
            </a:r>
            <a:r>
              <a:rPr lang="en-GB"/>
              <a:t>basée</a:t>
            </a:r>
            <a:r>
              <a:rPr lang="en-GB"/>
              <a:t> à Lyon.</a:t>
            </a:r>
            <a:endParaRPr/>
          </a:p>
        </p:txBody>
      </p:sp>
      <p:sp>
        <p:nvSpPr>
          <p:cNvPr id="534" name="Google Shape;534;p40"/>
          <p:cNvSpPr txBox="1"/>
          <p:nvPr>
            <p:ph idx="1" type="subTitle"/>
          </p:nvPr>
        </p:nvSpPr>
        <p:spPr>
          <a:xfrm>
            <a:off x="1543475" y="1998800"/>
            <a:ext cx="2064600" cy="4950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AGENCE WEB</a:t>
            </a:r>
            <a:endParaRPr/>
          </a:p>
        </p:txBody>
      </p:sp>
      <p:sp>
        <p:nvSpPr>
          <p:cNvPr id="535" name="Google Shape;535;p4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À PROPOS</a:t>
            </a:r>
            <a:endParaRPr/>
          </a:p>
        </p:txBody>
      </p:sp>
      <p:sp>
        <p:nvSpPr>
          <p:cNvPr id="536" name="Google Shape;536;p40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PROBLÈME</a:t>
            </a:r>
            <a:endParaRPr/>
          </a:p>
        </p:txBody>
      </p:sp>
      <p:sp>
        <p:nvSpPr>
          <p:cNvPr id="537" name="Google Shape;537;p40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Perte d’activité face à une concurrence rude.</a:t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 rot="10800000">
            <a:off x="5796664" y="25321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Analyse SEO du site.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Amélioration du SEO.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Comparaison des résultats.</a:t>
            </a:r>
            <a:endParaRPr/>
          </a:p>
        </p:txBody>
      </p:sp>
      <p:sp>
        <p:nvSpPr>
          <p:cNvPr id="544" name="Google Shape;544;p4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OBJECTIFS</a:t>
            </a:r>
            <a:endParaRPr/>
          </a:p>
        </p:txBody>
      </p:sp>
      <p:grpSp>
        <p:nvGrpSpPr>
          <p:cNvPr id="545" name="Google Shape;545;p41"/>
          <p:cNvGrpSpPr/>
          <p:nvPr/>
        </p:nvGrpSpPr>
        <p:grpSpPr>
          <a:xfrm>
            <a:off x="5495027" y="1541092"/>
            <a:ext cx="2990637" cy="2673276"/>
            <a:chOff x="1321125" y="758125"/>
            <a:chExt cx="5005250" cy="4478600"/>
          </a:xfrm>
        </p:grpSpPr>
        <p:sp>
          <p:nvSpPr>
            <p:cNvPr id="546" name="Google Shape;546;p41"/>
            <p:cNvSpPr/>
            <p:nvPr/>
          </p:nvSpPr>
          <p:spPr>
            <a:xfrm>
              <a:off x="1321125" y="2679850"/>
              <a:ext cx="5005250" cy="2556875"/>
            </a:xfrm>
            <a:custGeom>
              <a:rect b="b" l="l" r="r" t="t"/>
              <a:pathLst>
                <a:path extrusionOk="0" h="102275" w="200210">
                  <a:moveTo>
                    <a:pt x="100105" y="1"/>
                  </a:moveTo>
                  <a:cubicBezTo>
                    <a:pt x="44799" y="1"/>
                    <a:pt x="0" y="22917"/>
                    <a:pt x="0" y="51138"/>
                  </a:cubicBezTo>
                  <a:cubicBezTo>
                    <a:pt x="0" y="79391"/>
                    <a:pt x="44799" y="102274"/>
                    <a:pt x="100105" y="102274"/>
                  </a:cubicBezTo>
                  <a:cubicBezTo>
                    <a:pt x="155378" y="102274"/>
                    <a:pt x="200210" y="79391"/>
                    <a:pt x="200210" y="51138"/>
                  </a:cubicBezTo>
                  <a:cubicBezTo>
                    <a:pt x="200210" y="22917"/>
                    <a:pt x="155378" y="1"/>
                    <a:pt x="1001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1410350" y="3713475"/>
              <a:ext cx="960700" cy="504325"/>
            </a:xfrm>
            <a:custGeom>
              <a:rect b="b" l="l" r="r" t="t"/>
              <a:pathLst>
                <a:path extrusionOk="0" h="20173" w="38428">
                  <a:moveTo>
                    <a:pt x="19446" y="0"/>
                  </a:moveTo>
                  <a:cubicBezTo>
                    <a:pt x="14863" y="0"/>
                    <a:pt x="10261" y="1035"/>
                    <a:pt x="6772" y="3088"/>
                  </a:cubicBezTo>
                  <a:cubicBezTo>
                    <a:pt x="0" y="7091"/>
                    <a:pt x="67" y="13495"/>
                    <a:pt x="6939" y="17365"/>
                  </a:cubicBezTo>
                  <a:cubicBezTo>
                    <a:pt x="10294" y="19238"/>
                    <a:pt x="14644" y="20172"/>
                    <a:pt x="19005" y="20172"/>
                  </a:cubicBezTo>
                  <a:cubicBezTo>
                    <a:pt x="23575" y="20172"/>
                    <a:pt x="28158" y="19146"/>
                    <a:pt x="31623" y="17098"/>
                  </a:cubicBezTo>
                  <a:cubicBezTo>
                    <a:pt x="38428" y="13062"/>
                    <a:pt x="38361" y="6690"/>
                    <a:pt x="31489" y="2821"/>
                  </a:cubicBezTo>
                  <a:cubicBezTo>
                    <a:pt x="28141" y="935"/>
                    <a:pt x="23802" y="0"/>
                    <a:pt x="194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5155525" y="3873050"/>
              <a:ext cx="1033250" cy="543225"/>
            </a:xfrm>
            <a:custGeom>
              <a:rect b="b" l="l" r="r" t="t"/>
              <a:pathLst>
                <a:path extrusionOk="0" h="21729" w="41330">
                  <a:moveTo>
                    <a:pt x="20916" y="1"/>
                  </a:moveTo>
                  <a:cubicBezTo>
                    <a:pt x="15982" y="1"/>
                    <a:pt x="11034" y="1119"/>
                    <a:pt x="7305" y="3343"/>
                  </a:cubicBezTo>
                  <a:cubicBezTo>
                    <a:pt x="0" y="7646"/>
                    <a:pt x="67" y="14517"/>
                    <a:pt x="7472" y="18687"/>
                  </a:cubicBezTo>
                  <a:cubicBezTo>
                    <a:pt x="11064" y="20719"/>
                    <a:pt x="15733" y="21729"/>
                    <a:pt x="20422" y="21729"/>
                  </a:cubicBezTo>
                  <a:cubicBezTo>
                    <a:pt x="25356" y="21729"/>
                    <a:pt x="30312" y="20610"/>
                    <a:pt x="34058" y="18387"/>
                  </a:cubicBezTo>
                  <a:cubicBezTo>
                    <a:pt x="41330" y="14084"/>
                    <a:pt x="41263" y="7212"/>
                    <a:pt x="33891" y="3043"/>
                  </a:cubicBezTo>
                  <a:cubicBezTo>
                    <a:pt x="30283" y="1011"/>
                    <a:pt x="25605" y="1"/>
                    <a:pt x="20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4580100" y="758125"/>
              <a:ext cx="315250" cy="427350"/>
            </a:xfrm>
            <a:custGeom>
              <a:rect b="b" l="l" r="r" t="t"/>
              <a:pathLst>
                <a:path extrusionOk="0" h="17094" w="12610">
                  <a:moveTo>
                    <a:pt x="7401" y="5119"/>
                  </a:moveTo>
                  <a:lnTo>
                    <a:pt x="7401" y="5119"/>
                  </a:lnTo>
                  <a:cubicBezTo>
                    <a:pt x="7525" y="5123"/>
                    <a:pt x="7647" y="5154"/>
                    <a:pt x="7740" y="5185"/>
                  </a:cubicBezTo>
                  <a:cubicBezTo>
                    <a:pt x="8207" y="5352"/>
                    <a:pt x="8574" y="5786"/>
                    <a:pt x="8640" y="6286"/>
                  </a:cubicBezTo>
                  <a:cubicBezTo>
                    <a:pt x="8974" y="7754"/>
                    <a:pt x="8173" y="9922"/>
                    <a:pt x="6839" y="11156"/>
                  </a:cubicBezTo>
                  <a:cubicBezTo>
                    <a:pt x="6284" y="11658"/>
                    <a:pt x="5709" y="11909"/>
                    <a:pt x="5212" y="11909"/>
                  </a:cubicBezTo>
                  <a:cubicBezTo>
                    <a:pt x="5081" y="11909"/>
                    <a:pt x="4956" y="11891"/>
                    <a:pt x="4838" y="11857"/>
                  </a:cubicBezTo>
                  <a:cubicBezTo>
                    <a:pt x="4371" y="11690"/>
                    <a:pt x="4004" y="11256"/>
                    <a:pt x="3937" y="10756"/>
                  </a:cubicBezTo>
                  <a:cubicBezTo>
                    <a:pt x="3603" y="9288"/>
                    <a:pt x="4404" y="7087"/>
                    <a:pt x="5772" y="5886"/>
                  </a:cubicBezTo>
                  <a:cubicBezTo>
                    <a:pt x="6204" y="5453"/>
                    <a:pt x="6770" y="5187"/>
                    <a:pt x="7401" y="5119"/>
                  </a:cubicBezTo>
                  <a:close/>
                  <a:moveTo>
                    <a:pt x="7381" y="4707"/>
                  </a:moveTo>
                  <a:cubicBezTo>
                    <a:pt x="6788" y="4707"/>
                    <a:pt x="6126" y="5016"/>
                    <a:pt x="5505" y="5586"/>
                  </a:cubicBezTo>
                  <a:cubicBezTo>
                    <a:pt x="4037" y="6886"/>
                    <a:pt x="3170" y="9255"/>
                    <a:pt x="3570" y="10856"/>
                  </a:cubicBezTo>
                  <a:cubicBezTo>
                    <a:pt x="3670" y="11490"/>
                    <a:pt x="4104" y="12023"/>
                    <a:pt x="4738" y="12257"/>
                  </a:cubicBezTo>
                  <a:cubicBezTo>
                    <a:pt x="4871" y="12290"/>
                    <a:pt x="5038" y="12324"/>
                    <a:pt x="5205" y="12324"/>
                  </a:cubicBezTo>
                  <a:cubicBezTo>
                    <a:pt x="5905" y="12290"/>
                    <a:pt x="6606" y="11957"/>
                    <a:pt x="7106" y="11456"/>
                  </a:cubicBezTo>
                  <a:cubicBezTo>
                    <a:pt x="8574" y="10155"/>
                    <a:pt x="9441" y="7787"/>
                    <a:pt x="9041" y="6186"/>
                  </a:cubicBezTo>
                  <a:cubicBezTo>
                    <a:pt x="8941" y="5552"/>
                    <a:pt x="8507" y="5018"/>
                    <a:pt x="7873" y="4785"/>
                  </a:cubicBezTo>
                  <a:cubicBezTo>
                    <a:pt x="7717" y="4733"/>
                    <a:pt x="7552" y="4707"/>
                    <a:pt x="7381" y="4707"/>
                  </a:cubicBezTo>
                  <a:close/>
                  <a:moveTo>
                    <a:pt x="8874" y="348"/>
                  </a:moveTo>
                  <a:lnTo>
                    <a:pt x="9808" y="482"/>
                  </a:lnTo>
                  <a:cubicBezTo>
                    <a:pt x="9841" y="482"/>
                    <a:pt x="9875" y="515"/>
                    <a:pt x="9875" y="515"/>
                  </a:cubicBezTo>
                  <a:cubicBezTo>
                    <a:pt x="9908" y="549"/>
                    <a:pt x="9908" y="582"/>
                    <a:pt x="9875" y="615"/>
                  </a:cubicBezTo>
                  <a:lnTo>
                    <a:pt x="9374" y="2317"/>
                  </a:lnTo>
                  <a:cubicBezTo>
                    <a:pt x="9307" y="2617"/>
                    <a:pt x="9408" y="2917"/>
                    <a:pt x="9608" y="3117"/>
                  </a:cubicBezTo>
                  <a:cubicBezTo>
                    <a:pt x="9708" y="3184"/>
                    <a:pt x="9774" y="3284"/>
                    <a:pt x="9841" y="3351"/>
                  </a:cubicBezTo>
                  <a:cubicBezTo>
                    <a:pt x="9961" y="3510"/>
                    <a:pt x="10128" y="3586"/>
                    <a:pt x="10293" y="3586"/>
                  </a:cubicBezTo>
                  <a:cubicBezTo>
                    <a:pt x="10404" y="3586"/>
                    <a:pt x="10514" y="3551"/>
                    <a:pt x="10608" y="3484"/>
                  </a:cubicBezTo>
                  <a:lnTo>
                    <a:pt x="11776" y="2583"/>
                  </a:lnTo>
                  <a:lnTo>
                    <a:pt x="11809" y="2583"/>
                  </a:lnTo>
                  <a:cubicBezTo>
                    <a:pt x="11809" y="2617"/>
                    <a:pt x="11809" y="2617"/>
                    <a:pt x="11809" y="2650"/>
                  </a:cubicBezTo>
                  <a:lnTo>
                    <a:pt x="12109" y="3951"/>
                  </a:lnTo>
                  <a:cubicBezTo>
                    <a:pt x="12143" y="4084"/>
                    <a:pt x="12109" y="4251"/>
                    <a:pt x="12009" y="4351"/>
                  </a:cubicBezTo>
                  <a:lnTo>
                    <a:pt x="10875" y="5552"/>
                  </a:lnTo>
                  <a:cubicBezTo>
                    <a:pt x="10708" y="5786"/>
                    <a:pt x="10575" y="6053"/>
                    <a:pt x="10575" y="6319"/>
                  </a:cubicBezTo>
                  <a:cubicBezTo>
                    <a:pt x="10542" y="6586"/>
                    <a:pt x="10508" y="6886"/>
                    <a:pt x="10475" y="7187"/>
                  </a:cubicBezTo>
                  <a:cubicBezTo>
                    <a:pt x="10442" y="7487"/>
                    <a:pt x="10608" y="7787"/>
                    <a:pt x="10875" y="7887"/>
                  </a:cubicBezTo>
                  <a:lnTo>
                    <a:pt x="11609" y="8154"/>
                  </a:lnTo>
                  <a:cubicBezTo>
                    <a:pt x="11642" y="8154"/>
                    <a:pt x="11676" y="8187"/>
                    <a:pt x="11709" y="8221"/>
                  </a:cubicBezTo>
                  <a:cubicBezTo>
                    <a:pt x="11709" y="8254"/>
                    <a:pt x="11709" y="8287"/>
                    <a:pt x="11709" y="8321"/>
                  </a:cubicBezTo>
                  <a:lnTo>
                    <a:pt x="11009" y="10222"/>
                  </a:lnTo>
                  <a:cubicBezTo>
                    <a:pt x="10942" y="10356"/>
                    <a:pt x="10842" y="10422"/>
                    <a:pt x="10708" y="10456"/>
                  </a:cubicBezTo>
                  <a:lnTo>
                    <a:pt x="9841" y="10456"/>
                  </a:lnTo>
                  <a:cubicBezTo>
                    <a:pt x="9541" y="10456"/>
                    <a:pt x="9274" y="10622"/>
                    <a:pt x="9107" y="10856"/>
                  </a:cubicBezTo>
                  <a:cubicBezTo>
                    <a:pt x="8941" y="11156"/>
                    <a:pt x="8740" y="11456"/>
                    <a:pt x="8540" y="11723"/>
                  </a:cubicBezTo>
                  <a:cubicBezTo>
                    <a:pt x="8407" y="11957"/>
                    <a:pt x="8307" y="12224"/>
                    <a:pt x="8340" y="12524"/>
                  </a:cubicBezTo>
                  <a:lnTo>
                    <a:pt x="8507" y="13825"/>
                  </a:lnTo>
                  <a:cubicBezTo>
                    <a:pt x="8507" y="13958"/>
                    <a:pt x="8474" y="14125"/>
                    <a:pt x="8340" y="14225"/>
                  </a:cubicBezTo>
                  <a:lnTo>
                    <a:pt x="7039" y="15426"/>
                  </a:lnTo>
                  <a:lnTo>
                    <a:pt x="7006" y="15426"/>
                  </a:lnTo>
                  <a:cubicBezTo>
                    <a:pt x="6972" y="15426"/>
                    <a:pt x="6972" y="15426"/>
                    <a:pt x="6972" y="15393"/>
                  </a:cubicBezTo>
                  <a:lnTo>
                    <a:pt x="6606" y="14392"/>
                  </a:lnTo>
                  <a:cubicBezTo>
                    <a:pt x="6539" y="14258"/>
                    <a:pt x="6439" y="14158"/>
                    <a:pt x="6305" y="14092"/>
                  </a:cubicBezTo>
                  <a:cubicBezTo>
                    <a:pt x="6250" y="14078"/>
                    <a:pt x="6189" y="14070"/>
                    <a:pt x="6127" y="14070"/>
                  </a:cubicBezTo>
                  <a:cubicBezTo>
                    <a:pt x="6039" y="14070"/>
                    <a:pt x="5950" y="14086"/>
                    <a:pt x="5872" y="14125"/>
                  </a:cubicBezTo>
                  <a:cubicBezTo>
                    <a:pt x="5705" y="14192"/>
                    <a:pt x="5538" y="14258"/>
                    <a:pt x="5371" y="14325"/>
                  </a:cubicBezTo>
                  <a:cubicBezTo>
                    <a:pt x="5104" y="14425"/>
                    <a:pt x="4871" y="14625"/>
                    <a:pt x="4738" y="14859"/>
                  </a:cubicBezTo>
                  <a:lnTo>
                    <a:pt x="4004" y="16527"/>
                  </a:lnTo>
                  <a:cubicBezTo>
                    <a:pt x="3937" y="16627"/>
                    <a:pt x="3837" y="16694"/>
                    <a:pt x="3703" y="16694"/>
                  </a:cubicBezTo>
                  <a:lnTo>
                    <a:pt x="2803" y="16527"/>
                  </a:lnTo>
                  <a:cubicBezTo>
                    <a:pt x="2769" y="16527"/>
                    <a:pt x="2736" y="16527"/>
                    <a:pt x="2703" y="16493"/>
                  </a:cubicBezTo>
                  <a:cubicBezTo>
                    <a:pt x="2703" y="16460"/>
                    <a:pt x="2703" y="16427"/>
                    <a:pt x="2703" y="16393"/>
                  </a:cubicBezTo>
                  <a:lnTo>
                    <a:pt x="3203" y="14692"/>
                  </a:lnTo>
                  <a:cubicBezTo>
                    <a:pt x="3270" y="14425"/>
                    <a:pt x="3203" y="14125"/>
                    <a:pt x="2970" y="13925"/>
                  </a:cubicBezTo>
                  <a:cubicBezTo>
                    <a:pt x="2903" y="13825"/>
                    <a:pt x="2803" y="13758"/>
                    <a:pt x="2736" y="13658"/>
                  </a:cubicBezTo>
                  <a:cubicBezTo>
                    <a:pt x="2636" y="13525"/>
                    <a:pt x="2469" y="13458"/>
                    <a:pt x="2302" y="13458"/>
                  </a:cubicBezTo>
                  <a:cubicBezTo>
                    <a:pt x="2276" y="13449"/>
                    <a:pt x="2246" y="13445"/>
                    <a:pt x="2217" y="13445"/>
                  </a:cubicBezTo>
                  <a:cubicBezTo>
                    <a:pt x="2136" y="13445"/>
                    <a:pt x="2051" y="13476"/>
                    <a:pt x="2002" y="13525"/>
                  </a:cubicBezTo>
                  <a:lnTo>
                    <a:pt x="835" y="14392"/>
                  </a:lnTo>
                  <a:lnTo>
                    <a:pt x="801" y="14425"/>
                  </a:lnTo>
                  <a:cubicBezTo>
                    <a:pt x="801" y="14392"/>
                    <a:pt x="801" y="14392"/>
                    <a:pt x="801" y="14392"/>
                  </a:cubicBezTo>
                  <a:lnTo>
                    <a:pt x="501" y="13058"/>
                  </a:lnTo>
                  <a:cubicBezTo>
                    <a:pt x="468" y="12924"/>
                    <a:pt x="501" y="12757"/>
                    <a:pt x="601" y="12657"/>
                  </a:cubicBezTo>
                  <a:lnTo>
                    <a:pt x="1735" y="11456"/>
                  </a:lnTo>
                  <a:cubicBezTo>
                    <a:pt x="1902" y="11256"/>
                    <a:pt x="2036" y="10989"/>
                    <a:pt x="2036" y="10723"/>
                  </a:cubicBezTo>
                  <a:cubicBezTo>
                    <a:pt x="2069" y="10422"/>
                    <a:pt x="2102" y="10122"/>
                    <a:pt x="2136" y="9855"/>
                  </a:cubicBezTo>
                  <a:cubicBezTo>
                    <a:pt x="2169" y="9522"/>
                    <a:pt x="2002" y="9255"/>
                    <a:pt x="1735" y="9155"/>
                  </a:cubicBezTo>
                  <a:lnTo>
                    <a:pt x="1002" y="8888"/>
                  </a:lnTo>
                  <a:cubicBezTo>
                    <a:pt x="968" y="8855"/>
                    <a:pt x="935" y="8855"/>
                    <a:pt x="901" y="8821"/>
                  </a:cubicBezTo>
                  <a:cubicBezTo>
                    <a:pt x="901" y="8754"/>
                    <a:pt x="901" y="8721"/>
                    <a:pt x="901" y="8688"/>
                  </a:cubicBezTo>
                  <a:lnTo>
                    <a:pt x="1602" y="6786"/>
                  </a:lnTo>
                  <a:cubicBezTo>
                    <a:pt x="1669" y="6686"/>
                    <a:pt x="1769" y="6586"/>
                    <a:pt x="1902" y="6586"/>
                  </a:cubicBezTo>
                  <a:lnTo>
                    <a:pt x="2803" y="6586"/>
                  </a:lnTo>
                  <a:cubicBezTo>
                    <a:pt x="3070" y="6553"/>
                    <a:pt x="3337" y="6419"/>
                    <a:pt x="3503" y="6153"/>
                  </a:cubicBezTo>
                  <a:cubicBezTo>
                    <a:pt x="3670" y="5852"/>
                    <a:pt x="3870" y="5552"/>
                    <a:pt x="4070" y="5285"/>
                  </a:cubicBezTo>
                  <a:cubicBezTo>
                    <a:pt x="4204" y="5052"/>
                    <a:pt x="4304" y="4785"/>
                    <a:pt x="4271" y="4518"/>
                  </a:cubicBezTo>
                  <a:lnTo>
                    <a:pt x="4104" y="3217"/>
                  </a:lnTo>
                  <a:cubicBezTo>
                    <a:pt x="4104" y="3050"/>
                    <a:pt x="4137" y="2917"/>
                    <a:pt x="4271" y="2784"/>
                  </a:cubicBezTo>
                  <a:lnTo>
                    <a:pt x="5571" y="1649"/>
                  </a:lnTo>
                  <a:cubicBezTo>
                    <a:pt x="5571" y="1616"/>
                    <a:pt x="5571" y="1616"/>
                    <a:pt x="5605" y="1616"/>
                  </a:cubicBezTo>
                  <a:cubicBezTo>
                    <a:pt x="5605" y="1616"/>
                    <a:pt x="5605" y="1616"/>
                    <a:pt x="5605" y="1649"/>
                  </a:cubicBezTo>
                  <a:lnTo>
                    <a:pt x="6005" y="2650"/>
                  </a:lnTo>
                  <a:cubicBezTo>
                    <a:pt x="6038" y="2784"/>
                    <a:pt x="6139" y="2884"/>
                    <a:pt x="6272" y="2950"/>
                  </a:cubicBezTo>
                  <a:cubicBezTo>
                    <a:pt x="6339" y="2984"/>
                    <a:pt x="6414" y="3000"/>
                    <a:pt x="6489" y="3000"/>
                  </a:cubicBezTo>
                  <a:cubicBezTo>
                    <a:pt x="6564" y="3000"/>
                    <a:pt x="6639" y="2984"/>
                    <a:pt x="6706" y="2950"/>
                  </a:cubicBezTo>
                  <a:cubicBezTo>
                    <a:pt x="6872" y="2884"/>
                    <a:pt x="7039" y="2784"/>
                    <a:pt x="7239" y="2750"/>
                  </a:cubicBezTo>
                  <a:cubicBezTo>
                    <a:pt x="7506" y="2650"/>
                    <a:pt x="7706" y="2450"/>
                    <a:pt x="7840" y="2216"/>
                  </a:cubicBezTo>
                  <a:lnTo>
                    <a:pt x="8607" y="482"/>
                  </a:lnTo>
                  <a:cubicBezTo>
                    <a:pt x="8640" y="382"/>
                    <a:pt x="8774" y="348"/>
                    <a:pt x="8874" y="348"/>
                  </a:cubicBezTo>
                  <a:close/>
                  <a:moveTo>
                    <a:pt x="8809" y="0"/>
                  </a:moveTo>
                  <a:cubicBezTo>
                    <a:pt x="8564" y="0"/>
                    <a:pt x="8354" y="155"/>
                    <a:pt x="8240" y="382"/>
                  </a:cubicBezTo>
                  <a:lnTo>
                    <a:pt x="7473" y="2083"/>
                  </a:lnTo>
                  <a:cubicBezTo>
                    <a:pt x="7406" y="2216"/>
                    <a:pt x="7273" y="2350"/>
                    <a:pt x="7106" y="2383"/>
                  </a:cubicBezTo>
                  <a:cubicBezTo>
                    <a:pt x="6906" y="2450"/>
                    <a:pt x="6739" y="2550"/>
                    <a:pt x="6539" y="2617"/>
                  </a:cubicBezTo>
                  <a:cubicBezTo>
                    <a:pt x="6522" y="2633"/>
                    <a:pt x="6505" y="2642"/>
                    <a:pt x="6489" y="2642"/>
                  </a:cubicBezTo>
                  <a:cubicBezTo>
                    <a:pt x="6472" y="2642"/>
                    <a:pt x="6455" y="2633"/>
                    <a:pt x="6439" y="2617"/>
                  </a:cubicBezTo>
                  <a:cubicBezTo>
                    <a:pt x="6405" y="2617"/>
                    <a:pt x="6372" y="2583"/>
                    <a:pt x="6372" y="2550"/>
                  </a:cubicBezTo>
                  <a:lnTo>
                    <a:pt x="6005" y="1549"/>
                  </a:lnTo>
                  <a:cubicBezTo>
                    <a:pt x="5965" y="1346"/>
                    <a:pt x="5788" y="1230"/>
                    <a:pt x="5604" y="1230"/>
                  </a:cubicBezTo>
                  <a:cubicBezTo>
                    <a:pt x="5485" y="1230"/>
                    <a:pt x="5363" y="1278"/>
                    <a:pt x="5271" y="1383"/>
                  </a:cubicBezTo>
                  <a:lnTo>
                    <a:pt x="3970" y="2550"/>
                  </a:lnTo>
                  <a:cubicBezTo>
                    <a:pt x="3770" y="2750"/>
                    <a:pt x="3670" y="3017"/>
                    <a:pt x="3703" y="3317"/>
                  </a:cubicBezTo>
                  <a:lnTo>
                    <a:pt x="3870" y="4618"/>
                  </a:lnTo>
                  <a:cubicBezTo>
                    <a:pt x="3870" y="4785"/>
                    <a:pt x="3837" y="4952"/>
                    <a:pt x="3737" y="5119"/>
                  </a:cubicBezTo>
                  <a:cubicBezTo>
                    <a:pt x="3537" y="5385"/>
                    <a:pt x="3337" y="5686"/>
                    <a:pt x="3136" y="6019"/>
                  </a:cubicBezTo>
                  <a:cubicBezTo>
                    <a:pt x="3070" y="6119"/>
                    <a:pt x="2936" y="6219"/>
                    <a:pt x="2769" y="6219"/>
                  </a:cubicBezTo>
                  <a:lnTo>
                    <a:pt x="1902" y="6219"/>
                  </a:lnTo>
                  <a:cubicBezTo>
                    <a:pt x="1602" y="6219"/>
                    <a:pt x="1335" y="6419"/>
                    <a:pt x="1235" y="6686"/>
                  </a:cubicBezTo>
                  <a:lnTo>
                    <a:pt x="535" y="8621"/>
                  </a:lnTo>
                  <a:cubicBezTo>
                    <a:pt x="468" y="8754"/>
                    <a:pt x="468" y="8888"/>
                    <a:pt x="535" y="9021"/>
                  </a:cubicBezTo>
                  <a:cubicBezTo>
                    <a:pt x="601" y="9155"/>
                    <a:pt x="701" y="9255"/>
                    <a:pt x="835" y="9322"/>
                  </a:cubicBezTo>
                  <a:lnTo>
                    <a:pt x="1569" y="9555"/>
                  </a:lnTo>
                  <a:cubicBezTo>
                    <a:pt x="1669" y="9588"/>
                    <a:pt x="1735" y="9688"/>
                    <a:pt x="1702" y="9822"/>
                  </a:cubicBezTo>
                  <a:cubicBezTo>
                    <a:pt x="1669" y="10122"/>
                    <a:pt x="1635" y="10422"/>
                    <a:pt x="1635" y="10723"/>
                  </a:cubicBezTo>
                  <a:cubicBezTo>
                    <a:pt x="1602" y="10889"/>
                    <a:pt x="1535" y="11089"/>
                    <a:pt x="1435" y="11223"/>
                  </a:cubicBezTo>
                  <a:lnTo>
                    <a:pt x="268" y="12424"/>
                  </a:lnTo>
                  <a:cubicBezTo>
                    <a:pt x="101" y="12624"/>
                    <a:pt x="1" y="12924"/>
                    <a:pt x="68" y="13191"/>
                  </a:cubicBezTo>
                  <a:lnTo>
                    <a:pt x="368" y="14525"/>
                  </a:lnTo>
                  <a:cubicBezTo>
                    <a:pt x="401" y="14659"/>
                    <a:pt x="501" y="14792"/>
                    <a:pt x="668" y="14826"/>
                  </a:cubicBezTo>
                  <a:cubicBezTo>
                    <a:pt x="715" y="14849"/>
                    <a:pt x="767" y="14860"/>
                    <a:pt x="818" y="14860"/>
                  </a:cubicBezTo>
                  <a:cubicBezTo>
                    <a:pt x="911" y="14860"/>
                    <a:pt x="1004" y="14823"/>
                    <a:pt x="1068" y="14759"/>
                  </a:cubicBezTo>
                  <a:lnTo>
                    <a:pt x="2236" y="13892"/>
                  </a:lnTo>
                  <a:cubicBezTo>
                    <a:pt x="2261" y="13866"/>
                    <a:pt x="2292" y="13855"/>
                    <a:pt x="2321" y="13855"/>
                  </a:cubicBezTo>
                  <a:cubicBezTo>
                    <a:pt x="2369" y="13855"/>
                    <a:pt x="2415" y="13884"/>
                    <a:pt x="2436" y="13925"/>
                  </a:cubicBezTo>
                  <a:cubicBezTo>
                    <a:pt x="2536" y="14025"/>
                    <a:pt x="2603" y="14125"/>
                    <a:pt x="2703" y="14225"/>
                  </a:cubicBezTo>
                  <a:cubicBezTo>
                    <a:pt x="2803" y="14325"/>
                    <a:pt x="2870" y="14459"/>
                    <a:pt x="2836" y="14592"/>
                  </a:cubicBezTo>
                  <a:lnTo>
                    <a:pt x="2302" y="16293"/>
                  </a:lnTo>
                  <a:cubicBezTo>
                    <a:pt x="2269" y="16460"/>
                    <a:pt x="2302" y="16593"/>
                    <a:pt x="2369" y="16727"/>
                  </a:cubicBezTo>
                  <a:cubicBezTo>
                    <a:pt x="2436" y="16860"/>
                    <a:pt x="2603" y="16927"/>
                    <a:pt x="2736" y="16960"/>
                  </a:cubicBezTo>
                  <a:lnTo>
                    <a:pt x="3670" y="17094"/>
                  </a:lnTo>
                  <a:lnTo>
                    <a:pt x="3737" y="17094"/>
                  </a:lnTo>
                  <a:cubicBezTo>
                    <a:pt x="4037" y="17094"/>
                    <a:pt x="4271" y="16927"/>
                    <a:pt x="4371" y="16694"/>
                  </a:cubicBezTo>
                  <a:lnTo>
                    <a:pt x="5138" y="14992"/>
                  </a:lnTo>
                  <a:cubicBezTo>
                    <a:pt x="5205" y="14859"/>
                    <a:pt x="5338" y="14725"/>
                    <a:pt x="5505" y="14692"/>
                  </a:cubicBezTo>
                  <a:cubicBezTo>
                    <a:pt x="5705" y="14625"/>
                    <a:pt x="5872" y="14525"/>
                    <a:pt x="6072" y="14459"/>
                  </a:cubicBezTo>
                  <a:cubicBezTo>
                    <a:pt x="6089" y="14442"/>
                    <a:pt x="6105" y="14434"/>
                    <a:pt x="6122" y="14434"/>
                  </a:cubicBezTo>
                  <a:cubicBezTo>
                    <a:pt x="6139" y="14434"/>
                    <a:pt x="6155" y="14442"/>
                    <a:pt x="6172" y="14459"/>
                  </a:cubicBezTo>
                  <a:cubicBezTo>
                    <a:pt x="6205" y="14459"/>
                    <a:pt x="6239" y="14492"/>
                    <a:pt x="6239" y="14492"/>
                  </a:cubicBezTo>
                  <a:lnTo>
                    <a:pt x="6606" y="15526"/>
                  </a:lnTo>
                  <a:cubicBezTo>
                    <a:pt x="6647" y="15713"/>
                    <a:pt x="6830" y="15822"/>
                    <a:pt x="7019" y="15822"/>
                  </a:cubicBezTo>
                  <a:cubicBezTo>
                    <a:pt x="7134" y="15822"/>
                    <a:pt x="7251" y="15781"/>
                    <a:pt x="7339" y="15693"/>
                  </a:cubicBezTo>
                  <a:lnTo>
                    <a:pt x="8640" y="14525"/>
                  </a:lnTo>
                  <a:cubicBezTo>
                    <a:pt x="8840" y="14325"/>
                    <a:pt x="8941" y="14025"/>
                    <a:pt x="8907" y="13758"/>
                  </a:cubicBezTo>
                  <a:lnTo>
                    <a:pt x="8740" y="12457"/>
                  </a:lnTo>
                  <a:cubicBezTo>
                    <a:pt x="8740" y="12290"/>
                    <a:pt x="8774" y="12090"/>
                    <a:pt x="8874" y="11957"/>
                  </a:cubicBezTo>
                  <a:cubicBezTo>
                    <a:pt x="9074" y="11690"/>
                    <a:pt x="9274" y="11390"/>
                    <a:pt x="9474" y="11056"/>
                  </a:cubicBezTo>
                  <a:cubicBezTo>
                    <a:pt x="9541" y="10923"/>
                    <a:pt x="9674" y="10856"/>
                    <a:pt x="9841" y="10856"/>
                  </a:cubicBezTo>
                  <a:lnTo>
                    <a:pt x="10708" y="10856"/>
                  </a:lnTo>
                  <a:cubicBezTo>
                    <a:pt x="11009" y="10823"/>
                    <a:pt x="11276" y="10622"/>
                    <a:pt x="11376" y="10356"/>
                  </a:cubicBezTo>
                  <a:lnTo>
                    <a:pt x="12076" y="8454"/>
                  </a:lnTo>
                  <a:cubicBezTo>
                    <a:pt x="12210" y="8154"/>
                    <a:pt x="12043" y="7854"/>
                    <a:pt x="11743" y="7754"/>
                  </a:cubicBezTo>
                  <a:lnTo>
                    <a:pt x="11009" y="7487"/>
                  </a:lnTo>
                  <a:cubicBezTo>
                    <a:pt x="10909" y="7454"/>
                    <a:pt x="10875" y="7353"/>
                    <a:pt x="10875" y="7220"/>
                  </a:cubicBezTo>
                  <a:cubicBezTo>
                    <a:pt x="10942" y="6920"/>
                    <a:pt x="10975" y="6620"/>
                    <a:pt x="10975" y="6319"/>
                  </a:cubicBezTo>
                  <a:cubicBezTo>
                    <a:pt x="10975" y="6153"/>
                    <a:pt x="11075" y="5986"/>
                    <a:pt x="11175" y="5819"/>
                  </a:cubicBezTo>
                  <a:lnTo>
                    <a:pt x="12343" y="4685"/>
                  </a:lnTo>
                  <a:cubicBezTo>
                    <a:pt x="12543" y="4451"/>
                    <a:pt x="12610" y="4151"/>
                    <a:pt x="12576" y="3884"/>
                  </a:cubicBezTo>
                  <a:lnTo>
                    <a:pt x="12243" y="2583"/>
                  </a:lnTo>
                  <a:cubicBezTo>
                    <a:pt x="12198" y="2357"/>
                    <a:pt x="12014" y="2208"/>
                    <a:pt x="11818" y="2208"/>
                  </a:cubicBezTo>
                  <a:cubicBezTo>
                    <a:pt x="11725" y="2208"/>
                    <a:pt x="11628" y="2241"/>
                    <a:pt x="11542" y="2317"/>
                  </a:cubicBezTo>
                  <a:lnTo>
                    <a:pt x="10408" y="3184"/>
                  </a:lnTo>
                  <a:cubicBezTo>
                    <a:pt x="10383" y="3209"/>
                    <a:pt x="10352" y="3220"/>
                    <a:pt x="10321" y="3220"/>
                  </a:cubicBezTo>
                  <a:cubicBezTo>
                    <a:pt x="10270" y="3220"/>
                    <a:pt x="10216" y="3192"/>
                    <a:pt x="10175" y="3150"/>
                  </a:cubicBezTo>
                  <a:cubicBezTo>
                    <a:pt x="10108" y="3050"/>
                    <a:pt x="10008" y="2950"/>
                    <a:pt x="9908" y="2850"/>
                  </a:cubicBezTo>
                  <a:cubicBezTo>
                    <a:pt x="9808" y="2750"/>
                    <a:pt x="9774" y="2617"/>
                    <a:pt x="9774" y="2517"/>
                  </a:cubicBezTo>
                  <a:lnTo>
                    <a:pt x="10308" y="782"/>
                  </a:lnTo>
                  <a:cubicBezTo>
                    <a:pt x="10342" y="649"/>
                    <a:pt x="10308" y="482"/>
                    <a:pt x="10241" y="382"/>
                  </a:cubicBezTo>
                  <a:cubicBezTo>
                    <a:pt x="10141" y="248"/>
                    <a:pt x="10008" y="148"/>
                    <a:pt x="9875" y="148"/>
                  </a:cubicBezTo>
                  <a:lnTo>
                    <a:pt x="8941" y="15"/>
                  </a:lnTo>
                  <a:cubicBezTo>
                    <a:pt x="8896" y="5"/>
                    <a:pt x="8852" y="0"/>
                    <a:pt x="880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4947875" y="782500"/>
              <a:ext cx="209325" cy="282225"/>
            </a:xfrm>
            <a:custGeom>
              <a:rect b="b" l="l" r="r" t="t"/>
              <a:pathLst>
                <a:path extrusionOk="0" h="11289" w="8373">
                  <a:moveTo>
                    <a:pt x="4904" y="3443"/>
                  </a:moveTo>
                  <a:cubicBezTo>
                    <a:pt x="4971" y="3443"/>
                    <a:pt x="5037" y="3443"/>
                    <a:pt x="5104" y="3476"/>
                  </a:cubicBezTo>
                  <a:cubicBezTo>
                    <a:pt x="5438" y="3576"/>
                    <a:pt x="5638" y="3843"/>
                    <a:pt x="5671" y="4177"/>
                  </a:cubicBezTo>
                  <a:cubicBezTo>
                    <a:pt x="5905" y="5144"/>
                    <a:pt x="5371" y="6545"/>
                    <a:pt x="4504" y="7346"/>
                  </a:cubicBezTo>
                  <a:cubicBezTo>
                    <a:pt x="4218" y="7660"/>
                    <a:pt x="3835" y="7827"/>
                    <a:pt x="3438" y="7827"/>
                  </a:cubicBezTo>
                  <a:cubicBezTo>
                    <a:pt x="3371" y="7827"/>
                    <a:pt x="3303" y="7822"/>
                    <a:pt x="3236" y="7813"/>
                  </a:cubicBezTo>
                  <a:cubicBezTo>
                    <a:pt x="2936" y="7679"/>
                    <a:pt x="2702" y="7413"/>
                    <a:pt x="2669" y="7079"/>
                  </a:cubicBezTo>
                  <a:cubicBezTo>
                    <a:pt x="2435" y="6145"/>
                    <a:pt x="2969" y="4711"/>
                    <a:pt x="3836" y="3943"/>
                  </a:cubicBezTo>
                  <a:cubicBezTo>
                    <a:pt x="4137" y="3643"/>
                    <a:pt x="4504" y="3476"/>
                    <a:pt x="4904" y="3443"/>
                  </a:cubicBezTo>
                  <a:close/>
                  <a:moveTo>
                    <a:pt x="4932" y="3118"/>
                  </a:moveTo>
                  <a:cubicBezTo>
                    <a:pt x="4439" y="3118"/>
                    <a:pt x="3969" y="3317"/>
                    <a:pt x="3636" y="3677"/>
                  </a:cubicBezTo>
                  <a:cubicBezTo>
                    <a:pt x="2669" y="4544"/>
                    <a:pt x="2102" y="6112"/>
                    <a:pt x="2335" y="7179"/>
                  </a:cubicBezTo>
                  <a:cubicBezTo>
                    <a:pt x="2402" y="7613"/>
                    <a:pt x="2702" y="7980"/>
                    <a:pt x="3136" y="8113"/>
                  </a:cubicBezTo>
                  <a:cubicBezTo>
                    <a:pt x="3236" y="8146"/>
                    <a:pt x="3336" y="8180"/>
                    <a:pt x="3469" y="8180"/>
                  </a:cubicBezTo>
                  <a:cubicBezTo>
                    <a:pt x="3936" y="8146"/>
                    <a:pt x="4403" y="7913"/>
                    <a:pt x="4737" y="7579"/>
                  </a:cubicBezTo>
                  <a:cubicBezTo>
                    <a:pt x="5704" y="6712"/>
                    <a:pt x="6271" y="5144"/>
                    <a:pt x="6005" y="4077"/>
                  </a:cubicBezTo>
                  <a:cubicBezTo>
                    <a:pt x="5938" y="3643"/>
                    <a:pt x="5638" y="3310"/>
                    <a:pt x="5237" y="3143"/>
                  </a:cubicBezTo>
                  <a:cubicBezTo>
                    <a:pt x="5135" y="3126"/>
                    <a:pt x="5033" y="3118"/>
                    <a:pt x="4932" y="3118"/>
                  </a:cubicBezTo>
                  <a:close/>
                  <a:moveTo>
                    <a:pt x="5818" y="328"/>
                  </a:moveTo>
                  <a:cubicBezTo>
                    <a:pt x="5835" y="328"/>
                    <a:pt x="5853" y="332"/>
                    <a:pt x="5871" y="341"/>
                  </a:cubicBezTo>
                  <a:lnTo>
                    <a:pt x="6472" y="441"/>
                  </a:lnTo>
                  <a:lnTo>
                    <a:pt x="6472" y="508"/>
                  </a:lnTo>
                  <a:lnTo>
                    <a:pt x="6138" y="1608"/>
                  </a:lnTo>
                  <a:cubicBezTo>
                    <a:pt x="6105" y="1809"/>
                    <a:pt x="6171" y="2009"/>
                    <a:pt x="6305" y="2142"/>
                  </a:cubicBezTo>
                  <a:cubicBezTo>
                    <a:pt x="6372" y="2209"/>
                    <a:pt x="6405" y="2276"/>
                    <a:pt x="6472" y="2309"/>
                  </a:cubicBezTo>
                  <a:cubicBezTo>
                    <a:pt x="6555" y="2413"/>
                    <a:pt x="6678" y="2465"/>
                    <a:pt x="6798" y="2465"/>
                  </a:cubicBezTo>
                  <a:cubicBezTo>
                    <a:pt x="6871" y="2465"/>
                    <a:pt x="6943" y="2447"/>
                    <a:pt x="7005" y="2409"/>
                  </a:cubicBezTo>
                  <a:lnTo>
                    <a:pt x="7773" y="1809"/>
                  </a:lnTo>
                  <a:lnTo>
                    <a:pt x="7973" y="2676"/>
                  </a:lnTo>
                  <a:cubicBezTo>
                    <a:pt x="7973" y="2776"/>
                    <a:pt x="7939" y="2843"/>
                    <a:pt x="7906" y="2909"/>
                  </a:cubicBezTo>
                  <a:lnTo>
                    <a:pt x="7139" y="3710"/>
                  </a:lnTo>
                  <a:cubicBezTo>
                    <a:pt x="7039" y="3843"/>
                    <a:pt x="6939" y="4043"/>
                    <a:pt x="6939" y="4210"/>
                  </a:cubicBezTo>
                  <a:cubicBezTo>
                    <a:pt x="6939" y="4410"/>
                    <a:pt x="6905" y="4611"/>
                    <a:pt x="6872" y="4777"/>
                  </a:cubicBezTo>
                  <a:cubicBezTo>
                    <a:pt x="6839" y="5011"/>
                    <a:pt x="6972" y="5211"/>
                    <a:pt x="7172" y="5278"/>
                  </a:cubicBezTo>
                  <a:lnTo>
                    <a:pt x="7639" y="5444"/>
                  </a:lnTo>
                  <a:cubicBezTo>
                    <a:pt x="7672" y="5444"/>
                    <a:pt x="7672" y="5478"/>
                    <a:pt x="7672" y="5478"/>
                  </a:cubicBezTo>
                  <a:cubicBezTo>
                    <a:pt x="7706" y="5511"/>
                    <a:pt x="7706" y="5511"/>
                    <a:pt x="7672" y="5545"/>
                  </a:cubicBezTo>
                  <a:lnTo>
                    <a:pt x="7205" y="6779"/>
                  </a:lnTo>
                  <a:cubicBezTo>
                    <a:pt x="7205" y="6845"/>
                    <a:pt x="7139" y="6879"/>
                    <a:pt x="7072" y="6912"/>
                  </a:cubicBezTo>
                  <a:lnTo>
                    <a:pt x="6472" y="6912"/>
                  </a:lnTo>
                  <a:cubicBezTo>
                    <a:pt x="6271" y="6912"/>
                    <a:pt x="6105" y="7012"/>
                    <a:pt x="6005" y="7179"/>
                  </a:cubicBezTo>
                  <a:cubicBezTo>
                    <a:pt x="5871" y="7379"/>
                    <a:pt x="5738" y="7579"/>
                    <a:pt x="5604" y="7746"/>
                  </a:cubicBezTo>
                  <a:cubicBezTo>
                    <a:pt x="5504" y="7913"/>
                    <a:pt x="5471" y="8113"/>
                    <a:pt x="5471" y="8280"/>
                  </a:cubicBezTo>
                  <a:lnTo>
                    <a:pt x="5571" y="9114"/>
                  </a:lnTo>
                  <a:cubicBezTo>
                    <a:pt x="5571" y="9214"/>
                    <a:pt x="5538" y="9314"/>
                    <a:pt x="5504" y="9381"/>
                  </a:cubicBezTo>
                  <a:lnTo>
                    <a:pt x="4670" y="10148"/>
                  </a:lnTo>
                  <a:lnTo>
                    <a:pt x="4403" y="9481"/>
                  </a:lnTo>
                  <a:cubicBezTo>
                    <a:pt x="4370" y="9381"/>
                    <a:pt x="4303" y="9314"/>
                    <a:pt x="4203" y="9281"/>
                  </a:cubicBezTo>
                  <a:cubicBezTo>
                    <a:pt x="4153" y="9247"/>
                    <a:pt x="4103" y="9231"/>
                    <a:pt x="4053" y="9231"/>
                  </a:cubicBezTo>
                  <a:cubicBezTo>
                    <a:pt x="4003" y="9231"/>
                    <a:pt x="3953" y="9247"/>
                    <a:pt x="3903" y="9281"/>
                  </a:cubicBezTo>
                  <a:cubicBezTo>
                    <a:pt x="3770" y="9314"/>
                    <a:pt x="3670" y="9381"/>
                    <a:pt x="3570" y="9414"/>
                  </a:cubicBezTo>
                  <a:cubicBezTo>
                    <a:pt x="3369" y="9481"/>
                    <a:pt x="3236" y="9614"/>
                    <a:pt x="3136" y="9781"/>
                  </a:cubicBezTo>
                  <a:lnTo>
                    <a:pt x="2636" y="10882"/>
                  </a:lnTo>
                  <a:cubicBezTo>
                    <a:pt x="2602" y="10948"/>
                    <a:pt x="2569" y="10982"/>
                    <a:pt x="2502" y="10982"/>
                  </a:cubicBezTo>
                  <a:lnTo>
                    <a:pt x="1868" y="10882"/>
                  </a:lnTo>
                  <a:lnTo>
                    <a:pt x="1868" y="10815"/>
                  </a:lnTo>
                  <a:lnTo>
                    <a:pt x="2202" y="9681"/>
                  </a:lnTo>
                  <a:cubicBezTo>
                    <a:pt x="2235" y="9514"/>
                    <a:pt x="2169" y="9281"/>
                    <a:pt x="2035" y="9147"/>
                  </a:cubicBezTo>
                  <a:cubicBezTo>
                    <a:pt x="1968" y="9114"/>
                    <a:pt x="1902" y="9047"/>
                    <a:pt x="1868" y="8980"/>
                  </a:cubicBezTo>
                  <a:cubicBezTo>
                    <a:pt x="1802" y="8880"/>
                    <a:pt x="1668" y="8847"/>
                    <a:pt x="1568" y="8847"/>
                  </a:cubicBezTo>
                  <a:cubicBezTo>
                    <a:pt x="1539" y="8837"/>
                    <a:pt x="1512" y="8833"/>
                    <a:pt x="1488" y="8833"/>
                  </a:cubicBezTo>
                  <a:cubicBezTo>
                    <a:pt x="1429" y="8833"/>
                    <a:pt x="1382" y="8857"/>
                    <a:pt x="1335" y="8880"/>
                  </a:cubicBezTo>
                  <a:lnTo>
                    <a:pt x="567" y="9481"/>
                  </a:lnTo>
                  <a:lnTo>
                    <a:pt x="367" y="8647"/>
                  </a:lnTo>
                  <a:cubicBezTo>
                    <a:pt x="367" y="8547"/>
                    <a:pt x="401" y="8447"/>
                    <a:pt x="434" y="8380"/>
                  </a:cubicBezTo>
                  <a:lnTo>
                    <a:pt x="1201" y="7613"/>
                  </a:lnTo>
                  <a:cubicBezTo>
                    <a:pt x="1301" y="7446"/>
                    <a:pt x="1401" y="7279"/>
                    <a:pt x="1401" y="7079"/>
                  </a:cubicBezTo>
                  <a:cubicBezTo>
                    <a:pt x="1401" y="6912"/>
                    <a:pt x="1435" y="6712"/>
                    <a:pt x="1468" y="6512"/>
                  </a:cubicBezTo>
                  <a:cubicBezTo>
                    <a:pt x="1501" y="6312"/>
                    <a:pt x="1368" y="6112"/>
                    <a:pt x="1168" y="6012"/>
                  </a:cubicBezTo>
                  <a:lnTo>
                    <a:pt x="701" y="5845"/>
                  </a:lnTo>
                  <a:cubicBezTo>
                    <a:pt x="667" y="5845"/>
                    <a:pt x="667" y="5845"/>
                    <a:pt x="667" y="5811"/>
                  </a:cubicBezTo>
                  <a:cubicBezTo>
                    <a:pt x="634" y="5811"/>
                    <a:pt x="634" y="5778"/>
                    <a:pt x="667" y="5778"/>
                  </a:cubicBezTo>
                  <a:lnTo>
                    <a:pt x="1134" y="4510"/>
                  </a:lnTo>
                  <a:cubicBezTo>
                    <a:pt x="1134" y="4444"/>
                    <a:pt x="1201" y="4410"/>
                    <a:pt x="1268" y="4410"/>
                  </a:cubicBezTo>
                  <a:lnTo>
                    <a:pt x="1868" y="4410"/>
                  </a:lnTo>
                  <a:cubicBezTo>
                    <a:pt x="2068" y="4377"/>
                    <a:pt x="2235" y="4277"/>
                    <a:pt x="2335" y="4110"/>
                  </a:cubicBezTo>
                  <a:cubicBezTo>
                    <a:pt x="2469" y="3910"/>
                    <a:pt x="2602" y="3743"/>
                    <a:pt x="2736" y="3543"/>
                  </a:cubicBezTo>
                  <a:cubicBezTo>
                    <a:pt x="2836" y="3376"/>
                    <a:pt x="2869" y="3210"/>
                    <a:pt x="2869" y="3009"/>
                  </a:cubicBezTo>
                  <a:lnTo>
                    <a:pt x="2769" y="2175"/>
                  </a:lnTo>
                  <a:cubicBezTo>
                    <a:pt x="2769" y="2075"/>
                    <a:pt x="2802" y="2009"/>
                    <a:pt x="2836" y="1942"/>
                  </a:cubicBezTo>
                  <a:lnTo>
                    <a:pt x="3670" y="1175"/>
                  </a:lnTo>
                  <a:lnTo>
                    <a:pt x="3936" y="1775"/>
                  </a:lnTo>
                  <a:cubicBezTo>
                    <a:pt x="3970" y="1875"/>
                    <a:pt x="4070" y="1975"/>
                    <a:pt x="4170" y="2009"/>
                  </a:cubicBezTo>
                  <a:cubicBezTo>
                    <a:pt x="4203" y="2025"/>
                    <a:pt x="4253" y="2034"/>
                    <a:pt x="4308" y="2034"/>
                  </a:cubicBezTo>
                  <a:cubicBezTo>
                    <a:pt x="4362" y="2034"/>
                    <a:pt x="4420" y="2025"/>
                    <a:pt x="4470" y="2009"/>
                  </a:cubicBezTo>
                  <a:cubicBezTo>
                    <a:pt x="4570" y="1942"/>
                    <a:pt x="4704" y="1909"/>
                    <a:pt x="4804" y="1875"/>
                  </a:cubicBezTo>
                  <a:cubicBezTo>
                    <a:pt x="4971" y="1809"/>
                    <a:pt x="5137" y="1675"/>
                    <a:pt x="5237" y="1508"/>
                  </a:cubicBezTo>
                  <a:lnTo>
                    <a:pt x="5704" y="408"/>
                  </a:lnTo>
                  <a:cubicBezTo>
                    <a:pt x="5729" y="359"/>
                    <a:pt x="5771" y="328"/>
                    <a:pt x="5818" y="328"/>
                  </a:cubicBezTo>
                  <a:close/>
                  <a:moveTo>
                    <a:pt x="5851" y="1"/>
                  </a:moveTo>
                  <a:cubicBezTo>
                    <a:pt x="5655" y="1"/>
                    <a:pt x="5492" y="99"/>
                    <a:pt x="5404" y="274"/>
                  </a:cubicBezTo>
                  <a:lnTo>
                    <a:pt x="4937" y="1375"/>
                  </a:lnTo>
                  <a:cubicBezTo>
                    <a:pt x="4870" y="1475"/>
                    <a:pt x="4804" y="1542"/>
                    <a:pt x="4704" y="1575"/>
                  </a:cubicBezTo>
                  <a:cubicBezTo>
                    <a:pt x="4570" y="1608"/>
                    <a:pt x="4437" y="1675"/>
                    <a:pt x="4337" y="1742"/>
                  </a:cubicBezTo>
                  <a:cubicBezTo>
                    <a:pt x="4303" y="1742"/>
                    <a:pt x="4303" y="1742"/>
                    <a:pt x="4270" y="1708"/>
                  </a:cubicBezTo>
                  <a:lnTo>
                    <a:pt x="4003" y="1041"/>
                  </a:lnTo>
                  <a:cubicBezTo>
                    <a:pt x="3962" y="896"/>
                    <a:pt x="3843" y="815"/>
                    <a:pt x="3718" y="815"/>
                  </a:cubicBezTo>
                  <a:cubicBezTo>
                    <a:pt x="3643" y="815"/>
                    <a:pt x="3566" y="845"/>
                    <a:pt x="3503" y="908"/>
                  </a:cubicBezTo>
                  <a:lnTo>
                    <a:pt x="2669" y="1675"/>
                  </a:lnTo>
                  <a:cubicBezTo>
                    <a:pt x="2502" y="1842"/>
                    <a:pt x="2435" y="2009"/>
                    <a:pt x="2469" y="2209"/>
                  </a:cubicBezTo>
                  <a:lnTo>
                    <a:pt x="2569" y="3043"/>
                  </a:lnTo>
                  <a:cubicBezTo>
                    <a:pt x="2569" y="3176"/>
                    <a:pt x="2535" y="3276"/>
                    <a:pt x="2469" y="3376"/>
                  </a:cubicBezTo>
                  <a:cubicBezTo>
                    <a:pt x="2335" y="3543"/>
                    <a:pt x="2202" y="3743"/>
                    <a:pt x="2102" y="3943"/>
                  </a:cubicBezTo>
                  <a:cubicBezTo>
                    <a:pt x="2035" y="4010"/>
                    <a:pt x="1968" y="4077"/>
                    <a:pt x="1868" y="4077"/>
                  </a:cubicBezTo>
                  <a:lnTo>
                    <a:pt x="1301" y="4077"/>
                  </a:lnTo>
                  <a:cubicBezTo>
                    <a:pt x="1101" y="4077"/>
                    <a:pt x="901" y="4210"/>
                    <a:pt x="834" y="4410"/>
                  </a:cubicBezTo>
                  <a:lnTo>
                    <a:pt x="367" y="5678"/>
                  </a:lnTo>
                  <a:cubicBezTo>
                    <a:pt x="334" y="5778"/>
                    <a:pt x="334" y="5878"/>
                    <a:pt x="367" y="5978"/>
                  </a:cubicBezTo>
                  <a:cubicBezTo>
                    <a:pt x="401" y="6078"/>
                    <a:pt x="501" y="6145"/>
                    <a:pt x="601" y="6178"/>
                  </a:cubicBezTo>
                  <a:lnTo>
                    <a:pt x="1068" y="6345"/>
                  </a:lnTo>
                  <a:cubicBezTo>
                    <a:pt x="1134" y="6378"/>
                    <a:pt x="1168" y="6412"/>
                    <a:pt x="1134" y="6479"/>
                  </a:cubicBezTo>
                  <a:cubicBezTo>
                    <a:pt x="1101" y="6679"/>
                    <a:pt x="1101" y="6879"/>
                    <a:pt x="1101" y="7079"/>
                  </a:cubicBezTo>
                  <a:cubicBezTo>
                    <a:pt x="1068" y="7179"/>
                    <a:pt x="1034" y="7279"/>
                    <a:pt x="968" y="7379"/>
                  </a:cubicBezTo>
                  <a:lnTo>
                    <a:pt x="234" y="8180"/>
                  </a:lnTo>
                  <a:cubicBezTo>
                    <a:pt x="67" y="8313"/>
                    <a:pt x="0" y="8513"/>
                    <a:pt x="34" y="8713"/>
                  </a:cubicBezTo>
                  <a:lnTo>
                    <a:pt x="267" y="9581"/>
                  </a:lnTo>
                  <a:cubicBezTo>
                    <a:pt x="289" y="9734"/>
                    <a:pt x="412" y="9830"/>
                    <a:pt x="551" y="9830"/>
                  </a:cubicBezTo>
                  <a:cubicBezTo>
                    <a:pt x="623" y="9830"/>
                    <a:pt x="699" y="9805"/>
                    <a:pt x="768" y="9748"/>
                  </a:cubicBezTo>
                  <a:lnTo>
                    <a:pt x="1535" y="9180"/>
                  </a:lnTo>
                  <a:cubicBezTo>
                    <a:pt x="1535" y="9180"/>
                    <a:pt x="1601" y="9180"/>
                    <a:pt x="1601" y="9214"/>
                  </a:cubicBezTo>
                  <a:cubicBezTo>
                    <a:pt x="1668" y="9281"/>
                    <a:pt x="1735" y="9347"/>
                    <a:pt x="1802" y="9414"/>
                  </a:cubicBezTo>
                  <a:cubicBezTo>
                    <a:pt x="1868" y="9447"/>
                    <a:pt x="1868" y="9547"/>
                    <a:pt x="1868" y="9614"/>
                  </a:cubicBezTo>
                  <a:lnTo>
                    <a:pt x="1535" y="10715"/>
                  </a:lnTo>
                  <a:cubicBezTo>
                    <a:pt x="1501" y="10848"/>
                    <a:pt x="1501" y="10948"/>
                    <a:pt x="1568" y="11048"/>
                  </a:cubicBezTo>
                  <a:cubicBezTo>
                    <a:pt x="1635" y="11115"/>
                    <a:pt x="1735" y="11182"/>
                    <a:pt x="1835" y="11215"/>
                  </a:cubicBezTo>
                  <a:lnTo>
                    <a:pt x="2435" y="11282"/>
                  </a:lnTo>
                  <a:lnTo>
                    <a:pt x="2502" y="11282"/>
                  </a:lnTo>
                  <a:cubicBezTo>
                    <a:pt x="2528" y="11286"/>
                    <a:pt x="2553" y="11288"/>
                    <a:pt x="2578" y="11288"/>
                  </a:cubicBezTo>
                  <a:cubicBezTo>
                    <a:pt x="2744" y="11288"/>
                    <a:pt x="2882" y="11194"/>
                    <a:pt x="2969" y="11048"/>
                  </a:cubicBezTo>
                  <a:lnTo>
                    <a:pt x="3469" y="9914"/>
                  </a:lnTo>
                  <a:cubicBezTo>
                    <a:pt x="3503" y="9848"/>
                    <a:pt x="3603" y="9781"/>
                    <a:pt x="3670" y="9748"/>
                  </a:cubicBezTo>
                  <a:cubicBezTo>
                    <a:pt x="3803" y="9681"/>
                    <a:pt x="3936" y="9647"/>
                    <a:pt x="4070" y="9581"/>
                  </a:cubicBezTo>
                  <a:cubicBezTo>
                    <a:pt x="4070" y="9564"/>
                    <a:pt x="4078" y="9556"/>
                    <a:pt x="4091" y="9556"/>
                  </a:cubicBezTo>
                  <a:cubicBezTo>
                    <a:pt x="4103" y="9556"/>
                    <a:pt x="4120" y="9564"/>
                    <a:pt x="4137" y="9581"/>
                  </a:cubicBezTo>
                  <a:lnTo>
                    <a:pt x="4370" y="10248"/>
                  </a:lnTo>
                  <a:cubicBezTo>
                    <a:pt x="4403" y="10348"/>
                    <a:pt x="4504" y="10415"/>
                    <a:pt x="4604" y="10448"/>
                  </a:cubicBezTo>
                  <a:cubicBezTo>
                    <a:pt x="4630" y="10457"/>
                    <a:pt x="4660" y="10461"/>
                    <a:pt x="4689" y="10461"/>
                  </a:cubicBezTo>
                  <a:cubicBezTo>
                    <a:pt x="4770" y="10461"/>
                    <a:pt x="4855" y="10430"/>
                    <a:pt x="4904" y="10381"/>
                  </a:cubicBezTo>
                  <a:lnTo>
                    <a:pt x="5738" y="9614"/>
                  </a:lnTo>
                  <a:cubicBezTo>
                    <a:pt x="5871" y="9447"/>
                    <a:pt x="5938" y="9281"/>
                    <a:pt x="5938" y="9080"/>
                  </a:cubicBezTo>
                  <a:lnTo>
                    <a:pt x="5838" y="8246"/>
                  </a:lnTo>
                  <a:cubicBezTo>
                    <a:pt x="5804" y="8113"/>
                    <a:pt x="5838" y="8013"/>
                    <a:pt x="5905" y="7913"/>
                  </a:cubicBezTo>
                  <a:cubicBezTo>
                    <a:pt x="6038" y="7746"/>
                    <a:pt x="6171" y="7546"/>
                    <a:pt x="6305" y="7346"/>
                  </a:cubicBezTo>
                  <a:cubicBezTo>
                    <a:pt x="6338" y="7279"/>
                    <a:pt x="6438" y="7212"/>
                    <a:pt x="6505" y="7212"/>
                  </a:cubicBezTo>
                  <a:lnTo>
                    <a:pt x="7072" y="7212"/>
                  </a:lnTo>
                  <a:cubicBezTo>
                    <a:pt x="7306" y="7212"/>
                    <a:pt x="7472" y="7079"/>
                    <a:pt x="7572" y="6879"/>
                  </a:cubicBezTo>
                  <a:lnTo>
                    <a:pt x="8006" y="5645"/>
                  </a:lnTo>
                  <a:cubicBezTo>
                    <a:pt x="8073" y="5545"/>
                    <a:pt x="8073" y="5411"/>
                    <a:pt x="8006" y="5311"/>
                  </a:cubicBezTo>
                  <a:cubicBezTo>
                    <a:pt x="7973" y="5211"/>
                    <a:pt x="7906" y="5144"/>
                    <a:pt x="7806" y="5111"/>
                  </a:cubicBezTo>
                  <a:lnTo>
                    <a:pt x="7306" y="4944"/>
                  </a:lnTo>
                  <a:cubicBezTo>
                    <a:pt x="7272" y="4911"/>
                    <a:pt x="7239" y="4877"/>
                    <a:pt x="7239" y="4811"/>
                  </a:cubicBezTo>
                  <a:cubicBezTo>
                    <a:pt x="7272" y="4611"/>
                    <a:pt x="7306" y="4410"/>
                    <a:pt x="7306" y="4210"/>
                  </a:cubicBezTo>
                  <a:cubicBezTo>
                    <a:pt x="7306" y="4110"/>
                    <a:pt x="7339" y="4010"/>
                    <a:pt x="7439" y="3910"/>
                  </a:cubicBezTo>
                  <a:lnTo>
                    <a:pt x="8173" y="3143"/>
                  </a:lnTo>
                  <a:cubicBezTo>
                    <a:pt x="8306" y="2976"/>
                    <a:pt x="8373" y="2776"/>
                    <a:pt x="8306" y="2576"/>
                  </a:cubicBezTo>
                  <a:lnTo>
                    <a:pt x="8106" y="1708"/>
                  </a:lnTo>
                  <a:cubicBezTo>
                    <a:pt x="8106" y="1608"/>
                    <a:pt x="8006" y="1508"/>
                    <a:pt x="7906" y="1475"/>
                  </a:cubicBezTo>
                  <a:cubicBezTo>
                    <a:pt x="7879" y="1466"/>
                    <a:pt x="7852" y="1462"/>
                    <a:pt x="7826" y="1462"/>
                  </a:cubicBezTo>
                  <a:cubicBezTo>
                    <a:pt x="7752" y="1462"/>
                    <a:pt x="7679" y="1493"/>
                    <a:pt x="7606" y="1542"/>
                  </a:cubicBezTo>
                  <a:lnTo>
                    <a:pt x="6839" y="2109"/>
                  </a:lnTo>
                  <a:cubicBezTo>
                    <a:pt x="6829" y="2119"/>
                    <a:pt x="6819" y="2123"/>
                    <a:pt x="6809" y="2123"/>
                  </a:cubicBezTo>
                  <a:cubicBezTo>
                    <a:pt x="6786" y="2123"/>
                    <a:pt x="6762" y="2099"/>
                    <a:pt x="6738" y="2075"/>
                  </a:cubicBezTo>
                  <a:cubicBezTo>
                    <a:pt x="6705" y="2009"/>
                    <a:pt x="6638" y="1942"/>
                    <a:pt x="6572" y="1875"/>
                  </a:cubicBezTo>
                  <a:cubicBezTo>
                    <a:pt x="6505" y="1842"/>
                    <a:pt x="6505" y="1775"/>
                    <a:pt x="6505" y="1675"/>
                  </a:cubicBezTo>
                  <a:lnTo>
                    <a:pt x="6839" y="574"/>
                  </a:lnTo>
                  <a:cubicBezTo>
                    <a:pt x="6872" y="474"/>
                    <a:pt x="6839" y="341"/>
                    <a:pt x="6805" y="274"/>
                  </a:cubicBezTo>
                  <a:cubicBezTo>
                    <a:pt x="6738" y="174"/>
                    <a:pt x="6638" y="107"/>
                    <a:pt x="6538" y="107"/>
                  </a:cubicBezTo>
                  <a:lnTo>
                    <a:pt x="5938" y="7"/>
                  </a:lnTo>
                  <a:cubicBezTo>
                    <a:pt x="5908" y="3"/>
                    <a:pt x="5879" y="1"/>
                    <a:pt x="58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1902375" y="3849875"/>
              <a:ext cx="316900" cy="121725"/>
            </a:xfrm>
            <a:custGeom>
              <a:rect b="b" l="l" r="r" t="t"/>
              <a:pathLst>
                <a:path extrusionOk="0" h="4869" w="12676">
                  <a:moveTo>
                    <a:pt x="33" y="0"/>
                  </a:moveTo>
                  <a:cubicBezTo>
                    <a:pt x="33" y="0"/>
                    <a:pt x="0" y="967"/>
                    <a:pt x="267" y="1201"/>
                  </a:cubicBezTo>
                  <a:cubicBezTo>
                    <a:pt x="834" y="1568"/>
                    <a:pt x="1501" y="1801"/>
                    <a:pt x="2168" y="1901"/>
                  </a:cubicBezTo>
                  <a:cubicBezTo>
                    <a:pt x="3002" y="2102"/>
                    <a:pt x="4103" y="2902"/>
                    <a:pt x="4837" y="3469"/>
                  </a:cubicBezTo>
                  <a:cubicBezTo>
                    <a:pt x="5571" y="4036"/>
                    <a:pt x="6605" y="4570"/>
                    <a:pt x="8473" y="4804"/>
                  </a:cubicBezTo>
                  <a:cubicBezTo>
                    <a:pt x="8761" y="4847"/>
                    <a:pt x="9049" y="4868"/>
                    <a:pt x="9335" y="4868"/>
                  </a:cubicBezTo>
                  <a:cubicBezTo>
                    <a:pt x="10374" y="4868"/>
                    <a:pt x="11386" y="4586"/>
                    <a:pt x="12275" y="4036"/>
                  </a:cubicBezTo>
                  <a:cubicBezTo>
                    <a:pt x="12576" y="3736"/>
                    <a:pt x="12676" y="3302"/>
                    <a:pt x="12509" y="2936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1902375" y="3754800"/>
              <a:ext cx="321900" cy="205175"/>
            </a:xfrm>
            <a:custGeom>
              <a:rect b="b" l="l" r="r" t="t"/>
              <a:pathLst>
                <a:path extrusionOk="0" h="8207" w="12876">
                  <a:moveTo>
                    <a:pt x="801" y="0"/>
                  </a:moveTo>
                  <a:cubicBezTo>
                    <a:pt x="667" y="0"/>
                    <a:pt x="534" y="100"/>
                    <a:pt x="500" y="234"/>
                  </a:cubicBezTo>
                  <a:cubicBezTo>
                    <a:pt x="434" y="501"/>
                    <a:pt x="367" y="1301"/>
                    <a:pt x="267" y="1735"/>
                  </a:cubicBezTo>
                  <a:cubicBezTo>
                    <a:pt x="67" y="2536"/>
                    <a:pt x="0" y="3336"/>
                    <a:pt x="67" y="4137"/>
                  </a:cubicBezTo>
                  <a:cubicBezTo>
                    <a:pt x="167" y="4670"/>
                    <a:pt x="1468" y="5004"/>
                    <a:pt x="2302" y="5304"/>
                  </a:cubicBezTo>
                  <a:cubicBezTo>
                    <a:pt x="3269" y="5671"/>
                    <a:pt x="4170" y="6205"/>
                    <a:pt x="4970" y="6839"/>
                  </a:cubicBezTo>
                  <a:cubicBezTo>
                    <a:pt x="6138" y="7639"/>
                    <a:pt x="7505" y="8106"/>
                    <a:pt x="8940" y="8206"/>
                  </a:cubicBezTo>
                  <a:cubicBezTo>
                    <a:pt x="10407" y="8206"/>
                    <a:pt x="12042" y="7739"/>
                    <a:pt x="12409" y="7139"/>
                  </a:cubicBezTo>
                  <a:cubicBezTo>
                    <a:pt x="12876" y="6372"/>
                    <a:pt x="12509" y="5938"/>
                    <a:pt x="10374" y="5037"/>
                  </a:cubicBezTo>
                  <a:cubicBezTo>
                    <a:pt x="9940" y="4837"/>
                    <a:pt x="8506" y="4070"/>
                    <a:pt x="8039" y="3803"/>
                  </a:cubicBezTo>
                  <a:cubicBezTo>
                    <a:pt x="6705" y="3036"/>
                    <a:pt x="5404" y="2002"/>
                    <a:pt x="4803" y="634"/>
                  </a:cubicBezTo>
                  <a:cubicBezTo>
                    <a:pt x="4737" y="467"/>
                    <a:pt x="4637" y="334"/>
                    <a:pt x="4470" y="234"/>
                  </a:cubicBezTo>
                  <a:cubicBezTo>
                    <a:pt x="4392" y="195"/>
                    <a:pt x="4314" y="179"/>
                    <a:pt x="4235" y="179"/>
                  </a:cubicBezTo>
                  <a:cubicBezTo>
                    <a:pt x="4180" y="179"/>
                    <a:pt x="4125" y="187"/>
                    <a:pt x="4070" y="201"/>
                  </a:cubicBezTo>
                  <a:cubicBezTo>
                    <a:pt x="3703" y="234"/>
                    <a:pt x="3369" y="334"/>
                    <a:pt x="3036" y="467"/>
                  </a:cubicBezTo>
                  <a:cubicBezTo>
                    <a:pt x="2735" y="601"/>
                    <a:pt x="2335" y="734"/>
                    <a:pt x="2335" y="1101"/>
                  </a:cubicBezTo>
                  <a:cubicBezTo>
                    <a:pt x="2335" y="1201"/>
                    <a:pt x="2368" y="1301"/>
                    <a:pt x="2402" y="1435"/>
                  </a:cubicBezTo>
                  <a:cubicBezTo>
                    <a:pt x="2435" y="1501"/>
                    <a:pt x="2468" y="1602"/>
                    <a:pt x="2402" y="1635"/>
                  </a:cubicBezTo>
                  <a:cubicBezTo>
                    <a:pt x="2393" y="1644"/>
                    <a:pt x="2379" y="1648"/>
                    <a:pt x="2362" y="1648"/>
                  </a:cubicBezTo>
                  <a:cubicBezTo>
                    <a:pt x="2317" y="1648"/>
                    <a:pt x="2250" y="1617"/>
                    <a:pt x="2202" y="1568"/>
                  </a:cubicBezTo>
                  <a:cubicBezTo>
                    <a:pt x="2001" y="1368"/>
                    <a:pt x="1801" y="1168"/>
                    <a:pt x="1635" y="934"/>
                  </a:cubicBezTo>
                  <a:cubicBezTo>
                    <a:pt x="1534" y="834"/>
                    <a:pt x="1401" y="734"/>
                    <a:pt x="1301" y="634"/>
                  </a:cubicBezTo>
                  <a:cubicBezTo>
                    <a:pt x="1168" y="567"/>
                    <a:pt x="1034" y="501"/>
                    <a:pt x="934" y="401"/>
                  </a:cubicBezTo>
                  <a:cubicBezTo>
                    <a:pt x="767" y="301"/>
                    <a:pt x="801" y="134"/>
                    <a:pt x="8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1997425" y="3871550"/>
              <a:ext cx="227700" cy="89250"/>
            </a:xfrm>
            <a:custGeom>
              <a:rect b="b" l="l" r="r" t="t"/>
              <a:pathLst>
                <a:path extrusionOk="0" h="3570" w="9108">
                  <a:moveTo>
                    <a:pt x="5872" y="0"/>
                  </a:moveTo>
                  <a:cubicBezTo>
                    <a:pt x="5204" y="67"/>
                    <a:pt x="3870" y="901"/>
                    <a:pt x="3870" y="1068"/>
                  </a:cubicBezTo>
                  <a:cubicBezTo>
                    <a:pt x="4070" y="1435"/>
                    <a:pt x="3937" y="1935"/>
                    <a:pt x="3537" y="2135"/>
                  </a:cubicBezTo>
                  <a:cubicBezTo>
                    <a:pt x="3352" y="2252"/>
                    <a:pt x="3115" y="2300"/>
                    <a:pt x="2852" y="2300"/>
                  </a:cubicBezTo>
                  <a:cubicBezTo>
                    <a:pt x="1687" y="2300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02"/>
                    <a:pt x="801" y="1868"/>
                    <a:pt x="1168" y="2169"/>
                  </a:cubicBezTo>
                  <a:cubicBezTo>
                    <a:pt x="2369" y="2969"/>
                    <a:pt x="3737" y="3436"/>
                    <a:pt x="5171" y="3570"/>
                  </a:cubicBezTo>
                  <a:cubicBezTo>
                    <a:pt x="7072" y="3570"/>
                    <a:pt x="8240" y="3069"/>
                    <a:pt x="8640" y="2469"/>
                  </a:cubicBezTo>
                  <a:cubicBezTo>
                    <a:pt x="9107" y="1702"/>
                    <a:pt x="8840" y="1268"/>
                    <a:pt x="6706" y="334"/>
                  </a:cubicBezTo>
                  <a:lnTo>
                    <a:pt x="587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1604650" y="3980800"/>
              <a:ext cx="136800" cy="107525"/>
            </a:xfrm>
            <a:custGeom>
              <a:rect b="b" l="l" r="r" t="t"/>
              <a:pathLst>
                <a:path extrusionOk="0" h="4301" w="5472">
                  <a:moveTo>
                    <a:pt x="101" y="0"/>
                  </a:moveTo>
                  <a:cubicBezTo>
                    <a:pt x="1" y="934"/>
                    <a:pt x="101" y="1868"/>
                    <a:pt x="468" y="2769"/>
                  </a:cubicBezTo>
                  <a:cubicBezTo>
                    <a:pt x="801" y="3736"/>
                    <a:pt x="2002" y="4170"/>
                    <a:pt x="2869" y="4270"/>
                  </a:cubicBezTo>
                  <a:cubicBezTo>
                    <a:pt x="3003" y="4291"/>
                    <a:pt x="3137" y="4301"/>
                    <a:pt x="3268" y="4301"/>
                  </a:cubicBezTo>
                  <a:cubicBezTo>
                    <a:pt x="3984" y="4301"/>
                    <a:pt x="4632" y="3995"/>
                    <a:pt x="4971" y="3403"/>
                  </a:cubicBezTo>
                  <a:cubicBezTo>
                    <a:pt x="5338" y="2569"/>
                    <a:pt x="5471" y="1635"/>
                    <a:pt x="5371" y="70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1606325" y="3796500"/>
              <a:ext cx="136775" cy="279650"/>
            </a:xfrm>
            <a:custGeom>
              <a:rect b="b" l="l" r="r" t="t"/>
              <a:pathLst>
                <a:path extrusionOk="0" h="11186" w="5471">
                  <a:moveTo>
                    <a:pt x="934" y="0"/>
                  </a:moveTo>
                  <a:cubicBezTo>
                    <a:pt x="567" y="34"/>
                    <a:pt x="634" y="1601"/>
                    <a:pt x="601" y="3203"/>
                  </a:cubicBezTo>
                  <a:cubicBezTo>
                    <a:pt x="567" y="4904"/>
                    <a:pt x="100" y="5638"/>
                    <a:pt x="67" y="7039"/>
                  </a:cubicBezTo>
                  <a:cubicBezTo>
                    <a:pt x="0" y="8606"/>
                    <a:pt x="167" y="9307"/>
                    <a:pt x="901" y="10208"/>
                  </a:cubicBezTo>
                  <a:cubicBezTo>
                    <a:pt x="1315" y="10720"/>
                    <a:pt x="2263" y="11185"/>
                    <a:pt x="3157" y="11185"/>
                  </a:cubicBezTo>
                  <a:cubicBezTo>
                    <a:pt x="3776" y="11185"/>
                    <a:pt x="4368" y="10962"/>
                    <a:pt x="4737" y="10374"/>
                  </a:cubicBezTo>
                  <a:cubicBezTo>
                    <a:pt x="5471" y="9173"/>
                    <a:pt x="5371" y="7939"/>
                    <a:pt x="5137" y="6405"/>
                  </a:cubicBezTo>
                  <a:cubicBezTo>
                    <a:pt x="4904" y="5071"/>
                    <a:pt x="4704" y="3736"/>
                    <a:pt x="4637" y="2402"/>
                  </a:cubicBezTo>
                  <a:cubicBezTo>
                    <a:pt x="4570" y="1234"/>
                    <a:pt x="4537" y="100"/>
                    <a:pt x="4203" y="0"/>
                  </a:cubicBezTo>
                  <a:lnTo>
                    <a:pt x="4203" y="567"/>
                  </a:lnTo>
                  <a:cubicBezTo>
                    <a:pt x="4203" y="734"/>
                    <a:pt x="4237" y="1335"/>
                    <a:pt x="4036" y="1335"/>
                  </a:cubicBezTo>
                  <a:cubicBezTo>
                    <a:pt x="4003" y="1201"/>
                    <a:pt x="3970" y="1068"/>
                    <a:pt x="3970" y="901"/>
                  </a:cubicBezTo>
                  <a:cubicBezTo>
                    <a:pt x="4003" y="767"/>
                    <a:pt x="3936" y="634"/>
                    <a:pt x="3836" y="534"/>
                  </a:cubicBezTo>
                  <a:cubicBezTo>
                    <a:pt x="3703" y="467"/>
                    <a:pt x="3569" y="401"/>
                    <a:pt x="3436" y="401"/>
                  </a:cubicBezTo>
                  <a:cubicBezTo>
                    <a:pt x="3069" y="367"/>
                    <a:pt x="2702" y="367"/>
                    <a:pt x="2335" y="367"/>
                  </a:cubicBezTo>
                  <a:cubicBezTo>
                    <a:pt x="2168" y="367"/>
                    <a:pt x="2002" y="367"/>
                    <a:pt x="1802" y="401"/>
                  </a:cubicBezTo>
                  <a:cubicBezTo>
                    <a:pt x="1668" y="401"/>
                    <a:pt x="1501" y="434"/>
                    <a:pt x="1368" y="501"/>
                  </a:cubicBezTo>
                  <a:cubicBezTo>
                    <a:pt x="1268" y="534"/>
                    <a:pt x="1201" y="567"/>
                    <a:pt x="1201" y="667"/>
                  </a:cubicBezTo>
                  <a:cubicBezTo>
                    <a:pt x="1168" y="734"/>
                    <a:pt x="1168" y="801"/>
                    <a:pt x="1201" y="834"/>
                  </a:cubicBezTo>
                  <a:cubicBezTo>
                    <a:pt x="1201" y="968"/>
                    <a:pt x="1201" y="1068"/>
                    <a:pt x="1201" y="1168"/>
                  </a:cubicBezTo>
                  <a:cubicBezTo>
                    <a:pt x="1201" y="1234"/>
                    <a:pt x="1134" y="1268"/>
                    <a:pt x="1101" y="1268"/>
                  </a:cubicBezTo>
                  <a:cubicBezTo>
                    <a:pt x="1034" y="1268"/>
                    <a:pt x="1034" y="1234"/>
                    <a:pt x="1034" y="1201"/>
                  </a:cubicBezTo>
                  <a:cubicBezTo>
                    <a:pt x="1034" y="1001"/>
                    <a:pt x="1034" y="868"/>
                    <a:pt x="1001" y="634"/>
                  </a:cubicBezTo>
                  <a:lnTo>
                    <a:pt x="1001" y="300"/>
                  </a:lnTo>
                  <a:cubicBezTo>
                    <a:pt x="1001" y="200"/>
                    <a:pt x="934" y="100"/>
                    <a:pt x="9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1605475" y="3959950"/>
              <a:ext cx="136800" cy="116200"/>
            </a:xfrm>
            <a:custGeom>
              <a:rect b="b" l="l" r="r" t="t"/>
              <a:pathLst>
                <a:path extrusionOk="0" h="4648" w="5472">
                  <a:moveTo>
                    <a:pt x="101" y="34"/>
                  </a:moveTo>
                  <a:lnTo>
                    <a:pt x="101" y="34"/>
                  </a:lnTo>
                  <a:cubicBezTo>
                    <a:pt x="101" y="51"/>
                    <a:pt x="101" y="75"/>
                    <a:pt x="101" y="104"/>
                  </a:cubicBezTo>
                  <a:lnTo>
                    <a:pt x="101" y="104"/>
                  </a:lnTo>
                  <a:cubicBezTo>
                    <a:pt x="101" y="80"/>
                    <a:pt x="101" y="56"/>
                    <a:pt x="101" y="34"/>
                  </a:cubicBezTo>
                  <a:close/>
                  <a:moveTo>
                    <a:pt x="5138" y="0"/>
                  </a:moveTo>
                  <a:cubicBezTo>
                    <a:pt x="5138" y="1"/>
                    <a:pt x="5138" y="1735"/>
                    <a:pt x="4738" y="1968"/>
                  </a:cubicBezTo>
                  <a:cubicBezTo>
                    <a:pt x="4692" y="1989"/>
                    <a:pt x="4647" y="1999"/>
                    <a:pt x="4604" y="1999"/>
                  </a:cubicBezTo>
                  <a:cubicBezTo>
                    <a:pt x="4231" y="1999"/>
                    <a:pt x="3934" y="1300"/>
                    <a:pt x="3904" y="1001"/>
                  </a:cubicBezTo>
                  <a:cubicBezTo>
                    <a:pt x="3510" y="875"/>
                    <a:pt x="3101" y="808"/>
                    <a:pt x="2695" y="808"/>
                  </a:cubicBezTo>
                  <a:cubicBezTo>
                    <a:pt x="2242" y="808"/>
                    <a:pt x="1791" y="892"/>
                    <a:pt x="1369" y="1068"/>
                  </a:cubicBezTo>
                  <a:cubicBezTo>
                    <a:pt x="1369" y="1068"/>
                    <a:pt x="1065" y="2033"/>
                    <a:pt x="659" y="2033"/>
                  </a:cubicBezTo>
                  <a:cubicBezTo>
                    <a:pt x="619" y="2033"/>
                    <a:pt x="577" y="2023"/>
                    <a:pt x="535" y="2002"/>
                  </a:cubicBezTo>
                  <a:cubicBezTo>
                    <a:pt x="102" y="1785"/>
                    <a:pt x="99" y="480"/>
                    <a:pt x="101" y="104"/>
                  </a:cubicBezTo>
                  <a:lnTo>
                    <a:pt x="101" y="104"/>
                  </a:lnTo>
                  <a:cubicBezTo>
                    <a:pt x="99" y="224"/>
                    <a:pt x="90" y="362"/>
                    <a:pt x="34" y="501"/>
                  </a:cubicBezTo>
                  <a:cubicBezTo>
                    <a:pt x="1" y="2068"/>
                    <a:pt x="168" y="2769"/>
                    <a:pt x="868" y="3670"/>
                  </a:cubicBezTo>
                  <a:cubicBezTo>
                    <a:pt x="1282" y="4182"/>
                    <a:pt x="2242" y="4647"/>
                    <a:pt x="3145" y="4647"/>
                  </a:cubicBezTo>
                  <a:cubicBezTo>
                    <a:pt x="3771" y="4647"/>
                    <a:pt x="4369" y="4424"/>
                    <a:pt x="4738" y="3836"/>
                  </a:cubicBezTo>
                  <a:cubicBezTo>
                    <a:pt x="5471" y="2669"/>
                    <a:pt x="5371" y="1501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1582975" y="2589800"/>
              <a:ext cx="466175" cy="1309475"/>
            </a:xfrm>
            <a:custGeom>
              <a:rect b="b" l="l" r="r" t="t"/>
              <a:pathLst>
                <a:path extrusionOk="0" h="52379" w="18647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1582975" y="2589800"/>
              <a:ext cx="466175" cy="1309475"/>
            </a:xfrm>
            <a:custGeom>
              <a:rect b="b" l="l" r="r" t="t"/>
              <a:pathLst>
                <a:path extrusionOk="0" h="52379" w="18647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1847325" y="2816625"/>
              <a:ext cx="132625" cy="420325"/>
            </a:xfrm>
            <a:custGeom>
              <a:rect b="b" l="l" r="r" t="t"/>
              <a:pathLst>
                <a:path extrusionOk="0" h="16813" w="5305">
                  <a:moveTo>
                    <a:pt x="5304" y="1"/>
                  </a:moveTo>
                  <a:lnTo>
                    <a:pt x="5304" y="1"/>
                  </a:lnTo>
                  <a:cubicBezTo>
                    <a:pt x="3803" y="1368"/>
                    <a:pt x="534" y="1835"/>
                    <a:pt x="534" y="1835"/>
                  </a:cubicBezTo>
                  <a:lnTo>
                    <a:pt x="0" y="5705"/>
                  </a:lnTo>
                  <a:lnTo>
                    <a:pt x="834" y="16813"/>
                  </a:lnTo>
                  <a:lnTo>
                    <a:pt x="868" y="5938"/>
                  </a:lnTo>
                  <a:lnTo>
                    <a:pt x="1435" y="2436"/>
                  </a:lnTo>
                  <a:cubicBezTo>
                    <a:pt x="3036" y="2235"/>
                    <a:pt x="4437" y="1335"/>
                    <a:pt x="5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1989100" y="2533925"/>
              <a:ext cx="108425" cy="150125"/>
            </a:xfrm>
            <a:custGeom>
              <a:rect b="b" l="l" r="r" t="t"/>
              <a:pathLst>
                <a:path extrusionOk="0" h="6005" w="4337">
                  <a:moveTo>
                    <a:pt x="2302" y="0"/>
                  </a:moveTo>
                  <a:cubicBezTo>
                    <a:pt x="2302" y="0"/>
                    <a:pt x="134" y="3570"/>
                    <a:pt x="67" y="3570"/>
                  </a:cubicBezTo>
                  <a:cubicBezTo>
                    <a:pt x="0" y="3570"/>
                    <a:pt x="1935" y="6005"/>
                    <a:pt x="1935" y="6005"/>
                  </a:cubicBezTo>
                  <a:lnTo>
                    <a:pt x="4337" y="336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1950725" y="2139475"/>
              <a:ext cx="281900" cy="482875"/>
            </a:xfrm>
            <a:custGeom>
              <a:rect b="b" l="l" r="r" t="t"/>
              <a:pathLst>
                <a:path extrusionOk="0" h="19315" w="11276">
                  <a:moveTo>
                    <a:pt x="1" y="0"/>
                  </a:moveTo>
                  <a:lnTo>
                    <a:pt x="568" y="6805"/>
                  </a:lnTo>
                  <a:lnTo>
                    <a:pt x="5872" y="12243"/>
                  </a:lnTo>
                  <a:lnTo>
                    <a:pt x="3303" y="16512"/>
                  </a:lnTo>
                  <a:cubicBezTo>
                    <a:pt x="3837" y="17880"/>
                    <a:pt x="4904" y="18580"/>
                    <a:pt x="5872" y="19314"/>
                  </a:cubicBezTo>
                  <a:cubicBezTo>
                    <a:pt x="5872" y="19314"/>
                    <a:pt x="9841" y="14778"/>
                    <a:pt x="10575" y="13577"/>
                  </a:cubicBezTo>
                  <a:cubicBezTo>
                    <a:pt x="11275" y="12376"/>
                    <a:pt x="11142" y="11709"/>
                    <a:pt x="10241" y="10108"/>
                  </a:cubicBezTo>
                  <a:cubicBezTo>
                    <a:pt x="9407" y="8707"/>
                    <a:pt x="6639" y="5238"/>
                    <a:pt x="5238" y="3370"/>
                  </a:cubicBezTo>
                  <a:cubicBezTo>
                    <a:pt x="3203" y="701"/>
                    <a:pt x="3170" y="90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1683875" y="1777425"/>
              <a:ext cx="97600" cy="267000"/>
            </a:xfrm>
            <a:custGeom>
              <a:rect b="b" l="l" r="r" t="t"/>
              <a:pathLst>
                <a:path extrusionOk="0" h="10680" w="3904">
                  <a:moveTo>
                    <a:pt x="919" y="0"/>
                  </a:moveTo>
                  <a:cubicBezTo>
                    <a:pt x="558" y="0"/>
                    <a:pt x="210" y="220"/>
                    <a:pt x="34" y="572"/>
                  </a:cubicBezTo>
                  <a:lnTo>
                    <a:pt x="1401" y="1206"/>
                  </a:lnTo>
                  <a:cubicBezTo>
                    <a:pt x="934" y="1340"/>
                    <a:pt x="568" y="1640"/>
                    <a:pt x="367" y="2074"/>
                  </a:cubicBezTo>
                  <a:cubicBezTo>
                    <a:pt x="0" y="2807"/>
                    <a:pt x="467" y="4409"/>
                    <a:pt x="968" y="6410"/>
                  </a:cubicBezTo>
                  <a:cubicBezTo>
                    <a:pt x="1235" y="7644"/>
                    <a:pt x="1602" y="8878"/>
                    <a:pt x="2035" y="10079"/>
                  </a:cubicBezTo>
                  <a:cubicBezTo>
                    <a:pt x="2269" y="10646"/>
                    <a:pt x="2669" y="10680"/>
                    <a:pt x="2669" y="10680"/>
                  </a:cubicBezTo>
                  <a:lnTo>
                    <a:pt x="2669" y="8678"/>
                  </a:lnTo>
                  <a:lnTo>
                    <a:pt x="2602" y="7044"/>
                  </a:lnTo>
                  <a:cubicBezTo>
                    <a:pt x="2602" y="7044"/>
                    <a:pt x="3636" y="5609"/>
                    <a:pt x="3770" y="4442"/>
                  </a:cubicBezTo>
                  <a:cubicBezTo>
                    <a:pt x="3903" y="2907"/>
                    <a:pt x="3603" y="2307"/>
                    <a:pt x="3603" y="2307"/>
                  </a:cubicBezTo>
                  <a:lnTo>
                    <a:pt x="1935" y="1039"/>
                  </a:lnTo>
                  <a:cubicBezTo>
                    <a:pt x="1868" y="1039"/>
                    <a:pt x="1802" y="1039"/>
                    <a:pt x="1735" y="1073"/>
                  </a:cubicBezTo>
                  <a:cubicBezTo>
                    <a:pt x="1835" y="673"/>
                    <a:pt x="1635" y="239"/>
                    <a:pt x="1268" y="72"/>
                  </a:cubicBezTo>
                  <a:cubicBezTo>
                    <a:pt x="1154" y="23"/>
                    <a:pt x="1036" y="0"/>
                    <a:pt x="9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1802300" y="1760875"/>
              <a:ext cx="195150" cy="166500"/>
            </a:xfrm>
            <a:custGeom>
              <a:rect b="b" l="l" r="r" t="t"/>
              <a:pathLst>
                <a:path extrusionOk="0" h="6660" w="7806">
                  <a:moveTo>
                    <a:pt x="4470" y="0"/>
                  </a:moveTo>
                  <a:cubicBezTo>
                    <a:pt x="1501" y="0"/>
                    <a:pt x="0" y="3569"/>
                    <a:pt x="2102" y="5671"/>
                  </a:cubicBezTo>
                  <a:cubicBezTo>
                    <a:pt x="2785" y="6354"/>
                    <a:pt x="3626" y="6660"/>
                    <a:pt x="4451" y="6660"/>
                  </a:cubicBezTo>
                  <a:cubicBezTo>
                    <a:pt x="6164" y="6660"/>
                    <a:pt x="7806" y="5340"/>
                    <a:pt x="7806" y="3336"/>
                  </a:cubicBezTo>
                  <a:cubicBezTo>
                    <a:pt x="7806" y="1501"/>
                    <a:pt x="6305" y="0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1661350" y="1799975"/>
              <a:ext cx="326100" cy="374550"/>
            </a:xfrm>
            <a:custGeom>
              <a:rect b="b" l="l" r="r" t="t"/>
              <a:pathLst>
                <a:path extrusionOk="0" h="14982" w="13044">
                  <a:moveTo>
                    <a:pt x="9781" y="0"/>
                  </a:moveTo>
                  <a:cubicBezTo>
                    <a:pt x="8099" y="0"/>
                    <a:pt x="6025" y="444"/>
                    <a:pt x="4504" y="1405"/>
                  </a:cubicBezTo>
                  <a:cubicBezTo>
                    <a:pt x="4671" y="4641"/>
                    <a:pt x="3937" y="5541"/>
                    <a:pt x="3537" y="5875"/>
                  </a:cubicBezTo>
                  <a:cubicBezTo>
                    <a:pt x="3471" y="5935"/>
                    <a:pt x="3408" y="5961"/>
                    <a:pt x="3347" y="5961"/>
                  </a:cubicBezTo>
                  <a:cubicBezTo>
                    <a:pt x="3037" y="5961"/>
                    <a:pt x="2781" y="5286"/>
                    <a:pt x="2503" y="5008"/>
                  </a:cubicBezTo>
                  <a:cubicBezTo>
                    <a:pt x="2327" y="4814"/>
                    <a:pt x="1938" y="4593"/>
                    <a:pt x="1531" y="4593"/>
                  </a:cubicBezTo>
                  <a:cubicBezTo>
                    <a:pt x="1166" y="4593"/>
                    <a:pt x="787" y="4771"/>
                    <a:pt x="535" y="5308"/>
                  </a:cubicBezTo>
                  <a:cubicBezTo>
                    <a:pt x="1" y="6475"/>
                    <a:pt x="1035" y="8043"/>
                    <a:pt x="1835" y="8443"/>
                  </a:cubicBezTo>
                  <a:cubicBezTo>
                    <a:pt x="2018" y="8526"/>
                    <a:pt x="2210" y="8565"/>
                    <a:pt x="2399" y="8565"/>
                  </a:cubicBezTo>
                  <a:cubicBezTo>
                    <a:pt x="2901" y="8565"/>
                    <a:pt x="3376" y="8285"/>
                    <a:pt x="3570" y="7776"/>
                  </a:cubicBezTo>
                  <a:lnTo>
                    <a:pt x="3570" y="12747"/>
                  </a:lnTo>
                  <a:cubicBezTo>
                    <a:pt x="4804" y="14981"/>
                    <a:pt x="7206" y="14548"/>
                    <a:pt x="8507" y="14848"/>
                  </a:cubicBezTo>
                  <a:cubicBezTo>
                    <a:pt x="8740" y="13947"/>
                    <a:pt x="8907" y="13514"/>
                    <a:pt x="8807" y="13013"/>
                  </a:cubicBezTo>
                  <a:lnTo>
                    <a:pt x="8807" y="11412"/>
                  </a:lnTo>
                  <a:cubicBezTo>
                    <a:pt x="9152" y="11477"/>
                    <a:pt x="9496" y="11514"/>
                    <a:pt x="9850" y="11514"/>
                  </a:cubicBezTo>
                  <a:cubicBezTo>
                    <a:pt x="10044" y="11514"/>
                    <a:pt x="10241" y="11503"/>
                    <a:pt x="10442" y="11479"/>
                  </a:cubicBezTo>
                  <a:cubicBezTo>
                    <a:pt x="11509" y="11312"/>
                    <a:pt x="12109" y="10445"/>
                    <a:pt x="12410" y="9244"/>
                  </a:cubicBezTo>
                  <a:cubicBezTo>
                    <a:pt x="12943" y="7376"/>
                    <a:pt x="13043" y="4207"/>
                    <a:pt x="12343" y="571"/>
                  </a:cubicBezTo>
                  <a:cubicBezTo>
                    <a:pt x="11849" y="198"/>
                    <a:pt x="10902" y="0"/>
                    <a:pt x="978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1833150" y="1915150"/>
              <a:ext cx="29200" cy="25625"/>
            </a:xfrm>
            <a:custGeom>
              <a:rect b="b" l="l" r="r" t="t"/>
              <a:pathLst>
                <a:path extrusionOk="0" h="1025" w="1168">
                  <a:moveTo>
                    <a:pt x="668" y="0"/>
                  </a:moveTo>
                  <a:cubicBezTo>
                    <a:pt x="234" y="0"/>
                    <a:pt x="0" y="534"/>
                    <a:pt x="301" y="868"/>
                  </a:cubicBezTo>
                  <a:cubicBezTo>
                    <a:pt x="409" y="976"/>
                    <a:pt x="539" y="1025"/>
                    <a:pt x="664" y="1025"/>
                  </a:cubicBezTo>
                  <a:cubicBezTo>
                    <a:pt x="925" y="1025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1929050" y="1910150"/>
              <a:ext cx="29200" cy="25625"/>
            </a:xfrm>
            <a:custGeom>
              <a:rect b="b" l="l" r="r" t="t"/>
              <a:pathLst>
                <a:path extrusionOk="0" h="1025" w="1168">
                  <a:moveTo>
                    <a:pt x="668" y="0"/>
                  </a:moveTo>
                  <a:cubicBezTo>
                    <a:pt x="234" y="0"/>
                    <a:pt x="0" y="567"/>
                    <a:pt x="301" y="867"/>
                  </a:cubicBezTo>
                  <a:cubicBezTo>
                    <a:pt x="409" y="976"/>
                    <a:pt x="539" y="1024"/>
                    <a:pt x="664" y="1024"/>
                  </a:cubicBezTo>
                  <a:cubicBezTo>
                    <a:pt x="925" y="1024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1770600" y="2033575"/>
              <a:ext cx="110950" cy="68400"/>
            </a:xfrm>
            <a:custGeom>
              <a:rect b="b" l="l" r="r" t="t"/>
              <a:pathLst>
                <a:path extrusionOk="0" h="2736" w="4438">
                  <a:moveTo>
                    <a:pt x="1" y="0"/>
                  </a:moveTo>
                  <a:lnTo>
                    <a:pt x="1" y="0"/>
                  </a:lnTo>
                  <a:cubicBezTo>
                    <a:pt x="134" y="500"/>
                    <a:pt x="368" y="967"/>
                    <a:pt x="668" y="1368"/>
                  </a:cubicBezTo>
                  <a:cubicBezTo>
                    <a:pt x="1302" y="2135"/>
                    <a:pt x="4437" y="2735"/>
                    <a:pt x="4437" y="2735"/>
                  </a:cubicBezTo>
                  <a:lnTo>
                    <a:pt x="4437" y="2068"/>
                  </a:lnTo>
                  <a:cubicBezTo>
                    <a:pt x="4437" y="2068"/>
                    <a:pt x="2002" y="1568"/>
                    <a:pt x="1168" y="1168"/>
                  </a:cubicBezTo>
                  <a:cubicBezTo>
                    <a:pt x="668" y="901"/>
                    <a:pt x="267" y="500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1719725" y="1707400"/>
              <a:ext cx="273550" cy="162900"/>
            </a:xfrm>
            <a:custGeom>
              <a:rect b="b" l="l" r="r" t="t"/>
              <a:pathLst>
                <a:path extrusionOk="0" h="6516" w="10942">
                  <a:moveTo>
                    <a:pt x="8955" y="0"/>
                  </a:moveTo>
                  <a:cubicBezTo>
                    <a:pt x="8778" y="0"/>
                    <a:pt x="8626" y="150"/>
                    <a:pt x="8474" y="271"/>
                  </a:cubicBezTo>
                  <a:cubicBezTo>
                    <a:pt x="7785" y="943"/>
                    <a:pt x="6974" y="1090"/>
                    <a:pt x="6126" y="1090"/>
                  </a:cubicBezTo>
                  <a:cubicBezTo>
                    <a:pt x="5462" y="1090"/>
                    <a:pt x="4776" y="1000"/>
                    <a:pt x="4107" y="1000"/>
                  </a:cubicBezTo>
                  <a:cubicBezTo>
                    <a:pt x="4016" y="1000"/>
                    <a:pt x="3926" y="1001"/>
                    <a:pt x="3837" y="1005"/>
                  </a:cubicBezTo>
                  <a:cubicBezTo>
                    <a:pt x="2503" y="1038"/>
                    <a:pt x="935" y="1572"/>
                    <a:pt x="301" y="2873"/>
                  </a:cubicBezTo>
                  <a:cubicBezTo>
                    <a:pt x="34" y="3474"/>
                    <a:pt x="1" y="4074"/>
                    <a:pt x="535" y="4508"/>
                  </a:cubicBezTo>
                  <a:cubicBezTo>
                    <a:pt x="868" y="4741"/>
                    <a:pt x="1235" y="4741"/>
                    <a:pt x="1435" y="5175"/>
                  </a:cubicBezTo>
                  <a:cubicBezTo>
                    <a:pt x="1468" y="5273"/>
                    <a:pt x="1761" y="6508"/>
                    <a:pt x="1609" y="6510"/>
                  </a:cubicBezTo>
                  <a:lnTo>
                    <a:pt x="1609" y="6510"/>
                  </a:lnTo>
                  <a:cubicBezTo>
                    <a:pt x="1606" y="6510"/>
                    <a:pt x="1604" y="6509"/>
                    <a:pt x="1602" y="6509"/>
                  </a:cubicBezTo>
                  <a:lnTo>
                    <a:pt x="1602" y="6509"/>
                  </a:lnTo>
                  <a:cubicBezTo>
                    <a:pt x="1604" y="6509"/>
                    <a:pt x="1606" y="6510"/>
                    <a:pt x="1608" y="6510"/>
                  </a:cubicBezTo>
                  <a:cubicBezTo>
                    <a:pt x="1608" y="6510"/>
                    <a:pt x="1608" y="6510"/>
                    <a:pt x="1609" y="6510"/>
                  </a:cubicBezTo>
                  <a:lnTo>
                    <a:pt x="1609" y="6510"/>
                  </a:lnTo>
                  <a:cubicBezTo>
                    <a:pt x="1652" y="6514"/>
                    <a:pt x="1695" y="6516"/>
                    <a:pt x="1738" y="6516"/>
                  </a:cubicBezTo>
                  <a:cubicBezTo>
                    <a:pt x="2353" y="6516"/>
                    <a:pt x="2914" y="6099"/>
                    <a:pt x="3070" y="5508"/>
                  </a:cubicBezTo>
                  <a:cubicBezTo>
                    <a:pt x="3103" y="5375"/>
                    <a:pt x="3170" y="5108"/>
                    <a:pt x="3203" y="4975"/>
                  </a:cubicBezTo>
                  <a:cubicBezTo>
                    <a:pt x="3230" y="4838"/>
                    <a:pt x="3370" y="4724"/>
                    <a:pt x="3511" y="4724"/>
                  </a:cubicBezTo>
                  <a:cubicBezTo>
                    <a:pt x="3542" y="4724"/>
                    <a:pt x="3573" y="4729"/>
                    <a:pt x="3603" y="4741"/>
                  </a:cubicBezTo>
                  <a:cubicBezTo>
                    <a:pt x="4004" y="4841"/>
                    <a:pt x="4271" y="5008"/>
                    <a:pt x="4637" y="5108"/>
                  </a:cubicBezTo>
                  <a:cubicBezTo>
                    <a:pt x="5345" y="5301"/>
                    <a:pt x="6067" y="5398"/>
                    <a:pt x="6784" y="5398"/>
                  </a:cubicBezTo>
                  <a:cubicBezTo>
                    <a:pt x="7183" y="5398"/>
                    <a:pt x="7580" y="5368"/>
                    <a:pt x="7973" y="5308"/>
                  </a:cubicBezTo>
                  <a:cubicBezTo>
                    <a:pt x="8774" y="5141"/>
                    <a:pt x="9508" y="4774"/>
                    <a:pt x="10108" y="4207"/>
                  </a:cubicBezTo>
                  <a:cubicBezTo>
                    <a:pt x="10675" y="3507"/>
                    <a:pt x="10942" y="2573"/>
                    <a:pt x="10809" y="1706"/>
                  </a:cubicBezTo>
                  <a:cubicBezTo>
                    <a:pt x="10809" y="1639"/>
                    <a:pt x="10809" y="1606"/>
                    <a:pt x="10809" y="1572"/>
                  </a:cubicBezTo>
                  <a:cubicBezTo>
                    <a:pt x="10809" y="1505"/>
                    <a:pt x="10775" y="1405"/>
                    <a:pt x="10742" y="1372"/>
                  </a:cubicBezTo>
                  <a:cubicBezTo>
                    <a:pt x="10714" y="1344"/>
                    <a:pt x="10681" y="1332"/>
                    <a:pt x="10645" y="1332"/>
                  </a:cubicBezTo>
                  <a:cubicBezTo>
                    <a:pt x="10468" y="1332"/>
                    <a:pt x="10219" y="1622"/>
                    <a:pt x="10108" y="1706"/>
                  </a:cubicBezTo>
                  <a:cubicBezTo>
                    <a:pt x="10008" y="1806"/>
                    <a:pt x="9908" y="1906"/>
                    <a:pt x="9774" y="1972"/>
                  </a:cubicBezTo>
                  <a:cubicBezTo>
                    <a:pt x="9674" y="2039"/>
                    <a:pt x="9541" y="2106"/>
                    <a:pt x="9441" y="2173"/>
                  </a:cubicBezTo>
                  <a:cubicBezTo>
                    <a:pt x="9508" y="1772"/>
                    <a:pt x="9508" y="1372"/>
                    <a:pt x="9441" y="972"/>
                  </a:cubicBezTo>
                  <a:cubicBezTo>
                    <a:pt x="9408" y="705"/>
                    <a:pt x="9341" y="71"/>
                    <a:pt x="9007" y="4"/>
                  </a:cubicBezTo>
                  <a:cubicBezTo>
                    <a:pt x="8990" y="1"/>
                    <a:pt x="8972" y="0"/>
                    <a:pt x="89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1816475" y="1884750"/>
              <a:ext cx="29200" cy="22925"/>
            </a:xfrm>
            <a:custGeom>
              <a:rect b="b" l="l" r="r" t="t"/>
              <a:pathLst>
                <a:path extrusionOk="0" h="917" w="1168">
                  <a:moveTo>
                    <a:pt x="632" y="1"/>
                  </a:moveTo>
                  <a:cubicBezTo>
                    <a:pt x="527" y="1"/>
                    <a:pt x="423" y="27"/>
                    <a:pt x="334" y="82"/>
                  </a:cubicBezTo>
                  <a:cubicBezTo>
                    <a:pt x="67" y="282"/>
                    <a:pt x="0" y="649"/>
                    <a:pt x="167" y="916"/>
                  </a:cubicBezTo>
                  <a:lnTo>
                    <a:pt x="1168" y="282"/>
                  </a:lnTo>
                  <a:cubicBezTo>
                    <a:pt x="1057" y="104"/>
                    <a:pt x="842" y="1"/>
                    <a:pt x="6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1860675" y="2006050"/>
              <a:ext cx="43375" cy="26675"/>
            </a:xfrm>
            <a:custGeom>
              <a:rect b="b" l="l" r="r" t="t"/>
              <a:pathLst>
                <a:path extrusionOk="0" h="1067" w="1735">
                  <a:moveTo>
                    <a:pt x="100" y="0"/>
                  </a:moveTo>
                  <a:lnTo>
                    <a:pt x="100" y="0"/>
                  </a:lnTo>
                  <a:cubicBezTo>
                    <a:pt x="0" y="467"/>
                    <a:pt x="267" y="934"/>
                    <a:pt x="734" y="1034"/>
                  </a:cubicBezTo>
                  <a:cubicBezTo>
                    <a:pt x="810" y="1056"/>
                    <a:pt x="885" y="1066"/>
                    <a:pt x="958" y="1066"/>
                  </a:cubicBezTo>
                  <a:cubicBezTo>
                    <a:pt x="1334" y="1066"/>
                    <a:pt x="1651" y="797"/>
                    <a:pt x="1735" y="4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1863175" y="2013550"/>
              <a:ext cx="23375" cy="19550"/>
            </a:xfrm>
            <a:custGeom>
              <a:rect b="b" l="l" r="r" t="t"/>
              <a:pathLst>
                <a:path extrusionOk="0" h="782" w="935">
                  <a:moveTo>
                    <a:pt x="0" y="1"/>
                  </a:moveTo>
                  <a:cubicBezTo>
                    <a:pt x="34" y="367"/>
                    <a:pt x="267" y="668"/>
                    <a:pt x="634" y="734"/>
                  </a:cubicBezTo>
                  <a:cubicBezTo>
                    <a:pt x="705" y="758"/>
                    <a:pt x="776" y="782"/>
                    <a:pt x="846" y="782"/>
                  </a:cubicBezTo>
                  <a:cubicBezTo>
                    <a:pt x="876" y="782"/>
                    <a:pt x="905" y="777"/>
                    <a:pt x="934" y="768"/>
                  </a:cubicBezTo>
                  <a:cubicBezTo>
                    <a:pt x="901" y="334"/>
                    <a:pt x="501" y="1"/>
                    <a:pt x="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1941550" y="1878825"/>
              <a:ext cx="30900" cy="21325"/>
            </a:xfrm>
            <a:custGeom>
              <a:rect b="b" l="l" r="r" t="t"/>
              <a:pathLst>
                <a:path extrusionOk="0" h="853" w="1236">
                  <a:moveTo>
                    <a:pt x="556" y="1"/>
                  </a:moveTo>
                  <a:cubicBezTo>
                    <a:pt x="324" y="1"/>
                    <a:pt x="99" y="131"/>
                    <a:pt x="1" y="353"/>
                  </a:cubicBezTo>
                  <a:lnTo>
                    <a:pt x="1102" y="853"/>
                  </a:lnTo>
                  <a:cubicBezTo>
                    <a:pt x="1235" y="553"/>
                    <a:pt x="1102" y="186"/>
                    <a:pt x="801" y="52"/>
                  </a:cubicBezTo>
                  <a:cubicBezTo>
                    <a:pt x="722" y="17"/>
                    <a:pt x="639" y="1"/>
                    <a:pt x="5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1892350" y="1910150"/>
              <a:ext cx="50075" cy="81750"/>
            </a:xfrm>
            <a:custGeom>
              <a:rect b="b" l="l" r="r" t="t"/>
              <a:pathLst>
                <a:path extrusionOk="0" h="3270" w="2003">
                  <a:moveTo>
                    <a:pt x="1" y="0"/>
                  </a:moveTo>
                  <a:lnTo>
                    <a:pt x="301" y="3269"/>
                  </a:lnTo>
                  <a:lnTo>
                    <a:pt x="2002" y="2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1586300" y="2118625"/>
              <a:ext cx="457850" cy="607375"/>
            </a:xfrm>
            <a:custGeom>
              <a:rect b="b" l="l" r="r" t="t"/>
              <a:pathLst>
                <a:path extrusionOk="0" h="24295" w="18314">
                  <a:moveTo>
                    <a:pt x="4437" y="1"/>
                  </a:moveTo>
                  <a:cubicBezTo>
                    <a:pt x="2903" y="601"/>
                    <a:pt x="1435" y="1335"/>
                    <a:pt x="1" y="2102"/>
                  </a:cubicBezTo>
                  <a:cubicBezTo>
                    <a:pt x="1" y="2102"/>
                    <a:pt x="534" y="7639"/>
                    <a:pt x="1435" y="11209"/>
                  </a:cubicBezTo>
                  <a:cubicBezTo>
                    <a:pt x="2102" y="13777"/>
                    <a:pt x="2469" y="22750"/>
                    <a:pt x="2469" y="22750"/>
                  </a:cubicBezTo>
                  <a:cubicBezTo>
                    <a:pt x="5014" y="23779"/>
                    <a:pt x="7730" y="24294"/>
                    <a:pt x="10450" y="24294"/>
                  </a:cubicBezTo>
                  <a:cubicBezTo>
                    <a:pt x="10903" y="24294"/>
                    <a:pt x="11356" y="24280"/>
                    <a:pt x="11809" y="24251"/>
                  </a:cubicBezTo>
                  <a:cubicBezTo>
                    <a:pt x="13977" y="24118"/>
                    <a:pt x="16112" y="23617"/>
                    <a:pt x="18114" y="22783"/>
                  </a:cubicBezTo>
                  <a:cubicBezTo>
                    <a:pt x="18114" y="22783"/>
                    <a:pt x="18314" y="17146"/>
                    <a:pt x="17913" y="10108"/>
                  </a:cubicBezTo>
                  <a:cubicBezTo>
                    <a:pt x="17647" y="4937"/>
                    <a:pt x="17446" y="2202"/>
                    <a:pt x="16179" y="1435"/>
                  </a:cubicBezTo>
                  <a:cubicBezTo>
                    <a:pt x="15412" y="968"/>
                    <a:pt x="12209" y="201"/>
                    <a:pt x="12209" y="201"/>
                  </a:cubicBezTo>
                  <a:cubicBezTo>
                    <a:pt x="12109" y="868"/>
                    <a:pt x="11842" y="1535"/>
                    <a:pt x="11509" y="2102"/>
                  </a:cubicBezTo>
                  <a:cubicBezTo>
                    <a:pt x="10375" y="1535"/>
                    <a:pt x="4437" y="1"/>
                    <a:pt x="443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1874000" y="2171175"/>
              <a:ext cx="63425" cy="552075"/>
            </a:xfrm>
            <a:custGeom>
              <a:rect b="b" l="l" r="r" t="t"/>
              <a:pathLst>
                <a:path extrusionOk="0" h="22083" w="2537">
                  <a:moveTo>
                    <a:pt x="1" y="0"/>
                  </a:moveTo>
                  <a:cubicBezTo>
                    <a:pt x="1" y="1"/>
                    <a:pt x="2102" y="11075"/>
                    <a:pt x="1002" y="22082"/>
                  </a:cubicBezTo>
                  <a:cubicBezTo>
                    <a:pt x="1268" y="22049"/>
                    <a:pt x="1535" y="22016"/>
                    <a:pt x="1769" y="21982"/>
                  </a:cubicBezTo>
                  <a:cubicBezTo>
                    <a:pt x="2102" y="18246"/>
                    <a:pt x="2536" y="940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1874000" y="2091100"/>
              <a:ext cx="51750" cy="99025"/>
            </a:xfrm>
            <a:custGeom>
              <a:rect b="b" l="l" r="r" t="t"/>
              <a:pathLst>
                <a:path extrusionOk="0" h="3961" w="2070">
                  <a:moveTo>
                    <a:pt x="301" y="1"/>
                  </a:moveTo>
                  <a:lnTo>
                    <a:pt x="301" y="1368"/>
                  </a:lnTo>
                  <a:cubicBezTo>
                    <a:pt x="234" y="1969"/>
                    <a:pt x="134" y="2603"/>
                    <a:pt x="1" y="3203"/>
                  </a:cubicBezTo>
                  <a:cubicBezTo>
                    <a:pt x="153" y="3105"/>
                    <a:pt x="301" y="3065"/>
                    <a:pt x="444" y="3065"/>
                  </a:cubicBezTo>
                  <a:cubicBezTo>
                    <a:pt x="1117" y="3065"/>
                    <a:pt x="1664" y="3961"/>
                    <a:pt x="1858" y="3961"/>
                  </a:cubicBezTo>
                  <a:cubicBezTo>
                    <a:pt x="1876" y="3961"/>
                    <a:pt x="1891" y="3953"/>
                    <a:pt x="1902" y="3937"/>
                  </a:cubicBezTo>
                  <a:cubicBezTo>
                    <a:pt x="2069" y="3703"/>
                    <a:pt x="1068" y="168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1697225" y="2066100"/>
              <a:ext cx="176800" cy="150950"/>
            </a:xfrm>
            <a:custGeom>
              <a:rect b="b" l="l" r="r" t="t"/>
              <a:pathLst>
                <a:path extrusionOk="0" h="6038" w="7072">
                  <a:moveTo>
                    <a:pt x="2135" y="0"/>
                  </a:moveTo>
                  <a:cubicBezTo>
                    <a:pt x="1401" y="0"/>
                    <a:pt x="0" y="2102"/>
                    <a:pt x="0" y="2102"/>
                  </a:cubicBezTo>
                  <a:cubicBezTo>
                    <a:pt x="0" y="2102"/>
                    <a:pt x="434" y="2635"/>
                    <a:pt x="1301" y="3569"/>
                  </a:cubicBezTo>
                  <a:cubicBezTo>
                    <a:pt x="2335" y="4637"/>
                    <a:pt x="3569" y="6004"/>
                    <a:pt x="3970" y="6038"/>
                  </a:cubicBezTo>
                  <a:cubicBezTo>
                    <a:pt x="4370" y="6038"/>
                    <a:pt x="5171" y="4837"/>
                    <a:pt x="5904" y="4403"/>
                  </a:cubicBezTo>
                  <a:cubicBezTo>
                    <a:pt x="6258" y="4194"/>
                    <a:pt x="6541" y="4140"/>
                    <a:pt x="6741" y="4140"/>
                  </a:cubicBezTo>
                  <a:cubicBezTo>
                    <a:pt x="6955" y="4140"/>
                    <a:pt x="7072" y="4203"/>
                    <a:pt x="7072" y="4203"/>
                  </a:cubicBezTo>
                  <a:cubicBezTo>
                    <a:pt x="7072" y="4203"/>
                    <a:pt x="6605" y="3269"/>
                    <a:pt x="4770" y="2435"/>
                  </a:cubicBezTo>
                  <a:cubicBezTo>
                    <a:pt x="2936" y="1601"/>
                    <a:pt x="2202" y="767"/>
                    <a:pt x="2135" y="400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1369475" y="2523075"/>
              <a:ext cx="386150" cy="546250"/>
            </a:xfrm>
            <a:custGeom>
              <a:rect b="b" l="l" r="r" t="t"/>
              <a:pathLst>
                <a:path extrusionOk="0" h="21850" w="15446">
                  <a:moveTo>
                    <a:pt x="768" y="1"/>
                  </a:moveTo>
                  <a:cubicBezTo>
                    <a:pt x="735" y="1"/>
                    <a:pt x="701" y="34"/>
                    <a:pt x="668" y="34"/>
                  </a:cubicBezTo>
                  <a:lnTo>
                    <a:pt x="134" y="368"/>
                  </a:lnTo>
                  <a:cubicBezTo>
                    <a:pt x="34" y="401"/>
                    <a:pt x="1" y="501"/>
                    <a:pt x="34" y="601"/>
                  </a:cubicBezTo>
                  <a:lnTo>
                    <a:pt x="34" y="13043"/>
                  </a:lnTo>
                  <a:cubicBezTo>
                    <a:pt x="34" y="13310"/>
                    <a:pt x="168" y="13544"/>
                    <a:pt x="401" y="13677"/>
                  </a:cubicBezTo>
                  <a:lnTo>
                    <a:pt x="14511" y="21816"/>
                  </a:lnTo>
                  <a:cubicBezTo>
                    <a:pt x="14545" y="21850"/>
                    <a:pt x="14611" y="21850"/>
                    <a:pt x="14678" y="21850"/>
                  </a:cubicBezTo>
                  <a:lnTo>
                    <a:pt x="14745" y="21850"/>
                  </a:lnTo>
                  <a:lnTo>
                    <a:pt x="15312" y="21516"/>
                  </a:lnTo>
                  <a:cubicBezTo>
                    <a:pt x="15378" y="21449"/>
                    <a:pt x="15445" y="21383"/>
                    <a:pt x="15412" y="21283"/>
                  </a:cubicBezTo>
                  <a:lnTo>
                    <a:pt x="15412" y="8840"/>
                  </a:lnTo>
                  <a:cubicBezTo>
                    <a:pt x="15412" y="8707"/>
                    <a:pt x="15378" y="8574"/>
                    <a:pt x="15312" y="8473"/>
                  </a:cubicBezTo>
                  <a:cubicBezTo>
                    <a:pt x="15245" y="8407"/>
                    <a:pt x="15212" y="8307"/>
                    <a:pt x="15112" y="8273"/>
                  </a:cubicBezTo>
                  <a:cubicBezTo>
                    <a:pt x="15112" y="8240"/>
                    <a:pt x="15078" y="8207"/>
                    <a:pt x="15045" y="8207"/>
                  </a:cubicBezTo>
                  <a:lnTo>
                    <a:pt x="10542" y="5605"/>
                  </a:lnTo>
                  <a:lnTo>
                    <a:pt x="10508" y="5605"/>
                  </a:lnTo>
                  <a:cubicBezTo>
                    <a:pt x="10275" y="5471"/>
                    <a:pt x="9207" y="4838"/>
                    <a:pt x="9207" y="4838"/>
                  </a:cubicBezTo>
                  <a:lnTo>
                    <a:pt x="8340" y="4337"/>
                  </a:lnTo>
                  <a:lnTo>
                    <a:pt x="935" y="67"/>
                  </a:lnTo>
                  <a:cubicBezTo>
                    <a:pt x="868" y="34"/>
                    <a:pt x="835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1373650" y="2523075"/>
              <a:ext cx="378625" cy="219350"/>
            </a:xfrm>
            <a:custGeom>
              <a:rect b="b" l="l" r="r" t="t"/>
              <a:pathLst>
                <a:path extrusionOk="0" h="8774" w="15145">
                  <a:moveTo>
                    <a:pt x="601" y="1"/>
                  </a:moveTo>
                  <a:cubicBezTo>
                    <a:pt x="568" y="1"/>
                    <a:pt x="534" y="1"/>
                    <a:pt x="534" y="34"/>
                  </a:cubicBezTo>
                  <a:lnTo>
                    <a:pt x="1" y="334"/>
                  </a:lnTo>
                  <a:cubicBezTo>
                    <a:pt x="20" y="325"/>
                    <a:pt x="43" y="321"/>
                    <a:pt x="66" y="321"/>
                  </a:cubicBezTo>
                  <a:cubicBezTo>
                    <a:pt x="123" y="321"/>
                    <a:pt x="187" y="344"/>
                    <a:pt x="234" y="368"/>
                  </a:cubicBezTo>
                  <a:lnTo>
                    <a:pt x="7973" y="4838"/>
                  </a:lnTo>
                  <a:lnTo>
                    <a:pt x="8507" y="5138"/>
                  </a:lnTo>
                  <a:cubicBezTo>
                    <a:pt x="8740" y="5271"/>
                    <a:pt x="9741" y="5838"/>
                    <a:pt x="9841" y="5905"/>
                  </a:cubicBezTo>
                  <a:lnTo>
                    <a:pt x="14344" y="8507"/>
                  </a:lnTo>
                  <a:cubicBezTo>
                    <a:pt x="14378" y="8507"/>
                    <a:pt x="14411" y="8540"/>
                    <a:pt x="14411" y="8574"/>
                  </a:cubicBezTo>
                  <a:cubicBezTo>
                    <a:pt x="14478" y="8607"/>
                    <a:pt x="14511" y="8640"/>
                    <a:pt x="14544" y="8707"/>
                  </a:cubicBezTo>
                  <a:lnTo>
                    <a:pt x="14611" y="8774"/>
                  </a:lnTo>
                  <a:lnTo>
                    <a:pt x="15145" y="8473"/>
                  </a:lnTo>
                  <a:cubicBezTo>
                    <a:pt x="15111" y="8373"/>
                    <a:pt x="15045" y="8307"/>
                    <a:pt x="14978" y="8240"/>
                  </a:cubicBezTo>
                  <a:cubicBezTo>
                    <a:pt x="14945" y="8240"/>
                    <a:pt x="14911" y="8207"/>
                    <a:pt x="14878" y="8207"/>
                  </a:cubicBezTo>
                  <a:lnTo>
                    <a:pt x="10408" y="5605"/>
                  </a:lnTo>
                  <a:lnTo>
                    <a:pt x="10375" y="5571"/>
                  </a:lnTo>
                  <a:cubicBezTo>
                    <a:pt x="10141" y="5438"/>
                    <a:pt x="9040" y="4838"/>
                    <a:pt x="9040" y="4838"/>
                  </a:cubicBezTo>
                  <a:lnTo>
                    <a:pt x="8173" y="4337"/>
                  </a:lnTo>
                  <a:lnTo>
                    <a:pt x="768" y="67"/>
                  </a:lnTo>
                  <a:cubicBezTo>
                    <a:pt x="734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1370325" y="2531075"/>
              <a:ext cx="371125" cy="538775"/>
            </a:xfrm>
            <a:custGeom>
              <a:rect b="b" l="l" r="r" t="t"/>
              <a:pathLst>
                <a:path extrusionOk="0" h="21551" w="14845">
                  <a:moveTo>
                    <a:pt x="199" y="1"/>
                  </a:moveTo>
                  <a:cubicBezTo>
                    <a:pt x="176" y="1"/>
                    <a:pt x="153" y="5"/>
                    <a:pt x="134" y="14"/>
                  </a:cubicBezTo>
                  <a:cubicBezTo>
                    <a:pt x="34" y="81"/>
                    <a:pt x="0" y="148"/>
                    <a:pt x="0" y="248"/>
                  </a:cubicBezTo>
                  <a:lnTo>
                    <a:pt x="0" y="12723"/>
                  </a:lnTo>
                  <a:cubicBezTo>
                    <a:pt x="0" y="12957"/>
                    <a:pt x="134" y="13190"/>
                    <a:pt x="367" y="13357"/>
                  </a:cubicBezTo>
                  <a:lnTo>
                    <a:pt x="14544" y="21530"/>
                  </a:lnTo>
                  <a:cubicBezTo>
                    <a:pt x="14572" y="21544"/>
                    <a:pt x="14602" y="21551"/>
                    <a:pt x="14632" y="21551"/>
                  </a:cubicBezTo>
                  <a:cubicBezTo>
                    <a:pt x="14741" y="21551"/>
                    <a:pt x="14844" y="21461"/>
                    <a:pt x="14844" y="21330"/>
                  </a:cubicBezTo>
                  <a:lnTo>
                    <a:pt x="14844" y="8821"/>
                  </a:lnTo>
                  <a:cubicBezTo>
                    <a:pt x="14844" y="8687"/>
                    <a:pt x="14811" y="8554"/>
                    <a:pt x="14744" y="8454"/>
                  </a:cubicBezTo>
                  <a:cubicBezTo>
                    <a:pt x="14677" y="8354"/>
                    <a:pt x="14611" y="8254"/>
                    <a:pt x="14511" y="8187"/>
                  </a:cubicBezTo>
                  <a:lnTo>
                    <a:pt x="10007" y="5585"/>
                  </a:lnTo>
                  <a:lnTo>
                    <a:pt x="8640" y="4851"/>
                  </a:lnTo>
                  <a:lnTo>
                    <a:pt x="367" y="48"/>
                  </a:lnTo>
                  <a:cubicBezTo>
                    <a:pt x="320" y="24"/>
                    <a:pt x="256" y="1"/>
                    <a:pt x="19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1737250" y="2740725"/>
              <a:ext cx="1700" cy="1700"/>
            </a:xfrm>
            <a:custGeom>
              <a:rect b="b" l="l" r="r" t="t"/>
              <a:pathLst>
                <a:path extrusionOk="0" h="68" w="68">
                  <a:moveTo>
                    <a:pt x="67" y="68"/>
                  </a:moveTo>
                  <a:lnTo>
                    <a:pt x="67" y="68"/>
                  </a:lnTo>
                  <a:lnTo>
                    <a:pt x="0" y="1"/>
                  </a:lnTo>
                  <a:cubicBezTo>
                    <a:pt x="34" y="34"/>
                    <a:pt x="34" y="34"/>
                    <a:pt x="67" y="6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1738075" y="2734900"/>
              <a:ext cx="17550" cy="334425"/>
            </a:xfrm>
            <a:custGeom>
              <a:rect b="b" l="l" r="r" t="t"/>
              <a:pathLst>
                <a:path extrusionOk="0" h="13377" w="702">
                  <a:moveTo>
                    <a:pt x="601" y="0"/>
                  </a:moveTo>
                  <a:lnTo>
                    <a:pt x="34" y="301"/>
                  </a:lnTo>
                  <a:cubicBezTo>
                    <a:pt x="101" y="401"/>
                    <a:pt x="134" y="534"/>
                    <a:pt x="134" y="668"/>
                  </a:cubicBezTo>
                  <a:lnTo>
                    <a:pt x="134" y="13177"/>
                  </a:lnTo>
                  <a:cubicBezTo>
                    <a:pt x="134" y="13244"/>
                    <a:pt x="119" y="13296"/>
                    <a:pt x="78" y="13334"/>
                  </a:cubicBezTo>
                  <a:lnTo>
                    <a:pt x="78" y="13334"/>
                  </a:lnTo>
                  <a:lnTo>
                    <a:pt x="601" y="13043"/>
                  </a:lnTo>
                  <a:cubicBezTo>
                    <a:pt x="668" y="12976"/>
                    <a:pt x="701" y="12910"/>
                    <a:pt x="701" y="12810"/>
                  </a:cubicBezTo>
                  <a:lnTo>
                    <a:pt x="701" y="367"/>
                  </a:lnTo>
                  <a:cubicBezTo>
                    <a:pt x="701" y="234"/>
                    <a:pt x="668" y="101"/>
                    <a:pt x="601" y="0"/>
                  </a:cubicBezTo>
                  <a:close/>
                  <a:moveTo>
                    <a:pt x="78" y="13334"/>
                  </a:moveTo>
                  <a:lnTo>
                    <a:pt x="1" y="13377"/>
                  </a:lnTo>
                  <a:cubicBezTo>
                    <a:pt x="33" y="13366"/>
                    <a:pt x="59" y="13352"/>
                    <a:pt x="78" y="13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1432025" y="2157800"/>
              <a:ext cx="260225" cy="824375"/>
            </a:xfrm>
            <a:custGeom>
              <a:rect b="b" l="l" r="r" t="t"/>
              <a:pathLst>
                <a:path extrusionOk="0" h="32975" w="10409">
                  <a:moveTo>
                    <a:pt x="9247" y="0"/>
                  </a:moveTo>
                  <a:cubicBezTo>
                    <a:pt x="5644" y="0"/>
                    <a:pt x="4078" y="3843"/>
                    <a:pt x="1101" y="16113"/>
                  </a:cubicBezTo>
                  <a:cubicBezTo>
                    <a:pt x="601" y="18081"/>
                    <a:pt x="368" y="21050"/>
                    <a:pt x="67" y="24452"/>
                  </a:cubicBezTo>
                  <a:cubicBezTo>
                    <a:pt x="1" y="25753"/>
                    <a:pt x="1" y="27054"/>
                    <a:pt x="134" y="28388"/>
                  </a:cubicBezTo>
                  <a:cubicBezTo>
                    <a:pt x="334" y="31924"/>
                    <a:pt x="1101" y="32191"/>
                    <a:pt x="3203" y="32791"/>
                  </a:cubicBezTo>
                  <a:cubicBezTo>
                    <a:pt x="3662" y="32925"/>
                    <a:pt x="4020" y="32975"/>
                    <a:pt x="4300" y="32975"/>
                  </a:cubicBezTo>
                  <a:cubicBezTo>
                    <a:pt x="5140" y="32975"/>
                    <a:pt x="5271" y="32525"/>
                    <a:pt x="5271" y="32525"/>
                  </a:cubicBezTo>
                  <a:lnTo>
                    <a:pt x="4504" y="32091"/>
                  </a:lnTo>
                  <a:cubicBezTo>
                    <a:pt x="4137" y="31157"/>
                    <a:pt x="3903" y="30223"/>
                    <a:pt x="3803" y="29222"/>
                  </a:cubicBezTo>
                  <a:lnTo>
                    <a:pt x="3803" y="29222"/>
                  </a:lnTo>
                  <a:cubicBezTo>
                    <a:pt x="4070" y="29556"/>
                    <a:pt x="4337" y="29823"/>
                    <a:pt x="4671" y="30056"/>
                  </a:cubicBezTo>
                  <a:cubicBezTo>
                    <a:pt x="4823" y="30178"/>
                    <a:pt x="5009" y="30237"/>
                    <a:pt x="5196" y="30237"/>
                  </a:cubicBezTo>
                  <a:cubicBezTo>
                    <a:pt x="5419" y="30237"/>
                    <a:pt x="5641" y="30153"/>
                    <a:pt x="5805" y="29989"/>
                  </a:cubicBezTo>
                  <a:cubicBezTo>
                    <a:pt x="5905" y="29823"/>
                    <a:pt x="5538" y="29589"/>
                    <a:pt x="5171" y="28955"/>
                  </a:cubicBezTo>
                  <a:cubicBezTo>
                    <a:pt x="4737" y="28121"/>
                    <a:pt x="4737" y="27521"/>
                    <a:pt x="4037" y="26754"/>
                  </a:cubicBezTo>
                  <a:cubicBezTo>
                    <a:pt x="3770" y="26487"/>
                    <a:pt x="3637" y="26120"/>
                    <a:pt x="3637" y="25753"/>
                  </a:cubicBezTo>
                  <a:cubicBezTo>
                    <a:pt x="3603" y="23618"/>
                    <a:pt x="4204" y="20483"/>
                    <a:pt x="4704" y="17981"/>
                  </a:cubicBezTo>
                  <a:cubicBezTo>
                    <a:pt x="5338" y="15145"/>
                    <a:pt x="8573" y="7206"/>
                    <a:pt x="8573" y="7206"/>
                  </a:cubicBezTo>
                  <a:cubicBezTo>
                    <a:pt x="9274" y="5272"/>
                    <a:pt x="10408" y="1269"/>
                    <a:pt x="9341" y="1"/>
                  </a:cubicBezTo>
                  <a:cubicBezTo>
                    <a:pt x="9309" y="1"/>
                    <a:pt x="9278" y="0"/>
                    <a:pt x="924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1425350" y="2131125"/>
              <a:ext cx="277725" cy="662350"/>
            </a:xfrm>
            <a:custGeom>
              <a:rect b="b" l="l" r="r" t="t"/>
              <a:pathLst>
                <a:path extrusionOk="0" h="26494" w="11109">
                  <a:moveTo>
                    <a:pt x="9708" y="1"/>
                  </a:moveTo>
                  <a:cubicBezTo>
                    <a:pt x="9707" y="1"/>
                    <a:pt x="6005" y="868"/>
                    <a:pt x="5104" y="2236"/>
                  </a:cubicBezTo>
                  <a:cubicBezTo>
                    <a:pt x="4104" y="3804"/>
                    <a:pt x="3703" y="5805"/>
                    <a:pt x="1969" y="11943"/>
                  </a:cubicBezTo>
                  <a:cubicBezTo>
                    <a:pt x="701" y="16546"/>
                    <a:pt x="34" y="21316"/>
                    <a:pt x="1" y="26086"/>
                  </a:cubicBezTo>
                  <a:cubicBezTo>
                    <a:pt x="1" y="26086"/>
                    <a:pt x="884" y="26494"/>
                    <a:pt x="2044" y="26494"/>
                  </a:cubicBezTo>
                  <a:cubicBezTo>
                    <a:pt x="2701" y="26494"/>
                    <a:pt x="3446" y="26363"/>
                    <a:pt x="4170" y="25953"/>
                  </a:cubicBezTo>
                  <a:cubicBezTo>
                    <a:pt x="4170" y="25953"/>
                    <a:pt x="5071" y="20616"/>
                    <a:pt x="5838" y="17780"/>
                  </a:cubicBezTo>
                  <a:cubicBezTo>
                    <a:pt x="6639" y="14945"/>
                    <a:pt x="9141" y="8774"/>
                    <a:pt x="9141" y="8774"/>
                  </a:cubicBezTo>
                  <a:cubicBezTo>
                    <a:pt x="9141" y="8774"/>
                    <a:pt x="11109" y="4271"/>
                    <a:pt x="97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1754750" y="2805775"/>
              <a:ext cx="39225" cy="195625"/>
            </a:xfrm>
            <a:custGeom>
              <a:rect b="b" l="l" r="r" t="t"/>
              <a:pathLst>
                <a:path extrusionOk="0" h="7825" w="1569">
                  <a:moveTo>
                    <a:pt x="1" y="1"/>
                  </a:moveTo>
                  <a:lnTo>
                    <a:pt x="1" y="7640"/>
                  </a:lnTo>
                  <a:cubicBezTo>
                    <a:pt x="1" y="7640"/>
                    <a:pt x="101" y="7673"/>
                    <a:pt x="268" y="7806"/>
                  </a:cubicBezTo>
                  <a:cubicBezTo>
                    <a:pt x="288" y="7818"/>
                    <a:pt x="306" y="7824"/>
                    <a:pt x="324" y="7824"/>
                  </a:cubicBezTo>
                  <a:cubicBezTo>
                    <a:pt x="451" y="7824"/>
                    <a:pt x="509" y="7517"/>
                    <a:pt x="568" y="7106"/>
                  </a:cubicBezTo>
                  <a:lnTo>
                    <a:pt x="568" y="6239"/>
                  </a:lnTo>
                  <a:cubicBezTo>
                    <a:pt x="568" y="6239"/>
                    <a:pt x="657" y="6323"/>
                    <a:pt x="779" y="6323"/>
                  </a:cubicBezTo>
                  <a:cubicBezTo>
                    <a:pt x="982" y="6323"/>
                    <a:pt x="1277" y="6089"/>
                    <a:pt x="1402" y="4838"/>
                  </a:cubicBezTo>
                  <a:cubicBezTo>
                    <a:pt x="1569" y="2636"/>
                    <a:pt x="568" y="2236"/>
                    <a:pt x="568" y="2236"/>
                  </a:cubicBezTo>
                  <a:lnTo>
                    <a:pt x="568" y="1135"/>
                  </a:lnTo>
                  <a:cubicBezTo>
                    <a:pt x="568" y="435"/>
                    <a:pt x="434" y="234"/>
                    <a:pt x="268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1708900" y="2820800"/>
              <a:ext cx="48375" cy="162625"/>
            </a:xfrm>
            <a:custGeom>
              <a:rect b="b" l="l" r="r" t="t"/>
              <a:pathLst>
                <a:path extrusionOk="0" h="6505" w="1935">
                  <a:moveTo>
                    <a:pt x="1301" y="0"/>
                  </a:moveTo>
                  <a:cubicBezTo>
                    <a:pt x="1301" y="217"/>
                    <a:pt x="1187" y="949"/>
                    <a:pt x="984" y="949"/>
                  </a:cubicBezTo>
                  <a:cubicBezTo>
                    <a:pt x="968" y="949"/>
                    <a:pt x="951" y="944"/>
                    <a:pt x="934" y="934"/>
                  </a:cubicBezTo>
                  <a:cubicBezTo>
                    <a:pt x="701" y="801"/>
                    <a:pt x="0" y="334"/>
                    <a:pt x="0" y="334"/>
                  </a:cubicBezTo>
                  <a:lnTo>
                    <a:pt x="0" y="334"/>
                  </a:lnTo>
                  <a:lnTo>
                    <a:pt x="134" y="4403"/>
                  </a:lnTo>
                  <a:cubicBezTo>
                    <a:pt x="134" y="4403"/>
                    <a:pt x="400" y="4537"/>
                    <a:pt x="801" y="4804"/>
                  </a:cubicBezTo>
                  <a:cubicBezTo>
                    <a:pt x="1234" y="5037"/>
                    <a:pt x="1301" y="5438"/>
                    <a:pt x="1301" y="6105"/>
                  </a:cubicBezTo>
                  <a:lnTo>
                    <a:pt x="1935" y="6505"/>
                  </a:lnTo>
                  <a:lnTo>
                    <a:pt x="1868" y="267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1706400" y="2787425"/>
              <a:ext cx="23075" cy="184025"/>
            </a:xfrm>
            <a:custGeom>
              <a:rect b="b" l="l" r="r" t="t"/>
              <a:pathLst>
                <a:path extrusionOk="0" h="7361" w="923">
                  <a:moveTo>
                    <a:pt x="0" y="1"/>
                  </a:moveTo>
                  <a:lnTo>
                    <a:pt x="33" y="7039"/>
                  </a:lnTo>
                  <a:lnTo>
                    <a:pt x="534" y="7340"/>
                  </a:lnTo>
                  <a:cubicBezTo>
                    <a:pt x="557" y="7354"/>
                    <a:pt x="578" y="7361"/>
                    <a:pt x="599" y="7361"/>
                  </a:cubicBezTo>
                  <a:cubicBezTo>
                    <a:pt x="822" y="7361"/>
                    <a:pt x="923" y="6567"/>
                    <a:pt x="801" y="5438"/>
                  </a:cubicBezTo>
                  <a:lnTo>
                    <a:pt x="901" y="2770"/>
                  </a:lnTo>
                  <a:cubicBezTo>
                    <a:pt x="801" y="1569"/>
                    <a:pt x="767" y="468"/>
                    <a:pt x="500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2436900" y="774700"/>
              <a:ext cx="2043150" cy="3149025"/>
            </a:xfrm>
            <a:custGeom>
              <a:rect b="b" l="l" r="r" t="t"/>
              <a:pathLst>
                <a:path extrusionOk="0" h="125961" w="81726">
                  <a:moveTo>
                    <a:pt x="79361" y="1"/>
                  </a:moveTo>
                  <a:cubicBezTo>
                    <a:pt x="79117" y="1"/>
                    <a:pt x="78875" y="80"/>
                    <a:pt x="78657" y="219"/>
                  </a:cubicBezTo>
                  <a:lnTo>
                    <a:pt x="1736" y="44651"/>
                  </a:lnTo>
                  <a:cubicBezTo>
                    <a:pt x="735" y="45285"/>
                    <a:pt x="101" y="46386"/>
                    <a:pt x="68" y="47553"/>
                  </a:cubicBezTo>
                  <a:lnTo>
                    <a:pt x="68" y="124008"/>
                  </a:lnTo>
                  <a:cubicBezTo>
                    <a:pt x="1" y="124441"/>
                    <a:pt x="201" y="124842"/>
                    <a:pt x="568" y="125075"/>
                  </a:cubicBezTo>
                  <a:lnTo>
                    <a:pt x="1902" y="125842"/>
                  </a:lnTo>
                  <a:cubicBezTo>
                    <a:pt x="2051" y="125924"/>
                    <a:pt x="2217" y="125961"/>
                    <a:pt x="2385" y="125961"/>
                  </a:cubicBezTo>
                  <a:cubicBezTo>
                    <a:pt x="2632" y="125961"/>
                    <a:pt x="2885" y="125881"/>
                    <a:pt x="3103" y="125742"/>
                  </a:cubicBezTo>
                  <a:lnTo>
                    <a:pt x="80025" y="81311"/>
                  </a:lnTo>
                  <a:cubicBezTo>
                    <a:pt x="80992" y="80677"/>
                    <a:pt x="81626" y="79576"/>
                    <a:pt x="81693" y="78408"/>
                  </a:cubicBezTo>
                  <a:lnTo>
                    <a:pt x="81693" y="1954"/>
                  </a:lnTo>
                  <a:cubicBezTo>
                    <a:pt x="81726" y="1520"/>
                    <a:pt x="81526" y="1120"/>
                    <a:pt x="81159" y="886"/>
                  </a:cubicBezTo>
                  <a:lnTo>
                    <a:pt x="79858" y="119"/>
                  </a:lnTo>
                  <a:cubicBezTo>
                    <a:pt x="79696" y="38"/>
                    <a:pt x="79528" y="1"/>
                    <a:pt x="79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2472775" y="794075"/>
              <a:ext cx="2006450" cy="3129725"/>
            </a:xfrm>
            <a:custGeom>
              <a:rect b="b" l="l" r="r" t="t"/>
              <a:pathLst>
                <a:path extrusionOk="0" h="125189" w="80258">
                  <a:moveTo>
                    <a:pt x="79301" y="0"/>
                  </a:moveTo>
                  <a:cubicBezTo>
                    <a:pt x="79163" y="0"/>
                    <a:pt x="79014" y="26"/>
                    <a:pt x="78857" y="78"/>
                  </a:cubicBezTo>
                  <a:cubicBezTo>
                    <a:pt x="78890" y="211"/>
                    <a:pt x="78890" y="311"/>
                    <a:pt x="78890" y="412"/>
                  </a:cubicBezTo>
                  <a:lnTo>
                    <a:pt x="78890" y="76866"/>
                  </a:lnTo>
                  <a:cubicBezTo>
                    <a:pt x="78823" y="78034"/>
                    <a:pt x="78223" y="79135"/>
                    <a:pt x="77222" y="79768"/>
                  </a:cubicBezTo>
                  <a:lnTo>
                    <a:pt x="301" y="124167"/>
                  </a:lnTo>
                  <a:cubicBezTo>
                    <a:pt x="200" y="124234"/>
                    <a:pt x="100" y="124267"/>
                    <a:pt x="0" y="124334"/>
                  </a:cubicBezTo>
                  <a:cubicBezTo>
                    <a:pt x="91" y="124876"/>
                    <a:pt x="441" y="125189"/>
                    <a:pt x="918" y="125189"/>
                  </a:cubicBezTo>
                  <a:cubicBezTo>
                    <a:pt x="1144" y="125189"/>
                    <a:pt x="1399" y="125118"/>
                    <a:pt x="1668" y="124967"/>
                  </a:cubicBezTo>
                  <a:lnTo>
                    <a:pt x="78590" y="80569"/>
                  </a:lnTo>
                  <a:cubicBezTo>
                    <a:pt x="79557" y="79902"/>
                    <a:pt x="80191" y="78834"/>
                    <a:pt x="80258" y="77633"/>
                  </a:cubicBezTo>
                  <a:lnTo>
                    <a:pt x="80258" y="1179"/>
                  </a:lnTo>
                  <a:cubicBezTo>
                    <a:pt x="80258" y="428"/>
                    <a:pt x="79869" y="0"/>
                    <a:pt x="793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2465275" y="799350"/>
              <a:ext cx="1972250" cy="3094750"/>
            </a:xfrm>
            <a:custGeom>
              <a:rect b="b" l="l" r="r" t="t"/>
              <a:pathLst>
                <a:path extrusionOk="0" h="123790" w="78890">
                  <a:moveTo>
                    <a:pt x="78890" y="0"/>
                  </a:moveTo>
                  <a:lnTo>
                    <a:pt x="60543" y="10408"/>
                  </a:lnTo>
                  <a:lnTo>
                    <a:pt x="42230" y="20882"/>
                  </a:lnTo>
                  <a:lnTo>
                    <a:pt x="23951" y="31390"/>
                  </a:lnTo>
                  <a:lnTo>
                    <a:pt x="14811" y="36660"/>
                  </a:lnTo>
                  <a:lnTo>
                    <a:pt x="5671" y="41930"/>
                  </a:lnTo>
                  <a:lnTo>
                    <a:pt x="3403" y="43265"/>
                  </a:lnTo>
                  <a:lnTo>
                    <a:pt x="2235" y="43932"/>
                  </a:lnTo>
                  <a:cubicBezTo>
                    <a:pt x="2068" y="44032"/>
                    <a:pt x="1868" y="44132"/>
                    <a:pt x="1668" y="44265"/>
                  </a:cubicBezTo>
                  <a:cubicBezTo>
                    <a:pt x="1468" y="44399"/>
                    <a:pt x="1268" y="44566"/>
                    <a:pt x="1101" y="44732"/>
                  </a:cubicBezTo>
                  <a:cubicBezTo>
                    <a:pt x="434" y="45433"/>
                    <a:pt x="67" y="46334"/>
                    <a:pt x="0" y="47301"/>
                  </a:cubicBezTo>
                  <a:lnTo>
                    <a:pt x="0" y="49936"/>
                  </a:lnTo>
                  <a:lnTo>
                    <a:pt x="0" y="60510"/>
                  </a:lnTo>
                  <a:lnTo>
                    <a:pt x="67" y="81592"/>
                  </a:lnTo>
                  <a:cubicBezTo>
                    <a:pt x="100" y="95669"/>
                    <a:pt x="200" y="109712"/>
                    <a:pt x="267" y="123789"/>
                  </a:cubicBezTo>
                  <a:cubicBezTo>
                    <a:pt x="367" y="109712"/>
                    <a:pt x="467" y="95669"/>
                    <a:pt x="500" y="81592"/>
                  </a:cubicBezTo>
                  <a:lnTo>
                    <a:pt x="567" y="60510"/>
                  </a:lnTo>
                  <a:lnTo>
                    <a:pt x="567" y="49936"/>
                  </a:lnTo>
                  <a:lnTo>
                    <a:pt x="567" y="47301"/>
                  </a:lnTo>
                  <a:cubicBezTo>
                    <a:pt x="601" y="46500"/>
                    <a:pt x="934" y="45733"/>
                    <a:pt x="1501" y="45166"/>
                  </a:cubicBezTo>
                  <a:cubicBezTo>
                    <a:pt x="1635" y="44999"/>
                    <a:pt x="1801" y="44866"/>
                    <a:pt x="1968" y="44766"/>
                  </a:cubicBezTo>
                  <a:cubicBezTo>
                    <a:pt x="2102" y="44666"/>
                    <a:pt x="2335" y="44566"/>
                    <a:pt x="2502" y="44432"/>
                  </a:cubicBezTo>
                  <a:lnTo>
                    <a:pt x="3669" y="43798"/>
                  </a:lnTo>
                  <a:lnTo>
                    <a:pt x="5938" y="42464"/>
                  </a:lnTo>
                  <a:lnTo>
                    <a:pt x="15078" y="37194"/>
                  </a:lnTo>
                  <a:lnTo>
                    <a:pt x="24217" y="31923"/>
                  </a:lnTo>
                  <a:lnTo>
                    <a:pt x="42464" y="21349"/>
                  </a:lnTo>
                  <a:lnTo>
                    <a:pt x="60677" y="10708"/>
                  </a:lnTo>
                  <a:lnTo>
                    <a:pt x="788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2638725" y="2564150"/>
              <a:ext cx="791425" cy="1019800"/>
            </a:xfrm>
            <a:custGeom>
              <a:rect b="b" l="l" r="r" t="t"/>
              <a:pathLst>
                <a:path extrusionOk="0" h="40792" w="31657">
                  <a:moveTo>
                    <a:pt x="31076" y="1"/>
                  </a:moveTo>
                  <a:cubicBezTo>
                    <a:pt x="30931" y="1"/>
                    <a:pt x="30766" y="51"/>
                    <a:pt x="30589" y="159"/>
                  </a:cubicBezTo>
                  <a:lnTo>
                    <a:pt x="1068" y="17205"/>
                  </a:lnTo>
                  <a:cubicBezTo>
                    <a:pt x="434" y="17605"/>
                    <a:pt x="34" y="18305"/>
                    <a:pt x="0" y="19039"/>
                  </a:cubicBezTo>
                  <a:lnTo>
                    <a:pt x="0" y="40021"/>
                  </a:lnTo>
                  <a:cubicBezTo>
                    <a:pt x="0" y="40502"/>
                    <a:pt x="243" y="40792"/>
                    <a:pt x="603" y="40792"/>
                  </a:cubicBezTo>
                  <a:cubicBezTo>
                    <a:pt x="742" y="40792"/>
                    <a:pt x="900" y="40748"/>
                    <a:pt x="1068" y="40655"/>
                  </a:cubicBezTo>
                  <a:lnTo>
                    <a:pt x="30589" y="23576"/>
                  </a:lnTo>
                  <a:cubicBezTo>
                    <a:pt x="31223" y="23176"/>
                    <a:pt x="31623" y="22508"/>
                    <a:pt x="31656" y="21741"/>
                  </a:cubicBezTo>
                  <a:lnTo>
                    <a:pt x="31656" y="759"/>
                  </a:lnTo>
                  <a:cubicBezTo>
                    <a:pt x="31656" y="289"/>
                    <a:pt x="31424" y="1"/>
                    <a:pt x="31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2677925" y="2685350"/>
              <a:ext cx="711350" cy="413175"/>
            </a:xfrm>
            <a:custGeom>
              <a:rect b="b" l="l" r="r" t="t"/>
              <a:pathLst>
                <a:path extrusionOk="0" h="16527" w="28454">
                  <a:moveTo>
                    <a:pt x="28323" y="1"/>
                  </a:moveTo>
                  <a:cubicBezTo>
                    <a:pt x="28309" y="1"/>
                    <a:pt x="28297" y="5"/>
                    <a:pt x="28287" y="14"/>
                  </a:cubicBezTo>
                  <a:lnTo>
                    <a:pt x="67" y="16326"/>
                  </a:lnTo>
                  <a:cubicBezTo>
                    <a:pt x="0" y="16326"/>
                    <a:pt x="0" y="16393"/>
                    <a:pt x="34" y="16460"/>
                  </a:cubicBezTo>
                  <a:cubicBezTo>
                    <a:pt x="34" y="16493"/>
                    <a:pt x="67" y="16493"/>
                    <a:pt x="134" y="16526"/>
                  </a:cubicBezTo>
                  <a:cubicBezTo>
                    <a:pt x="134" y="16526"/>
                    <a:pt x="167" y="16493"/>
                    <a:pt x="167" y="16493"/>
                  </a:cubicBezTo>
                  <a:lnTo>
                    <a:pt x="28387" y="215"/>
                  </a:lnTo>
                  <a:cubicBezTo>
                    <a:pt x="28454" y="181"/>
                    <a:pt x="28454" y="114"/>
                    <a:pt x="28420" y="48"/>
                  </a:cubicBezTo>
                  <a:cubicBezTo>
                    <a:pt x="28397" y="24"/>
                    <a:pt x="28357" y="1"/>
                    <a:pt x="283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2677925" y="2779925"/>
              <a:ext cx="711350" cy="412825"/>
            </a:xfrm>
            <a:custGeom>
              <a:rect b="b" l="l" r="r" t="t"/>
              <a:pathLst>
                <a:path extrusionOk="0" h="16513" w="28454">
                  <a:moveTo>
                    <a:pt x="28287" y="1"/>
                  </a:moveTo>
                  <a:lnTo>
                    <a:pt x="67" y="16312"/>
                  </a:lnTo>
                  <a:cubicBezTo>
                    <a:pt x="0" y="16346"/>
                    <a:pt x="0" y="16413"/>
                    <a:pt x="34" y="16446"/>
                  </a:cubicBezTo>
                  <a:cubicBezTo>
                    <a:pt x="34" y="16479"/>
                    <a:pt x="67" y="16513"/>
                    <a:pt x="134" y="16513"/>
                  </a:cubicBezTo>
                  <a:cubicBezTo>
                    <a:pt x="134" y="16513"/>
                    <a:pt x="167" y="16513"/>
                    <a:pt x="167" y="16479"/>
                  </a:cubicBezTo>
                  <a:lnTo>
                    <a:pt x="28387" y="201"/>
                  </a:lnTo>
                  <a:cubicBezTo>
                    <a:pt x="28454" y="168"/>
                    <a:pt x="28454" y="101"/>
                    <a:pt x="28420" y="67"/>
                  </a:cubicBezTo>
                  <a:cubicBezTo>
                    <a:pt x="28387" y="1"/>
                    <a:pt x="28320" y="1"/>
                    <a:pt x="28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2677925" y="2874450"/>
              <a:ext cx="711350" cy="412525"/>
            </a:xfrm>
            <a:custGeom>
              <a:rect b="b" l="l" r="r" t="t"/>
              <a:pathLst>
                <a:path extrusionOk="0" h="16501" w="28454">
                  <a:moveTo>
                    <a:pt x="28341" y="1"/>
                  </a:moveTo>
                  <a:cubicBezTo>
                    <a:pt x="28320" y="1"/>
                    <a:pt x="28301" y="9"/>
                    <a:pt x="28287" y="23"/>
                  </a:cubicBezTo>
                  <a:lnTo>
                    <a:pt x="67" y="16301"/>
                  </a:lnTo>
                  <a:cubicBezTo>
                    <a:pt x="0" y="16334"/>
                    <a:pt x="0" y="16401"/>
                    <a:pt x="34" y="16434"/>
                  </a:cubicBezTo>
                  <a:cubicBezTo>
                    <a:pt x="34" y="16468"/>
                    <a:pt x="67" y="16501"/>
                    <a:pt x="134" y="16501"/>
                  </a:cubicBezTo>
                  <a:lnTo>
                    <a:pt x="167" y="16501"/>
                  </a:lnTo>
                  <a:lnTo>
                    <a:pt x="28387" y="189"/>
                  </a:lnTo>
                  <a:cubicBezTo>
                    <a:pt x="28454" y="156"/>
                    <a:pt x="28454" y="89"/>
                    <a:pt x="28420" y="56"/>
                  </a:cubicBezTo>
                  <a:cubicBezTo>
                    <a:pt x="28401" y="17"/>
                    <a:pt x="28370" y="1"/>
                    <a:pt x="283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2677925" y="2968900"/>
              <a:ext cx="711350" cy="412325"/>
            </a:xfrm>
            <a:custGeom>
              <a:rect b="b" l="l" r="r" t="t"/>
              <a:pathLst>
                <a:path extrusionOk="0" h="16493" w="28454">
                  <a:moveTo>
                    <a:pt x="28323" y="0"/>
                  </a:moveTo>
                  <a:cubicBezTo>
                    <a:pt x="28309" y="0"/>
                    <a:pt x="28297" y="4"/>
                    <a:pt x="28287" y="14"/>
                  </a:cubicBezTo>
                  <a:lnTo>
                    <a:pt x="67" y="16292"/>
                  </a:lnTo>
                  <a:cubicBezTo>
                    <a:pt x="0" y="16326"/>
                    <a:pt x="0" y="16392"/>
                    <a:pt x="34" y="16459"/>
                  </a:cubicBezTo>
                  <a:cubicBezTo>
                    <a:pt x="34" y="16492"/>
                    <a:pt x="67" y="16492"/>
                    <a:pt x="134" y="16492"/>
                  </a:cubicBezTo>
                  <a:lnTo>
                    <a:pt x="167" y="16492"/>
                  </a:lnTo>
                  <a:lnTo>
                    <a:pt x="28387" y="214"/>
                  </a:lnTo>
                  <a:cubicBezTo>
                    <a:pt x="28454" y="181"/>
                    <a:pt x="28454" y="114"/>
                    <a:pt x="28420" y="47"/>
                  </a:cubicBezTo>
                  <a:cubicBezTo>
                    <a:pt x="28397" y="24"/>
                    <a:pt x="28357" y="0"/>
                    <a:pt x="28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2677925" y="3062775"/>
              <a:ext cx="712375" cy="413525"/>
            </a:xfrm>
            <a:custGeom>
              <a:rect b="b" l="l" r="r" t="t"/>
              <a:pathLst>
                <a:path extrusionOk="0" h="16541" w="28495">
                  <a:moveTo>
                    <a:pt x="28359" y="1"/>
                  </a:moveTo>
                  <a:cubicBezTo>
                    <a:pt x="28337" y="1"/>
                    <a:pt x="28313" y="9"/>
                    <a:pt x="28287" y="28"/>
                  </a:cubicBezTo>
                  <a:lnTo>
                    <a:pt x="67" y="16307"/>
                  </a:lnTo>
                  <a:cubicBezTo>
                    <a:pt x="0" y="16340"/>
                    <a:pt x="0" y="16407"/>
                    <a:pt x="34" y="16473"/>
                  </a:cubicBezTo>
                  <a:cubicBezTo>
                    <a:pt x="34" y="16507"/>
                    <a:pt x="67" y="16540"/>
                    <a:pt x="134" y="16540"/>
                  </a:cubicBezTo>
                  <a:cubicBezTo>
                    <a:pt x="134" y="16540"/>
                    <a:pt x="167" y="16507"/>
                    <a:pt x="167" y="16507"/>
                  </a:cubicBezTo>
                  <a:lnTo>
                    <a:pt x="28387" y="195"/>
                  </a:lnTo>
                  <a:cubicBezTo>
                    <a:pt x="28495" y="141"/>
                    <a:pt x="28450" y="1"/>
                    <a:pt x="283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2681250" y="2868175"/>
              <a:ext cx="705525" cy="603950"/>
            </a:xfrm>
            <a:custGeom>
              <a:rect b="b" l="l" r="r" t="t"/>
              <a:pathLst>
                <a:path extrusionOk="0" h="24158" w="28221">
                  <a:moveTo>
                    <a:pt x="25842" y="0"/>
                  </a:moveTo>
                  <a:cubicBezTo>
                    <a:pt x="25344" y="0"/>
                    <a:pt x="24776" y="363"/>
                    <a:pt x="24251" y="1041"/>
                  </a:cubicBezTo>
                  <a:lnTo>
                    <a:pt x="24218" y="1107"/>
                  </a:lnTo>
                  <a:cubicBezTo>
                    <a:pt x="23701" y="1790"/>
                    <a:pt x="23133" y="2139"/>
                    <a:pt x="22633" y="2139"/>
                  </a:cubicBezTo>
                  <a:cubicBezTo>
                    <a:pt x="22326" y="2139"/>
                    <a:pt x="22044" y="2008"/>
                    <a:pt x="21816" y="1741"/>
                  </a:cubicBezTo>
                  <a:lnTo>
                    <a:pt x="21116" y="907"/>
                  </a:lnTo>
                  <a:cubicBezTo>
                    <a:pt x="20893" y="621"/>
                    <a:pt x="20613" y="486"/>
                    <a:pt x="20308" y="486"/>
                  </a:cubicBezTo>
                  <a:cubicBezTo>
                    <a:pt x="19653" y="486"/>
                    <a:pt x="18882" y="1106"/>
                    <a:pt x="18314" y="2175"/>
                  </a:cubicBezTo>
                  <a:lnTo>
                    <a:pt x="17713" y="3309"/>
                  </a:lnTo>
                  <a:cubicBezTo>
                    <a:pt x="17144" y="4357"/>
                    <a:pt x="16414" y="5002"/>
                    <a:pt x="15739" y="5002"/>
                  </a:cubicBezTo>
                  <a:cubicBezTo>
                    <a:pt x="15663" y="5002"/>
                    <a:pt x="15587" y="4994"/>
                    <a:pt x="15512" y="4977"/>
                  </a:cubicBezTo>
                  <a:cubicBezTo>
                    <a:pt x="15457" y="4968"/>
                    <a:pt x="15402" y="4964"/>
                    <a:pt x="15346" y="4964"/>
                  </a:cubicBezTo>
                  <a:cubicBezTo>
                    <a:pt x="14548" y="4964"/>
                    <a:pt x="13638" y="5840"/>
                    <a:pt x="13077" y="7212"/>
                  </a:cubicBezTo>
                  <a:lnTo>
                    <a:pt x="12143" y="9513"/>
                  </a:lnTo>
                  <a:cubicBezTo>
                    <a:pt x="11609" y="10814"/>
                    <a:pt x="10742" y="11715"/>
                    <a:pt x="9941" y="11748"/>
                  </a:cubicBezTo>
                  <a:lnTo>
                    <a:pt x="9107" y="11782"/>
                  </a:lnTo>
                  <a:cubicBezTo>
                    <a:pt x="8507" y="11882"/>
                    <a:pt x="8006" y="12215"/>
                    <a:pt x="7673" y="12682"/>
                  </a:cubicBezTo>
                  <a:lnTo>
                    <a:pt x="6772" y="13817"/>
                  </a:lnTo>
                  <a:cubicBezTo>
                    <a:pt x="6265" y="14418"/>
                    <a:pt x="5726" y="14733"/>
                    <a:pt x="5250" y="14733"/>
                  </a:cubicBezTo>
                  <a:cubicBezTo>
                    <a:pt x="4882" y="14733"/>
                    <a:pt x="4551" y="14543"/>
                    <a:pt x="4304" y="14150"/>
                  </a:cubicBezTo>
                  <a:lnTo>
                    <a:pt x="4270" y="14083"/>
                  </a:lnTo>
                  <a:cubicBezTo>
                    <a:pt x="4031" y="13668"/>
                    <a:pt x="3698" y="13475"/>
                    <a:pt x="3330" y="13475"/>
                  </a:cubicBezTo>
                  <a:cubicBezTo>
                    <a:pt x="2516" y="13475"/>
                    <a:pt x="1529" y="14413"/>
                    <a:pt x="1001" y="15951"/>
                  </a:cubicBezTo>
                  <a:lnTo>
                    <a:pt x="1" y="18720"/>
                  </a:lnTo>
                  <a:lnTo>
                    <a:pt x="1" y="24157"/>
                  </a:lnTo>
                  <a:lnTo>
                    <a:pt x="28221" y="7879"/>
                  </a:lnTo>
                  <a:lnTo>
                    <a:pt x="28187" y="1875"/>
                  </a:lnTo>
                  <a:lnTo>
                    <a:pt x="26553" y="307"/>
                  </a:lnTo>
                  <a:cubicBezTo>
                    <a:pt x="26346" y="100"/>
                    <a:pt x="26104" y="0"/>
                    <a:pt x="258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2677925" y="2865675"/>
              <a:ext cx="711725" cy="473025"/>
            </a:xfrm>
            <a:custGeom>
              <a:rect b="b" l="l" r="r" t="t"/>
              <a:pathLst>
                <a:path extrusionOk="0" h="18921" w="28469">
                  <a:moveTo>
                    <a:pt x="25999" y="0"/>
                  </a:moveTo>
                  <a:cubicBezTo>
                    <a:pt x="25961" y="0"/>
                    <a:pt x="25923" y="2"/>
                    <a:pt x="25885" y="7"/>
                  </a:cubicBezTo>
                  <a:cubicBezTo>
                    <a:pt x="25218" y="107"/>
                    <a:pt x="24651" y="507"/>
                    <a:pt x="24284" y="1074"/>
                  </a:cubicBezTo>
                  <a:lnTo>
                    <a:pt x="24251" y="1141"/>
                  </a:lnTo>
                  <a:cubicBezTo>
                    <a:pt x="23784" y="1741"/>
                    <a:pt x="23250" y="2108"/>
                    <a:pt x="22783" y="2108"/>
                  </a:cubicBezTo>
                  <a:lnTo>
                    <a:pt x="22750" y="2108"/>
                  </a:lnTo>
                  <a:cubicBezTo>
                    <a:pt x="22450" y="2108"/>
                    <a:pt x="22183" y="1975"/>
                    <a:pt x="22016" y="1741"/>
                  </a:cubicBezTo>
                  <a:lnTo>
                    <a:pt x="21315" y="907"/>
                  </a:lnTo>
                  <a:cubicBezTo>
                    <a:pt x="21102" y="632"/>
                    <a:pt x="20748" y="469"/>
                    <a:pt x="20408" y="469"/>
                  </a:cubicBezTo>
                  <a:cubicBezTo>
                    <a:pt x="20377" y="469"/>
                    <a:pt x="20346" y="471"/>
                    <a:pt x="20315" y="474"/>
                  </a:cubicBezTo>
                  <a:cubicBezTo>
                    <a:pt x="19614" y="540"/>
                    <a:pt x="18880" y="1207"/>
                    <a:pt x="18313" y="2208"/>
                  </a:cubicBezTo>
                  <a:lnTo>
                    <a:pt x="17713" y="3376"/>
                  </a:lnTo>
                  <a:cubicBezTo>
                    <a:pt x="17166" y="4379"/>
                    <a:pt x="16452" y="4994"/>
                    <a:pt x="15825" y="4994"/>
                  </a:cubicBezTo>
                  <a:cubicBezTo>
                    <a:pt x="15764" y="4994"/>
                    <a:pt x="15704" y="4989"/>
                    <a:pt x="15645" y="4977"/>
                  </a:cubicBezTo>
                  <a:cubicBezTo>
                    <a:pt x="15575" y="4964"/>
                    <a:pt x="15505" y="4958"/>
                    <a:pt x="15434" y="4958"/>
                  </a:cubicBezTo>
                  <a:cubicBezTo>
                    <a:pt x="14587" y="4958"/>
                    <a:pt x="13661" y="5860"/>
                    <a:pt x="13076" y="7245"/>
                  </a:cubicBezTo>
                  <a:lnTo>
                    <a:pt x="12142" y="9580"/>
                  </a:lnTo>
                  <a:cubicBezTo>
                    <a:pt x="11642" y="10848"/>
                    <a:pt x="10808" y="11715"/>
                    <a:pt x="10074" y="11748"/>
                  </a:cubicBezTo>
                  <a:lnTo>
                    <a:pt x="9240" y="11782"/>
                  </a:lnTo>
                  <a:cubicBezTo>
                    <a:pt x="8606" y="11848"/>
                    <a:pt x="8039" y="12215"/>
                    <a:pt x="7706" y="12716"/>
                  </a:cubicBezTo>
                  <a:lnTo>
                    <a:pt x="6805" y="13850"/>
                  </a:lnTo>
                  <a:cubicBezTo>
                    <a:pt x="6359" y="14391"/>
                    <a:pt x="5853" y="14719"/>
                    <a:pt x="5402" y="14719"/>
                  </a:cubicBezTo>
                  <a:cubicBezTo>
                    <a:pt x="5380" y="14719"/>
                    <a:pt x="5359" y="14719"/>
                    <a:pt x="5337" y="14717"/>
                  </a:cubicBezTo>
                  <a:cubicBezTo>
                    <a:pt x="5004" y="14684"/>
                    <a:pt x="4704" y="14484"/>
                    <a:pt x="4537" y="14183"/>
                  </a:cubicBezTo>
                  <a:lnTo>
                    <a:pt x="4503" y="14117"/>
                  </a:lnTo>
                  <a:cubicBezTo>
                    <a:pt x="4294" y="13728"/>
                    <a:pt x="3923" y="13473"/>
                    <a:pt x="3488" y="13473"/>
                  </a:cubicBezTo>
                  <a:cubicBezTo>
                    <a:pt x="3438" y="13473"/>
                    <a:pt x="3387" y="13476"/>
                    <a:pt x="3336" y="13483"/>
                  </a:cubicBezTo>
                  <a:cubicBezTo>
                    <a:pt x="2469" y="13550"/>
                    <a:pt x="1535" y="14584"/>
                    <a:pt x="1034" y="16018"/>
                  </a:cubicBezTo>
                  <a:lnTo>
                    <a:pt x="34" y="18787"/>
                  </a:lnTo>
                  <a:cubicBezTo>
                    <a:pt x="0" y="18853"/>
                    <a:pt x="34" y="18887"/>
                    <a:pt x="67" y="18920"/>
                  </a:cubicBezTo>
                  <a:lnTo>
                    <a:pt x="134" y="18920"/>
                  </a:lnTo>
                  <a:cubicBezTo>
                    <a:pt x="167" y="18920"/>
                    <a:pt x="200" y="18887"/>
                    <a:pt x="200" y="18853"/>
                  </a:cubicBezTo>
                  <a:lnTo>
                    <a:pt x="1201" y="16085"/>
                  </a:lnTo>
                  <a:cubicBezTo>
                    <a:pt x="1668" y="14717"/>
                    <a:pt x="2569" y="13750"/>
                    <a:pt x="3336" y="13683"/>
                  </a:cubicBezTo>
                  <a:cubicBezTo>
                    <a:pt x="3365" y="13681"/>
                    <a:pt x="3394" y="13679"/>
                    <a:pt x="3422" y="13679"/>
                  </a:cubicBezTo>
                  <a:cubicBezTo>
                    <a:pt x="3793" y="13679"/>
                    <a:pt x="4148" y="13876"/>
                    <a:pt x="4303" y="14217"/>
                  </a:cubicBezTo>
                  <a:lnTo>
                    <a:pt x="4337" y="14283"/>
                  </a:lnTo>
                  <a:cubicBezTo>
                    <a:pt x="4537" y="14650"/>
                    <a:pt x="4904" y="14884"/>
                    <a:pt x="5304" y="14917"/>
                  </a:cubicBezTo>
                  <a:cubicBezTo>
                    <a:pt x="5346" y="14922"/>
                    <a:pt x="5388" y="14925"/>
                    <a:pt x="5430" y="14925"/>
                  </a:cubicBezTo>
                  <a:cubicBezTo>
                    <a:pt x="5931" y="14925"/>
                    <a:pt x="6480" y="14568"/>
                    <a:pt x="6972" y="13983"/>
                  </a:cubicBezTo>
                  <a:lnTo>
                    <a:pt x="7872" y="12849"/>
                  </a:lnTo>
                  <a:cubicBezTo>
                    <a:pt x="8173" y="12382"/>
                    <a:pt x="8673" y="12082"/>
                    <a:pt x="9240" y="11982"/>
                  </a:cubicBezTo>
                  <a:lnTo>
                    <a:pt x="10074" y="11948"/>
                  </a:lnTo>
                  <a:cubicBezTo>
                    <a:pt x="10908" y="11915"/>
                    <a:pt x="11809" y="11014"/>
                    <a:pt x="12342" y="9647"/>
                  </a:cubicBezTo>
                  <a:lnTo>
                    <a:pt x="13310" y="7345"/>
                  </a:lnTo>
                  <a:cubicBezTo>
                    <a:pt x="13831" y="6056"/>
                    <a:pt x="14692" y="5190"/>
                    <a:pt x="15424" y="5190"/>
                  </a:cubicBezTo>
                  <a:cubicBezTo>
                    <a:pt x="15488" y="5190"/>
                    <a:pt x="15550" y="5197"/>
                    <a:pt x="15611" y="5210"/>
                  </a:cubicBezTo>
                  <a:cubicBezTo>
                    <a:pt x="15674" y="5221"/>
                    <a:pt x="15737" y="5227"/>
                    <a:pt x="15801" y="5227"/>
                  </a:cubicBezTo>
                  <a:cubicBezTo>
                    <a:pt x="16523" y="5227"/>
                    <a:pt x="17331" y="4548"/>
                    <a:pt x="17913" y="3476"/>
                  </a:cubicBezTo>
                  <a:lnTo>
                    <a:pt x="18513" y="2308"/>
                  </a:lnTo>
                  <a:cubicBezTo>
                    <a:pt x="19014" y="1374"/>
                    <a:pt x="19681" y="740"/>
                    <a:pt x="20315" y="707"/>
                  </a:cubicBezTo>
                  <a:cubicBezTo>
                    <a:pt x="20365" y="697"/>
                    <a:pt x="20415" y="692"/>
                    <a:pt x="20463" y="692"/>
                  </a:cubicBezTo>
                  <a:cubicBezTo>
                    <a:pt x="20737" y="692"/>
                    <a:pt x="20979" y="842"/>
                    <a:pt x="21149" y="1041"/>
                  </a:cubicBezTo>
                  <a:lnTo>
                    <a:pt x="21849" y="1875"/>
                  </a:lnTo>
                  <a:cubicBezTo>
                    <a:pt x="22083" y="2175"/>
                    <a:pt x="22416" y="2342"/>
                    <a:pt x="22783" y="2342"/>
                  </a:cubicBezTo>
                  <a:cubicBezTo>
                    <a:pt x="23317" y="2308"/>
                    <a:pt x="23917" y="1941"/>
                    <a:pt x="24418" y="1274"/>
                  </a:cubicBezTo>
                  <a:lnTo>
                    <a:pt x="24484" y="1207"/>
                  </a:lnTo>
                  <a:cubicBezTo>
                    <a:pt x="24785" y="674"/>
                    <a:pt x="25285" y="340"/>
                    <a:pt x="25885" y="207"/>
                  </a:cubicBezTo>
                  <a:cubicBezTo>
                    <a:pt x="25919" y="202"/>
                    <a:pt x="25953" y="200"/>
                    <a:pt x="25987" y="200"/>
                  </a:cubicBezTo>
                  <a:cubicBezTo>
                    <a:pt x="26218" y="200"/>
                    <a:pt x="26440" y="299"/>
                    <a:pt x="26586" y="474"/>
                  </a:cubicBezTo>
                  <a:lnTo>
                    <a:pt x="28254" y="2075"/>
                  </a:lnTo>
                  <a:cubicBezTo>
                    <a:pt x="28272" y="2087"/>
                    <a:pt x="28292" y="2093"/>
                    <a:pt x="28312" y="2093"/>
                  </a:cubicBezTo>
                  <a:cubicBezTo>
                    <a:pt x="28396" y="2093"/>
                    <a:pt x="28468" y="1989"/>
                    <a:pt x="28387" y="1908"/>
                  </a:cubicBezTo>
                  <a:lnTo>
                    <a:pt x="26753" y="307"/>
                  </a:lnTo>
                  <a:cubicBezTo>
                    <a:pt x="26548" y="102"/>
                    <a:pt x="26267" y="0"/>
                    <a:pt x="25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3317550" y="2866650"/>
              <a:ext cx="5025" cy="240200"/>
            </a:xfrm>
            <a:custGeom>
              <a:rect b="b" l="l" r="r" t="t"/>
              <a:pathLst>
                <a:path extrusionOk="0" h="9608" w="201">
                  <a:moveTo>
                    <a:pt x="100" y="1"/>
                  </a:moveTo>
                  <a:cubicBezTo>
                    <a:pt x="33" y="1"/>
                    <a:pt x="0" y="68"/>
                    <a:pt x="0" y="101"/>
                  </a:cubicBezTo>
                  <a:lnTo>
                    <a:pt x="0" y="501"/>
                  </a:lnTo>
                  <a:cubicBezTo>
                    <a:pt x="0" y="568"/>
                    <a:pt x="33" y="601"/>
                    <a:pt x="100" y="635"/>
                  </a:cubicBezTo>
                  <a:cubicBezTo>
                    <a:pt x="167" y="635"/>
                    <a:pt x="200" y="568"/>
                    <a:pt x="200" y="501"/>
                  </a:cubicBezTo>
                  <a:lnTo>
                    <a:pt x="200" y="101"/>
                  </a:lnTo>
                  <a:cubicBezTo>
                    <a:pt x="200" y="68"/>
                    <a:pt x="167" y="1"/>
                    <a:pt x="100" y="1"/>
                  </a:cubicBezTo>
                  <a:close/>
                  <a:moveTo>
                    <a:pt x="100" y="1035"/>
                  </a:moveTo>
                  <a:cubicBezTo>
                    <a:pt x="33" y="1035"/>
                    <a:pt x="0" y="1102"/>
                    <a:pt x="0" y="1168"/>
                  </a:cubicBezTo>
                  <a:lnTo>
                    <a:pt x="0" y="1802"/>
                  </a:lnTo>
                  <a:cubicBezTo>
                    <a:pt x="0" y="1836"/>
                    <a:pt x="33" y="1902"/>
                    <a:pt x="100" y="1902"/>
                  </a:cubicBezTo>
                  <a:cubicBezTo>
                    <a:pt x="167" y="1902"/>
                    <a:pt x="200" y="1869"/>
                    <a:pt x="200" y="1802"/>
                  </a:cubicBezTo>
                  <a:lnTo>
                    <a:pt x="200" y="1168"/>
                  </a:lnTo>
                  <a:cubicBezTo>
                    <a:pt x="200" y="1102"/>
                    <a:pt x="167" y="1035"/>
                    <a:pt x="100" y="1035"/>
                  </a:cubicBezTo>
                  <a:close/>
                  <a:moveTo>
                    <a:pt x="100" y="2336"/>
                  </a:moveTo>
                  <a:cubicBezTo>
                    <a:pt x="33" y="2336"/>
                    <a:pt x="0" y="2369"/>
                    <a:pt x="0" y="2436"/>
                  </a:cubicBezTo>
                  <a:lnTo>
                    <a:pt x="0" y="3070"/>
                  </a:lnTo>
                  <a:cubicBezTo>
                    <a:pt x="0" y="3137"/>
                    <a:pt x="33" y="3170"/>
                    <a:pt x="100" y="3203"/>
                  </a:cubicBezTo>
                  <a:cubicBezTo>
                    <a:pt x="167" y="3203"/>
                    <a:pt x="200" y="3137"/>
                    <a:pt x="200" y="3070"/>
                  </a:cubicBezTo>
                  <a:lnTo>
                    <a:pt x="200" y="2436"/>
                  </a:lnTo>
                  <a:cubicBezTo>
                    <a:pt x="200" y="2369"/>
                    <a:pt x="167" y="2336"/>
                    <a:pt x="100" y="2336"/>
                  </a:cubicBezTo>
                  <a:close/>
                  <a:moveTo>
                    <a:pt x="100" y="3604"/>
                  </a:moveTo>
                  <a:cubicBezTo>
                    <a:pt x="33" y="3604"/>
                    <a:pt x="0" y="3670"/>
                    <a:pt x="0" y="3737"/>
                  </a:cubicBezTo>
                  <a:lnTo>
                    <a:pt x="0" y="4371"/>
                  </a:lnTo>
                  <a:cubicBezTo>
                    <a:pt x="0" y="4404"/>
                    <a:pt x="33" y="4471"/>
                    <a:pt x="100" y="4471"/>
                  </a:cubicBezTo>
                  <a:cubicBezTo>
                    <a:pt x="167" y="4471"/>
                    <a:pt x="200" y="4437"/>
                    <a:pt x="200" y="4371"/>
                  </a:cubicBezTo>
                  <a:lnTo>
                    <a:pt x="200" y="3737"/>
                  </a:lnTo>
                  <a:cubicBezTo>
                    <a:pt x="200" y="3670"/>
                    <a:pt x="167" y="3604"/>
                    <a:pt x="100" y="3604"/>
                  </a:cubicBezTo>
                  <a:close/>
                  <a:moveTo>
                    <a:pt x="100" y="4904"/>
                  </a:moveTo>
                  <a:cubicBezTo>
                    <a:pt x="33" y="4904"/>
                    <a:pt x="0" y="4938"/>
                    <a:pt x="0" y="5005"/>
                  </a:cubicBezTo>
                  <a:lnTo>
                    <a:pt x="0" y="5638"/>
                  </a:lnTo>
                  <a:cubicBezTo>
                    <a:pt x="0" y="5705"/>
                    <a:pt x="33" y="5738"/>
                    <a:pt x="100" y="5772"/>
                  </a:cubicBezTo>
                  <a:cubicBezTo>
                    <a:pt x="167" y="5772"/>
                    <a:pt x="200" y="5705"/>
                    <a:pt x="200" y="5638"/>
                  </a:cubicBezTo>
                  <a:lnTo>
                    <a:pt x="200" y="5005"/>
                  </a:lnTo>
                  <a:cubicBezTo>
                    <a:pt x="200" y="4938"/>
                    <a:pt x="167" y="4904"/>
                    <a:pt x="100" y="4904"/>
                  </a:cubicBezTo>
                  <a:close/>
                  <a:moveTo>
                    <a:pt x="100" y="6172"/>
                  </a:moveTo>
                  <a:cubicBezTo>
                    <a:pt x="33" y="6172"/>
                    <a:pt x="0" y="6239"/>
                    <a:pt x="0" y="6305"/>
                  </a:cubicBezTo>
                  <a:lnTo>
                    <a:pt x="0" y="6939"/>
                  </a:lnTo>
                  <a:cubicBezTo>
                    <a:pt x="0" y="6973"/>
                    <a:pt x="33" y="7039"/>
                    <a:pt x="100" y="7039"/>
                  </a:cubicBezTo>
                  <a:cubicBezTo>
                    <a:pt x="134" y="7039"/>
                    <a:pt x="200" y="6973"/>
                    <a:pt x="200" y="6939"/>
                  </a:cubicBezTo>
                  <a:lnTo>
                    <a:pt x="200" y="6305"/>
                  </a:lnTo>
                  <a:cubicBezTo>
                    <a:pt x="200" y="6239"/>
                    <a:pt x="167" y="6172"/>
                    <a:pt x="100" y="6172"/>
                  </a:cubicBezTo>
                  <a:close/>
                  <a:moveTo>
                    <a:pt x="100" y="7473"/>
                  </a:moveTo>
                  <a:cubicBezTo>
                    <a:pt x="33" y="7473"/>
                    <a:pt x="0" y="7506"/>
                    <a:pt x="0" y="7573"/>
                  </a:cubicBezTo>
                  <a:lnTo>
                    <a:pt x="0" y="8207"/>
                  </a:lnTo>
                  <a:cubicBezTo>
                    <a:pt x="0" y="8274"/>
                    <a:pt x="33" y="8307"/>
                    <a:pt x="100" y="8340"/>
                  </a:cubicBezTo>
                  <a:cubicBezTo>
                    <a:pt x="167" y="8340"/>
                    <a:pt x="200" y="8274"/>
                    <a:pt x="200" y="8207"/>
                  </a:cubicBezTo>
                  <a:lnTo>
                    <a:pt x="200" y="7573"/>
                  </a:lnTo>
                  <a:cubicBezTo>
                    <a:pt x="200" y="7506"/>
                    <a:pt x="167" y="7473"/>
                    <a:pt x="100" y="7473"/>
                  </a:cubicBezTo>
                  <a:close/>
                  <a:moveTo>
                    <a:pt x="100" y="8741"/>
                  </a:moveTo>
                  <a:cubicBezTo>
                    <a:pt x="33" y="8741"/>
                    <a:pt x="0" y="8807"/>
                    <a:pt x="0" y="8841"/>
                  </a:cubicBezTo>
                  <a:lnTo>
                    <a:pt x="0" y="9508"/>
                  </a:lnTo>
                  <a:cubicBezTo>
                    <a:pt x="0" y="9541"/>
                    <a:pt x="33" y="9608"/>
                    <a:pt x="100" y="9608"/>
                  </a:cubicBezTo>
                  <a:cubicBezTo>
                    <a:pt x="167" y="9608"/>
                    <a:pt x="200" y="9574"/>
                    <a:pt x="200" y="9508"/>
                  </a:cubicBezTo>
                  <a:lnTo>
                    <a:pt x="200" y="8841"/>
                  </a:lnTo>
                  <a:cubicBezTo>
                    <a:pt x="200" y="8807"/>
                    <a:pt x="167" y="8741"/>
                    <a:pt x="100" y="874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3030675" y="3005300"/>
              <a:ext cx="5850" cy="266675"/>
            </a:xfrm>
            <a:custGeom>
              <a:rect b="b" l="l" r="r" t="t"/>
              <a:pathLst>
                <a:path extrusionOk="0" h="10667" w="234">
                  <a:moveTo>
                    <a:pt x="117" y="1"/>
                  </a:moveTo>
                  <a:cubicBezTo>
                    <a:pt x="59" y="1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3"/>
                    <a:pt x="134" y="393"/>
                  </a:cubicBezTo>
                  <a:cubicBezTo>
                    <a:pt x="167" y="393"/>
                    <a:pt x="234" y="359"/>
                    <a:pt x="234" y="292"/>
                  </a:cubicBezTo>
                  <a:lnTo>
                    <a:pt x="234" y="126"/>
                  </a:lnTo>
                  <a:cubicBezTo>
                    <a:pt x="234" y="42"/>
                    <a:pt x="175" y="1"/>
                    <a:pt x="117" y="1"/>
                  </a:cubicBezTo>
                  <a:close/>
                  <a:moveTo>
                    <a:pt x="117" y="826"/>
                  </a:moveTo>
                  <a:cubicBezTo>
                    <a:pt x="59" y="826"/>
                    <a:pt x="0" y="860"/>
                    <a:pt x="0" y="926"/>
                  </a:cubicBezTo>
                  <a:lnTo>
                    <a:pt x="0" y="1593"/>
                  </a:lnTo>
                  <a:cubicBezTo>
                    <a:pt x="0" y="1627"/>
                    <a:pt x="67" y="1693"/>
                    <a:pt x="134" y="1693"/>
                  </a:cubicBezTo>
                  <a:cubicBezTo>
                    <a:pt x="167" y="1693"/>
                    <a:pt x="234" y="1627"/>
                    <a:pt x="234" y="1593"/>
                  </a:cubicBezTo>
                  <a:lnTo>
                    <a:pt x="234" y="926"/>
                  </a:lnTo>
                  <a:cubicBezTo>
                    <a:pt x="234" y="860"/>
                    <a:pt x="175" y="826"/>
                    <a:pt x="117" y="826"/>
                  </a:cubicBezTo>
                  <a:close/>
                  <a:moveTo>
                    <a:pt x="117" y="2102"/>
                  </a:moveTo>
                  <a:cubicBezTo>
                    <a:pt x="59" y="2102"/>
                    <a:pt x="0" y="2144"/>
                    <a:pt x="0" y="2227"/>
                  </a:cubicBezTo>
                  <a:lnTo>
                    <a:pt x="0" y="2861"/>
                  </a:lnTo>
                  <a:cubicBezTo>
                    <a:pt x="0" y="2928"/>
                    <a:pt x="67" y="2961"/>
                    <a:pt x="134" y="2961"/>
                  </a:cubicBezTo>
                  <a:cubicBezTo>
                    <a:pt x="167" y="2961"/>
                    <a:pt x="234" y="2928"/>
                    <a:pt x="234" y="2861"/>
                  </a:cubicBezTo>
                  <a:lnTo>
                    <a:pt x="234" y="2227"/>
                  </a:lnTo>
                  <a:cubicBezTo>
                    <a:pt x="234" y="2144"/>
                    <a:pt x="175" y="2102"/>
                    <a:pt x="117" y="2102"/>
                  </a:cubicBezTo>
                  <a:close/>
                  <a:moveTo>
                    <a:pt x="117" y="3395"/>
                  </a:moveTo>
                  <a:cubicBezTo>
                    <a:pt x="59" y="3395"/>
                    <a:pt x="0" y="3428"/>
                    <a:pt x="0" y="3495"/>
                  </a:cubicBezTo>
                  <a:lnTo>
                    <a:pt x="0" y="4162"/>
                  </a:lnTo>
                  <a:cubicBezTo>
                    <a:pt x="0" y="4195"/>
                    <a:pt x="67" y="4262"/>
                    <a:pt x="134" y="4262"/>
                  </a:cubicBezTo>
                  <a:cubicBezTo>
                    <a:pt x="167" y="4262"/>
                    <a:pt x="234" y="4195"/>
                    <a:pt x="234" y="4162"/>
                  </a:cubicBezTo>
                  <a:lnTo>
                    <a:pt x="234" y="3495"/>
                  </a:lnTo>
                  <a:cubicBezTo>
                    <a:pt x="234" y="3428"/>
                    <a:pt x="175" y="3395"/>
                    <a:pt x="117" y="3395"/>
                  </a:cubicBezTo>
                  <a:close/>
                  <a:moveTo>
                    <a:pt x="117" y="4671"/>
                  </a:moveTo>
                  <a:cubicBezTo>
                    <a:pt x="59" y="4671"/>
                    <a:pt x="0" y="4712"/>
                    <a:pt x="0" y="4796"/>
                  </a:cubicBezTo>
                  <a:lnTo>
                    <a:pt x="0" y="5429"/>
                  </a:lnTo>
                  <a:cubicBezTo>
                    <a:pt x="0" y="5496"/>
                    <a:pt x="67" y="5530"/>
                    <a:pt x="134" y="5530"/>
                  </a:cubicBezTo>
                  <a:cubicBezTo>
                    <a:pt x="167" y="5530"/>
                    <a:pt x="234" y="5496"/>
                    <a:pt x="234" y="5429"/>
                  </a:cubicBezTo>
                  <a:lnTo>
                    <a:pt x="234" y="4796"/>
                  </a:lnTo>
                  <a:cubicBezTo>
                    <a:pt x="234" y="4712"/>
                    <a:pt x="175" y="4671"/>
                    <a:pt x="117" y="4671"/>
                  </a:cubicBezTo>
                  <a:close/>
                  <a:moveTo>
                    <a:pt x="117" y="5963"/>
                  </a:moveTo>
                  <a:cubicBezTo>
                    <a:pt x="59" y="5963"/>
                    <a:pt x="0" y="5997"/>
                    <a:pt x="0" y="6063"/>
                  </a:cubicBezTo>
                  <a:lnTo>
                    <a:pt x="0" y="6730"/>
                  </a:lnTo>
                  <a:cubicBezTo>
                    <a:pt x="0" y="6764"/>
                    <a:pt x="67" y="6830"/>
                    <a:pt x="134" y="6830"/>
                  </a:cubicBezTo>
                  <a:cubicBezTo>
                    <a:pt x="167" y="6830"/>
                    <a:pt x="234" y="6764"/>
                    <a:pt x="234" y="6697"/>
                  </a:cubicBezTo>
                  <a:lnTo>
                    <a:pt x="234" y="6063"/>
                  </a:lnTo>
                  <a:cubicBezTo>
                    <a:pt x="234" y="5997"/>
                    <a:pt x="175" y="5963"/>
                    <a:pt x="117" y="5963"/>
                  </a:cubicBezTo>
                  <a:close/>
                  <a:moveTo>
                    <a:pt x="117" y="7239"/>
                  </a:moveTo>
                  <a:cubicBezTo>
                    <a:pt x="59" y="7239"/>
                    <a:pt x="0" y="7281"/>
                    <a:pt x="0" y="7364"/>
                  </a:cubicBezTo>
                  <a:lnTo>
                    <a:pt x="0" y="7998"/>
                  </a:lnTo>
                  <a:cubicBezTo>
                    <a:pt x="0" y="8065"/>
                    <a:pt x="67" y="8098"/>
                    <a:pt x="134" y="8098"/>
                  </a:cubicBezTo>
                  <a:cubicBezTo>
                    <a:pt x="167" y="8098"/>
                    <a:pt x="234" y="8065"/>
                    <a:pt x="234" y="7998"/>
                  </a:cubicBezTo>
                  <a:lnTo>
                    <a:pt x="234" y="7364"/>
                  </a:lnTo>
                  <a:cubicBezTo>
                    <a:pt x="234" y="7281"/>
                    <a:pt x="175" y="7239"/>
                    <a:pt x="117" y="7239"/>
                  </a:cubicBezTo>
                  <a:close/>
                  <a:moveTo>
                    <a:pt x="117" y="8532"/>
                  </a:moveTo>
                  <a:cubicBezTo>
                    <a:pt x="59" y="8532"/>
                    <a:pt x="0" y="8565"/>
                    <a:pt x="0" y="8632"/>
                  </a:cubicBezTo>
                  <a:lnTo>
                    <a:pt x="0" y="9299"/>
                  </a:lnTo>
                  <a:cubicBezTo>
                    <a:pt x="0" y="9332"/>
                    <a:pt x="67" y="9399"/>
                    <a:pt x="134" y="9399"/>
                  </a:cubicBezTo>
                  <a:cubicBezTo>
                    <a:pt x="167" y="9399"/>
                    <a:pt x="234" y="9332"/>
                    <a:pt x="234" y="9299"/>
                  </a:cubicBezTo>
                  <a:lnTo>
                    <a:pt x="234" y="8632"/>
                  </a:lnTo>
                  <a:cubicBezTo>
                    <a:pt x="234" y="8565"/>
                    <a:pt x="175" y="8532"/>
                    <a:pt x="117" y="8532"/>
                  </a:cubicBezTo>
                  <a:close/>
                  <a:moveTo>
                    <a:pt x="117" y="9808"/>
                  </a:moveTo>
                  <a:cubicBezTo>
                    <a:pt x="59" y="9808"/>
                    <a:pt x="0" y="9849"/>
                    <a:pt x="0" y="9933"/>
                  </a:cubicBezTo>
                  <a:lnTo>
                    <a:pt x="0" y="10566"/>
                  </a:lnTo>
                  <a:cubicBezTo>
                    <a:pt x="0" y="10633"/>
                    <a:pt x="67" y="10667"/>
                    <a:pt x="134" y="10667"/>
                  </a:cubicBezTo>
                  <a:cubicBezTo>
                    <a:pt x="167" y="10667"/>
                    <a:pt x="234" y="10633"/>
                    <a:pt x="234" y="10566"/>
                  </a:cubicBezTo>
                  <a:lnTo>
                    <a:pt x="234" y="9933"/>
                  </a:lnTo>
                  <a:cubicBezTo>
                    <a:pt x="234" y="9849"/>
                    <a:pt x="175" y="9808"/>
                    <a:pt x="117" y="980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2888075" y="3172725"/>
              <a:ext cx="5025" cy="182650"/>
            </a:xfrm>
            <a:custGeom>
              <a:rect b="b" l="l" r="r" t="t"/>
              <a:pathLst>
                <a:path extrusionOk="0" h="7306" w="201">
                  <a:moveTo>
                    <a:pt x="100" y="0"/>
                  </a:moveTo>
                  <a:cubicBezTo>
                    <a:pt x="34" y="0"/>
                    <a:pt x="0" y="67"/>
                    <a:pt x="0" y="133"/>
                  </a:cubicBezTo>
                  <a:lnTo>
                    <a:pt x="0" y="767"/>
                  </a:lnTo>
                  <a:cubicBezTo>
                    <a:pt x="0" y="834"/>
                    <a:pt x="34" y="867"/>
                    <a:pt x="100" y="867"/>
                  </a:cubicBezTo>
                  <a:cubicBezTo>
                    <a:pt x="134" y="867"/>
                    <a:pt x="200" y="801"/>
                    <a:pt x="200" y="767"/>
                  </a:cubicBezTo>
                  <a:lnTo>
                    <a:pt x="200" y="133"/>
                  </a:lnTo>
                  <a:cubicBezTo>
                    <a:pt x="200" y="67"/>
                    <a:pt x="134" y="0"/>
                    <a:pt x="100" y="0"/>
                  </a:cubicBezTo>
                  <a:close/>
                  <a:moveTo>
                    <a:pt x="100" y="1301"/>
                  </a:moveTo>
                  <a:cubicBezTo>
                    <a:pt x="34" y="1301"/>
                    <a:pt x="0" y="1334"/>
                    <a:pt x="0" y="1401"/>
                  </a:cubicBezTo>
                  <a:lnTo>
                    <a:pt x="0" y="2035"/>
                  </a:lnTo>
                  <a:cubicBezTo>
                    <a:pt x="0" y="2102"/>
                    <a:pt x="34" y="2168"/>
                    <a:pt x="100" y="2168"/>
                  </a:cubicBezTo>
                  <a:lnTo>
                    <a:pt x="100" y="2135"/>
                  </a:lnTo>
                  <a:cubicBezTo>
                    <a:pt x="134" y="2135"/>
                    <a:pt x="200" y="2102"/>
                    <a:pt x="200" y="2035"/>
                  </a:cubicBezTo>
                  <a:lnTo>
                    <a:pt x="200" y="1401"/>
                  </a:lnTo>
                  <a:cubicBezTo>
                    <a:pt x="200" y="1334"/>
                    <a:pt x="134" y="1301"/>
                    <a:pt x="100" y="1301"/>
                  </a:cubicBezTo>
                  <a:close/>
                  <a:moveTo>
                    <a:pt x="100" y="2602"/>
                  </a:moveTo>
                  <a:cubicBezTo>
                    <a:pt x="34" y="2602"/>
                    <a:pt x="0" y="2635"/>
                    <a:pt x="0" y="2702"/>
                  </a:cubicBezTo>
                  <a:lnTo>
                    <a:pt x="0" y="3336"/>
                  </a:lnTo>
                  <a:cubicBezTo>
                    <a:pt x="0" y="3402"/>
                    <a:pt x="34" y="3436"/>
                    <a:pt x="100" y="3436"/>
                  </a:cubicBezTo>
                  <a:cubicBezTo>
                    <a:pt x="134" y="3436"/>
                    <a:pt x="200" y="3402"/>
                    <a:pt x="200" y="3336"/>
                  </a:cubicBezTo>
                  <a:lnTo>
                    <a:pt x="200" y="2702"/>
                  </a:lnTo>
                  <a:cubicBezTo>
                    <a:pt x="200" y="2635"/>
                    <a:pt x="134" y="2602"/>
                    <a:pt x="100" y="2602"/>
                  </a:cubicBezTo>
                  <a:close/>
                  <a:moveTo>
                    <a:pt x="100" y="3836"/>
                  </a:moveTo>
                  <a:cubicBezTo>
                    <a:pt x="34" y="3836"/>
                    <a:pt x="0" y="3903"/>
                    <a:pt x="0" y="3970"/>
                  </a:cubicBezTo>
                  <a:lnTo>
                    <a:pt x="0" y="4603"/>
                  </a:lnTo>
                  <a:cubicBezTo>
                    <a:pt x="0" y="4670"/>
                    <a:pt x="34" y="4737"/>
                    <a:pt x="100" y="4737"/>
                  </a:cubicBezTo>
                  <a:lnTo>
                    <a:pt x="100" y="4703"/>
                  </a:lnTo>
                  <a:cubicBezTo>
                    <a:pt x="167" y="4703"/>
                    <a:pt x="200" y="4670"/>
                    <a:pt x="200" y="4603"/>
                  </a:cubicBezTo>
                  <a:lnTo>
                    <a:pt x="200" y="3970"/>
                  </a:lnTo>
                  <a:cubicBezTo>
                    <a:pt x="200" y="3903"/>
                    <a:pt x="134" y="3836"/>
                    <a:pt x="100" y="3836"/>
                  </a:cubicBezTo>
                  <a:close/>
                  <a:moveTo>
                    <a:pt x="100" y="5137"/>
                  </a:moveTo>
                  <a:cubicBezTo>
                    <a:pt x="34" y="5137"/>
                    <a:pt x="0" y="5204"/>
                    <a:pt x="0" y="5270"/>
                  </a:cubicBezTo>
                  <a:lnTo>
                    <a:pt x="0" y="5904"/>
                  </a:lnTo>
                  <a:cubicBezTo>
                    <a:pt x="0" y="5971"/>
                    <a:pt x="34" y="6004"/>
                    <a:pt x="100" y="6004"/>
                  </a:cubicBezTo>
                  <a:cubicBezTo>
                    <a:pt x="134" y="6004"/>
                    <a:pt x="200" y="5938"/>
                    <a:pt x="200" y="5904"/>
                  </a:cubicBezTo>
                  <a:lnTo>
                    <a:pt x="200" y="5270"/>
                  </a:lnTo>
                  <a:cubicBezTo>
                    <a:pt x="200" y="5204"/>
                    <a:pt x="134" y="5137"/>
                    <a:pt x="100" y="5137"/>
                  </a:cubicBezTo>
                  <a:close/>
                  <a:moveTo>
                    <a:pt x="100" y="6438"/>
                  </a:moveTo>
                  <a:cubicBezTo>
                    <a:pt x="34" y="6438"/>
                    <a:pt x="0" y="6471"/>
                    <a:pt x="0" y="6538"/>
                  </a:cubicBezTo>
                  <a:lnTo>
                    <a:pt x="0" y="7172"/>
                  </a:lnTo>
                  <a:cubicBezTo>
                    <a:pt x="0" y="7239"/>
                    <a:pt x="34" y="7305"/>
                    <a:pt x="100" y="7305"/>
                  </a:cubicBezTo>
                  <a:cubicBezTo>
                    <a:pt x="167" y="7305"/>
                    <a:pt x="200" y="7239"/>
                    <a:pt x="200" y="7172"/>
                  </a:cubicBezTo>
                  <a:lnTo>
                    <a:pt x="200" y="6538"/>
                  </a:lnTo>
                  <a:cubicBezTo>
                    <a:pt x="200" y="6471"/>
                    <a:pt x="134" y="6438"/>
                    <a:pt x="100" y="643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2744225" y="3207750"/>
              <a:ext cx="5850" cy="230175"/>
            </a:xfrm>
            <a:custGeom>
              <a:rect b="b" l="l" r="r" t="t"/>
              <a:pathLst>
                <a:path extrusionOk="0" h="9207" w="234">
                  <a:moveTo>
                    <a:pt x="117" y="0"/>
                  </a:moveTo>
                  <a:cubicBezTo>
                    <a:pt x="58" y="0"/>
                    <a:pt x="0" y="33"/>
                    <a:pt x="17" y="100"/>
                  </a:cubicBezTo>
                  <a:cubicBezTo>
                    <a:pt x="17" y="167"/>
                    <a:pt x="50" y="200"/>
                    <a:pt x="117" y="200"/>
                  </a:cubicBezTo>
                  <a:cubicBezTo>
                    <a:pt x="184" y="200"/>
                    <a:pt x="217" y="133"/>
                    <a:pt x="217" y="100"/>
                  </a:cubicBezTo>
                  <a:cubicBezTo>
                    <a:pt x="234" y="33"/>
                    <a:pt x="175" y="0"/>
                    <a:pt x="117" y="0"/>
                  </a:cubicBezTo>
                  <a:close/>
                  <a:moveTo>
                    <a:pt x="117" y="634"/>
                  </a:moveTo>
                  <a:cubicBezTo>
                    <a:pt x="58" y="634"/>
                    <a:pt x="0" y="667"/>
                    <a:pt x="17" y="734"/>
                  </a:cubicBezTo>
                  <a:lnTo>
                    <a:pt x="17" y="1368"/>
                  </a:lnTo>
                  <a:cubicBezTo>
                    <a:pt x="17" y="1434"/>
                    <a:pt x="50" y="1501"/>
                    <a:pt x="117" y="1501"/>
                  </a:cubicBezTo>
                  <a:cubicBezTo>
                    <a:pt x="184" y="1501"/>
                    <a:pt x="217" y="1434"/>
                    <a:pt x="217" y="1368"/>
                  </a:cubicBezTo>
                  <a:lnTo>
                    <a:pt x="217" y="734"/>
                  </a:lnTo>
                  <a:cubicBezTo>
                    <a:pt x="234" y="667"/>
                    <a:pt x="175" y="634"/>
                    <a:pt x="117" y="634"/>
                  </a:cubicBezTo>
                  <a:close/>
                  <a:moveTo>
                    <a:pt x="117" y="1935"/>
                  </a:moveTo>
                  <a:cubicBezTo>
                    <a:pt x="58" y="1935"/>
                    <a:pt x="0" y="1968"/>
                    <a:pt x="17" y="2035"/>
                  </a:cubicBezTo>
                  <a:lnTo>
                    <a:pt x="17" y="2669"/>
                  </a:lnTo>
                  <a:cubicBezTo>
                    <a:pt x="17" y="2735"/>
                    <a:pt x="50" y="2769"/>
                    <a:pt x="117" y="2769"/>
                  </a:cubicBezTo>
                  <a:cubicBezTo>
                    <a:pt x="184" y="2769"/>
                    <a:pt x="217" y="2735"/>
                    <a:pt x="217" y="2669"/>
                  </a:cubicBezTo>
                  <a:lnTo>
                    <a:pt x="217" y="2035"/>
                  </a:lnTo>
                  <a:cubicBezTo>
                    <a:pt x="234" y="1968"/>
                    <a:pt x="175" y="1935"/>
                    <a:pt x="117" y="1935"/>
                  </a:cubicBezTo>
                  <a:close/>
                  <a:moveTo>
                    <a:pt x="117" y="3202"/>
                  </a:moveTo>
                  <a:cubicBezTo>
                    <a:pt x="58" y="3202"/>
                    <a:pt x="0" y="3236"/>
                    <a:pt x="17" y="3302"/>
                  </a:cubicBezTo>
                  <a:lnTo>
                    <a:pt x="17" y="3936"/>
                  </a:lnTo>
                  <a:cubicBezTo>
                    <a:pt x="17" y="4003"/>
                    <a:pt x="50" y="4070"/>
                    <a:pt x="117" y="4070"/>
                  </a:cubicBezTo>
                  <a:cubicBezTo>
                    <a:pt x="184" y="4070"/>
                    <a:pt x="217" y="4003"/>
                    <a:pt x="217" y="3936"/>
                  </a:cubicBezTo>
                  <a:lnTo>
                    <a:pt x="217" y="3302"/>
                  </a:lnTo>
                  <a:cubicBezTo>
                    <a:pt x="234" y="3236"/>
                    <a:pt x="175" y="3202"/>
                    <a:pt x="117" y="3202"/>
                  </a:cubicBezTo>
                  <a:close/>
                  <a:moveTo>
                    <a:pt x="117" y="4503"/>
                  </a:moveTo>
                  <a:cubicBezTo>
                    <a:pt x="58" y="4503"/>
                    <a:pt x="0" y="4537"/>
                    <a:pt x="17" y="4603"/>
                  </a:cubicBezTo>
                  <a:lnTo>
                    <a:pt x="17" y="5237"/>
                  </a:lnTo>
                  <a:cubicBezTo>
                    <a:pt x="17" y="5304"/>
                    <a:pt x="50" y="5337"/>
                    <a:pt x="117" y="5337"/>
                  </a:cubicBezTo>
                  <a:cubicBezTo>
                    <a:pt x="184" y="5337"/>
                    <a:pt x="217" y="5304"/>
                    <a:pt x="217" y="5237"/>
                  </a:cubicBezTo>
                  <a:lnTo>
                    <a:pt x="217" y="4603"/>
                  </a:lnTo>
                  <a:cubicBezTo>
                    <a:pt x="234" y="4537"/>
                    <a:pt x="175" y="4503"/>
                    <a:pt x="117" y="4503"/>
                  </a:cubicBezTo>
                  <a:close/>
                  <a:moveTo>
                    <a:pt x="117" y="5804"/>
                  </a:moveTo>
                  <a:cubicBezTo>
                    <a:pt x="58" y="5804"/>
                    <a:pt x="0" y="5838"/>
                    <a:pt x="17" y="5904"/>
                  </a:cubicBezTo>
                  <a:lnTo>
                    <a:pt x="17" y="6505"/>
                  </a:lnTo>
                  <a:cubicBezTo>
                    <a:pt x="17" y="6571"/>
                    <a:pt x="50" y="6638"/>
                    <a:pt x="117" y="6638"/>
                  </a:cubicBezTo>
                  <a:cubicBezTo>
                    <a:pt x="184" y="6638"/>
                    <a:pt x="217" y="6571"/>
                    <a:pt x="217" y="6538"/>
                  </a:cubicBezTo>
                  <a:lnTo>
                    <a:pt x="217" y="5904"/>
                  </a:lnTo>
                  <a:cubicBezTo>
                    <a:pt x="234" y="5838"/>
                    <a:pt x="175" y="5804"/>
                    <a:pt x="117" y="5804"/>
                  </a:cubicBezTo>
                  <a:close/>
                  <a:moveTo>
                    <a:pt x="117" y="7072"/>
                  </a:moveTo>
                  <a:cubicBezTo>
                    <a:pt x="58" y="7072"/>
                    <a:pt x="0" y="7105"/>
                    <a:pt x="17" y="7172"/>
                  </a:cubicBezTo>
                  <a:lnTo>
                    <a:pt x="17" y="7806"/>
                  </a:lnTo>
                  <a:cubicBezTo>
                    <a:pt x="17" y="7872"/>
                    <a:pt x="50" y="7906"/>
                    <a:pt x="117" y="7906"/>
                  </a:cubicBezTo>
                  <a:cubicBezTo>
                    <a:pt x="184" y="7906"/>
                    <a:pt x="217" y="7872"/>
                    <a:pt x="217" y="7806"/>
                  </a:cubicBezTo>
                  <a:lnTo>
                    <a:pt x="217" y="7172"/>
                  </a:lnTo>
                  <a:cubicBezTo>
                    <a:pt x="234" y="7105"/>
                    <a:pt x="175" y="7072"/>
                    <a:pt x="117" y="7072"/>
                  </a:cubicBezTo>
                  <a:close/>
                  <a:moveTo>
                    <a:pt x="117" y="8339"/>
                  </a:moveTo>
                  <a:cubicBezTo>
                    <a:pt x="58" y="8339"/>
                    <a:pt x="0" y="8373"/>
                    <a:pt x="17" y="8439"/>
                  </a:cubicBezTo>
                  <a:lnTo>
                    <a:pt x="17" y="9073"/>
                  </a:lnTo>
                  <a:cubicBezTo>
                    <a:pt x="17" y="9140"/>
                    <a:pt x="50" y="9207"/>
                    <a:pt x="117" y="9207"/>
                  </a:cubicBezTo>
                  <a:cubicBezTo>
                    <a:pt x="184" y="9207"/>
                    <a:pt x="217" y="9140"/>
                    <a:pt x="217" y="9073"/>
                  </a:cubicBezTo>
                  <a:lnTo>
                    <a:pt x="217" y="8439"/>
                  </a:lnTo>
                  <a:cubicBezTo>
                    <a:pt x="234" y="8373"/>
                    <a:pt x="175" y="8339"/>
                    <a:pt x="117" y="833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3173675" y="2880000"/>
              <a:ext cx="6300" cy="309425"/>
            </a:xfrm>
            <a:custGeom>
              <a:rect b="b" l="l" r="r" t="t"/>
              <a:pathLst>
                <a:path extrusionOk="0" h="12377" w="252">
                  <a:moveTo>
                    <a:pt x="118" y="1"/>
                  </a:moveTo>
                  <a:cubicBezTo>
                    <a:pt x="59" y="1"/>
                    <a:pt x="1" y="34"/>
                    <a:pt x="18" y="101"/>
                  </a:cubicBezTo>
                  <a:lnTo>
                    <a:pt x="18" y="701"/>
                  </a:lnTo>
                  <a:cubicBezTo>
                    <a:pt x="18" y="768"/>
                    <a:pt x="51" y="835"/>
                    <a:pt x="118" y="835"/>
                  </a:cubicBezTo>
                  <a:cubicBezTo>
                    <a:pt x="184" y="835"/>
                    <a:pt x="218" y="768"/>
                    <a:pt x="218" y="701"/>
                  </a:cubicBezTo>
                  <a:lnTo>
                    <a:pt x="218" y="101"/>
                  </a:lnTo>
                  <a:cubicBezTo>
                    <a:pt x="234" y="34"/>
                    <a:pt x="176" y="1"/>
                    <a:pt x="118" y="1"/>
                  </a:cubicBezTo>
                  <a:close/>
                  <a:moveTo>
                    <a:pt x="130" y="1268"/>
                  </a:moveTo>
                  <a:cubicBezTo>
                    <a:pt x="84" y="1268"/>
                    <a:pt x="34" y="1302"/>
                    <a:pt x="18" y="1368"/>
                  </a:cubicBezTo>
                  <a:lnTo>
                    <a:pt x="18" y="2002"/>
                  </a:lnTo>
                  <a:cubicBezTo>
                    <a:pt x="18" y="2069"/>
                    <a:pt x="51" y="2102"/>
                    <a:pt x="118" y="2102"/>
                  </a:cubicBezTo>
                  <a:cubicBezTo>
                    <a:pt x="184" y="2102"/>
                    <a:pt x="218" y="2069"/>
                    <a:pt x="218" y="2002"/>
                  </a:cubicBezTo>
                  <a:lnTo>
                    <a:pt x="218" y="1368"/>
                  </a:lnTo>
                  <a:cubicBezTo>
                    <a:pt x="218" y="1302"/>
                    <a:pt x="176" y="1268"/>
                    <a:pt x="130" y="1268"/>
                  </a:cubicBezTo>
                  <a:close/>
                  <a:moveTo>
                    <a:pt x="130" y="2561"/>
                  </a:moveTo>
                  <a:cubicBezTo>
                    <a:pt x="84" y="2561"/>
                    <a:pt x="34" y="2586"/>
                    <a:pt x="18" y="2636"/>
                  </a:cubicBezTo>
                  <a:lnTo>
                    <a:pt x="18" y="3270"/>
                  </a:lnTo>
                  <a:cubicBezTo>
                    <a:pt x="18" y="3336"/>
                    <a:pt x="51" y="3403"/>
                    <a:pt x="118" y="3403"/>
                  </a:cubicBezTo>
                  <a:cubicBezTo>
                    <a:pt x="184" y="3403"/>
                    <a:pt x="218" y="3336"/>
                    <a:pt x="218" y="3270"/>
                  </a:cubicBezTo>
                  <a:lnTo>
                    <a:pt x="218" y="2636"/>
                  </a:lnTo>
                  <a:cubicBezTo>
                    <a:pt x="218" y="2586"/>
                    <a:pt x="176" y="2561"/>
                    <a:pt x="130" y="2561"/>
                  </a:cubicBezTo>
                  <a:close/>
                  <a:moveTo>
                    <a:pt x="130" y="3837"/>
                  </a:moveTo>
                  <a:cubicBezTo>
                    <a:pt x="84" y="3837"/>
                    <a:pt x="34" y="3870"/>
                    <a:pt x="18" y="3937"/>
                  </a:cubicBezTo>
                  <a:lnTo>
                    <a:pt x="18" y="4571"/>
                  </a:lnTo>
                  <a:cubicBezTo>
                    <a:pt x="18" y="4637"/>
                    <a:pt x="51" y="4671"/>
                    <a:pt x="118" y="4671"/>
                  </a:cubicBezTo>
                  <a:cubicBezTo>
                    <a:pt x="184" y="4671"/>
                    <a:pt x="218" y="4637"/>
                    <a:pt x="218" y="4571"/>
                  </a:cubicBezTo>
                  <a:lnTo>
                    <a:pt x="218" y="3937"/>
                  </a:lnTo>
                  <a:cubicBezTo>
                    <a:pt x="218" y="3870"/>
                    <a:pt x="176" y="3837"/>
                    <a:pt x="130" y="3837"/>
                  </a:cubicBezTo>
                  <a:close/>
                  <a:moveTo>
                    <a:pt x="130" y="5129"/>
                  </a:moveTo>
                  <a:cubicBezTo>
                    <a:pt x="84" y="5129"/>
                    <a:pt x="34" y="5154"/>
                    <a:pt x="18" y="5204"/>
                  </a:cubicBezTo>
                  <a:lnTo>
                    <a:pt x="18" y="5838"/>
                  </a:lnTo>
                  <a:cubicBezTo>
                    <a:pt x="18" y="5905"/>
                    <a:pt x="51" y="5972"/>
                    <a:pt x="118" y="5972"/>
                  </a:cubicBezTo>
                  <a:cubicBezTo>
                    <a:pt x="184" y="5972"/>
                    <a:pt x="218" y="5905"/>
                    <a:pt x="218" y="5838"/>
                  </a:cubicBezTo>
                  <a:lnTo>
                    <a:pt x="218" y="5204"/>
                  </a:lnTo>
                  <a:cubicBezTo>
                    <a:pt x="218" y="5154"/>
                    <a:pt x="176" y="5129"/>
                    <a:pt x="130" y="5129"/>
                  </a:cubicBezTo>
                  <a:close/>
                  <a:moveTo>
                    <a:pt x="130" y="6405"/>
                  </a:moveTo>
                  <a:cubicBezTo>
                    <a:pt x="84" y="6405"/>
                    <a:pt x="34" y="6439"/>
                    <a:pt x="18" y="6505"/>
                  </a:cubicBezTo>
                  <a:lnTo>
                    <a:pt x="18" y="7139"/>
                  </a:lnTo>
                  <a:cubicBezTo>
                    <a:pt x="18" y="7206"/>
                    <a:pt x="51" y="7239"/>
                    <a:pt x="118" y="7239"/>
                  </a:cubicBezTo>
                  <a:cubicBezTo>
                    <a:pt x="184" y="7239"/>
                    <a:pt x="218" y="7206"/>
                    <a:pt x="218" y="7139"/>
                  </a:cubicBezTo>
                  <a:lnTo>
                    <a:pt x="218" y="6505"/>
                  </a:lnTo>
                  <a:cubicBezTo>
                    <a:pt x="218" y="6439"/>
                    <a:pt x="176" y="6405"/>
                    <a:pt x="130" y="6405"/>
                  </a:cubicBezTo>
                  <a:close/>
                  <a:moveTo>
                    <a:pt x="130" y="7698"/>
                  </a:moveTo>
                  <a:cubicBezTo>
                    <a:pt x="84" y="7698"/>
                    <a:pt x="34" y="7723"/>
                    <a:pt x="18" y="7773"/>
                  </a:cubicBezTo>
                  <a:lnTo>
                    <a:pt x="18" y="8407"/>
                  </a:lnTo>
                  <a:cubicBezTo>
                    <a:pt x="18" y="8473"/>
                    <a:pt x="51" y="8540"/>
                    <a:pt x="118" y="8540"/>
                  </a:cubicBezTo>
                  <a:cubicBezTo>
                    <a:pt x="184" y="8540"/>
                    <a:pt x="218" y="8473"/>
                    <a:pt x="218" y="8407"/>
                  </a:cubicBezTo>
                  <a:lnTo>
                    <a:pt x="218" y="7773"/>
                  </a:lnTo>
                  <a:cubicBezTo>
                    <a:pt x="218" y="7723"/>
                    <a:pt x="176" y="7698"/>
                    <a:pt x="130" y="7698"/>
                  </a:cubicBezTo>
                  <a:close/>
                  <a:moveTo>
                    <a:pt x="130" y="8974"/>
                  </a:moveTo>
                  <a:cubicBezTo>
                    <a:pt x="84" y="8974"/>
                    <a:pt x="34" y="9007"/>
                    <a:pt x="18" y="9074"/>
                  </a:cubicBezTo>
                  <a:lnTo>
                    <a:pt x="18" y="9708"/>
                  </a:lnTo>
                  <a:cubicBezTo>
                    <a:pt x="18" y="9774"/>
                    <a:pt x="51" y="9808"/>
                    <a:pt x="118" y="9808"/>
                  </a:cubicBezTo>
                  <a:lnTo>
                    <a:pt x="118" y="9841"/>
                  </a:lnTo>
                  <a:cubicBezTo>
                    <a:pt x="184" y="9808"/>
                    <a:pt x="251" y="9774"/>
                    <a:pt x="218" y="9708"/>
                  </a:cubicBezTo>
                  <a:lnTo>
                    <a:pt x="218" y="9074"/>
                  </a:lnTo>
                  <a:cubicBezTo>
                    <a:pt x="218" y="9007"/>
                    <a:pt x="176" y="8974"/>
                    <a:pt x="130" y="8974"/>
                  </a:cubicBezTo>
                  <a:close/>
                  <a:moveTo>
                    <a:pt x="130" y="10266"/>
                  </a:moveTo>
                  <a:cubicBezTo>
                    <a:pt x="84" y="10266"/>
                    <a:pt x="34" y="10291"/>
                    <a:pt x="18" y="10341"/>
                  </a:cubicBezTo>
                  <a:lnTo>
                    <a:pt x="18" y="10975"/>
                  </a:lnTo>
                  <a:cubicBezTo>
                    <a:pt x="18" y="11042"/>
                    <a:pt x="51" y="11109"/>
                    <a:pt x="118" y="11109"/>
                  </a:cubicBezTo>
                  <a:cubicBezTo>
                    <a:pt x="184" y="11109"/>
                    <a:pt x="218" y="11042"/>
                    <a:pt x="218" y="10975"/>
                  </a:cubicBezTo>
                  <a:lnTo>
                    <a:pt x="218" y="10341"/>
                  </a:lnTo>
                  <a:cubicBezTo>
                    <a:pt x="218" y="10291"/>
                    <a:pt x="176" y="10266"/>
                    <a:pt x="130" y="10266"/>
                  </a:cubicBezTo>
                  <a:close/>
                  <a:moveTo>
                    <a:pt x="130" y="11542"/>
                  </a:moveTo>
                  <a:cubicBezTo>
                    <a:pt x="84" y="11542"/>
                    <a:pt x="34" y="11576"/>
                    <a:pt x="18" y="11642"/>
                  </a:cubicBezTo>
                  <a:lnTo>
                    <a:pt x="18" y="12276"/>
                  </a:lnTo>
                  <a:cubicBezTo>
                    <a:pt x="18" y="12343"/>
                    <a:pt x="51" y="12376"/>
                    <a:pt x="118" y="12376"/>
                  </a:cubicBezTo>
                  <a:cubicBezTo>
                    <a:pt x="184" y="12376"/>
                    <a:pt x="218" y="12343"/>
                    <a:pt x="218" y="12276"/>
                  </a:cubicBezTo>
                  <a:lnTo>
                    <a:pt x="218" y="11642"/>
                  </a:lnTo>
                  <a:cubicBezTo>
                    <a:pt x="218" y="11576"/>
                    <a:pt x="176" y="11542"/>
                    <a:pt x="130" y="11542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3313375" y="2858650"/>
              <a:ext cx="13375" cy="21500"/>
            </a:xfrm>
            <a:custGeom>
              <a:rect b="b" l="l" r="r" t="t"/>
              <a:pathLst>
                <a:path extrusionOk="0" h="860" w="535">
                  <a:moveTo>
                    <a:pt x="348" y="0"/>
                  </a:moveTo>
                  <a:cubicBezTo>
                    <a:pt x="322" y="0"/>
                    <a:pt x="294" y="7"/>
                    <a:pt x="267" y="21"/>
                  </a:cubicBezTo>
                  <a:cubicBezTo>
                    <a:pt x="100" y="154"/>
                    <a:pt x="0" y="354"/>
                    <a:pt x="0" y="588"/>
                  </a:cubicBezTo>
                  <a:cubicBezTo>
                    <a:pt x="0" y="760"/>
                    <a:pt x="73" y="860"/>
                    <a:pt x="165" y="860"/>
                  </a:cubicBezTo>
                  <a:cubicBezTo>
                    <a:pt x="197" y="860"/>
                    <a:pt x="232" y="847"/>
                    <a:pt x="267" y="821"/>
                  </a:cubicBezTo>
                  <a:cubicBezTo>
                    <a:pt x="434" y="688"/>
                    <a:pt x="534" y="488"/>
                    <a:pt x="534" y="288"/>
                  </a:cubicBezTo>
                  <a:cubicBezTo>
                    <a:pt x="534" y="102"/>
                    <a:pt x="450" y="0"/>
                    <a:pt x="3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3170775" y="2871525"/>
              <a:ext cx="12525" cy="21525"/>
            </a:xfrm>
            <a:custGeom>
              <a:rect b="b" l="l" r="r" t="t"/>
              <a:pathLst>
                <a:path extrusionOk="0" h="861" w="501">
                  <a:moveTo>
                    <a:pt x="350" y="1"/>
                  </a:moveTo>
                  <a:cubicBezTo>
                    <a:pt x="316" y="1"/>
                    <a:pt x="277" y="13"/>
                    <a:pt x="234" y="39"/>
                  </a:cubicBezTo>
                  <a:cubicBezTo>
                    <a:pt x="67" y="173"/>
                    <a:pt x="0" y="373"/>
                    <a:pt x="0" y="573"/>
                  </a:cubicBezTo>
                  <a:cubicBezTo>
                    <a:pt x="0" y="759"/>
                    <a:pt x="85" y="860"/>
                    <a:pt x="187" y="860"/>
                  </a:cubicBezTo>
                  <a:cubicBezTo>
                    <a:pt x="213" y="860"/>
                    <a:pt x="240" y="854"/>
                    <a:pt x="267" y="840"/>
                  </a:cubicBezTo>
                  <a:cubicBezTo>
                    <a:pt x="434" y="673"/>
                    <a:pt x="501" y="473"/>
                    <a:pt x="501" y="273"/>
                  </a:cubicBezTo>
                  <a:cubicBezTo>
                    <a:pt x="501" y="100"/>
                    <a:pt x="446" y="1"/>
                    <a:pt x="3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027325" y="2997575"/>
              <a:ext cx="12550" cy="21400"/>
            </a:xfrm>
            <a:custGeom>
              <a:rect b="b" l="l" r="r" t="t"/>
              <a:pathLst>
                <a:path extrusionOk="0" h="856" w="502">
                  <a:moveTo>
                    <a:pt x="355" y="0"/>
                  </a:moveTo>
                  <a:cubicBezTo>
                    <a:pt x="328" y="0"/>
                    <a:pt x="299" y="11"/>
                    <a:pt x="268" y="34"/>
                  </a:cubicBezTo>
                  <a:cubicBezTo>
                    <a:pt x="101" y="168"/>
                    <a:pt x="1" y="368"/>
                    <a:pt x="1" y="568"/>
                  </a:cubicBezTo>
                  <a:cubicBezTo>
                    <a:pt x="1" y="754"/>
                    <a:pt x="64" y="855"/>
                    <a:pt x="174" y="855"/>
                  </a:cubicBezTo>
                  <a:cubicBezTo>
                    <a:pt x="202" y="855"/>
                    <a:pt x="234" y="849"/>
                    <a:pt x="268" y="835"/>
                  </a:cubicBezTo>
                  <a:cubicBezTo>
                    <a:pt x="434" y="702"/>
                    <a:pt x="501" y="501"/>
                    <a:pt x="501" y="268"/>
                  </a:cubicBezTo>
                  <a:cubicBezTo>
                    <a:pt x="501" y="115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2883900" y="3158400"/>
              <a:ext cx="13375" cy="21025"/>
            </a:xfrm>
            <a:custGeom>
              <a:rect b="b" l="l" r="r" t="t"/>
              <a:pathLst>
                <a:path extrusionOk="0" h="841" w="535">
                  <a:moveTo>
                    <a:pt x="369" y="1"/>
                  </a:moveTo>
                  <a:cubicBezTo>
                    <a:pt x="337" y="1"/>
                    <a:pt x="302" y="13"/>
                    <a:pt x="267" y="39"/>
                  </a:cubicBezTo>
                  <a:cubicBezTo>
                    <a:pt x="100" y="139"/>
                    <a:pt x="0" y="373"/>
                    <a:pt x="0" y="573"/>
                  </a:cubicBezTo>
                  <a:cubicBezTo>
                    <a:pt x="0" y="726"/>
                    <a:pt x="79" y="841"/>
                    <a:pt x="175" y="841"/>
                  </a:cubicBezTo>
                  <a:cubicBezTo>
                    <a:pt x="205" y="841"/>
                    <a:pt x="236" y="830"/>
                    <a:pt x="267" y="807"/>
                  </a:cubicBezTo>
                  <a:cubicBezTo>
                    <a:pt x="434" y="673"/>
                    <a:pt x="534" y="473"/>
                    <a:pt x="534" y="273"/>
                  </a:cubicBezTo>
                  <a:cubicBezTo>
                    <a:pt x="534" y="100"/>
                    <a:pt x="461" y="1"/>
                    <a:pt x="3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2740450" y="3199275"/>
              <a:ext cx="13375" cy="21500"/>
            </a:xfrm>
            <a:custGeom>
              <a:rect b="b" l="l" r="r" t="t"/>
              <a:pathLst>
                <a:path extrusionOk="0" h="860" w="535">
                  <a:moveTo>
                    <a:pt x="384" y="0"/>
                  </a:moveTo>
                  <a:cubicBezTo>
                    <a:pt x="350" y="0"/>
                    <a:pt x="311" y="13"/>
                    <a:pt x="268" y="39"/>
                  </a:cubicBezTo>
                  <a:cubicBezTo>
                    <a:pt x="101" y="139"/>
                    <a:pt x="1" y="372"/>
                    <a:pt x="1" y="573"/>
                  </a:cubicBezTo>
                  <a:cubicBezTo>
                    <a:pt x="1" y="758"/>
                    <a:pt x="85" y="860"/>
                    <a:pt x="187" y="860"/>
                  </a:cubicBezTo>
                  <a:cubicBezTo>
                    <a:pt x="213" y="860"/>
                    <a:pt x="241" y="853"/>
                    <a:pt x="268" y="839"/>
                  </a:cubicBezTo>
                  <a:cubicBezTo>
                    <a:pt x="435" y="673"/>
                    <a:pt x="535" y="472"/>
                    <a:pt x="535" y="272"/>
                  </a:cubicBezTo>
                  <a:cubicBezTo>
                    <a:pt x="535" y="100"/>
                    <a:pt x="480" y="0"/>
                    <a:pt x="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4184825" y="1197350"/>
              <a:ext cx="95100" cy="155750"/>
            </a:xfrm>
            <a:custGeom>
              <a:rect b="b" l="l" r="r" t="t"/>
              <a:pathLst>
                <a:path extrusionOk="0" h="6230" w="3804">
                  <a:moveTo>
                    <a:pt x="3336" y="592"/>
                  </a:moveTo>
                  <a:lnTo>
                    <a:pt x="3336" y="3928"/>
                  </a:lnTo>
                  <a:lnTo>
                    <a:pt x="468" y="5596"/>
                  </a:lnTo>
                  <a:lnTo>
                    <a:pt x="468" y="2260"/>
                  </a:lnTo>
                  <a:lnTo>
                    <a:pt x="3336" y="592"/>
                  </a:lnTo>
                  <a:close/>
                  <a:moveTo>
                    <a:pt x="3570" y="0"/>
                  </a:moveTo>
                  <a:cubicBezTo>
                    <a:pt x="3536" y="0"/>
                    <a:pt x="3503" y="8"/>
                    <a:pt x="3470" y="25"/>
                  </a:cubicBezTo>
                  <a:lnTo>
                    <a:pt x="134" y="1960"/>
                  </a:lnTo>
                  <a:cubicBezTo>
                    <a:pt x="67" y="1993"/>
                    <a:pt x="1" y="2060"/>
                    <a:pt x="1" y="2160"/>
                  </a:cubicBezTo>
                  <a:lnTo>
                    <a:pt x="1" y="5996"/>
                  </a:lnTo>
                  <a:cubicBezTo>
                    <a:pt x="1" y="6063"/>
                    <a:pt x="67" y="6130"/>
                    <a:pt x="134" y="6196"/>
                  </a:cubicBezTo>
                  <a:cubicBezTo>
                    <a:pt x="167" y="6196"/>
                    <a:pt x="201" y="6230"/>
                    <a:pt x="234" y="6230"/>
                  </a:cubicBezTo>
                  <a:cubicBezTo>
                    <a:pt x="267" y="6230"/>
                    <a:pt x="301" y="6196"/>
                    <a:pt x="334" y="6196"/>
                  </a:cubicBezTo>
                  <a:lnTo>
                    <a:pt x="3670" y="4262"/>
                  </a:lnTo>
                  <a:cubicBezTo>
                    <a:pt x="3737" y="4228"/>
                    <a:pt x="3803" y="4161"/>
                    <a:pt x="3803" y="4061"/>
                  </a:cubicBezTo>
                  <a:lnTo>
                    <a:pt x="3803" y="225"/>
                  </a:lnTo>
                  <a:cubicBezTo>
                    <a:pt x="3803" y="159"/>
                    <a:pt x="3737" y="59"/>
                    <a:pt x="3670" y="25"/>
                  </a:cubicBezTo>
                  <a:cubicBezTo>
                    <a:pt x="3636" y="8"/>
                    <a:pt x="3603" y="0"/>
                    <a:pt x="357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4178150" y="1233700"/>
              <a:ext cx="79250" cy="67825"/>
            </a:xfrm>
            <a:custGeom>
              <a:rect b="b" l="l" r="r" t="t"/>
              <a:pathLst>
                <a:path extrusionOk="0" h="2713" w="3170">
                  <a:moveTo>
                    <a:pt x="343" y="1"/>
                  </a:moveTo>
                  <a:cubicBezTo>
                    <a:pt x="277" y="1"/>
                    <a:pt x="206" y="34"/>
                    <a:pt x="134" y="106"/>
                  </a:cubicBezTo>
                  <a:cubicBezTo>
                    <a:pt x="1" y="206"/>
                    <a:pt x="1" y="406"/>
                    <a:pt x="134" y="473"/>
                  </a:cubicBezTo>
                  <a:lnTo>
                    <a:pt x="1802" y="2541"/>
                  </a:lnTo>
                  <a:cubicBezTo>
                    <a:pt x="1832" y="2600"/>
                    <a:pt x="1968" y="2713"/>
                    <a:pt x="2068" y="2713"/>
                  </a:cubicBezTo>
                  <a:cubicBezTo>
                    <a:pt x="2080" y="2713"/>
                    <a:pt x="2091" y="2711"/>
                    <a:pt x="2102" y="2707"/>
                  </a:cubicBezTo>
                  <a:cubicBezTo>
                    <a:pt x="2202" y="2707"/>
                    <a:pt x="2236" y="2641"/>
                    <a:pt x="2336" y="2474"/>
                  </a:cubicBezTo>
                  <a:lnTo>
                    <a:pt x="3103" y="806"/>
                  </a:lnTo>
                  <a:cubicBezTo>
                    <a:pt x="3170" y="673"/>
                    <a:pt x="3170" y="506"/>
                    <a:pt x="3036" y="473"/>
                  </a:cubicBezTo>
                  <a:cubicBezTo>
                    <a:pt x="2994" y="456"/>
                    <a:pt x="2957" y="447"/>
                    <a:pt x="2923" y="447"/>
                  </a:cubicBezTo>
                  <a:cubicBezTo>
                    <a:pt x="2819" y="447"/>
                    <a:pt x="2744" y="523"/>
                    <a:pt x="2669" y="673"/>
                  </a:cubicBezTo>
                  <a:lnTo>
                    <a:pt x="2035" y="1940"/>
                  </a:lnTo>
                  <a:lnTo>
                    <a:pt x="501" y="72"/>
                  </a:lnTo>
                  <a:cubicBezTo>
                    <a:pt x="455" y="26"/>
                    <a:pt x="401" y="1"/>
                    <a:pt x="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3710325" y="1323750"/>
              <a:ext cx="422825" cy="261325"/>
            </a:xfrm>
            <a:custGeom>
              <a:rect b="b" l="l" r="r" t="t"/>
              <a:pathLst>
                <a:path extrusionOk="0" h="10453" w="16913">
                  <a:moveTo>
                    <a:pt x="16624" y="0"/>
                  </a:moveTo>
                  <a:cubicBezTo>
                    <a:pt x="16551" y="0"/>
                    <a:pt x="16468" y="23"/>
                    <a:pt x="16379" y="73"/>
                  </a:cubicBezTo>
                  <a:lnTo>
                    <a:pt x="534" y="9213"/>
                  </a:lnTo>
                  <a:cubicBezTo>
                    <a:pt x="234" y="9413"/>
                    <a:pt x="34" y="9746"/>
                    <a:pt x="0" y="10113"/>
                  </a:cubicBezTo>
                  <a:cubicBezTo>
                    <a:pt x="0" y="10324"/>
                    <a:pt x="116" y="10453"/>
                    <a:pt x="288" y="10453"/>
                  </a:cubicBezTo>
                  <a:cubicBezTo>
                    <a:pt x="361" y="10453"/>
                    <a:pt x="445" y="10430"/>
                    <a:pt x="534" y="10380"/>
                  </a:cubicBezTo>
                  <a:lnTo>
                    <a:pt x="16379" y="1240"/>
                  </a:lnTo>
                  <a:cubicBezTo>
                    <a:pt x="16679" y="1040"/>
                    <a:pt x="16879" y="707"/>
                    <a:pt x="16912" y="340"/>
                  </a:cubicBezTo>
                  <a:cubicBezTo>
                    <a:pt x="16912" y="129"/>
                    <a:pt x="16797" y="0"/>
                    <a:pt x="166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184825" y="1341600"/>
              <a:ext cx="95100" cy="155775"/>
            </a:xfrm>
            <a:custGeom>
              <a:rect b="b" l="l" r="r" t="t"/>
              <a:pathLst>
                <a:path extrusionOk="0" h="6231" w="3804">
                  <a:moveTo>
                    <a:pt x="3336" y="626"/>
                  </a:moveTo>
                  <a:lnTo>
                    <a:pt x="3336" y="3962"/>
                  </a:lnTo>
                  <a:lnTo>
                    <a:pt x="468" y="5630"/>
                  </a:lnTo>
                  <a:lnTo>
                    <a:pt x="468" y="2294"/>
                  </a:lnTo>
                  <a:lnTo>
                    <a:pt x="3336" y="626"/>
                  </a:lnTo>
                  <a:close/>
                  <a:moveTo>
                    <a:pt x="3570" y="1"/>
                  </a:moveTo>
                  <a:cubicBezTo>
                    <a:pt x="3536" y="1"/>
                    <a:pt x="3503" y="9"/>
                    <a:pt x="3470" y="26"/>
                  </a:cubicBezTo>
                  <a:lnTo>
                    <a:pt x="134" y="1961"/>
                  </a:lnTo>
                  <a:cubicBezTo>
                    <a:pt x="67" y="1994"/>
                    <a:pt x="1" y="2061"/>
                    <a:pt x="1" y="2161"/>
                  </a:cubicBezTo>
                  <a:lnTo>
                    <a:pt x="1" y="5997"/>
                  </a:lnTo>
                  <a:cubicBezTo>
                    <a:pt x="1" y="6064"/>
                    <a:pt x="67" y="6164"/>
                    <a:pt x="134" y="6197"/>
                  </a:cubicBezTo>
                  <a:cubicBezTo>
                    <a:pt x="167" y="6197"/>
                    <a:pt x="201" y="6230"/>
                    <a:pt x="234" y="6230"/>
                  </a:cubicBezTo>
                  <a:cubicBezTo>
                    <a:pt x="267" y="6230"/>
                    <a:pt x="301" y="6197"/>
                    <a:pt x="334" y="6197"/>
                  </a:cubicBezTo>
                  <a:lnTo>
                    <a:pt x="3670" y="4262"/>
                  </a:lnTo>
                  <a:cubicBezTo>
                    <a:pt x="3737" y="4229"/>
                    <a:pt x="3803" y="4162"/>
                    <a:pt x="3803" y="4062"/>
                  </a:cubicBezTo>
                  <a:lnTo>
                    <a:pt x="3803" y="226"/>
                  </a:lnTo>
                  <a:cubicBezTo>
                    <a:pt x="3803" y="126"/>
                    <a:pt x="3737" y="59"/>
                    <a:pt x="3670" y="26"/>
                  </a:cubicBezTo>
                  <a:cubicBezTo>
                    <a:pt x="3636" y="9"/>
                    <a:pt x="3603" y="1"/>
                    <a:pt x="357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178150" y="1378500"/>
              <a:ext cx="79250" cy="68825"/>
            </a:xfrm>
            <a:custGeom>
              <a:rect b="b" l="l" r="r" t="t"/>
              <a:pathLst>
                <a:path extrusionOk="0" h="2753" w="3170">
                  <a:moveTo>
                    <a:pt x="330" y="1"/>
                  </a:moveTo>
                  <a:cubicBezTo>
                    <a:pt x="268" y="1"/>
                    <a:pt x="201" y="34"/>
                    <a:pt x="134" y="118"/>
                  </a:cubicBezTo>
                  <a:cubicBezTo>
                    <a:pt x="1" y="218"/>
                    <a:pt x="1" y="418"/>
                    <a:pt x="101" y="518"/>
                  </a:cubicBezTo>
                  <a:lnTo>
                    <a:pt x="1769" y="2586"/>
                  </a:lnTo>
                  <a:cubicBezTo>
                    <a:pt x="1835" y="2620"/>
                    <a:pt x="1969" y="2753"/>
                    <a:pt x="2102" y="2753"/>
                  </a:cubicBezTo>
                  <a:cubicBezTo>
                    <a:pt x="2202" y="2720"/>
                    <a:pt x="2236" y="2653"/>
                    <a:pt x="2302" y="2486"/>
                  </a:cubicBezTo>
                  <a:lnTo>
                    <a:pt x="3103" y="818"/>
                  </a:lnTo>
                  <a:cubicBezTo>
                    <a:pt x="3136" y="718"/>
                    <a:pt x="3170" y="551"/>
                    <a:pt x="3003" y="485"/>
                  </a:cubicBezTo>
                  <a:cubicBezTo>
                    <a:pt x="2970" y="468"/>
                    <a:pt x="2938" y="460"/>
                    <a:pt x="2906" y="460"/>
                  </a:cubicBezTo>
                  <a:cubicBezTo>
                    <a:pt x="2807" y="460"/>
                    <a:pt x="2712" y="541"/>
                    <a:pt x="2636" y="718"/>
                  </a:cubicBezTo>
                  <a:lnTo>
                    <a:pt x="2035" y="1952"/>
                  </a:lnTo>
                  <a:lnTo>
                    <a:pt x="501" y="84"/>
                  </a:lnTo>
                  <a:cubicBezTo>
                    <a:pt x="451" y="34"/>
                    <a:pt x="393" y="1"/>
                    <a:pt x="3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3710325" y="1467475"/>
              <a:ext cx="422825" cy="261850"/>
            </a:xfrm>
            <a:custGeom>
              <a:rect b="b" l="l" r="r" t="t"/>
              <a:pathLst>
                <a:path extrusionOk="0" h="10474" w="16913">
                  <a:moveTo>
                    <a:pt x="16641" y="1"/>
                  </a:moveTo>
                  <a:cubicBezTo>
                    <a:pt x="16564" y="1"/>
                    <a:pt x="16475" y="30"/>
                    <a:pt x="16379" y="95"/>
                  </a:cubicBezTo>
                  <a:lnTo>
                    <a:pt x="534" y="9234"/>
                  </a:lnTo>
                  <a:cubicBezTo>
                    <a:pt x="234" y="9401"/>
                    <a:pt x="34" y="9735"/>
                    <a:pt x="0" y="10102"/>
                  </a:cubicBezTo>
                  <a:cubicBezTo>
                    <a:pt x="0" y="10338"/>
                    <a:pt x="117" y="10474"/>
                    <a:pt x="292" y="10474"/>
                  </a:cubicBezTo>
                  <a:cubicBezTo>
                    <a:pt x="364" y="10474"/>
                    <a:pt x="446" y="10451"/>
                    <a:pt x="534" y="10402"/>
                  </a:cubicBezTo>
                  <a:lnTo>
                    <a:pt x="16379" y="1229"/>
                  </a:lnTo>
                  <a:cubicBezTo>
                    <a:pt x="16679" y="1029"/>
                    <a:pt x="16879" y="728"/>
                    <a:pt x="16912" y="361"/>
                  </a:cubicBezTo>
                  <a:cubicBezTo>
                    <a:pt x="16912" y="135"/>
                    <a:pt x="16805" y="1"/>
                    <a:pt x="16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2864725" y="1537950"/>
              <a:ext cx="617125" cy="904675"/>
            </a:xfrm>
            <a:custGeom>
              <a:rect b="b" l="l" r="r" t="t"/>
              <a:pathLst>
                <a:path extrusionOk="0" h="36187" w="24685">
                  <a:moveTo>
                    <a:pt x="23836" y="1"/>
                  </a:moveTo>
                  <a:cubicBezTo>
                    <a:pt x="23631" y="1"/>
                    <a:pt x="23399" y="67"/>
                    <a:pt x="23150" y="211"/>
                  </a:cubicBezTo>
                  <a:lnTo>
                    <a:pt x="1501" y="12720"/>
                  </a:lnTo>
                  <a:cubicBezTo>
                    <a:pt x="601" y="13320"/>
                    <a:pt x="34" y="14288"/>
                    <a:pt x="0" y="15389"/>
                  </a:cubicBezTo>
                  <a:lnTo>
                    <a:pt x="0" y="35103"/>
                  </a:lnTo>
                  <a:cubicBezTo>
                    <a:pt x="0" y="35786"/>
                    <a:pt x="333" y="36186"/>
                    <a:pt x="822" y="36186"/>
                  </a:cubicBezTo>
                  <a:cubicBezTo>
                    <a:pt x="1026" y="36186"/>
                    <a:pt x="1256" y="36117"/>
                    <a:pt x="1501" y="35970"/>
                  </a:cubicBezTo>
                  <a:lnTo>
                    <a:pt x="23150" y="23461"/>
                  </a:lnTo>
                  <a:cubicBezTo>
                    <a:pt x="24051" y="22861"/>
                    <a:pt x="24618" y="21893"/>
                    <a:pt x="24684" y="20826"/>
                  </a:cubicBezTo>
                  <a:lnTo>
                    <a:pt x="24684" y="1078"/>
                  </a:lnTo>
                  <a:cubicBezTo>
                    <a:pt x="24684" y="412"/>
                    <a:pt x="24345" y="1"/>
                    <a:pt x="23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3208300" y="1923475"/>
              <a:ext cx="35875" cy="75100"/>
            </a:xfrm>
            <a:custGeom>
              <a:rect b="b" l="l" r="r" t="t"/>
              <a:pathLst>
                <a:path extrusionOk="0" h="3004" w="1435">
                  <a:moveTo>
                    <a:pt x="1368" y="1"/>
                  </a:moveTo>
                  <a:lnTo>
                    <a:pt x="67" y="735"/>
                  </a:lnTo>
                  <a:cubicBezTo>
                    <a:pt x="67" y="735"/>
                    <a:pt x="34" y="768"/>
                    <a:pt x="34" y="802"/>
                  </a:cubicBezTo>
                  <a:cubicBezTo>
                    <a:pt x="0" y="802"/>
                    <a:pt x="0" y="835"/>
                    <a:pt x="0" y="868"/>
                  </a:cubicBezTo>
                  <a:lnTo>
                    <a:pt x="0" y="1135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0" y="1235"/>
                    <a:pt x="34" y="1235"/>
                    <a:pt x="34" y="1302"/>
                  </a:cubicBezTo>
                  <a:lnTo>
                    <a:pt x="701" y="2970"/>
                  </a:lnTo>
                  <a:cubicBezTo>
                    <a:pt x="701" y="2970"/>
                    <a:pt x="734" y="2970"/>
                    <a:pt x="734" y="3003"/>
                  </a:cubicBezTo>
                  <a:lnTo>
                    <a:pt x="801" y="3003"/>
                  </a:lnTo>
                  <a:lnTo>
                    <a:pt x="1034" y="2870"/>
                  </a:lnTo>
                  <a:cubicBezTo>
                    <a:pt x="1068" y="2836"/>
                    <a:pt x="1068" y="2836"/>
                    <a:pt x="1101" y="2803"/>
                  </a:cubicBezTo>
                  <a:cubicBezTo>
                    <a:pt x="1101" y="2770"/>
                    <a:pt x="1101" y="2736"/>
                    <a:pt x="1101" y="2703"/>
                  </a:cubicBezTo>
                  <a:cubicBezTo>
                    <a:pt x="1101" y="2703"/>
                    <a:pt x="1101" y="2670"/>
                    <a:pt x="1101" y="2670"/>
                  </a:cubicBezTo>
                  <a:lnTo>
                    <a:pt x="434" y="1002"/>
                  </a:lnTo>
                  <a:lnTo>
                    <a:pt x="1368" y="468"/>
                  </a:lnTo>
                  <a:cubicBezTo>
                    <a:pt x="1368" y="468"/>
                    <a:pt x="1401" y="435"/>
                    <a:pt x="1401" y="401"/>
                  </a:cubicBezTo>
                  <a:cubicBezTo>
                    <a:pt x="1435" y="401"/>
                    <a:pt x="1435" y="368"/>
                    <a:pt x="1435" y="334"/>
                  </a:cubicBezTo>
                  <a:lnTo>
                    <a:pt x="1435" y="68"/>
                  </a:lnTo>
                  <a:cubicBezTo>
                    <a:pt x="1435" y="34"/>
                    <a:pt x="1435" y="1"/>
                    <a:pt x="1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3163275" y="1953500"/>
              <a:ext cx="39200" cy="75925"/>
            </a:xfrm>
            <a:custGeom>
              <a:rect b="b" l="l" r="r" t="t"/>
              <a:pathLst>
                <a:path extrusionOk="0" h="3037" w="1568">
                  <a:moveTo>
                    <a:pt x="959" y="551"/>
                  </a:moveTo>
                  <a:cubicBezTo>
                    <a:pt x="1001" y="551"/>
                    <a:pt x="1034" y="568"/>
                    <a:pt x="1067" y="601"/>
                  </a:cubicBezTo>
                  <a:cubicBezTo>
                    <a:pt x="1134" y="701"/>
                    <a:pt x="1168" y="835"/>
                    <a:pt x="1168" y="968"/>
                  </a:cubicBezTo>
                  <a:lnTo>
                    <a:pt x="1168" y="1302"/>
                  </a:lnTo>
                  <a:lnTo>
                    <a:pt x="1168" y="1602"/>
                  </a:lnTo>
                  <a:cubicBezTo>
                    <a:pt x="1168" y="1769"/>
                    <a:pt x="1134" y="1936"/>
                    <a:pt x="1067" y="2102"/>
                  </a:cubicBezTo>
                  <a:cubicBezTo>
                    <a:pt x="1001" y="2236"/>
                    <a:pt x="901" y="2336"/>
                    <a:pt x="801" y="2436"/>
                  </a:cubicBezTo>
                  <a:cubicBezTo>
                    <a:pt x="704" y="2455"/>
                    <a:pt x="641" y="2474"/>
                    <a:pt x="593" y="2474"/>
                  </a:cubicBezTo>
                  <a:cubicBezTo>
                    <a:pt x="557" y="2474"/>
                    <a:pt x="529" y="2464"/>
                    <a:pt x="500" y="2436"/>
                  </a:cubicBezTo>
                  <a:cubicBezTo>
                    <a:pt x="434" y="2302"/>
                    <a:pt x="400" y="2169"/>
                    <a:pt x="400" y="2036"/>
                  </a:cubicBezTo>
                  <a:lnTo>
                    <a:pt x="400" y="1735"/>
                  </a:lnTo>
                  <a:lnTo>
                    <a:pt x="400" y="1402"/>
                  </a:lnTo>
                  <a:cubicBezTo>
                    <a:pt x="400" y="1235"/>
                    <a:pt x="434" y="1068"/>
                    <a:pt x="500" y="901"/>
                  </a:cubicBezTo>
                  <a:cubicBezTo>
                    <a:pt x="567" y="768"/>
                    <a:pt x="667" y="668"/>
                    <a:pt x="801" y="601"/>
                  </a:cubicBezTo>
                  <a:cubicBezTo>
                    <a:pt x="867" y="568"/>
                    <a:pt x="917" y="551"/>
                    <a:pt x="959" y="551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34"/>
                    <a:pt x="767" y="101"/>
                  </a:cubicBezTo>
                  <a:cubicBezTo>
                    <a:pt x="634" y="201"/>
                    <a:pt x="534" y="268"/>
                    <a:pt x="434" y="401"/>
                  </a:cubicBezTo>
                  <a:cubicBezTo>
                    <a:pt x="334" y="501"/>
                    <a:pt x="234" y="635"/>
                    <a:pt x="200" y="768"/>
                  </a:cubicBezTo>
                  <a:cubicBezTo>
                    <a:pt x="133" y="901"/>
                    <a:pt x="67" y="1035"/>
                    <a:pt x="67" y="1168"/>
                  </a:cubicBezTo>
                  <a:cubicBezTo>
                    <a:pt x="33" y="1335"/>
                    <a:pt x="0" y="1469"/>
                    <a:pt x="0" y="1602"/>
                  </a:cubicBezTo>
                  <a:lnTo>
                    <a:pt x="0" y="1769"/>
                  </a:lnTo>
                  <a:lnTo>
                    <a:pt x="0" y="2136"/>
                  </a:lnTo>
                  <a:lnTo>
                    <a:pt x="0" y="2302"/>
                  </a:lnTo>
                  <a:cubicBezTo>
                    <a:pt x="0" y="2436"/>
                    <a:pt x="33" y="2569"/>
                    <a:pt x="67" y="2703"/>
                  </a:cubicBezTo>
                  <a:cubicBezTo>
                    <a:pt x="67" y="2803"/>
                    <a:pt x="100" y="2870"/>
                    <a:pt x="200" y="2936"/>
                  </a:cubicBezTo>
                  <a:cubicBezTo>
                    <a:pt x="234" y="3003"/>
                    <a:pt x="334" y="3036"/>
                    <a:pt x="434" y="3036"/>
                  </a:cubicBezTo>
                  <a:cubicBezTo>
                    <a:pt x="534" y="3003"/>
                    <a:pt x="667" y="2970"/>
                    <a:pt x="767" y="2903"/>
                  </a:cubicBezTo>
                  <a:cubicBezTo>
                    <a:pt x="901" y="2836"/>
                    <a:pt x="1034" y="2736"/>
                    <a:pt x="1134" y="2603"/>
                  </a:cubicBezTo>
                  <a:cubicBezTo>
                    <a:pt x="1234" y="2503"/>
                    <a:pt x="1301" y="2403"/>
                    <a:pt x="1368" y="2269"/>
                  </a:cubicBezTo>
                  <a:cubicBezTo>
                    <a:pt x="1434" y="2136"/>
                    <a:pt x="1468" y="2002"/>
                    <a:pt x="1501" y="1835"/>
                  </a:cubicBezTo>
                  <a:cubicBezTo>
                    <a:pt x="1534" y="1702"/>
                    <a:pt x="1568" y="1535"/>
                    <a:pt x="1568" y="1402"/>
                  </a:cubicBezTo>
                  <a:lnTo>
                    <a:pt x="1568" y="1068"/>
                  </a:lnTo>
                  <a:lnTo>
                    <a:pt x="1568" y="735"/>
                  </a:lnTo>
                  <a:cubicBezTo>
                    <a:pt x="1568" y="601"/>
                    <a:pt x="1534" y="468"/>
                    <a:pt x="1501" y="334"/>
                  </a:cubicBezTo>
                  <a:cubicBezTo>
                    <a:pt x="1501" y="234"/>
                    <a:pt x="1434" y="168"/>
                    <a:pt x="1368" y="68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3103225" y="1976850"/>
              <a:ext cx="53400" cy="90100"/>
            </a:xfrm>
            <a:custGeom>
              <a:rect b="b" l="l" r="r" t="t"/>
              <a:pathLst>
                <a:path extrusionOk="0" h="3604" w="2136">
                  <a:moveTo>
                    <a:pt x="1752" y="376"/>
                  </a:moveTo>
                  <a:cubicBezTo>
                    <a:pt x="1768" y="376"/>
                    <a:pt x="1785" y="384"/>
                    <a:pt x="1802" y="401"/>
                  </a:cubicBezTo>
                  <a:cubicBezTo>
                    <a:pt x="1835" y="434"/>
                    <a:pt x="1835" y="468"/>
                    <a:pt x="1835" y="501"/>
                  </a:cubicBezTo>
                  <a:lnTo>
                    <a:pt x="1835" y="568"/>
                  </a:lnTo>
                  <a:lnTo>
                    <a:pt x="1835" y="768"/>
                  </a:lnTo>
                  <a:lnTo>
                    <a:pt x="1835" y="868"/>
                  </a:lnTo>
                  <a:cubicBezTo>
                    <a:pt x="1835" y="901"/>
                    <a:pt x="1835" y="968"/>
                    <a:pt x="1802" y="1002"/>
                  </a:cubicBezTo>
                  <a:cubicBezTo>
                    <a:pt x="1768" y="1068"/>
                    <a:pt x="1735" y="1102"/>
                    <a:pt x="1702" y="1135"/>
                  </a:cubicBezTo>
                  <a:cubicBezTo>
                    <a:pt x="1668" y="1152"/>
                    <a:pt x="1635" y="1160"/>
                    <a:pt x="1610" y="1160"/>
                  </a:cubicBezTo>
                  <a:cubicBezTo>
                    <a:pt x="1585" y="1160"/>
                    <a:pt x="1568" y="1152"/>
                    <a:pt x="1568" y="1135"/>
                  </a:cubicBezTo>
                  <a:cubicBezTo>
                    <a:pt x="1535" y="1102"/>
                    <a:pt x="1535" y="1068"/>
                    <a:pt x="1535" y="1035"/>
                  </a:cubicBezTo>
                  <a:lnTo>
                    <a:pt x="1535" y="968"/>
                  </a:lnTo>
                  <a:lnTo>
                    <a:pt x="1535" y="735"/>
                  </a:lnTo>
                  <a:lnTo>
                    <a:pt x="1535" y="668"/>
                  </a:lnTo>
                  <a:cubicBezTo>
                    <a:pt x="1535" y="601"/>
                    <a:pt x="1535" y="568"/>
                    <a:pt x="1568" y="501"/>
                  </a:cubicBezTo>
                  <a:cubicBezTo>
                    <a:pt x="1601" y="468"/>
                    <a:pt x="1635" y="434"/>
                    <a:pt x="1702" y="401"/>
                  </a:cubicBezTo>
                  <a:cubicBezTo>
                    <a:pt x="1718" y="384"/>
                    <a:pt x="1735" y="376"/>
                    <a:pt x="1752" y="376"/>
                  </a:cubicBezTo>
                  <a:close/>
                  <a:moveTo>
                    <a:pt x="1868" y="1"/>
                  </a:moveTo>
                  <a:cubicBezTo>
                    <a:pt x="1802" y="1"/>
                    <a:pt x="1735" y="34"/>
                    <a:pt x="1702" y="68"/>
                  </a:cubicBezTo>
                  <a:cubicBezTo>
                    <a:pt x="1601" y="101"/>
                    <a:pt x="1568" y="168"/>
                    <a:pt x="1501" y="234"/>
                  </a:cubicBezTo>
                  <a:cubicBezTo>
                    <a:pt x="1435" y="268"/>
                    <a:pt x="1401" y="334"/>
                    <a:pt x="1368" y="401"/>
                  </a:cubicBezTo>
                  <a:cubicBezTo>
                    <a:pt x="1335" y="468"/>
                    <a:pt x="1301" y="535"/>
                    <a:pt x="1301" y="601"/>
                  </a:cubicBezTo>
                  <a:cubicBezTo>
                    <a:pt x="1268" y="668"/>
                    <a:pt x="1268" y="735"/>
                    <a:pt x="1268" y="801"/>
                  </a:cubicBezTo>
                  <a:lnTo>
                    <a:pt x="1268" y="1035"/>
                  </a:lnTo>
                  <a:lnTo>
                    <a:pt x="1268" y="1235"/>
                  </a:lnTo>
                  <a:cubicBezTo>
                    <a:pt x="1268" y="1302"/>
                    <a:pt x="1268" y="1335"/>
                    <a:pt x="1301" y="1402"/>
                  </a:cubicBezTo>
                  <a:cubicBezTo>
                    <a:pt x="1301" y="1435"/>
                    <a:pt x="1335" y="1469"/>
                    <a:pt x="1368" y="1502"/>
                  </a:cubicBezTo>
                  <a:cubicBezTo>
                    <a:pt x="1401" y="1535"/>
                    <a:pt x="1468" y="1535"/>
                    <a:pt x="1501" y="1535"/>
                  </a:cubicBezTo>
                  <a:cubicBezTo>
                    <a:pt x="1568" y="1535"/>
                    <a:pt x="1635" y="1502"/>
                    <a:pt x="1702" y="1469"/>
                  </a:cubicBezTo>
                  <a:cubicBezTo>
                    <a:pt x="1835" y="1368"/>
                    <a:pt x="1935" y="1268"/>
                    <a:pt x="2002" y="1135"/>
                  </a:cubicBezTo>
                  <a:cubicBezTo>
                    <a:pt x="2035" y="1068"/>
                    <a:pt x="2068" y="1002"/>
                    <a:pt x="2102" y="935"/>
                  </a:cubicBezTo>
                  <a:cubicBezTo>
                    <a:pt x="2102" y="868"/>
                    <a:pt x="2102" y="801"/>
                    <a:pt x="2135" y="735"/>
                  </a:cubicBezTo>
                  <a:lnTo>
                    <a:pt x="2135" y="535"/>
                  </a:lnTo>
                  <a:lnTo>
                    <a:pt x="2135" y="301"/>
                  </a:lnTo>
                  <a:cubicBezTo>
                    <a:pt x="2102" y="268"/>
                    <a:pt x="2102" y="201"/>
                    <a:pt x="2102" y="134"/>
                  </a:cubicBezTo>
                  <a:cubicBezTo>
                    <a:pt x="2068" y="101"/>
                    <a:pt x="2035" y="68"/>
                    <a:pt x="2002" y="34"/>
                  </a:cubicBezTo>
                  <a:cubicBezTo>
                    <a:pt x="1968" y="1"/>
                    <a:pt x="1902" y="1"/>
                    <a:pt x="1868" y="1"/>
                  </a:cubicBezTo>
                  <a:close/>
                  <a:moveTo>
                    <a:pt x="434" y="835"/>
                  </a:moveTo>
                  <a:lnTo>
                    <a:pt x="267" y="935"/>
                  </a:lnTo>
                  <a:cubicBezTo>
                    <a:pt x="234" y="968"/>
                    <a:pt x="200" y="1002"/>
                    <a:pt x="200" y="1068"/>
                  </a:cubicBezTo>
                  <a:lnTo>
                    <a:pt x="1635" y="2703"/>
                  </a:lnTo>
                  <a:cubicBezTo>
                    <a:pt x="1635" y="2703"/>
                    <a:pt x="1668" y="2736"/>
                    <a:pt x="1668" y="2736"/>
                  </a:cubicBezTo>
                  <a:lnTo>
                    <a:pt x="1735" y="2736"/>
                  </a:lnTo>
                  <a:lnTo>
                    <a:pt x="1902" y="2636"/>
                  </a:lnTo>
                  <a:cubicBezTo>
                    <a:pt x="1935" y="2636"/>
                    <a:pt x="1935" y="2603"/>
                    <a:pt x="1968" y="2569"/>
                  </a:cubicBezTo>
                  <a:cubicBezTo>
                    <a:pt x="1968" y="2569"/>
                    <a:pt x="1968" y="2536"/>
                    <a:pt x="1968" y="2503"/>
                  </a:cubicBezTo>
                  <a:lnTo>
                    <a:pt x="534" y="868"/>
                  </a:lnTo>
                  <a:cubicBezTo>
                    <a:pt x="534" y="868"/>
                    <a:pt x="534" y="835"/>
                    <a:pt x="501" y="835"/>
                  </a:cubicBezTo>
                  <a:close/>
                  <a:moveTo>
                    <a:pt x="548" y="2488"/>
                  </a:moveTo>
                  <a:cubicBezTo>
                    <a:pt x="560" y="2488"/>
                    <a:pt x="567" y="2491"/>
                    <a:pt x="567" y="2503"/>
                  </a:cubicBezTo>
                  <a:cubicBezTo>
                    <a:pt x="567" y="2503"/>
                    <a:pt x="601" y="2569"/>
                    <a:pt x="601" y="2603"/>
                  </a:cubicBezTo>
                  <a:cubicBezTo>
                    <a:pt x="601" y="2636"/>
                    <a:pt x="601" y="2636"/>
                    <a:pt x="601" y="2669"/>
                  </a:cubicBezTo>
                  <a:lnTo>
                    <a:pt x="601" y="2870"/>
                  </a:lnTo>
                  <a:cubicBezTo>
                    <a:pt x="601" y="2903"/>
                    <a:pt x="601" y="2936"/>
                    <a:pt x="601" y="2970"/>
                  </a:cubicBezTo>
                  <a:cubicBezTo>
                    <a:pt x="601" y="3003"/>
                    <a:pt x="567" y="3070"/>
                    <a:pt x="567" y="3103"/>
                  </a:cubicBezTo>
                  <a:cubicBezTo>
                    <a:pt x="534" y="3170"/>
                    <a:pt x="467" y="3203"/>
                    <a:pt x="434" y="3236"/>
                  </a:cubicBezTo>
                  <a:lnTo>
                    <a:pt x="301" y="3236"/>
                  </a:lnTo>
                  <a:cubicBezTo>
                    <a:pt x="301" y="3203"/>
                    <a:pt x="267" y="3170"/>
                    <a:pt x="267" y="3103"/>
                  </a:cubicBezTo>
                  <a:cubicBezTo>
                    <a:pt x="267" y="3103"/>
                    <a:pt x="267" y="3070"/>
                    <a:pt x="267" y="3036"/>
                  </a:cubicBezTo>
                  <a:lnTo>
                    <a:pt x="267" y="2836"/>
                  </a:lnTo>
                  <a:cubicBezTo>
                    <a:pt x="267" y="2803"/>
                    <a:pt x="267" y="2769"/>
                    <a:pt x="267" y="2769"/>
                  </a:cubicBezTo>
                  <a:cubicBezTo>
                    <a:pt x="267" y="2703"/>
                    <a:pt x="301" y="2669"/>
                    <a:pt x="334" y="2603"/>
                  </a:cubicBezTo>
                  <a:cubicBezTo>
                    <a:pt x="334" y="2569"/>
                    <a:pt x="367" y="2503"/>
                    <a:pt x="434" y="2503"/>
                  </a:cubicBezTo>
                  <a:cubicBezTo>
                    <a:pt x="478" y="2503"/>
                    <a:pt x="523" y="2488"/>
                    <a:pt x="548" y="2488"/>
                  </a:cubicBezTo>
                  <a:close/>
                  <a:moveTo>
                    <a:pt x="664" y="2088"/>
                  </a:moveTo>
                  <a:cubicBezTo>
                    <a:pt x="654" y="2088"/>
                    <a:pt x="644" y="2093"/>
                    <a:pt x="634" y="2102"/>
                  </a:cubicBezTo>
                  <a:cubicBezTo>
                    <a:pt x="567" y="2102"/>
                    <a:pt x="501" y="2102"/>
                    <a:pt x="434" y="2136"/>
                  </a:cubicBezTo>
                  <a:cubicBezTo>
                    <a:pt x="367" y="2202"/>
                    <a:pt x="301" y="2236"/>
                    <a:pt x="234" y="2302"/>
                  </a:cubicBezTo>
                  <a:cubicBezTo>
                    <a:pt x="200" y="2369"/>
                    <a:pt x="167" y="2436"/>
                    <a:pt x="134" y="2503"/>
                  </a:cubicBezTo>
                  <a:cubicBezTo>
                    <a:pt x="67" y="2569"/>
                    <a:pt x="67" y="2636"/>
                    <a:pt x="34" y="2703"/>
                  </a:cubicBezTo>
                  <a:cubicBezTo>
                    <a:pt x="34" y="2769"/>
                    <a:pt x="0" y="2836"/>
                    <a:pt x="0" y="2903"/>
                  </a:cubicBezTo>
                  <a:lnTo>
                    <a:pt x="0" y="3103"/>
                  </a:lnTo>
                  <a:lnTo>
                    <a:pt x="0" y="3303"/>
                  </a:lnTo>
                  <a:cubicBezTo>
                    <a:pt x="0" y="3370"/>
                    <a:pt x="0" y="3437"/>
                    <a:pt x="34" y="3470"/>
                  </a:cubicBezTo>
                  <a:cubicBezTo>
                    <a:pt x="67" y="3503"/>
                    <a:pt x="67" y="3570"/>
                    <a:pt x="134" y="3570"/>
                  </a:cubicBezTo>
                  <a:cubicBezTo>
                    <a:pt x="167" y="3603"/>
                    <a:pt x="200" y="3603"/>
                    <a:pt x="234" y="3603"/>
                  </a:cubicBezTo>
                  <a:cubicBezTo>
                    <a:pt x="301" y="3603"/>
                    <a:pt x="367" y="3570"/>
                    <a:pt x="434" y="3537"/>
                  </a:cubicBezTo>
                  <a:cubicBezTo>
                    <a:pt x="501" y="3503"/>
                    <a:pt x="567" y="3470"/>
                    <a:pt x="634" y="3403"/>
                  </a:cubicBezTo>
                  <a:cubicBezTo>
                    <a:pt x="667" y="3337"/>
                    <a:pt x="701" y="3270"/>
                    <a:pt x="768" y="3203"/>
                  </a:cubicBezTo>
                  <a:cubicBezTo>
                    <a:pt x="801" y="3136"/>
                    <a:pt x="801" y="3070"/>
                    <a:pt x="834" y="3003"/>
                  </a:cubicBezTo>
                  <a:cubicBezTo>
                    <a:pt x="834" y="2936"/>
                    <a:pt x="868" y="2870"/>
                    <a:pt x="868" y="2836"/>
                  </a:cubicBezTo>
                  <a:lnTo>
                    <a:pt x="868" y="2603"/>
                  </a:lnTo>
                  <a:lnTo>
                    <a:pt x="868" y="2403"/>
                  </a:lnTo>
                  <a:cubicBezTo>
                    <a:pt x="868" y="2336"/>
                    <a:pt x="868" y="2269"/>
                    <a:pt x="834" y="2236"/>
                  </a:cubicBezTo>
                  <a:cubicBezTo>
                    <a:pt x="801" y="2202"/>
                    <a:pt x="801" y="2136"/>
                    <a:pt x="768" y="2136"/>
                  </a:cubicBezTo>
                  <a:cubicBezTo>
                    <a:pt x="720" y="2112"/>
                    <a:pt x="690" y="2088"/>
                    <a:pt x="664" y="208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3240825" y="1769200"/>
              <a:ext cx="80075" cy="110100"/>
            </a:xfrm>
            <a:custGeom>
              <a:rect b="b" l="l" r="r" t="t"/>
              <a:pathLst>
                <a:path extrusionOk="0" h="4404" w="3203">
                  <a:moveTo>
                    <a:pt x="968" y="1"/>
                  </a:moveTo>
                  <a:lnTo>
                    <a:pt x="0" y="2302"/>
                  </a:lnTo>
                  <a:cubicBezTo>
                    <a:pt x="767" y="2603"/>
                    <a:pt x="1368" y="3337"/>
                    <a:pt x="1668" y="4404"/>
                  </a:cubicBezTo>
                  <a:lnTo>
                    <a:pt x="3203" y="2836"/>
                  </a:lnTo>
                  <a:cubicBezTo>
                    <a:pt x="2802" y="1402"/>
                    <a:pt x="2002" y="434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173275" y="1763750"/>
              <a:ext cx="91750" cy="73025"/>
            </a:xfrm>
            <a:custGeom>
              <a:rect b="b" l="l" r="r" t="t"/>
              <a:pathLst>
                <a:path extrusionOk="0" h="2921" w="3670">
                  <a:moveTo>
                    <a:pt x="2472" y="0"/>
                  </a:moveTo>
                  <a:cubicBezTo>
                    <a:pt x="1713" y="0"/>
                    <a:pt x="877" y="239"/>
                    <a:pt x="0" y="753"/>
                  </a:cubicBezTo>
                  <a:lnTo>
                    <a:pt x="0" y="2921"/>
                  </a:lnTo>
                  <a:cubicBezTo>
                    <a:pt x="642" y="2536"/>
                    <a:pt x="1256" y="2357"/>
                    <a:pt x="1816" y="2357"/>
                  </a:cubicBezTo>
                  <a:cubicBezTo>
                    <a:pt x="2130" y="2357"/>
                    <a:pt x="2427" y="2413"/>
                    <a:pt x="2702" y="2520"/>
                  </a:cubicBezTo>
                  <a:lnTo>
                    <a:pt x="3670" y="219"/>
                  </a:lnTo>
                  <a:cubicBezTo>
                    <a:pt x="3298" y="75"/>
                    <a:pt x="2897" y="0"/>
                    <a:pt x="2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3282525" y="1840100"/>
              <a:ext cx="46725" cy="134275"/>
            </a:xfrm>
            <a:custGeom>
              <a:rect b="b" l="l" r="r" t="t"/>
              <a:pathLst>
                <a:path extrusionOk="0" h="5371" w="1869">
                  <a:moveTo>
                    <a:pt x="1535" y="0"/>
                  </a:moveTo>
                  <a:lnTo>
                    <a:pt x="0" y="1568"/>
                  </a:lnTo>
                  <a:cubicBezTo>
                    <a:pt x="167" y="2135"/>
                    <a:pt x="234" y="2735"/>
                    <a:pt x="234" y="3336"/>
                  </a:cubicBezTo>
                  <a:cubicBezTo>
                    <a:pt x="234" y="4003"/>
                    <a:pt x="134" y="4704"/>
                    <a:pt x="0" y="5371"/>
                  </a:cubicBezTo>
                  <a:lnTo>
                    <a:pt x="1535" y="5137"/>
                  </a:lnTo>
                  <a:cubicBezTo>
                    <a:pt x="1735" y="4237"/>
                    <a:pt x="1835" y="3336"/>
                    <a:pt x="1868" y="2402"/>
                  </a:cubicBezTo>
                  <a:cubicBezTo>
                    <a:pt x="1868" y="1601"/>
                    <a:pt x="1768" y="801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3017325" y="1782550"/>
              <a:ext cx="303575" cy="433700"/>
            </a:xfrm>
            <a:custGeom>
              <a:rect b="b" l="l" r="r" t="t"/>
              <a:pathLst>
                <a:path extrusionOk="0" h="17348" w="12143">
                  <a:moveTo>
                    <a:pt x="6238" y="1"/>
                  </a:moveTo>
                  <a:cubicBezTo>
                    <a:pt x="4737" y="935"/>
                    <a:pt x="3470" y="2202"/>
                    <a:pt x="2569" y="3703"/>
                  </a:cubicBezTo>
                  <a:cubicBezTo>
                    <a:pt x="1502" y="5371"/>
                    <a:pt x="734" y="7206"/>
                    <a:pt x="301" y="9140"/>
                  </a:cubicBezTo>
                  <a:cubicBezTo>
                    <a:pt x="101" y="10041"/>
                    <a:pt x="1" y="10975"/>
                    <a:pt x="1" y="11876"/>
                  </a:cubicBezTo>
                  <a:cubicBezTo>
                    <a:pt x="1" y="12710"/>
                    <a:pt x="101" y="13510"/>
                    <a:pt x="301" y="14277"/>
                  </a:cubicBezTo>
                  <a:cubicBezTo>
                    <a:pt x="701" y="15745"/>
                    <a:pt x="1535" y="16713"/>
                    <a:pt x="2569" y="17113"/>
                  </a:cubicBezTo>
                  <a:cubicBezTo>
                    <a:pt x="2942" y="17269"/>
                    <a:pt x="3346" y="17348"/>
                    <a:pt x="3774" y="17348"/>
                  </a:cubicBezTo>
                  <a:cubicBezTo>
                    <a:pt x="4532" y="17348"/>
                    <a:pt x="5365" y="17103"/>
                    <a:pt x="6238" y="16612"/>
                  </a:cubicBezTo>
                  <a:cubicBezTo>
                    <a:pt x="7706" y="15678"/>
                    <a:pt x="8974" y="14411"/>
                    <a:pt x="9908" y="12910"/>
                  </a:cubicBezTo>
                  <a:cubicBezTo>
                    <a:pt x="10975" y="11242"/>
                    <a:pt x="11742" y="9374"/>
                    <a:pt x="12143" y="7439"/>
                  </a:cubicBezTo>
                  <a:lnTo>
                    <a:pt x="12143" y="7439"/>
                  </a:lnTo>
                  <a:lnTo>
                    <a:pt x="10608" y="7639"/>
                  </a:lnTo>
                  <a:cubicBezTo>
                    <a:pt x="10275" y="9074"/>
                    <a:pt x="9707" y="10441"/>
                    <a:pt x="8940" y="11676"/>
                  </a:cubicBezTo>
                  <a:cubicBezTo>
                    <a:pt x="8240" y="12776"/>
                    <a:pt x="7339" y="13744"/>
                    <a:pt x="6238" y="14411"/>
                  </a:cubicBezTo>
                  <a:cubicBezTo>
                    <a:pt x="5575" y="14796"/>
                    <a:pt x="4954" y="14975"/>
                    <a:pt x="4399" y="14975"/>
                  </a:cubicBezTo>
                  <a:cubicBezTo>
                    <a:pt x="4089" y="14975"/>
                    <a:pt x="3800" y="14919"/>
                    <a:pt x="3536" y="14811"/>
                  </a:cubicBezTo>
                  <a:cubicBezTo>
                    <a:pt x="2669" y="14411"/>
                    <a:pt x="2069" y="13644"/>
                    <a:pt x="1869" y="12710"/>
                  </a:cubicBezTo>
                  <a:cubicBezTo>
                    <a:pt x="1702" y="12143"/>
                    <a:pt x="1635" y="11542"/>
                    <a:pt x="1635" y="10942"/>
                  </a:cubicBezTo>
                  <a:cubicBezTo>
                    <a:pt x="1635" y="10275"/>
                    <a:pt x="1702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770"/>
                    <a:pt x="5138" y="2836"/>
                    <a:pt x="6238" y="2169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437750" y="1963100"/>
              <a:ext cx="309400" cy="744300"/>
            </a:xfrm>
            <a:custGeom>
              <a:rect b="b" l="l" r="r" t="t"/>
              <a:pathLst>
                <a:path extrusionOk="0" h="29772" w="12376">
                  <a:moveTo>
                    <a:pt x="11516" y="1"/>
                  </a:moveTo>
                  <a:cubicBezTo>
                    <a:pt x="11303" y="1"/>
                    <a:pt x="11063" y="70"/>
                    <a:pt x="10808" y="217"/>
                  </a:cubicBezTo>
                  <a:lnTo>
                    <a:pt x="0" y="6488"/>
                  </a:lnTo>
                  <a:lnTo>
                    <a:pt x="0" y="9824"/>
                  </a:lnTo>
                  <a:cubicBezTo>
                    <a:pt x="877" y="9311"/>
                    <a:pt x="1713" y="9072"/>
                    <a:pt x="2472" y="9072"/>
                  </a:cubicBezTo>
                  <a:cubicBezTo>
                    <a:pt x="2897" y="9072"/>
                    <a:pt x="3298" y="9147"/>
                    <a:pt x="3670" y="9290"/>
                  </a:cubicBezTo>
                  <a:cubicBezTo>
                    <a:pt x="4704" y="9691"/>
                    <a:pt x="5504" y="10691"/>
                    <a:pt x="5938" y="12126"/>
                  </a:cubicBezTo>
                  <a:cubicBezTo>
                    <a:pt x="6138" y="12893"/>
                    <a:pt x="6238" y="13727"/>
                    <a:pt x="6238" y="14527"/>
                  </a:cubicBezTo>
                  <a:cubicBezTo>
                    <a:pt x="6238" y="15428"/>
                    <a:pt x="6138" y="16362"/>
                    <a:pt x="5938" y="17263"/>
                  </a:cubicBezTo>
                  <a:cubicBezTo>
                    <a:pt x="5504" y="19197"/>
                    <a:pt x="4737" y="21065"/>
                    <a:pt x="3670" y="22733"/>
                  </a:cubicBezTo>
                  <a:cubicBezTo>
                    <a:pt x="2736" y="24234"/>
                    <a:pt x="1501" y="25469"/>
                    <a:pt x="0" y="26436"/>
                  </a:cubicBezTo>
                  <a:lnTo>
                    <a:pt x="0" y="29772"/>
                  </a:lnTo>
                  <a:lnTo>
                    <a:pt x="10808" y="23501"/>
                  </a:lnTo>
                  <a:cubicBezTo>
                    <a:pt x="11742" y="22900"/>
                    <a:pt x="12309" y="21933"/>
                    <a:pt x="12376" y="20832"/>
                  </a:cubicBezTo>
                  <a:lnTo>
                    <a:pt x="12376" y="1085"/>
                  </a:lnTo>
                  <a:cubicBezTo>
                    <a:pt x="12376" y="401"/>
                    <a:pt x="12026" y="1"/>
                    <a:pt x="115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2437750" y="2393700"/>
              <a:ext cx="16700" cy="48600"/>
            </a:xfrm>
            <a:custGeom>
              <a:rect b="b" l="l" r="r" t="t"/>
              <a:pathLst>
                <a:path extrusionOk="0" h="1944" w="668">
                  <a:moveTo>
                    <a:pt x="465" y="0"/>
                  </a:moveTo>
                  <a:cubicBezTo>
                    <a:pt x="410" y="0"/>
                    <a:pt x="344" y="19"/>
                    <a:pt x="267" y="39"/>
                  </a:cubicBezTo>
                  <a:cubicBezTo>
                    <a:pt x="167" y="105"/>
                    <a:pt x="67" y="206"/>
                    <a:pt x="0" y="339"/>
                  </a:cubicBezTo>
                  <a:lnTo>
                    <a:pt x="0" y="1907"/>
                  </a:lnTo>
                  <a:cubicBezTo>
                    <a:pt x="26" y="1932"/>
                    <a:pt x="56" y="1943"/>
                    <a:pt x="89" y="1943"/>
                  </a:cubicBezTo>
                  <a:cubicBezTo>
                    <a:pt x="143" y="1943"/>
                    <a:pt x="205" y="1915"/>
                    <a:pt x="267" y="1873"/>
                  </a:cubicBezTo>
                  <a:cubicBezTo>
                    <a:pt x="401" y="1807"/>
                    <a:pt x="501" y="1707"/>
                    <a:pt x="567" y="1573"/>
                  </a:cubicBezTo>
                  <a:cubicBezTo>
                    <a:pt x="634" y="1406"/>
                    <a:pt x="667" y="1240"/>
                    <a:pt x="667" y="1073"/>
                  </a:cubicBezTo>
                  <a:lnTo>
                    <a:pt x="667" y="739"/>
                  </a:lnTo>
                  <a:lnTo>
                    <a:pt x="667" y="439"/>
                  </a:lnTo>
                  <a:cubicBezTo>
                    <a:pt x="667" y="306"/>
                    <a:pt x="634" y="172"/>
                    <a:pt x="567" y="39"/>
                  </a:cubicBezTo>
                  <a:cubicBezTo>
                    <a:pt x="539" y="11"/>
                    <a:pt x="50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2437750" y="2247950"/>
              <a:ext cx="115100" cy="320200"/>
            </a:xfrm>
            <a:custGeom>
              <a:rect b="b" l="l" r="r" t="t"/>
              <a:pathLst>
                <a:path extrusionOk="0" h="12808" w="4604">
                  <a:moveTo>
                    <a:pt x="2836" y="4001"/>
                  </a:moveTo>
                  <a:cubicBezTo>
                    <a:pt x="2836" y="4034"/>
                    <a:pt x="2836" y="4034"/>
                    <a:pt x="2836" y="4067"/>
                  </a:cubicBezTo>
                  <a:lnTo>
                    <a:pt x="2836" y="4334"/>
                  </a:lnTo>
                  <a:cubicBezTo>
                    <a:pt x="2836" y="4368"/>
                    <a:pt x="2836" y="4401"/>
                    <a:pt x="2836" y="4434"/>
                  </a:cubicBezTo>
                  <a:cubicBezTo>
                    <a:pt x="2802" y="4434"/>
                    <a:pt x="2802" y="4468"/>
                    <a:pt x="2769" y="4501"/>
                  </a:cubicBezTo>
                  <a:lnTo>
                    <a:pt x="1968" y="4935"/>
                  </a:lnTo>
                  <a:lnTo>
                    <a:pt x="2402" y="5268"/>
                  </a:lnTo>
                  <a:lnTo>
                    <a:pt x="2435" y="5335"/>
                  </a:lnTo>
                  <a:cubicBezTo>
                    <a:pt x="2435" y="5335"/>
                    <a:pt x="2435" y="5368"/>
                    <a:pt x="2435" y="5402"/>
                  </a:cubicBezTo>
                  <a:lnTo>
                    <a:pt x="2435" y="5669"/>
                  </a:lnTo>
                  <a:cubicBezTo>
                    <a:pt x="2435" y="5702"/>
                    <a:pt x="2402" y="5735"/>
                    <a:pt x="2402" y="5735"/>
                  </a:cubicBezTo>
                  <a:cubicBezTo>
                    <a:pt x="2402" y="5769"/>
                    <a:pt x="2369" y="5802"/>
                    <a:pt x="2335" y="5802"/>
                  </a:cubicBezTo>
                  <a:lnTo>
                    <a:pt x="2102" y="5969"/>
                  </a:lnTo>
                  <a:cubicBezTo>
                    <a:pt x="2002" y="6002"/>
                    <a:pt x="1902" y="6102"/>
                    <a:pt x="1835" y="6202"/>
                  </a:cubicBezTo>
                  <a:cubicBezTo>
                    <a:pt x="1768" y="6269"/>
                    <a:pt x="1702" y="6402"/>
                    <a:pt x="1702" y="6503"/>
                  </a:cubicBezTo>
                  <a:cubicBezTo>
                    <a:pt x="1702" y="6636"/>
                    <a:pt x="1768" y="6703"/>
                    <a:pt x="1835" y="6703"/>
                  </a:cubicBezTo>
                  <a:cubicBezTo>
                    <a:pt x="1862" y="6712"/>
                    <a:pt x="1889" y="6716"/>
                    <a:pt x="1915" y="6716"/>
                  </a:cubicBezTo>
                  <a:cubicBezTo>
                    <a:pt x="1986" y="6716"/>
                    <a:pt x="2053" y="6685"/>
                    <a:pt x="2102" y="6636"/>
                  </a:cubicBezTo>
                  <a:cubicBezTo>
                    <a:pt x="2169" y="6603"/>
                    <a:pt x="2235" y="6569"/>
                    <a:pt x="2302" y="6503"/>
                  </a:cubicBezTo>
                  <a:cubicBezTo>
                    <a:pt x="2335" y="6469"/>
                    <a:pt x="2369" y="6436"/>
                    <a:pt x="2402" y="6402"/>
                  </a:cubicBezTo>
                  <a:cubicBezTo>
                    <a:pt x="2435" y="6369"/>
                    <a:pt x="2469" y="6336"/>
                    <a:pt x="2469" y="6269"/>
                  </a:cubicBezTo>
                  <a:cubicBezTo>
                    <a:pt x="2502" y="6236"/>
                    <a:pt x="2502" y="6202"/>
                    <a:pt x="2535" y="6169"/>
                  </a:cubicBezTo>
                  <a:lnTo>
                    <a:pt x="2569" y="6069"/>
                  </a:lnTo>
                  <a:cubicBezTo>
                    <a:pt x="2569" y="6036"/>
                    <a:pt x="2602" y="6036"/>
                    <a:pt x="2602" y="6002"/>
                  </a:cubicBezTo>
                  <a:lnTo>
                    <a:pt x="2836" y="5902"/>
                  </a:lnTo>
                  <a:cubicBezTo>
                    <a:pt x="2852" y="5885"/>
                    <a:pt x="2861" y="5877"/>
                    <a:pt x="2869" y="5877"/>
                  </a:cubicBezTo>
                  <a:cubicBezTo>
                    <a:pt x="2877" y="5877"/>
                    <a:pt x="2886" y="5885"/>
                    <a:pt x="2902" y="5902"/>
                  </a:cubicBezTo>
                  <a:cubicBezTo>
                    <a:pt x="2902" y="5902"/>
                    <a:pt x="2936" y="5902"/>
                    <a:pt x="2902" y="5935"/>
                  </a:cubicBezTo>
                  <a:cubicBezTo>
                    <a:pt x="2902" y="6036"/>
                    <a:pt x="2869" y="6136"/>
                    <a:pt x="2836" y="6236"/>
                  </a:cubicBezTo>
                  <a:cubicBezTo>
                    <a:pt x="2802" y="6336"/>
                    <a:pt x="2769" y="6469"/>
                    <a:pt x="2702" y="6569"/>
                  </a:cubicBezTo>
                  <a:cubicBezTo>
                    <a:pt x="2602" y="6669"/>
                    <a:pt x="2535" y="6769"/>
                    <a:pt x="2435" y="6869"/>
                  </a:cubicBezTo>
                  <a:cubicBezTo>
                    <a:pt x="2335" y="6970"/>
                    <a:pt x="2202" y="7036"/>
                    <a:pt x="2102" y="7136"/>
                  </a:cubicBezTo>
                  <a:cubicBezTo>
                    <a:pt x="2002" y="7170"/>
                    <a:pt x="1902" y="7236"/>
                    <a:pt x="1768" y="7236"/>
                  </a:cubicBezTo>
                  <a:cubicBezTo>
                    <a:pt x="1735" y="7253"/>
                    <a:pt x="1693" y="7261"/>
                    <a:pt x="1651" y="7261"/>
                  </a:cubicBezTo>
                  <a:cubicBezTo>
                    <a:pt x="1610" y="7261"/>
                    <a:pt x="1568" y="7253"/>
                    <a:pt x="1535" y="7236"/>
                  </a:cubicBezTo>
                  <a:cubicBezTo>
                    <a:pt x="1468" y="7203"/>
                    <a:pt x="1401" y="7136"/>
                    <a:pt x="1368" y="7070"/>
                  </a:cubicBezTo>
                  <a:cubicBezTo>
                    <a:pt x="1301" y="6970"/>
                    <a:pt x="1301" y="6836"/>
                    <a:pt x="1301" y="6736"/>
                  </a:cubicBezTo>
                  <a:cubicBezTo>
                    <a:pt x="1301" y="6603"/>
                    <a:pt x="1335" y="6503"/>
                    <a:pt x="1401" y="6402"/>
                  </a:cubicBezTo>
                  <a:cubicBezTo>
                    <a:pt x="1401" y="6302"/>
                    <a:pt x="1435" y="6202"/>
                    <a:pt x="1501" y="6102"/>
                  </a:cubicBezTo>
                  <a:cubicBezTo>
                    <a:pt x="1535" y="6002"/>
                    <a:pt x="1601" y="5902"/>
                    <a:pt x="1668" y="5835"/>
                  </a:cubicBezTo>
                  <a:cubicBezTo>
                    <a:pt x="1768" y="5769"/>
                    <a:pt x="1835" y="5669"/>
                    <a:pt x="1935" y="5602"/>
                  </a:cubicBezTo>
                  <a:lnTo>
                    <a:pt x="1501" y="5268"/>
                  </a:lnTo>
                  <a:lnTo>
                    <a:pt x="1468" y="5235"/>
                  </a:lnTo>
                  <a:cubicBezTo>
                    <a:pt x="1468" y="5202"/>
                    <a:pt x="1468" y="5168"/>
                    <a:pt x="1468" y="5168"/>
                  </a:cubicBezTo>
                  <a:lnTo>
                    <a:pt x="1468" y="4901"/>
                  </a:lnTo>
                  <a:cubicBezTo>
                    <a:pt x="1468" y="4868"/>
                    <a:pt x="1468" y="4835"/>
                    <a:pt x="1468" y="4801"/>
                  </a:cubicBezTo>
                  <a:cubicBezTo>
                    <a:pt x="1468" y="4768"/>
                    <a:pt x="1501" y="4735"/>
                    <a:pt x="1535" y="4735"/>
                  </a:cubicBezTo>
                  <a:lnTo>
                    <a:pt x="2769" y="4001"/>
                  </a:lnTo>
                  <a:close/>
                  <a:moveTo>
                    <a:pt x="1839" y="1"/>
                  </a:moveTo>
                  <a:cubicBezTo>
                    <a:pt x="1285" y="1"/>
                    <a:pt x="663" y="180"/>
                    <a:pt x="0" y="565"/>
                  </a:cubicBezTo>
                  <a:lnTo>
                    <a:pt x="0" y="5635"/>
                  </a:lnTo>
                  <a:cubicBezTo>
                    <a:pt x="100" y="5535"/>
                    <a:pt x="167" y="5468"/>
                    <a:pt x="267" y="5402"/>
                  </a:cubicBezTo>
                  <a:cubicBezTo>
                    <a:pt x="367" y="5335"/>
                    <a:pt x="501" y="5302"/>
                    <a:pt x="634" y="5302"/>
                  </a:cubicBezTo>
                  <a:cubicBezTo>
                    <a:pt x="701" y="5302"/>
                    <a:pt x="801" y="5302"/>
                    <a:pt x="868" y="5368"/>
                  </a:cubicBezTo>
                  <a:cubicBezTo>
                    <a:pt x="934" y="5435"/>
                    <a:pt x="968" y="5535"/>
                    <a:pt x="1001" y="5635"/>
                  </a:cubicBezTo>
                  <a:cubicBezTo>
                    <a:pt x="1034" y="5769"/>
                    <a:pt x="1034" y="5902"/>
                    <a:pt x="1034" y="6036"/>
                  </a:cubicBezTo>
                  <a:lnTo>
                    <a:pt x="1034" y="6369"/>
                  </a:lnTo>
                  <a:lnTo>
                    <a:pt x="1034" y="6703"/>
                  </a:lnTo>
                  <a:cubicBezTo>
                    <a:pt x="1034" y="6836"/>
                    <a:pt x="1034" y="7003"/>
                    <a:pt x="1001" y="7136"/>
                  </a:cubicBezTo>
                  <a:cubicBezTo>
                    <a:pt x="968" y="7303"/>
                    <a:pt x="934" y="7437"/>
                    <a:pt x="868" y="7570"/>
                  </a:cubicBezTo>
                  <a:cubicBezTo>
                    <a:pt x="801" y="7703"/>
                    <a:pt x="734" y="7803"/>
                    <a:pt x="634" y="7937"/>
                  </a:cubicBezTo>
                  <a:cubicBezTo>
                    <a:pt x="534" y="8037"/>
                    <a:pt x="401" y="8137"/>
                    <a:pt x="267" y="8204"/>
                  </a:cubicBezTo>
                  <a:cubicBezTo>
                    <a:pt x="200" y="8237"/>
                    <a:pt x="100" y="8304"/>
                    <a:pt x="0" y="8304"/>
                  </a:cubicBezTo>
                  <a:lnTo>
                    <a:pt x="0" y="12807"/>
                  </a:lnTo>
                  <a:cubicBezTo>
                    <a:pt x="1101" y="12140"/>
                    <a:pt x="2035" y="11206"/>
                    <a:pt x="2702" y="10072"/>
                  </a:cubicBezTo>
                  <a:cubicBezTo>
                    <a:pt x="3503" y="8838"/>
                    <a:pt x="4070" y="7503"/>
                    <a:pt x="4370" y="6069"/>
                  </a:cubicBezTo>
                  <a:cubicBezTo>
                    <a:pt x="4537" y="5402"/>
                    <a:pt x="4604" y="4701"/>
                    <a:pt x="4604" y="4034"/>
                  </a:cubicBezTo>
                  <a:cubicBezTo>
                    <a:pt x="4604" y="3434"/>
                    <a:pt x="4537" y="2833"/>
                    <a:pt x="4370" y="2266"/>
                  </a:cubicBezTo>
                  <a:cubicBezTo>
                    <a:pt x="4170" y="1332"/>
                    <a:pt x="3570" y="565"/>
                    <a:pt x="2702" y="165"/>
                  </a:cubicBezTo>
                  <a:cubicBezTo>
                    <a:pt x="2439" y="57"/>
                    <a:pt x="2150" y="1"/>
                    <a:pt x="18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471925" y="2347325"/>
              <a:ext cx="39225" cy="82175"/>
            </a:xfrm>
            <a:custGeom>
              <a:rect b="b" l="l" r="r" t="t"/>
              <a:pathLst>
                <a:path extrusionOk="0" h="3287" w="1569">
                  <a:moveTo>
                    <a:pt x="1469" y="1"/>
                  </a:moveTo>
                  <a:cubicBezTo>
                    <a:pt x="1460" y="1"/>
                    <a:pt x="1452" y="9"/>
                    <a:pt x="1435" y="26"/>
                  </a:cubicBezTo>
                  <a:lnTo>
                    <a:pt x="201" y="760"/>
                  </a:lnTo>
                  <a:cubicBezTo>
                    <a:pt x="168" y="760"/>
                    <a:pt x="134" y="793"/>
                    <a:pt x="134" y="826"/>
                  </a:cubicBezTo>
                  <a:cubicBezTo>
                    <a:pt x="134" y="860"/>
                    <a:pt x="134" y="893"/>
                    <a:pt x="134" y="893"/>
                  </a:cubicBezTo>
                  <a:lnTo>
                    <a:pt x="134" y="1193"/>
                  </a:lnTo>
                  <a:cubicBezTo>
                    <a:pt x="134" y="1193"/>
                    <a:pt x="134" y="1227"/>
                    <a:pt x="134" y="1260"/>
                  </a:cubicBezTo>
                  <a:lnTo>
                    <a:pt x="168" y="1293"/>
                  </a:lnTo>
                  <a:lnTo>
                    <a:pt x="601" y="1627"/>
                  </a:lnTo>
                  <a:cubicBezTo>
                    <a:pt x="501" y="1694"/>
                    <a:pt x="435" y="1760"/>
                    <a:pt x="368" y="1860"/>
                  </a:cubicBezTo>
                  <a:cubicBezTo>
                    <a:pt x="301" y="1927"/>
                    <a:pt x="234" y="2027"/>
                    <a:pt x="168" y="2127"/>
                  </a:cubicBezTo>
                  <a:cubicBezTo>
                    <a:pt x="134" y="2227"/>
                    <a:pt x="68" y="2327"/>
                    <a:pt x="68" y="2427"/>
                  </a:cubicBezTo>
                  <a:cubicBezTo>
                    <a:pt x="34" y="2528"/>
                    <a:pt x="1" y="2628"/>
                    <a:pt x="1" y="2761"/>
                  </a:cubicBezTo>
                  <a:cubicBezTo>
                    <a:pt x="1" y="2861"/>
                    <a:pt x="34" y="2961"/>
                    <a:pt x="68" y="3061"/>
                  </a:cubicBezTo>
                  <a:cubicBezTo>
                    <a:pt x="101" y="3128"/>
                    <a:pt x="134" y="3195"/>
                    <a:pt x="201" y="3261"/>
                  </a:cubicBezTo>
                  <a:cubicBezTo>
                    <a:pt x="234" y="3278"/>
                    <a:pt x="276" y="3286"/>
                    <a:pt x="322" y="3286"/>
                  </a:cubicBezTo>
                  <a:cubicBezTo>
                    <a:pt x="368" y="3286"/>
                    <a:pt x="418" y="3278"/>
                    <a:pt x="468" y="3261"/>
                  </a:cubicBezTo>
                  <a:cubicBezTo>
                    <a:pt x="568" y="3261"/>
                    <a:pt x="668" y="3195"/>
                    <a:pt x="768" y="3161"/>
                  </a:cubicBezTo>
                  <a:cubicBezTo>
                    <a:pt x="902" y="3061"/>
                    <a:pt x="1002" y="2995"/>
                    <a:pt x="1102" y="2894"/>
                  </a:cubicBezTo>
                  <a:cubicBezTo>
                    <a:pt x="1202" y="2794"/>
                    <a:pt x="1302" y="2694"/>
                    <a:pt x="1369" y="2561"/>
                  </a:cubicBezTo>
                  <a:cubicBezTo>
                    <a:pt x="1435" y="2461"/>
                    <a:pt x="1469" y="2361"/>
                    <a:pt x="1502" y="2261"/>
                  </a:cubicBezTo>
                  <a:cubicBezTo>
                    <a:pt x="1535" y="2161"/>
                    <a:pt x="1569" y="2061"/>
                    <a:pt x="1569" y="1960"/>
                  </a:cubicBezTo>
                  <a:lnTo>
                    <a:pt x="1569" y="1894"/>
                  </a:lnTo>
                  <a:lnTo>
                    <a:pt x="1535" y="1894"/>
                  </a:lnTo>
                  <a:lnTo>
                    <a:pt x="1302" y="2027"/>
                  </a:lnTo>
                  <a:cubicBezTo>
                    <a:pt x="1269" y="2061"/>
                    <a:pt x="1269" y="2061"/>
                    <a:pt x="1235" y="2094"/>
                  </a:cubicBezTo>
                  <a:lnTo>
                    <a:pt x="1202" y="2194"/>
                  </a:lnTo>
                  <a:cubicBezTo>
                    <a:pt x="1202" y="2227"/>
                    <a:pt x="1168" y="2261"/>
                    <a:pt x="1168" y="2294"/>
                  </a:cubicBezTo>
                  <a:cubicBezTo>
                    <a:pt x="1135" y="2327"/>
                    <a:pt x="1102" y="2394"/>
                    <a:pt x="1068" y="2427"/>
                  </a:cubicBezTo>
                  <a:cubicBezTo>
                    <a:pt x="1035" y="2461"/>
                    <a:pt x="1002" y="2494"/>
                    <a:pt x="968" y="2528"/>
                  </a:cubicBezTo>
                  <a:cubicBezTo>
                    <a:pt x="902" y="2594"/>
                    <a:pt x="835" y="2628"/>
                    <a:pt x="768" y="2661"/>
                  </a:cubicBezTo>
                  <a:cubicBezTo>
                    <a:pt x="719" y="2710"/>
                    <a:pt x="653" y="2741"/>
                    <a:pt x="581" y="2741"/>
                  </a:cubicBezTo>
                  <a:cubicBezTo>
                    <a:pt x="555" y="2741"/>
                    <a:pt x="528" y="2737"/>
                    <a:pt x="501" y="2728"/>
                  </a:cubicBezTo>
                  <a:cubicBezTo>
                    <a:pt x="435" y="2728"/>
                    <a:pt x="401" y="2628"/>
                    <a:pt x="401" y="2528"/>
                  </a:cubicBezTo>
                  <a:cubicBezTo>
                    <a:pt x="401" y="2394"/>
                    <a:pt x="435" y="2294"/>
                    <a:pt x="501" y="2227"/>
                  </a:cubicBezTo>
                  <a:cubicBezTo>
                    <a:pt x="568" y="2127"/>
                    <a:pt x="668" y="2027"/>
                    <a:pt x="768" y="1960"/>
                  </a:cubicBezTo>
                  <a:lnTo>
                    <a:pt x="1035" y="1827"/>
                  </a:lnTo>
                  <a:cubicBezTo>
                    <a:pt x="1035" y="1827"/>
                    <a:pt x="1068" y="1794"/>
                    <a:pt x="1068" y="1760"/>
                  </a:cubicBezTo>
                  <a:cubicBezTo>
                    <a:pt x="1102" y="1727"/>
                    <a:pt x="1102" y="1727"/>
                    <a:pt x="1102" y="1694"/>
                  </a:cubicBezTo>
                  <a:lnTo>
                    <a:pt x="1102" y="1427"/>
                  </a:lnTo>
                  <a:cubicBezTo>
                    <a:pt x="1102" y="1393"/>
                    <a:pt x="1102" y="1360"/>
                    <a:pt x="1102" y="1327"/>
                  </a:cubicBezTo>
                  <a:lnTo>
                    <a:pt x="1068" y="1293"/>
                  </a:lnTo>
                  <a:lnTo>
                    <a:pt x="635" y="960"/>
                  </a:lnTo>
                  <a:lnTo>
                    <a:pt x="1435" y="493"/>
                  </a:lnTo>
                  <a:cubicBezTo>
                    <a:pt x="1469" y="493"/>
                    <a:pt x="1502" y="459"/>
                    <a:pt x="1502" y="426"/>
                  </a:cubicBezTo>
                  <a:cubicBezTo>
                    <a:pt x="1502" y="426"/>
                    <a:pt x="1502" y="393"/>
                    <a:pt x="1502" y="359"/>
                  </a:cubicBezTo>
                  <a:lnTo>
                    <a:pt x="1502" y="92"/>
                  </a:lnTo>
                  <a:cubicBezTo>
                    <a:pt x="1502" y="59"/>
                    <a:pt x="1502" y="26"/>
                    <a:pt x="1502" y="26"/>
                  </a:cubicBezTo>
                  <a:cubicBezTo>
                    <a:pt x="1485" y="9"/>
                    <a:pt x="1477" y="1"/>
                    <a:pt x="14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2437750" y="2379650"/>
              <a:ext cx="25875" cy="75900"/>
            </a:xfrm>
            <a:custGeom>
              <a:rect b="b" l="l" r="r" t="t"/>
              <a:pathLst>
                <a:path extrusionOk="0" h="3036" w="1035">
                  <a:moveTo>
                    <a:pt x="634" y="0"/>
                  </a:moveTo>
                  <a:cubicBezTo>
                    <a:pt x="501" y="34"/>
                    <a:pt x="367" y="67"/>
                    <a:pt x="267" y="134"/>
                  </a:cubicBezTo>
                  <a:cubicBezTo>
                    <a:pt x="167" y="200"/>
                    <a:pt x="100" y="267"/>
                    <a:pt x="0" y="334"/>
                  </a:cubicBezTo>
                  <a:lnTo>
                    <a:pt x="0" y="901"/>
                  </a:lnTo>
                  <a:cubicBezTo>
                    <a:pt x="67" y="768"/>
                    <a:pt x="167" y="667"/>
                    <a:pt x="267" y="634"/>
                  </a:cubicBezTo>
                  <a:cubicBezTo>
                    <a:pt x="334" y="584"/>
                    <a:pt x="392" y="559"/>
                    <a:pt x="442" y="559"/>
                  </a:cubicBezTo>
                  <a:cubicBezTo>
                    <a:pt x="492" y="559"/>
                    <a:pt x="534" y="584"/>
                    <a:pt x="567" y="634"/>
                  </a:cubicBezTo>
                  <a:cubicBezTo>
                    <a:pt x="634" y="734"/>
                    <a:pt x="667" y="868"/>
                    <a:pt x="667" y="1001"/>
                  </a:cubicBezTo>
                  <a:lnTo>
                    <a:pt x="667" y="1301"/>
                  </a:lnTo>
                  <a:lnTo>
                    <a:pt x="667" y="1635"/>
                  </a:lnTo>
                  <a:cubicBezTo>
                    <a:pt x="667" y="1802"/>
                    <a:pt x="634" y="1968"/>
                    <a:pt x="567" y="2135"/>
                  </a:cubicBezTo>
                  <a:cubicBezTo>
                    <a:pt x="501" y="2269"/>
                    <a:pt x="401" y="2369"/>
                    <a:pt x="267" y="2435"/>
                  </a:cubicBezTo>
                  <a:cubicBezTo>
                    <a:pt x="194" y="2484"/>
                    <a:pt x="121" y="2515"/>
                    <a:pt x="60" y="2515"/>
                  </a:cubicBezTo>
                  <a:cubicBezTo>
                    <a:pt x="38" y="2515"/>
                    <a:pt x="18" y="2511"/>
                    <a:pt x="0" y="2502"/>
                  </a:cubicBezTo>
                  <a:lnTo>
                    <a:pt x="0" y="3036"/>
                  </a:lnTo>
                  <a:cubicBezTo>
                    <a:pt x="100" y="3002"/>
                    <a:pt x="200" y="2969"/>
                    <a:pt x="267" y="2936"/>
                  </a:cubicBezTo>
                  <a:cubicBezTo>
                    <a:pt x="401" y="2869"/>
                    <a:pt x="534" y="2769"/>
                    <a:pt x="634" y="2636"/>
                  </a:cubicBezTo>
                  <a:cubicBezTo>
                    <a:pt x="734" y="2535"/>
                    <a:pt x="801" y="2402"/>
                    <a:pt x="868" y="2302"/>
                  </a:cubicBezTo>
                  <a:cubicBezTo>
                    <a:pt x="934" y="2169"/>
                    <a:pt x="968" y="2002"/>
                    <a:pt x="1001" y="1868"/>
                  </a:cubicBezTo>
                  <a:cubicBezTo>
                    <a:pt x="1034" y="1735"/>
                    <a:pt x="1034" y="1568"/>
                    <a:pt x="1034" y="1435"/>
                  </a:cubicBezTo>
                  <a:lnTo>
                    <a:pt x="1034" y="1101"/>
                  </a:lnTo>
                  <a:lnTo>
                    <a:pt x="1034" y="768"/>
                  </a:lnTo>
                  <a:cubicBezTo>
                    <a:pt x="1034" y="634"/>
                    <a:pt x="1034" y="501"/>
                    <a:pt x="1001" y="367"/>
                  </a:cubicBezTo>
                  <a:cubicBezTo>
                    <a:pt x="968" y="267"/>
                    <a:pt x="934" y="167"/>
                    <a:pt x="868" y="100"/>
                  </a:cubicBezTo>
                  <a:cubicBezTo>
                    <a:pt x="801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2505300" y="2194525"/>
              <a:ext cx="80900" cy="110100"/>
            </a:xfrm>
            <a:custGeom>
              <a:rect b="b" l="l" r="r" t="t"/>
              <a:pathLst>
                <a:path extrusionOk="0" h="4404" w="3236">
                  <a:moveTo>
                    <a:pt x="968" y="0"/>
                  </a:moveTo>
                  <a:lnTo>
                    <a:pt x="0" y="2302"/>
                  </a:lnTo>
                  <a:cubicBezTo>
                    <a:pt x="868" y="2702"/>
                    <a:pt x="1501" y="3469"/>
                    <a:pt x="1668" y="4403"/>
                  </a:cubicBezTo>
                  <a:lnTo>
                    <a:pt x="3236" y="2835"/>
                  </a:lnTo>
                  <a:cubicBezTo>
                    <a:pt x="2802" y="1368"/>
                    <a:pt x="2035" y="400"/>
                    <a:pt x="9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437750" y="2188650"/>
              <a:ext cx="91750" cy="72600"/>
            </a:xfrm>
            <a:custGeom>
              <a:rect b="b" l="l" r="r" t="t"/>
              <a:pathLst>
                <a:path extrusionOk="0" h="2904" w="3670">
                  <a:moveTo>
                    <a:pt x="2464" y="0"/>
                  </a:moveTo>
                  <a:cubicBezTo>
                    <a:pt x="1707" y="0"/>
                    <a:pt x="874" y="245"/>
                    <a:pt x="0" y="735"/>
                  </a:cubicBezTo>
                  <a:lnTo>
                    <a:pt x="0" y="2904"/>
                  </a:lnTo>
                  <a:cubicBezTo>
                    <a:pt x="658" y="2543"/>
                    <a:pt x="1275" y="2371"/>
                    <a:pt x="1826" y="2371"/>
                  </a:cubicBezTo>
                  <a:cubicBezTo>
                    <a:pt x="2142" y="2371"/>
                    <a:pt x="2435" y="2427"/>
                    <a:pt x="2702" y="2537"/>
                  </a:cubicBezTo>
                  <a:lnTo>
                    <a:pt x="3670" y="235"/>
                  </a:lnTo>
                  <a:cubicBezTo>
                    <a:pt x="3296" y="78"/>
                    <a:pt x="2892" y="0"/>
                    <a:pt x="24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547000" y="2265400"/>
              <a:ext cx="46725" cy="133450"/>
            </a:xfrm>
            <a:custGeom>
              <a:rect b="b" l="l" r="r" t="t"/>
              <a:pathLst>
                <a:path extrusionOk="0" h="5338" w="1869">
                  <a:moveTo>
                    <a:pt x="1568" y="0"/>
                  </a:moveTo>
                  <a:lnTo>
                    <a:pt x="0" y="1568"/>
                  </a:lnTo>
                  <a:cubicBezTo>
                    <a:pt x="167" y="2135"/>
                    <a:pt x="234" y="2736"/>
                    <a:pt x="234" y="3336"/>
                  </a:cubicBezTo>
                  <a:cubicBezTo>
                    <a:pt x="234" y="4003"/>
                    <a:pt x="167" y="4670"/>
                    <a:pt x="0" y="5338"/>
                  </a:cubicBezTo>
                  <a:lnTo>
                    <a:pt x="1568" y="5137"/>
                  </a:lnTo>
                  <a:cubicBezTo>
                    <a:pt x="1768" y="4237"/>
                    <a:pt x="1868" y="3303"/>
                    <a:pt x="1868" y="2402"/>
                  </a:cubicBezTo>
                  <a:cubicBezTo>
                    <a:pt x="1868" y="1568"/>
                    <a:pt x="1768" y="768"/>
                    <a:pt x="1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2437750" y="2499725"/>
              <a:ext cx="91750" cy="122625"/>
            </a:xfrm>
            <a:custGeom>
              <a:rect b="b" l="l" r="r" t="t"/>
              <a:pathLst>
                <a:path extrusionOk="0" h="4905" w="3670">
                  <a:moveTo>
                    <a:pt x="2702" y="1"/>
                  </a:moveTo>
                  <a:cubicBezTo>
                    <a:pt x="2035" y="1102"/>
                    <a:pt x="1101" y="2069"/>
                    <a:pt x="0" y="2736"/>
                  </a:cubicBezTo>
                  <a:lnTo>
                    <a:pt x="0" y="4904"/>
                  </a:lnTo>
                  <a:cubicBezTo>
                    <a:pt x="1501" y="3970"/>
                    <a:pt x="2736" y="2703"/>
                    <a:pt x="3670" y="1202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505300" y="2393825"/>
              <a:ext cx="80900" cy="136775"/>
            </a:xfrm>
            <a:custGeom>
              <a:rect b="b" l="l" r="r" t="t"/>
              <a:pathLst>
                <a:path extrusionOk="0" h="5471" w="3236">
                  <a:moveTo>
                    <a:pt x="3236" y="0"/>
                  </a:moveTo>
                  <a:lnTo>
                    <a:pt x="1668" y="234"/>
                  </a:lnTo>
                  <a:cubicBezTo>
                    <a:pt x="1368" y="1668"/>
                    <a:pt x="801" y="3003"/>
                    <a:pt x="0" y="4270"/>
                  </a:cubicBezTo>
                  <a:lnTo>
                    <a:pt x="968" y="5471"/>
                  </a:lnTo>
                  <a:cubicBezTo>
                    <a:pt x="2035" y="3803"/>
                    <a:pt x="2802" y="1935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129200" y="2123625"/>
              <a:ext cx="309400" cy="743475"/>
            </a:xfrm>
            <a:custGeom>
              <a:rect b="b" l="l" r="r" t="t"/>
              <a:pathLst>
                <a:path extrusionOk="0" h="29739" w="12376">
                  <a:moveTo>
                    <a:pt x="12342" y="1"/>
                  </a:moveTo>
                  <a:lnTo>
                    <a:pt x="1535" y="6272"/>
                  </a:lnTo>
                  <a:cubicBezTo>
                    <a:pt x="634" y="6839"/>
                    <a:pt x="67" y="7840"/>
                    <a:pt x="0" y="8907"/>
                  </a:cubicBezTo>
                  <a:lnTo>
                    <a:pt x="0" y="28655"/>
                  </a:lnTo>
                  <a:cubicBezTo>
                    <a:pt x="0" y="29338"/>
                    <a:pt x="333" y="29738"/>
                    <a:pt x="834" y="29738"/>
                  </a:cubicBezTo>
                  <a:cubicBezTo>
                    <a:pt x="1042" y="29738"/>
                    <a:pt x="1280" y="29669"/>
                    <a:pt x="1535" y="29522"/>
                  </a:cubicBezTo>
                  <a:lnTo>
                    <a:pt x="12376" y="23284"/>
                  </a:lnTo>
                  <a:lnTo>
                    <a:pt x="12376" y="19948"/>
                  </a:lnTo>
                  <a:lnTo>
                    <a:pt x="12342" y="19948"/>
                  </a:lnTo>
                  <a:cubicBezTo>
                    <a:pt x="11466" y="20462"/>
                    <a:pt x="10630" y="20701"/>
                    <a:pt x="9870" y="20701"/>
                  </a:cubicBezTo>
                  <a:cubicBezTo>
                    <a:pt x="9445" y="20701"/>
                    <a:pt x="9044" y="20626"/>
                    <a:pt x="8673" y="20482"/>
                  </a:cubicBezTo>
                  <a:cubicBezTo>
                    <a:pt x="7672" y="20082"/>
                    <a:pt x="6838" y="19081"/>
                    <a:pt x="6438" y="17647"/>
                  </a:cubicBezTo>
                  <a:cubicBezTo>
                    <a:pt x="6205" y="16846"/>
                    <a:pt x="6105" y="16045"/>
                    <a:pt x="6138" y="15245"/>
                  </a:cubicBezTo>
                  <a:cubicBezTo>
                    <a:pt x="6138" y="14311"/>
                    <a:pt x="6238" y="13410"/>
                    <a:pt x="6438" y="12510"/>
                  </a:cubicBezTo>
                  <a:cubicBezTo>
                    <a:pt x="6838" y="10575"/>
                    <a:pt x="7606" y="8707"/>
                    <a:pt x="8673" y="7039"/>
                  </a:cubicBezTo>
                  <a:cubicBezTo>
                    <a:pt x="9607" y="5538"/>
                    <a:pt x="10841" y="4270"/>
                    <a:pt x="12342" y="3336"/>
                  </a:cubicBezTo>
                  <a:lnTo>
                    <a:pt x="1234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2122525" y="2117800"/>
              <a:ext cx="315250" cy="754725"/>
            </a:xfrm>
            <a:custGeom>
              <a:rect b="b" l="l" r="r" t="t"/>
              <a:pathLst>
                <a:path extrusionOk="0" h="30189" w="12610">
                  <a:moveTo>
                    <a:pt x="12609" y="0"/>
                  </a:moveTo>
                  <a:lnTo>
                    <a:pt x="1702" y="6338"/>
                  </a:lnTo>
                  <a:cubicBezTo>
                    <a:pt x="734" y="6938"/>
                    <a:pt x="100" y="8006"/>
                    <a:pt x="67" y="9173"/>
                  </a:cubicBezTo>
                  <a:lnTo>
                    <a:pt x="67" y="28888"/>
                  </a:lnTo>
                  <a:cubicBezTo>
                    <a:pt x="0" y="29355"/>
                    <a:pt x="234" y="29788"/>
                    <a:pt x="601" y="30055"/>
                  </a:cubicBezTo>
                  <a:cubicBezTo>
                    <a:pt x="768" y="30122"/>
                    <a:pt x="934" y="30188"/>
                    <a:pt x="1101" y="30188"/>
                  </a:cubicBezTo>
                  <a:cubicBezTo>
                    <a:pt x="1401" y="30188"/>
                    <a:pt x="1668" y="30088"/>
                    <a:pt x="1902" y="29955"/>
                  </a:cubicBezTo>
                  <a:lnTo>
                    <a:pt x="12609" y="23750"/>
                  </a:lnTo>
                  <a:lnTo>
                    <a:pt x="12609" y="23250"/>
                  </a:lnTo>
                  <a:lnTo>
                    <a:pt x="1702" y="29588"/>
                  </a:lnTo>
                  <a:cubicBezTo>
                    <a:pt x="1551" y="29729"/>
                    <a:pt x="1374" y="29791"/>
                    <a:pt x="1202" y="29791"/>
                  </a:cubicBezTo>
                  <a:cubicBezTo>
                    <a:pt x="761" y="29791"/>
                    <a:pt x="348" y="29391"/>
                    <a:pt x="467" y="28888"/>
                  </a:cubicBezTo>
                  <a:lnTo>
                    <a:pt x="467" y="9173"/>
                  </a:lnTo>
                  <a:cubicBezTo>
                    <a:pt x="534" y="8139"/>
                    <a:pt x="1068" y="7239"/>
                    <a:pt x="1902" y="6672"/>
                  </a:cubicBezTo>
                  <a:lnTo>
                    <a:pt x="12609" y="501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2434400" y="2402150"/>
              <a:ext cx="3375" cy="40075"/>
            </a:xfrm>
            <a:custGeom>
              <a:rect b="b" l="l" r="r" t="t"/>
              <a:pathLst>
                <a:path extrusionOk="0" h="1603" w="135">
                  <a:moveTo>
                    <a:pt x="134" y="1"/>
                  </a:moveTo>
                  <a:lnTo>
                    <a:pt x="101" y="34"/>
                  </a:lnTo>
                  <a:cubicBezTo>
                    <a:pt x="34" y="201"/>
                    <a:pt x="1" y="368"/>
                    <a:pt x="1" y="535"/>
                  </a:cubicBezTo>
                  <a:lnTo>
                    <a:pt x="1" y="868"/>
                  </a:lnTo>
                  <a:lnTo>
                    <a:pt x="1" y="1202"/>
                  </a:lnTo>
                  <a:cubicBezTo>
                    <a:pt x="1" y="1302"/>
                    <a:pt x="34" y="1435"/>
                    <a:pt x="101" y="1569"/>
                  </a:cubicBezTo>
                  <a:cubicBezTo>
                    <a:pt x="101" y="1569"/>
                    <a:pt x="134" y="1569"/>
                    <a:pt x="134" y="1602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371875" y="2465175"/>
              <a:ext cx="7525" cy="19350"/>
            </a:xfrm>
            <a:custGeom>
              <a:rect b="b" l="l" r="r" t="t"/>
              <a:pathLst>
                <a:path extrusionOk="0" h="774" w="301">
                  <a:moveTo>
                    <a:pt x="247" y="0"/>
                  </a:moveTo>
                  <a:cubicBezTo>
                    <a:pt x="222" y="0"/>
                    <a:pt x="178" y="15"/>
                    <a:pt x="134" y="15"/>
                  </a:cubicBezTo>
                  <a:cubicBezTo>
                    <a:pt x="100" y="48"/>
                    <a:pt x="67" y="82"/>
                    <a:pt x="33" y="149"/>
                  </a:cubicBezTo>
                  <a:cubicBezTo>
                    <a:pt x="0" y="182"/>
                    <a:pt x="0" y="249"/>
                    <a:pt x="0" y="282"/>
                  </a:cubicBezTo>
                  <a:lnTo>
                    <a:pt x="0" y="349"/>
                  </a:lnTo>
                  <a:lnTo>
                    <a:pt x="0" y="582"/>
                  </a:lnTo>
                  <a:lnTo>
                    <a:pt x="0" y="649"/>
                  </a:lnTo>
                  <a:cubicBezTo>
                    <a:pt x="0" y="682"/>
                    <a:pt x="0" y="716"/>
                    <a:pt x="33" y="749"/>
                  </a:cubicBezTo>
                  <a:cubicBezTo>
                    <a:pt x="33" y="766"/>
                    <a:pt x="50" y="774"/>
                    <a:pt x="71" y="774"/>
                  </a:cubicBezTo>
                  <a:cubicBezTo>
                    <a:pt x="92" y="774"/>
                    <a:pt x="117" y="766"/>
                    <a:pt x="134" y="749"/>
                  </a:cubicBezTo>
                  <a:cubicBezTo>
                    <a:pt x="200" y="716"/>
                    <a:pt x="234" y="682"/>
                    <a:pt x="267" y="616"/>
                  </a:cubicBezTo>
                  <a:cubicBezTo>
                    <a:pt x="300" y="582"/>
                    <a:pt x="300" y="515"/>
                    <a:pt x="300" y="482"/>
                  </a:cubicBezTo>
                  <a:lnTo>
                    <a:pt x="300" y="415"/>
                  </a:lnTo>
                  <a:lnTo>
                    <a:pt x="300" y="182"/>
                  </a:lnTo>
                  <a:cubicBezTo>
                    <a:pt x="300" y="149"/>
                    <a:pt x="300" y="149"/>
                    <a:pt x="300" y="115"/>
                  </a:cubicBezTo>
                  <a:cubicBezTo>
                    <a:pt x="300" y="82"/>
                    <a:pt x="300" y="48"/>
                    <a:pt x="267" y="15"/>
                  </a:cubicBezTo>
                  <a:cubicBezTo>
                    <a:pt x="267" y="4"/>
                    <a:pt x="260" y="0"/>
                    <a:pt x="2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2322675" y="2261225"/>
              <a:ext cx="115100" cy="320225"/>
            </a:xfrm>
            <a:custGeom>
              <a:rect b="b" l="l" r="r" t="t"/>
              <a:pathLst>
                <a:path extrusionOk="0" h="12809" w="4604">
                  <a:moveTo>
                    <a:pt x="3569" y="5705"/>
                  </a:moveTo>
                  <a:cubicBezTo>
                    <a:pt x="3603" y="5705"/>
                    <a:pt x="3636" y="5705"/>
                    <a:pt x="3703" y="5738"/>
                  </a:cubicBezTo>
                  <a:cubicBezTo>
                    <a:pt x="3736" y="5771"/>
                    <a:pt x="3736" y="5805"/>
                    <a:pt x="3769" y="5838"/>
                  </a:cubicBezTo>
                  <a:cubicBezTo>
                    <a:pt x="3803" y="5905"/>
                    <a:pt x="3803" y="5938"/>
                    <a:pt x="3803" y="6005"/>
                  </a:cubicBezTo>
                  <a:lnTo>
                    <a:pt x="3803" y="6205"/>
                  </a:lnTo>
                  <a:lnTo>
                    <a:pt x="3803" y="6439"/>
                  </a:lnTo>
                  <a:cubicBezTo>
                    <a:pt x="3803" y="6505"/>
                    <a:pt x="3769" y="6572"/>
                    <a:pt x="3769" y="6639"/>
                  </a:cubicBezTo>
                  <a:cubicBezTo>
                    <a:pt x="3736" y="6705"/>
                    <a:pt x="3736" y="6772"/>
                    <a:pt x="3703" y="6839"/>
                  </a:cubicBezTo>
                  <a:cubicBezTo>
                    <a:pt x="3636" y="6906"/>
                    <a:pt x="3603" y="6939"/>
                    <a:pt x="3569" y="7006"/>
                  </a:cubicBezTo>
                  <a:cubicBezTo>
                    <a:pt x="3503" y="7072"/>
                    <a:pt x="3436" y="7106"/>
                    <a:pt x="3369" y="7172"/>
                  </a:cubicBezTo>
                  <a:cubicBezTo>
                    <a:pt x="3302" y="7206"/>
                    <a:pt x="3236" y="7206"/>
                    <a:pt x="3202" y="7239"/>
                  </a:cubicBezTo>
                  <a:cubicBezTo>
                    <a:pt x="3136" y="7239"/>
                    <a:pt x="3102" y="7206"/>
                    <a:pt x="3069" y="7206"/>
                  </a:cubicBezTo>
                  <a:cubicBezTo>
                    <a:pt x="3002" y="7172"/>
                    <a:pt x="3002" y="7139"/>
                    <a:pt x="2969" y="7072"/>
                  </a:cubicBezTo>
                  <a:cubicBezTo>
                    <a:pt x="2969" y="7039"/>
                    <a:pt x="2935" y="6972"/>
                    <a:pt x="2935" y="6939"/>
                  </a:cubicBezTo>
                  <a:lnTo>
                    <a:pt x="2935" y="6705"/>
                  </a:lnTo>
                  <a:lnTo>
                    <a:pt x="2935" y="6505"/>
                  </a:lnTo>
                  <a:cubicBezTo>
                    <a:pt x="2935" y="6439"/>
                    <a:pt x="2969" y="6372"/>
                    <a:pt x="2969" y="6305"/>
                  </a:cubicBezTo>
                  <a:cubicBezTo>
                    <a:pt x="3002" y="6238"/>
                    <a:pt x="3002" y="6172"/>
                    <a:pt x="3069" y="6105"/>
                  </a:cubicBezTo>
                  <a:cubicBezTo>
                    <a:pt x="3102" y="6038"/>
                    <a:pt x="3136" y="5972"/>
                    <a:pt x="3202" y="5905"/>
                  </a:cubicBezTo>
                  <a:cubicBezTo>
                    <a:pt x="3236" y="5871"/>
                    <a:pt x="3302" y="5805"/>
                    <a:pt x="3369" y="5771"/>
                  </a:cubicBezTo>
                  <a:cubicBezTo>
                    <a:pt x="3436" y="5738"/>
                    <a:pt x="3503" y="5705"/>
                    <a:pt x="3569" y="5705"/>
                  </a:cubicBezTo>
                  <a:close/>
                  <a:moveTo>
                    <a:pt x="2144" y="6524"/>
                  </a:moveTo>
                  <a:cubicBezTo>
                    <a:pt x="2150" y="6524"/>
                    <a:pt x="2157" y="6527"/>
                    <a:pt x="2168" y="6539"/>
                  </a:cubicBezTo>
                  <a:cubicBezTo>
                    <a:pt x="2168" y="6539"/>
                    <a:pt x="2202" y="6539"/>
                    <a:pt x="2202" y="6572"/>
                  </a:cubicBezTo>
                  <a:lnTo>
                    <a:pt x="3636" y="8240"/>
                  </a:lnTo>
                  <a:cubicBezTo>
                    <a:pt x="3636" y="8240"/>
                    <a:pt x="3636" y="8273"/>
                    <a:pt x="3636" y="8307"/>
                  </a:cubicBezTo>
                  <a:lnTo>
                    <a:pt x="3636" y="8340"/>
                  </a:lnTo>
                  <a:cubicBezTo>
                    <a:pt x="3636" y="8340"/>
                    <a:pt x="3603" y="8373"/>
                    <a:pt x="3569" y="8373"/>
                  </a:cubicBezTo>
                  <a:lnTo>
                    <a:pt x="3402" y="8473"/>
                  </a:lnTo>
                  <a:lnTo>
                    <a:pt x="3336" y="8473"/>
                  </a:lnTo>
                  <a:lnTo>
                    <a:pt x="3302" y="8440"/>
                  </a:lnTo>
                  <a:lnTo>
                    <a:pt x="1868" y="6772"/>
                  </a:lnTo>
                  <a:cubicBezTo>
                    <a:pt x="1868" y="6772"/>
                    <a:pt x="1868" y="6772"/>
                    <a:pt x="1868" y="6739"/>
                  </a:cubicBezTo>
                  <a:cubicBezTo>
                    <a:pt x="1868" y="6739"/>
                    <a:pt x="1868" y="6705"/>
                    <a:pt x="1868" y="6672"/>
                  </a:cubicBezTo>
                  <a:cubicBezTo>
                    <a:pt x="1868" y="6672"/>
                    <a:pt x="1901" y="6639"/>
                    <a:pt x="1935" y="6639"/>
                  </a:cubicBezTo>
                  <a:lnTo>
                    <a:pt x="2102" y="6539"/>
                  </a:lnTo>
                  <a:cubicBezTo>
                    <a:pt x="2124" y="6539"/>
                    <a:pt x="2131" y="6524"/>
                    <a:pt x="2144" y="6524"/>
                  </a:cubicBezTo>
                  <a:close/>
                  <a:moveTo>
                    <a:pt x="2302" y="7773"/>
                  </a:moveTo>
                  <a:cubicBezTo>
                    <a:pt x="2335" y="7773"/>
                    <a:pt x="2402" y="7806"/>
                    <a:pt x="2435" y="7806"/>
                  </a:cubicBezTo>
                  <a:cubicBezTo>
                    <a:pt x="2468" y="7840"/>
                    <a:pt x="2502" y="7873"/>
                    <a:pt x="2502" y="7940"/>
                  </a:cubicBezTo>
                  <a:cubicBezTo>
                    <a:pt x="2535" y="7973"/>
                    <a:pt x="2535" y="8040"/>
                    <a:pt x="2535" y="8073"/>
                  </a:cubicBezTo>
                  <a:lnTo>
                    <a:pt x="2535" y="8307"/>
                  </a:lnTo>
                  <a:cubicBezTo>
                    <a:pt x="2535" y="8373"/>
                    <a:pt x="2569" y="8440"/>
                    <a:pt x="2535" y="8507"/>
                  </a:cubicBezTo>
                  <a:cubicBezTo>
                    <a:pt x="2535" y="8573"/>
                    <a:pt x="2535" y="8640"/>
                    <a:pt x="2502" y="8707"/>
                  </a:cubicBezTo>
                  <a:cubicBezTo>
                    <a:pt x="2502" y="8774"/>
                    <a:pt x="2468" y="8840"/>
                    <a:pt x="2435" y="8907"/>
                  </a:cubicBezTo>
                  <a:cubicBezTo>
                    <a:pt x="2402" y="8974"/>
                    <a:pt x="2368" y="9040"/>
                    <a:pt x="2302" y="9107"/>
                  </a:cubicBezTo>
                  <a:cubicBezTo>
                    <a:pt x="2235" y="9140"/>
                    <a:pt x="2168" y="9207"/>
                    <a:pt x="2102" y="9241"/>
                  </a:cubicBezTo>
                  <a:cubicBezTo>
                    <a:pt x="2068" y="9274"/>
                    <a:pt x="2001" y="9307"/>
                    <a:pt x="1935" y="9307"/>
                  </a:cubicBezTo>
                  <a:cubicBezTo>
                    <a:pt x="1868" y="9307"/>
                    <a:pt x="1835" y="9307"/>
                    <a:pt x="1801" y="9274"/>
                  </a:cubicBezTo>
                  <a:cubicBezTo>
                    <a:pt x="1768" y="9241"/>
                    <a:pt x="1735" y="9207"/>
                    <a:pt x="1701" y="9174"/>
                  </a:cubicBezTo>
                  <a:cubicBezTo>
                    <a:pt x="1701" y="9107"/>
                    <a:pt x="1701" y="9074"/>
                    <a:pt x="1668" y="9007"/>
                  </a:cubicBezTo>
                  <a:lnTo>
                    <a:pt x="1668" y="8807"/>
                  </a:lnTo>
                  <a:lnTo>
                    <a:pt x="1668" y="8573"/>
                  </a:lnTo>
                  <a:cubicBezTo>
                    <a:pt x="1701" y="8507"/>
                    <a:pt x="1701" y="8440"/>
                    <a:pt x="1701" y="8373"/>
                  </a:cubicBezTo>
                  <a:cubicBezTo>
                    <a:pt x="1735" y="8307"/>
                    <a:pt x="1768" y="8240"/>
                    <a:pt x="1801" y="8173"/>
                  </a:cubicBezTo>
                  <a:cubicBezTo>
                    <a:pt x="1835" y="8106"/>
                    <a:pt x="1868" y="8040"/>
                    <a:pt x="1935" y="8006"/>
                  </a:cubicBezTo>
                  <a:cubicBezTo>
                    <a:pt x="1968" y="7940"/>
                    <a:pt x="2035" y="7873"/>
                    <a:pt x="2102" y="7840"/>
                  </a:cubicBezTo>
                  <a:cubicBezTo>
                    <a:pt x="2168" y="7806"/>
                    <a:pt x="2235" y="7806"/>
                    <a:pt x="2302" y="7773"/>
                  </a:cubicBezTo>
                  <a:close/>
                  <a:moveTo>
                    <a:pt x="4603" y="1"/>
                  </a:moveTo>
                  <a:cubicBezTo>
                    <a:pt x="3503" y="701"/>
                    <a:pt x="2569" y="1635"/>
                    <a:pt x="1901" y="2736"/>
                  </a:cubicBezTo>
                  <a:cubicBezTo>
                    <a:pt x="1101" y="3970"/>
                    <a:pt x="534" y="5338"/>
                    <a:pt x="234" y="6772"/>
                  </a:cubicBezTo>
                  <a:cubicBezTo>
                    <a:pt x="100" y="7439"/>
                    <a:pt x="0" y="8140"/>
                    <a:pt x="0" y="8807"/>
                  </a:cubicBezTo>
                  <a:cubicBezTo>
                    <a:pt x="0" y="9407"/>
                    <a:pt x="67" y="10008"/>
                    <a:pt x="234" y="10575"/>
                  </a:cubicBezTo>
                  <a:cubicBezTo>
                    <a:pt x="534" y="11642"/>
                    <a:pt x="1134" y="12376"/>
                    <a:pt x="1901" y="12643"/>
                  </a:cubicBezTo>
                  <a:cubicBezTo>
                    <a:pt x="2181" y="12752"/>
                    <a:pt x="2482" y="12808"/>
                    <a:pt x="2801" y="12808"/>
                  </a:cubicBezTo>
                  <a:cubicBezTo>
                    <a:pt x="3357" y="12808"/>
                    <a:pt x="3967" y="12637"/>
                    <a:pt x="4603" y="12276"/>
                  </a:cubicBezTo>
                  <a:lnTo>
                    <a:pt x="4603" y="7773"/>
                  </a:lnTo>
                  <a:cubicBezTo>
                    <a:pt x="4570" y="7773"/>
                    <a:pt x="4537" y="7806"/>
                    <a:pt x="4503" y="7806"/>
                  </a:cubicBezTo>
                  <a:cubicBezTo>
                    <a:pt x="4437" y="7806"/>
                    <a:pt x="4336" y="7773"/>
                    <a:pt x="4270" y="7706"/>
                  </a:cubicBezTo>
                  <a:cubicBezTo>
                    <a:pt x="4203" y="7639"/>
                    <a:pt x="4170" y="7539"/>
                    <a:pt x="4136" y="7473"/>
                  </a:cubicBezTo>
                  <a:cubicBezTo>
                    <a:pt x="4103" y="7339"/>
                    <a:pt x="4103" y="7206"/>
                    <a:pt x="4103" y="7072"/>
                  </a:cubicBezTo>
                  <a:lnTo>
                    <a:pt x="4103" y="6906"/>
                  </a:lnTo>
                  <a:lnTo>
                    <a:pt x="4103" y="6539"/>
                  </a:lnTo>
                  <a:lnTo>
                    <a:pt x="4103" y="6372"/>
                  </a:lnTo>
                  <a:cubicBezTo>
                    <a:pt x="4103" y="6238"/>
                    <a:pt x="4103" y="6072"/>
                    <a:pt x="4136" y="5938"/>
                  </a:cubicBezTo>
                  <a:cubicBezTo>
                    <a:pt x="4170" y="5805"/>
                    <a:pt x="4203" y="5638"/>
                    <a:pt x="4270" y="5505"/>
                  </a:cubicBezTo>
                  <a:cubicBezTo>
                    <a:pt x="4336" y="5371"/>
                    <a:pt x="4403" y="5271"/>
                    <a:pt x="4503" y="5171"/>
                  </a:cubicBezTo>
                  <a:cubicBezTo>
                    <a:pt x="4537" y="5138"/>
                    <a:pt x="4570" y="5104"/>
                    <a:pt x="4603" y="507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2402725" y="2413200"/>
              <a:ext cx="8350" cy="19625"/>
            </a:xfrm>
            <a:custGeom>
              <a:rect b="b" l="l" r="r" t="t"/>
              <a:pathLst>
                <a:path extrusionOk="0" h="785" w="334">
                  <a:moveTo>
                    <a:pt x="259" y="1"/>
                  </a:moveTo>
                  <a:cubicBezTo>
                    <a:pt x="234" y="1"/>
                    <a:pt x="200" y="9"/>
                    <a:pt x="167" y="26"/>
                  </a:cubicBezTo>
                  <a:cubicBezTo>
                    <a:pt x="100" y="59"/>
                    <a:pt x="67" y="93"/>
                    <a:pt x="67" y="159"/>
                  </a:cubicBezTo>
                  <a:cubicBezTo>
                    <a:pt x="34" y="193"/>
                    <a:pt x="0" y="259"/>
                    <a:pt x="0" y="293"/>
                  </a:cubicBezTo>
                  <a:lnTo>
                    <a:pt x="0" y="660"/>
                  </a:lnTo>
                  <a:cubicBezTo>
                    <a:pt x="0" y="693"/>
                    <a:pt x="34" y="726"/>
                    <a:pt x="67" y="760"/>
                  </a:cubicBezTo>
                  <a:cubicBezTo>
                    <a:pt x="67" y="777"/>
                    <a:pt x="75" y="785"/>
                    <a:pt x="92" y="785"/>
                  </a:cubicBezTo>
                  <a:cubicBezTo>
                    <a:pt x="109" y="785"/>
                    <a:pt x="134" y="777"/>
                    <a:pt x="167" y="760"/>
                  </a:cubicBezTo>
                  <a:cubicBezTo>
                    <a:pt x="234" y="726"/>
                    <a:pt x="267" y="693"/>
                    <a:pt x="301" y="626"/>
                  </a:cubicBezTo>
                  <a:cubicBezTo>
                    <a:pt x="301" y="593"/>
                    <a:pt x="334" y="526"/>
                    <a:pt x="334" y="493"/>
                  </a:cubicBezTo>
                  <a:cubicBezTo>
                    <a:pt x="334" y="460"/>
                    <a:pt x="334" y="426"/>
                    <a:pt x="334" y="426"/>
                  </a:cubicBezTo>
                  <a:lnTo>
                    <a:pt x="334" y="293"/>
                  </a:lnTo>
                  <a:lnTo>
                    <a:pt x="334" y="193"/>
                  </a:lnTo>
                  <a:cubicBezTo>
                    <a:pt x="334" y="193"/>
                    <a:pt x="334" y="159"/>
                    <a:pt x="334" y="126"/>
                  </a:cubicBezTo>
                  <a:cubicBezTo>
                    <a:pt x="334" y="93"/>
                    <a:pt x="301" y="59"/>
                    <a:pt x="301" y="26"/>
                  </a:cubicBezTo>
                  <a:cubicBezTo>
                    <a:pt x="301" y="9"/>
                    <a:pt x="284" y="1"/>
                    <a:pt x="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425225" y="2387975"/>
              <a:ext cx="12550" cy="68425"/>
            </a:xfrm>
            <a:custGeom>
              <a:rect b="b" l="l" r="r" t="t"/>
              <a:pathLst>
                <a:path extrusionOk="0" h="2737" w="502">
                  <a:moveTo>
                    <a:pt x="501" y="1"/>
                  </a:moveTo>
                  <a:cubicBezTo>
                    <a:pt x="468" y="34"/>
                    <a:pt x="435" y="68"/>
                    <a:pt x="401" y="101"/>
                  </a:cubicBezTo>
                  <a:cubicBezTo>
                    <a:pt x="301" y="201"/>
                    <a:pt x="234" y="334"/>
                    <a:pt x="168" y="468"/>
                  </a:cubicBezTo>
                  <a:cubicBezTo>
                    <a:pt x="101" y="601"/>
                    <a:pt x="68" y="735"/>
                    <a:pt x="34" y="868"/>
                  </a:cubicBezTo>
                  <a:cubicBezTo>
                    <a:pt x="1" y="1035"/>
                    <a:pt x="1" y="1168"/>
                    <a:pt x="1" y="1335"/>
                  </a:cubicBezTo>
                  <a:lnTo>
                    <a:pt x="1" y="1502"/>
                  </a:lnTo>
                  <a:lnTo>
                    <a:pt x="1" y="1836"/>
                  </a:lnTo>
                  <a:lnTo>
                    <a:pt x="1" y="2002"/>
                  </a:lnTo>
                  <a:cubicBezTo>
                    <a:pt x="1" y="2136"/>
                    <a:pt x="1" y="2269"/>
                    <a:pt x="34" y="2403"/>
                  </a:cubicBezTo>
                  <a:cubicBezTo>
                    <a:pt x="68" y="2503"/>
                    <a:pt x="101" y="2569"/>
                    <a:pt x="168" y="2636"/>
                  </a:cubicBezTo>
                  <a:cubicBezTo>
                    <a:pt x="234" y="2703"/>
                    <a:pt x="335" y="2736"/>
                    <a:pt x="401" y="2736"/>
                  </a:cubicBezTo>
                  <a:cubicBezTo>
                    <a:pt x="435" y="2736"/>
                    <a:pt x="468" y="2736"/>
                    <a:pt x="501" y="2703"/>
                  </a:cubicBezTo>
                  <a:lnTo>
                    <a:pt x="501" y="2169"/>
                  </a:lnTo>
                  <a:cubicBezTo>
                    <a:pt x="501" y="2169"/>
                    <a:pt x="501" y="2136"/>
                    <a:pt x="468" y="2136"/>
                  </a:cubicBezTo>
                  <a:cubicBezTo>
                    <a:pt x="401" y="2002"/>
                    <a:pt x="368" y="1869"/>
                    <a:pt x="368" y="1769"/>
                  </a:cubicBezTo>
                  <a:lnTo>
                    <a:pt x="368" y="1435"/>
                  </a:lnTo>
                  <a:lnTo>
                    <a:pt x="368" y="1102"/>
                  </a:lnTo>
                  <a:cubicBezTo>
                    <a:pt x="368" y="935"/>
                    <a:pt x="401" y="768"/>
                    <a:pt x="468" y="601"/>
                  </a:cubicBezTo>
                  <a:lnTo>
                    <a:pt x="501" y="56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396050" y="2403825"/>
              <a:ext cx="21700" cy="38400"/>
            </a:xfrm>
            <a:custGeom>
              <a:rect b="b" l="l" r="r" t="t"/>
              <a:pathLst>
                <a:path extrusionOk="0" h="1536" w="868">
                  <a:moveTo>
                    <a:pt x="509" y="376"/>
                  </a:moveTo>
                  <a:cubicBezTo>
                    <a:pt x="526" y="376"/>
                    <a:pt x="534" y="384"/>
                    <a:pt x="534" y="401"/>
                  </a:cubicBezTo>
                  <a:cubicBezTo>
                    <a:pt x="568" y="434"/>
                    <a:pt x="601" y="468"/>
                    <a:pt x="601" y="501"/>
                  </a:cubicBezTo>
                  <a:cubicBezTo>
                    <a:pt x="601" y="534"/>
                    <a:pt x="601" y="568"/>
                    <a:pt x="601" y="568"/>
                  </a:cubicBezTo>
                  <a:lnTo>
                    <a:pt x="601" y="668"/>
                  </a:lnTo>
                  <a:lnTo>
                    <a:pt x="601" y="768"/>
                  </a:lnTo>
                  <a:cubicBezTo>
                    <a:pt x="601" y="801"/>
                    <a:pt x="601" y="835"/>
                    <a:pt x="601" y="868"/>
                  </a:cubicBezTo>
                  <a:cubicBezTo>
                    <a:pt x="601" y="901"/>
                    <a:pt x="568" y="968"/>
                    <a:pt x="534" y="1001"/>
                  </a:cubicBezTo>
                  <a:cubicBezTo>
                    <a:pt x="534" y="1068"/>
                    <a:pt x="501" y="1101"/>
                    <a:pt x="434" y="1135"/>
                  </a:cubicBezTo>
                  <a:cubicBezTo>
                    <a:pt x="401" y="1152"/>
                    <a:pt x="376" y="1160"/>
                    <a:pt x="359" y="1160"/>
                  </a:cubicBezTo>
                  <a:cubicBezTo>
                    <a:pt x="342" y="1160"/>
                    <a:pt x="334" y="1152"/>
                    <a:pt x="334" y="1135"/>
                  </a:cubicBezTo>
                  <a:cubicBezTo>
                    <a:pt x="301" y="1101"/>
                    <a:pt x="267" y="1068"/>
                    <a:pt x="267" y="1035"/>
                  </a:cubicBezTo>
                  <a:lnTo>
                    <a:pt x="267" y="868"/>
                  </a:lnTo>
                  <a:lnTo>
                    <a:pt x="267" y="668"/>
                  </a:lnTo>
                  <a:cubicBezTo>
                    <a:pt x="267" y="634"/>
                    <a:pt x="301" y="568"/>
                    <a:pt x="334" y="501"/>
                  </a:cubicBezTo>
                  <a:cubicBezTo>
                    <a:pt x="334" y="468"/>
                    <a:pt x="367" y="434"/>
                    <a:pt x="434" y="401"/>
                  </a:cubicBezTo>
                  <a:cubicBezTo>
                    <a:pt x="467" y="384"/>
                    <a:pt x="492" y="376"/>
                    <a:pt x="509" y="376"/>
                  </a:cubicBezTo>
                  <a:close/>
                  <a:moveTo>
                    <a:pt x="634" y="1"/>
                  </a:moveTo>
                  <a:cubicBezTo>
                    <a:pt x="568" y="1"/>
                    <a:pt x="501" y="34"/>
                    <a:pt x="434" y="67"/>
                  </a:cubicBezTo>
                  <a:cubicBezTo>
                    <a:pt x="367" y="101"/>
                    <a:pt x="301" y="167"/>
                    <a:pt x="234" y="201"/>
                  </a:cubicBezTo>
                  <a:cubicBezTo>
                    <a:pt x="201" y="268"/>
                    <a:pt x="167" y="334"/>
                    <a:pt x="134" y="401"/>
                  </a:cubicBezTo>
                  <a:cubicBezTo>
                    <a:pt x="67" y="468"/>
                    <a:pt x="67" y="534"/>
                    <a:pt x="34" y="601"/>
                  </a:cubicBezTo>
                  <a:cubicBezTo>
                    <a:pt x="34" y="668"/>
                    <a:pt x="0" y="735"/>
                    <a:pt x="0" y="801"/>
                  </a:cubicBezTo>
                  <a:lnTo>
                    <a:pt x="0" y="1001"/>
                  </a:lnTo>
                  <a:lnTo>
                    <a:pt x="0" y="1235"/>
                  </a:lnTo>
                  <a:cubicBezTo>
                    <a:pt x="0" y="1268"/>
                    <a:pt x="34" y="1335"/>
                    <a:pt x="34" y="1368"/>
                  </a:cubicBezTo>
                  <a:cubicBezTo>
                    <a:pt x="67" y="1435"/>
                    <a:pt x="67" y="1468"/>
                    <a:pt x="134" y="1502"/>
                  </a:cubicBezTo>
                  <a:cubicBezTo>
                    <a:pt x="167" y="1502"/>
                    <a:pt x="201" y="1535"/>
                    <a:pt x="234" y="1535"/>
                  </a:cubicBezTo>
                  <a:cubicBezTo>
                    <a:pt x="301" y="1502"/>
                    <a:pt x="367" y="1502"/>
                    <a:pt x="434" y="1468"/>
                  </a:cubicBezTo>
                  <a:cubicBezTo>
                    <a:pt x="501" y="1402"/>
                    <a:pt x="568" y="1368"/>
                    <a:pt x="634" y="1302"/>
                  </a:cubicBezTo>
                  <a:cubicBezTo>
                    <a:pt x="668" y="1235"/>
                    <a:pt x="701" y="1202"/>
                    <a:pt x="734" y="1135"/>
                  </a:cubicBezTo>
                  <a:cubicBezTo>
                    <a:pt x="801" y="1068"/>
                    <a:pt x="801" y="1001"/>
                    <a:pt x="834" y="935"/>
                  </a:cubicBezTo>
                  <a:cubicBezTo>
                    <a:pt x="834" y="868"/>
                    <a:pt x="868" y="801"/>
                    <a:pt x="868" y="735"/>
                  </a:cubicBezTo>
                  <a:lnTo>
                    <a:pt x="868" y="501"/>
                  </a:lnTo>
                  <a:lnTo>
                    <a:pt x="868" y="301"/>
                  </a:lnTo>
                  <a:cubicBezTo>
                    <a:pt x="868" y="234"/>
                    <a:pt x="868" y="201"/>
                    <a:pt x="834" y="134"/>
                  </a:cubicBezTo>
                  <a:cubicBezTo>
                    <a:pt x="801" y="101"/>
                    <a:pt x="801" y="67"/>
                    <a:pt x="734" y="34"/>
                  </a:cubicBezTo>
                  <a:cubicBezTo>
                    <a:pt x="701" y="1"/>
                    <a:pt x="668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2364350" y="2455525"/>
              <a:ext cx="21725" cy="38400"/>
            </a:xfrm>
            <a:custGeom>
              <a:rect b="b" l="l" r="r" t="t"/>
              <a:pathLst>
                <a:path extrusionOk="0" h="1536" w="869">
                  <a:moveTo>
                    <a:pt x="518" y="376"/>
                  </a:moveTo>
                  <a:cubicBezTo>
                    <a:pt x="535" y="376"/>
                    <a:pt x="551" y="384"/>
                    <a:pt x="568" y="401"/>
                  </a:cubicBezTo>
                  <a:cubicBezTo>
                    <a:pt x="601" y="434"/>
                    <a:pt x="601" y="468"/>
                    <a:pt x="601" y="501"/>
                  </a:cubicBezTo>
                  <a:lnTo>
                    <a:pt x="601" y="568"/>
                  </a:lnTo>
                  <a:lnTo>
                    <a:pt x="601" y="801"/>
                  </a:lnTo>
                  <a:lnTo>
                    <a:pt x="601" y="868"/>
                  </a:lnTo>
                  <a:cubicBezTo>
                    <a:pt x="601" y="901"/>
                    <a:pt x="601" y="968"/>
                    <a:pt x="568" y="1002"/>
                  </a:cubicBezTo>
                  <a:cubicBezTo>
                    <a:pt x="535" y="1068"/>
                    <a:pt x="501" y="1102"/>
                    <a:pt x="468" y="1135"/>
                  </a:cubicBezTo>
                  <a:cubicBezTo>
                    <a:pt x="435" y="1152"/>
                    <a:pt x="410" y="1160"/>
                    <a:pt x="389" y="1160"/>
                  </a:cubicBezTo>
                  <a:cubicBezTo>
                    <a:pt x="368" y="1160"/>
                    <a:pt x="351" y="1152"/>
                    <a:pt x="334" y="1135"/>
                  </a:cubicBezTo>
                  <a:cubicBezTo>
                    <a:pt x="301" y="1102"/>
                    <a:pt x="301" y="1068"/>
                    <a:pt x="301" y="1035"/>
                  </a:cubicBezTo>
                  <a:lnTo>
                    <a:pt x="301" y="968"/>
                  </a:lnTo>
                  <a:lnTo>
                    <a:pt x="301" y="735"/>
                  </a:lnTo>
                  <a:lnTo>
                    <a:pt x="301" y="668"/>
                  </a:lnTo>
                  <a:cubicBezTo>
                    <a:pt x="301" y="635"/>
                    <a:pt x="301" y="568"/>
                    <a:pt x="334" y="535"/>
                  </a:cubicBezTo>
                  <a:cubicBezTo>
                    <a:pt x="368" y="468"/>
                    <a:pt x="401" y="434"/>
                    <a:pt x="468" y="401"/>
                  </a:cubicBezTo>
                  <a:cubicBezTo>
                    <a:pt x="485" y="384"/>
                    <a:pt x="501" y="376"/>
                    <a:pt x="518" y="376"/>
                  </a:cubicBezTo>
                  <a:close/>
                  <a:moveTo>
                    <a:pt x="635" y="1"/>
                  </a:moveTo>
                  <a:cubicBezTo>
                    <a:pt x="568" y="34"/>
                    <a:pt x="501" y="34"/>
                    <a:pt x="435" y="68"/>
                  </a:cubicBezTo>
                  <a:cubicBezTo>
                    <a:pt x="368" y="101"/>
                    <a:pt x="301" y="168"/>
                    <a:pt x="268" y="234"/>
                  </a:cubicBezTo>
                  <a:cubicBezTo>
                    <a:pt x="201" y="268"/>
                    <a:pt x="168" y="334"/>
                    <a:pt x="134" y="401"/>
                  </a:cubicBezTo>
                  <a:cubicBezTo>
                    <a:pt x="101" y="468"/>
                    <a:pt x="68" y="535"/>
                    <a:pt x="34" y="601"/>
                  </a:cubicBezTo>
                  <a:cubicBezTo>
                    <a:pt x="34" y="668"/>
                    <a:pt x="34" y="735"/>
                    <a:pt x="1" y="801"/>
                  </a:cubicBezTo>
                  <a:lnTo>
                    <a:pt x="1" y="1035"/>
                  </a:lnTo>
                  <a:lnTo>
                    <a:pt x="1" y="1235"/>
                  </a:lnTo>
                  <a:cubicBezTo>
                    <a:pt x="34" y="1302"/>
                    <a:pt x="34" y="1335"/>
                    <a:pt x="34" y="1402"/>
                  </a:cubicBezTo>
                  <a:cubicBezTo>
                    <a:pt x="68" y="1435"/>
                    <a:pt x="101" y="1469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34" y="1535"/>
                    <a:pt x="401" y="1502"/>
                    <a:pt x="435" y="1469"/>
                  </a:cubicBezTo>
                  <a:cubicBezTo>
                    <a:pt x="501" y="1435"/>
                    <a:pt x="568" y="1368"/>
                    <a:pt x="635" y="1335"/>
                  </a:cubicBezTo>
                  <a:cubicBezTo>
                    <a:pt x="701" y="1268"/>
                    <a:pt x="735" y="1202"/>
                    <a:pt x="768" y="1135"/>
                  </a:cubicBezTo>
                  <a:cubicBezTo>
                    <a:pt x="801" y="1068"/>
                    <a:pt x="835" y="1002"/>
                    <a:pt x="835" y="935"/>
                  </a:cubicBezTo>
                  <a:cubicBezTo>
                    <a:pt x="868" y="868"/>
                    <a:pt x="868" y="801"/>
                    <a:pt x="868" y="735"/>
                  </a:cubicBezTo>
                  <a:lnTo>
                    <a:pt x="868" y="535"/>
                  </a:lnTo>
                  <a:lnTo>
                    <a:pt x="868" y="301"/>
                  </a:lnTo>
                  <a:cubicBezTo>
                    <a:pt x="868" y="268"/>
                    <a:pt x="868" y="201"/>
                    <a:pt x="835" y="168"/>
                  </a:cubicBezTo>
                  <a:cubicBezTo>
                    <a:pt x="835" y="101"/>
                    <a:pt x="801" y="68"/>
                    <a:pt x="768" y="34"/>
                  </a:cubicBezTo>
                  <a:cubicBezTo>
                    <a:pt x="735" y="34"/>
                    <a:pt x="668" y="1"/>
                    <a:pt x="6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369375" y="2424675"/>
              <a:ext cx="45050" cy="48400"/>
            </a:xfrm>
            <a:custGeom>
              <a:rect b="b" l="l" r="r" t="t"/>
              <a:pathLst>
                <a:path extrusionOk="0" h="1936" w="1802">
                  <a:moveTo>
                    <a:pt x="234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7"/>
                    <a:pt x="0" y="167"/>
                    <a:pt x="0" y="201"/>
                  </a:cubicBezTo>
                  <a:cubicBezTo>
                    <a:pt x="0" y="201"/>
                    <a:pt x="0" y="201"/>
                    <a:pt x="0" y="234"/>
                  </a:cubicBezTo>
                  <a:lnTo>
                    <a:pt x="1434" y="1902"/>
                  </a:lnTo>
                  <a:lnTo>
                    <a:pt x="1468" y="1935"/>
                  </a:lnTo>
                  <a:lnTo>
                    <a:pt x="1534" y="1935"/>
                  </a:lnTo>
                  <a:lnTo>
                    <a:pt x="1735" y="1835"/>
                  </a:lnTo>
                  <a:cubicBezTo>
                    <a:pt x="1735" y="1802"/>
                    <a:pt x="1768" y="1802"/>
                    <a:pt x="1768" y="1769"/>
                  </a:cubicBezTo>
                  <a:cubicBezTo>
                    <a:pt x="1768" y="1735"/>
                    <a:pt x="1801" y="1735"/>
                    <a:pt x="1801" y="1702"/>
                  </a:cubicBezTo>
                  <a:cubicBezTo>
                    <a:pt x="1801" y="1702"/>
                    <a:pt x="1768" y="1702"/>
                    <a:pt x="1768" y="16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2437750" y="2207025"/>
              <a:ext cx="25" cy="54225"/>
            </a:xfrm>
            <a:custGeom>
              <a:rect b="b" l="l" r="r" t="t"/>
              <a:pathLst>
                <a:path extrusionOk="0" h="2169" w="1">
                  <a:moveTo>
                    <a:pt x="0" y="2169"/>
                  </a:moveTo>
                  <a:lnTo>
                    <a:pt x="0" y="21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2281800" y="2207025"/>
              <a:ext cx="155975" cy="357775"/>
            </a:xfrm>
            <a:custGeom>
              <a:rect b="b" l="l" r="r" t="t"/>
              <a:pathLst>
                <a:path extrusionOk="0" h="14311" w="6239">
                  <a:moveTo>
                    <a:pt x="6238" y="0"/>
                  </a:moveTo>
                  <a:cubicBezTo>
                    <a:pt x="4737" y="934"/>
                    <a:pt x="3503" y="2202"/>
                    <a:pt x="2569" y="3703"/>
                  </a:cubicBezTo>
                  <a:cubicBezTo>
                    <a:pt x="1502" y="5371"/>
                    <a:pt x="734" y="7239"/>
                    <a:pt x="334" y="9174"/>
                  </a:cubicBezTo>
                  <a:cubicBezTo>
                    <a:pt x="134" y="10074"/>
                    <a:pt x="1" y="10975"/>
                    <a:pt x="1" y="11909"/>
                  </a:cubicBezTo>
                  <a:cubicBezTo>
                    <a:pt x="1" y="12709"/>
                    <a:pt x="101" y="13510"/>
                    <a:pt x="334" y="14311"/>
                  </a:cubicBezTo>
                  <a:lnTo>
                    <a:pt x="1869" y="12743"/>
                  </a:lnTo>
                  <a:cubicBezTo>
                    <a:pt x="1702" y="12176"/>
                    <a:pt x="1635" y="11575"/>
                    <a:pt x="1635" y="10975"/>
                  </a:cubicBezTo>
                  <a:cubicBezTo>
                    <a:pt x="1635" y="10308"/>
                    <a:pt x="1735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803"/>
                    <a:pt x="5138" y="2869"/>
                    <a:pt x="6238" y="2169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2290150" y="2525575"/>
              <a:ext cx="80075" cy="110100"/>
            </a:xfrm>
            <a:custGeom>
              <a:rect b="b" l="l" r="r" t="t"/>
              <a:pathLst>
                <a:path extrusionOk="0" h="4404" w="3203">
                  <a:moveTo>
                    <a:pt x="1535" y="1"/>
                  </a:moveTo>
                  <a:lnTo>
                    <a:pt x="0" y="1569"/>
                  </a:lnTo>
                  <a:cubicBezTo>
                    <a:pt x="400" y="3003"/>
                    <a:pt x="1201" y="4004"/>
                    <a:pt x="2235" y="4404"/>
                  </a:cubicBezTo>
                  <a:lnTo>
                    <a:pt x="3202" y="2102"/>
                  </a:lnTo>
                  <a:cubicBezTo>
                    <a:pt x="2435" y="1802"/>
                    <a:pt x="1835" y="1068"/>
                    <a:pt x="15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2437750" y="2568125"/>
              <a:ext cx="25" cy="54225"/>
            </a:xfrm>
            <a:custGeom>
              <a:rect b="b" l="l" r="r" t="t"/>
              <a:pathLst>
                <a:path extrusionOk="0" h="2169" w="1">
                  <a:moveTo>
                    <a:pt x="0" y="0"/>
                  </a:moveTo>
                  <a:lnTo>
                    <a:pt x="0" y="2168"/>
                  </a:lnTo>
                  <a:lnTo>
                    <a:pt x="0" y="2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2346025" y="2568125"/>
              <a:ext cx="91750" cy="73400"/>
            </a:xfrm>
            <a:custGeom>
              <a:rect b="b" l="l" r="r" t="t"/>
              <a:pathLst>
                <a:path extrusionOk="0" h="2936" w="3670">
                  <a:moveTo>
                    <a:pt x="3669" y="0"/>
                  </a:moveTo>
                  <a:cubicBezTo>
                    <a:pt x="3028" y="385"/>
                    <a:pt x="2414" y="564"/>
                    <a:pt x="1853" y="564"/>
                  </a:cubicBezTo>
                  <a:cubicBezTo>
                    <a:pt x="1540" y="564"/>
                    <a:pt x="1243" y="508"/>
                    <a:pt x="967" y="400"/>
                  </a:cubicBezTo>
                  <a:lnTo>
                    <a:pt x="0" y="2702"/>
                  </a:lnTo>
                  <a:cubicBezTo>
                    <a:pt x="370" y="2857"/>
                    <a:pt x="769" y="2935"/>
                    <a:pt x="1193" y="2935"/>
                  </a:cubicBezTo>
                  <a:cubicBezTo>
                    <a:pt x="1953" y="2935"/>
                    <a:pt x="2791" y="2683"/>
                    <a:pt x="3669" y="21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3091550" y="2223200"/>
              <a:ext cx="344800" cy="431675"/>
            </a:xfrm>
            <a:custGeom>
              <a:rect b="b" l="l" r="r" t="t"/>
              <a:pathLst>
                <a:path extrusionOk="0" h="17267" w="13792">
                  <a:moveTo>
                    <a:pt x="13310" y="421"/>
                  </a:moveTo>
                  <a:cubicBezTo>
                    <a:pt x="13310" y="454"/>
                    <a:pt x="13343" y="488"/>
                    <a:pt x="13343" y="588"/>
                  </a:cubicBezTo>
                  <a:lnTo>
                    <a:pt x="13343" y="8994"/>
                  </a:lnTo>
                  <a:cubicBezTo>
                    <a:pt x="13343" y="9294"/>
                    <a:pt x="13176" y="9561"/>
                    <a:pt x="12943" y="9727"/>
                  </a:cubicBezTo>
                  <a:lnTo>
                    <a:pt x="667" y="16833"/>
                  </a:lnTo>
                  <a:cubicBezTo>
                    <a:pt x="597" y="16856"/>
                    <a:pt x="559" y="16880"/>
                    <a:pt x="532" y="16880"/>
                  </a:cubicBezTo>
                  <a:cubicBezTo>
                    <a:pt x="520" y="16880"/>
                    <a:pt x="510" y="16876"/>
                    <a:pt x="501" y="16866"/>
                  </a:cubicBezTo>
                  <a:cubicBezTo>
                    <a:pt x="467" y="16866"/>
                    <a:pt x="434" y="16799"/>
                    <a:pt x="434" y="16699"/>
                  </a:cubicBezTo>
                  <a:lnTo>
                    <a:pt x="434" y="8293"/>
                  </a:lnTo>
                  <a:cubicBezTo>
                    <a:pt x="467" y="7993"/>
                    <a:pt x="601" y="7726"/>
                    <a:pt x="868" y="7559"/>
                  </a:cubicBezTo>
                  <a:lnTo>
                    <a:pt x="13143" y="488"/>
                  </a:lnTo>
                  <a:cubicBezTo>
                    <a:pt x="13176" y="454"/>
                    <a:pt x="13210" y="421"/>
                    <a:pt x="13276" y="421"/>
                  </a:cubicBezTo>
                  <a:close/>
                  <a:moveTo>
                    <a:pt x="13238" y="0"/>
                  </a:moveTo>
                  <a:cubicBezTo>
                    <a:pt x="13126" y="0"/>
                    <a:pt x="13012" y="37"/>
                    <a:pt x="12910" y="121"/>
                  </a:cubicBezTo>
                  <a:lnTo>
                    <a:pt x="667" y="7192"/>
                  </a:lnTo>
                  <a:cubicBezTo>
                    <a:pt x="267" y="7426"/>
                    <a:pt x="34" y="7859"/>
                    <a:pt x="34" y="8293"/>
                  </a:cubicBezTo>
                  <a:lnTo>
                    <a:pt x="34" y="16699"/>
                  </a:lnTo>
                  <a:cubicBezTo>
                    <a:pt x="0" y="16899"/>
                    <a:pt x="100" y="17099"/>
                    <a:pt x="267" y="17233"/>
                  </a:cubicBezTo>
                  <a:cubicBezTo>
                    <a:pt x="334" y="17266"/>
                    <a:pt x="434" y="17266"/>
                    <a:pt x="501" y="17266"/>
                  </a:cubicBezTo>
                  <a:cubicBezTo>
                    <a:pt x="634" y="17266"/>
                    <a:pt x="734" y="17233"/>
                    <a:pt x="868" y="17199"/>
                  </a:cubicBezTo>
                  <a:lnTo>
                    <a:pt x="13110" y="10094"/>
                  </a:lnTo>
                  <a:cubicBezTo>
                    <a:pt x="13510" y="9861"/>
                    <a:pt x="13743" y="9427"/>
                    <a:pt x="13743" y="8994"/>
                  </a:cubicBezTo>
                  <a:lnTo>
                    <a:pt x="13743" y="588"/>
                  </a:lnTo>
                  <a:cubicBezTo>
                    <a:pt x="13792" y="250"/>
                    <a:pt x="13527" y="0"/>
                    <a:pt x="13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3131575" y="2313825"/>
              <a:ext cx="265100" cy="154250"/>
            </a:xfrm>
            <a:custGeom>
              <a:rect b="b" l="l" r="r" t="t"/>
              <a:pathLst>
                <a:path extrusionOk="0" h="6170" w="10604">
                  <a:moveTo>
                    <a:pt x="10317" y="1"/>
                  </a:moveTo>
                  <a:cubicBezTo>
                    <a:pt x="10282" y="1"/>
                    <a:pt x="10245" y="10"/>
                    <a:pt x="10208" y="31"/>
                  </a:cubicBezTo>
                  <a:lnTo>
                    <a:pt x="201" y="5802"/>
                  </a:lnTo>
                  <a:cubicBezTo>
                    <a:pt x="0" y="5902"/>
                    <a:pt x="67" y="6169"/>
                    <a:pt x="301" y="6169"/>
                  </a:cubicBezTo>
                  <a:cubicBezTo>
                    <a:pt x="334" y="6169"/>
                    <a:pt x="367" y="6169"/>
                    <a:pt x="401" y="6136"/>
                  </a:cubicBezTo>
                  <a:lnTo>
                    <a:pt x="10408" y="365"/>
                  </a:lnTo>
                  <a:cubicBezTo>
                    <a:pt x="10604" y="253"/>
                    <a:pt x="10495" y="1"/>
                    <a:pt x="10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3131575" y="2362100"/>
              <a:ext cx="263550" cy="154325"/>
            </a:xfrm>
            <a:custGeom>
              <a:rect b="b" l="l" r="r" t="t"/>
              <a:pathLst>
                <a:path extrusionOk="0" h="6173" w="10542">
                  <a:moveTo>
                    <a:pt x="10298" y="0"/>
                  </a:moveTo>
                  <a:cubicBezTo>
                    <a:pt x="10263" y="0"/>
                    <a:pt x="10231" y="12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3"/>
                    <a:pt x="301" y="6173"/>
                  </a:cubicBezTo>
                  <a:lnTo>
                    <a:pt x="401" y="6173"/>
                  </a:lnTo>
                  <a:lnTo>
                    <a:pt x="10408" y="369"/>
                  </a:lnTo>
                  <a:cubicBezTo>
                    <a:pt x="10508" y="335"/>
                    <a:pt x="10541" y="202"/>
                    <a:pt x="10475" y="102"/>
                  </a:cubicBezTo>
                  <a:cubicBezTo>
                    <a:pt x="10432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3131825" y="2410475"/>
              <a:ext cx="263300" cy="154400"/>
            </a:xfrm>
            <a:custGeom>
              <a:rect b="b" l="l" r="r" t="t"/>
              <a:pathLst>
                <a:path extrusionOk="0" h="6176" w="10532">
                  <a:moveTo>
                    <a:pt x="10288" y="0"/>
                  </a:moveTo>
                  <a:cubicBezTo>
                    <a:pt x="10253" y="0"/>
                    <a:pt x="10221" y="11"/>
                    <a:pt x="10198" y="35"/>
                  </a:cubicBezTo>
                  <a:lnTo>
                    <a:pt x="191" y="5806"/>
                  </a:lnTo>
                  <a:cubicBezTo>
                    <a:pt x="1" y="5901"/>
                    <a:pt x="51" y="6175"/>
                    <a:pt x="255" y="6175"/>
                  </a:cubicBezTo>
                  <a:cubicBezTo>
                    <a:pt x="267" y="6175"/>
                    <a:pt x="278" y="6174"/>
                    <a:pt x="291" y="6173"/>
                  </a:cubicBezTo>
                  <a:lnTo>
                    <a:pt x="391" y="6173"/>
                  </a:lnTo>
                  <a:lnTo>
                    <a:pt x="10398" y="368"/>
                  </a:lnTo>
                  <a:cubicBezTo>
                    <a:pt x="10498" y="335"/>
                    <a:pt x="10531" y="202"/>
                    <a:pt x="10465" y="102"/>
                  </a:cubicBezTo>
                  <a:cubicBezTo>
                    <a:pt x="10422" y="37"/>
                    <a:pt x="10351" y="0"/>
                    <a:pt x="10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2632875" y="2488225"/>
              <a:ext cx="344450" cy="431825"/>
            </a:xfrm>
            <a:custGeom>
              <a:rect b="b" l="l" r="r" t="t"/>
              <a:pathLst>
                <a:path extrusionOk="0" h="17273" w="13778">
                  <a:moveTo>
                    <a:pt x="13277" y="394"/>
                  </a:moveTo>
                  <a:lnTo>
                    <a:pt x="13310" y="427"/>
                  </a:lnTo>
                  <a:cubicBezTo>
                    <a:pt x="13344" y="427"/>
                    <a:pt x="13344" y="494"/>
                    <a:pt x="13344" y="594"/>
                  </a:cubicBezTo>
                  <a:lnTo>
                    <a:pt x="13344" y="9000"/>
                  </a:lnTo>
                  <a:cubicBezTo>
                    <a:pt x="13344" y="9267"/>
                    <a:pt x="13177" y="9567"/>
                    <a:pt x="12943" y="9734"/>
                  </a:cubicBezTo>
                  <a:lnTo>
                    <a:pt x="668" y="16806"/>
                  </a:lnTo>
                  <a:cubicBezTo>
                    <a:pt x="621" y="16829"/>
                    <a:pt x="574" y="16853"/>
                    <a:pt x="538" y="16853"/>
                  </a:cubicBezTo>
                  <a:cubicBezTo>
                    <a:pt x="524" y="16853"/>
                    <a:pt x="511" y="16849"/>
                    <a:pt x="501" y="16839"/>
                  </a:cubicBezTo>
                  <a:cubicBezTo>
                    <a:pt x="468" y="16839"/>
                    <a:pt x="435" y="16772"/>
                    <a:pt x="435" y="16672"/>
                  </a:cubicBezTo>
                  <a:lnTo>
                    <a:pt x="435" y="8300"/>
                  </a:lnTo>
                  <a:cubicBezTo>
                    <a:pt x="468" y="7999"/>
                    <a:pt x="635" y="7733"/>
                    <a:pt x="868" y="7532"/>
                  </a:cubicBezTo>
                  <a:lnTo>
                    <a:pt x="13144" y="461"/>
                  </a:lnTo>
                  <a:cubicBezTo>
                    <a:pt x="13177" y="427"/>
                    <a:pt x="13210" y="427"/>
                    <a:pt x="13277" y="394"/>
                  </a:cubicBezTo>
                  <a:close/>
                  <a:moveTo>
                    <a:pt x="13276" y="0"/>
                  </a:moveTo>
                  <a:cubicBezTo>
                    <a:pt x="13160" y="0"/>
                    <a:pt x="13040" y="36"/>
                    <a:pt x="12943" y="94"/>
                  </a:cubicBezTo>
                  <a:lnTo>
                    <a:pt x="668" y="7199"/>
                  </a:lnTo>
                  <a:cubicBezTo>
                    <a:pt x="301" y="7432"/>
                    <a:pt x="68" y="7833"/>
                    <a:pt x="34" y="8300"/>
                  </a:cubicBezTo>
                  <a:lnTo>
                    <a:pt x="34" y="16672"/>
                  </a:lnTo>
                  <a:cubicBezTo>
                    <a:pt x="1" y="16873"/>
                    <a:pt x="101" y="17073"/>
                    <a:pt x="301" y="17206"/>
                  </a:cubicBezTo>
                  <a:cubicBezTo>
                    <a:pt x="368" y="17239"/>
                    <a:pt x="435" y="17273"/>
                    <a:pt x="535" y="17273"/>
                  </a:cubicBezTo>
                  <a:cubicBezTo>
                    <a:pt x="635" y="17273"/>
                    <a:pt x="768" y="17206"/>
                    <a:pt x="868" y="17173"/>
                  </a:cubicBezTo>
                  <a:lnTo>
                    <a:pt x="13144" y="10068"/>
                  </a:lnTo>
                  <a:cubicBezTo>
                    <a:pt x="13511" y="9834"/>
                    <a:pt x="13744" y="9434"/>
                    <a:pt x="13777" y="8967"/>
                  </a:cubicBezTo>
                  <a:lnTo>
                    <a:pt x="13777" y="594"/>
                  </a:lnTo>
                  <a:cubicBezTo>
                    <a:pt x="13777" y="361"/>
                    <a:pt x="13677" y="161"/>
                    <a:pt x="13511" y="60"/>
                  </a:cubicBezTo>
                  <a:cubicBezTo>
                    <a:pt x="13441" y="19"/>
                    <a:pt x="13359" y="0"/>
                    <a:pt x="13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2673750" y="2578075"/>
              <a:ext cx="263550" cy="155175"/>
            </a:xfrm>
            <a:custGeom>
              <a:rect b="b" l="l" r="r" t="t"/>
              <a:pathLst>
                <a:path extrusionOk="0" h="6207" w="10542">
                  <a:moveTo>
                    <a:pt x="10298" y="1"/>
                  </a:moveTo>
                  <a:cubicBezTo>
                    <a:pt x="10263" y="1"/>
                    <a:pt x="10231" y="12"/>
                    <a:pt x="10208" y="36"/>
                  </a:cubicBezTo>
                  <a:lnTo>
                    <a:pt x="201" y="5806"/>
                  </a:lnTo>
                  <a:cubicBezTo>
                    <a:pt x="0" y="5907"/>
                    <a:pt x="67" y="6207"/>
                    <a:pt x="301" y="6207"/>
                  </a:cubicBezTo>
                  <a:cubicBezTo>
                    <a:pt x="334" y="6207"/>
                    <a:pt x="367" y="6173"/>
                    <a:pt x="401" y="6173"/>
                  </a:cubicBezTo>
                  <a:lnTo>
                    <a:pt x="10408" y="403"/>
                  </a:lnTo>
                  <a:cubicBezTo>
                    <a:pt x="10508" y="336"/>
                    <a:pt x="10541" y="202"/>
                    <a:pt x="10475" y="102"/>
                  </a:cubicBezTo>
                  <a:cubicBezTo>
                    <a:pt x="10431" y="38"/>
                    <a:pt x="10361" y="1"/>
                    <a:pt x="10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2673750" y="2627300"/>
              <a:ext cx="263550" cy="154325"/>
            </a:xfrm>
            <a:custGeom>
              <a:rect b="b" l="l" r="r" t="t"/>
              <a:pathLst>
                <a:path extrusionOk="0" h="6173" w="10542">
                  <a:moveTo>
                    <a:pt x="10298" y="0"/>
                  </a:moveTo>
                  <a:cubicBezTo>
                    <a:pt x="10263" y="0"/>
                    <a:pt x="10231" y="11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2"/>
                    <a:pt x="301" y="6172"/>
                  </a:cubicBezTo>
                  <a:cubicBezTo>
                    <a:pt x="334" y="6172"/>
                    <a:pt x="367" y="6172"/>
                    <a:pt x="401" y="6139"/>
                  </a:cubicBezTo>
                  <a:lnTo>
                    <a:pt x="10408" y="368"/>
                  </a:lnTo>
                  <a:cubicBezTo>
                    <a:pt x="10508" y="302"/>
                    <a:pt x="10541" y="202"/>
                    <a:pt x="10475" y="101"/>
                  </a:cubicBezTo>
                  <a:cubicBezTo>
                    <a:pt x="10431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2673750" y="2674975"/>
              <a:ext cx="265175" cy="155025"/>
            </a:xfrm>
            <a:custGeom>
              <a:rect b="b" l="l" r="r" t="t"/>
              <a:pathLst>
                <a:path extrusionOk="0" h="6201" w="10607">
                  <a:moveTo>
                    <a:pt x="10309" y="0"/>
                  </a:moveTo>
                  <a:cubicBezTo>
                    <a:pt x="10277" y="0"/>
                    <a:pt x="10243" y="9"/>
                    <a:pt x="10208" y="29"/>
                  </a:cubicBezTo>
                  <a:lnTo>
                    <a:pt x="201" y="5800"/>
                  </a:lnTo>
                  <a:cubicBezTo>
                    <a:pt x="0" y="5900"/>
                    <a:pt x="67" y="6200"/>
                    <a:pt x="301" y="6200"/>
                  </a:cubicBezTo>
                  <a:cubicBezTo>
                    <a:pt x="334" y="6200"/>
                    <a:pt x="367" y="6167"/>
                    <a:pt x="401" y="6167"/>
                  </a:cubicBezTo>
                  <a:lnTo>
                    <a:pt x="10408" y="396"/>
                  </a:lnTo>
                  <a:cubicBezTo>
                    <a:pt x="10606" y="283"/>
                    <a:pt x="10491" y="0"/>
                    <a:pt x="10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3645275" y="946250"/>
              <a:ext cx="1828825" cy="3114675"/>
            </a:xfrm>
            <a:custGeom>
              <a:rect b="b" l="l" r="r" t="t"/>
              <a:pathLst>
                <a:path extrusionOk="0" h="124587" w="73153">
                  <a:moveTo>
                    <a:pt x="70749" y="0"/>
                  </a:moveTo>
                  <a:cubicBezTo>
                    <a:pt x="70509" y="0"/>
                    <a:pt x="70274" y="76"/>
                    <a:pt x="70084" y="229"/>
                  </a:cubicBezTo>
                  <a:lnTo>
                    <a:pt x="1735" y="39690"/>
                  </a:lnTo>
                  <a:cubicBezTo>
                    <a:pt x="734" y="40324"/>
                    <a:pt x="101" y="41425"/>
                    <a:pt x="67" y="42592"/>
                  </a:cubicBezTo>
                  <a:lnTo>
                    <a:pt x="67" y="122616"/>
                  </a:lnTo>
                  <a:cubicBezTo>
                    <a:pt x="0" y="123050"/>
                    <a:pt x="201" y="123450"/>
                    <a:pt x="568" y="123717"/>
                  </a:cubicBezTo>
                  <a:lnTo>
                    <a:pt x="1902" y="124484"/>
                  </a:lnTo>
                  <a:cubicBezTo>
                    <a:pt x="2063" y="124552"/>
                    <a:pt x="2230" y="124586"/>
                    <a:pt x="2396" y="124586"/>
                  </a:cubicBezTo>
                  <a:cubicBezTo>
                    <a:pt x="2641" y="124586"/>
                    <a:pt x="2884" y="124510"/>
                    <a:pt x="3103" y="124351"/>
                  </a:cubicBezTo>
                  <a:lnTo>
                    <a:pt x="71418" y="84889"/>
                  </a:lnTo>
                  <a:cubicBezTo>
                    <a:pt x="72419" y="84256"/>
                    <a:pt x="73053" y="83155"/>
                    <a:pt x="73086" y="81987"/>
                  </a:cubicBezTo>
                  <a:lnTo>
                    <a:pt x="73086" y="1963"/>
                  </a:lnTo>
                  <a:cubicBezTo>
                    <a:pt x="73153" y="1530"/>
                    <a:pt x="72953" y="1096"/>
                    <a:pt x="72586" y="863"/>
                  </a:cubicBezTo>
                  <a:lnTo>
                    <a:pt x="71285" y="129"/>
                  </a:lnTo>
                  <a:cubicBezTo>
                    <a:pt x="71113" y="43"/>
                    <a:pt x="70929" y="0"/>
                    <a:pt x="70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3680300" y="965450"/>
              <a:ext cx="1792125" cy="3096975"/>
            </a:xfrm>
            <a:custGeom>
              <a:rect b="b" l="l" r="r" t="t"/>
              <a:pathLst>
                <a:path extrusionOk="0" h="123879" w="71685">
                  <a:moveTo>
                    <a:pt x="70763" y="0"/>
                  </a:moveTo>
                  <a:cubicBezTo>
                    <a:pt x="70540" y="0"/>
                    <a:pt x="70287" y="74"/>
                    <a:pt x="70017" y="228"/>
                  </a:cubicBezTo>
                  <a:lnTo>
                    <a:pt x="1668" y="39723"/>
                  </a:lnTo>
                  <a:cubicBezTo>
                    <a:pt x="701" y="40357"/>
                    <a:pt x="67" y="41458"/>
                    <a:pt x="0" y="42625"/>
                  </a:cubicBezTo>
                  <a:lnTo>
                    <a:pt x="0" y="122682"/>
                  </a:lnTo>
                  <a:cubicBezTo>
                    <a:pt x="0" y="123440"/>
                    <a:pt x="387" y="123878"/>
                    <a:pt x="933" y="123878"/>
                  </a:cubicBezTo>
                  <a:cubicBezTo>
                    <a:pt x="1156" y="123878"/>
                    <a:pt x="1407" y="123805"/>
                    <a:pt x="1668" y="123650"/>
                  </a:cubicBezTo>
                  <a:lnTo>
                    <a:pt x="70017" y="84188"/>
                  </a:lnTo>
                  <a:cubicBezTo>
                    <a:pt x="71018" y="83554"/>
                    <a:pt x="71618" y="82454"/>
                    <a:pt x="71685" y="81286"/>
                  </a:cubicBezTo>
                  <a:lnTo>
                    <a:pt x="71685" y="1229"/>
                  </a:lnTo>
                  <a:cubicBezTo>
                    <a:pt x="71685" y="446"/>
                    <a:pt x="71314" y="0"/>
                    <a:pt x="707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3680300" y="965100"/>
              <a:ext cx="1792125" cy="3096300"/>
            </a:xfrm>
            <a:custGeom>
              <a:rect b="b" l="l" r="r" t="t"/>
              <a:pathLst>
                <a:path extrusionOk="0" h="123852" w="71685">
                  <a:moveTo>
                    <a:pt x="70712" y="1"/>
                  </a:moveTo>
                  <a:cubicBezTo>
                    <a:pt x="70578" y="1"/>
                    <a:pt x="70435" y="25"/>
                    <a:pt x="70284" y="75"/>
                  </a:cubicBezTo>
                  <a:cubicBezTo>
                    <a:pt x="70317" y="175"/>
                    <a:pt x="70317" y="309"/>
                    <a:pt x="70317" y="409"/>
                  </a:cubicBezTo>
                  <a:lnTo>
                    <a:pt x="70317" y="80466"/>
                  </a:lnTo>
                  <a:cubicBezTo>
                    <a:pt x="70251" y="81667"/>
                    <a:pt x="69650" y="82734"/>
                    <a:pt x="68649" y="83402"/>
                  </a:cubicBezTo>
                  <a:lnTo>
                    <a:pt x="301" y="122830"/>
                  </a:lnTo>
                  <a:cubicBezTo>
                    <a:pt x="201" y="122896"/>
                    <a:pt x="101" y="122930"/>
                    <a:pt x="0" y="122997"/>
                  </a:cubicBezTo>
                  <a:cubicBezTo>
                    <a:pt x="113" y="123539"/>
                    <a:pt x="456" y="123852"/>
                    <a:pt x="925" y="123852"/>
                  </a:cubicBezTo>
                  <a:cubicBezTo>
                    <a:pt x="1148" y="123852"/>
                    <a:pt x="1399" y="123781"/>
                    <a:pt x="1668" y="123630"/>
                  </a:cubicBezTo>
                  <a:lnTo>
                    <a:pt x="70017" y="84202"/>
                  </a:lnTo>
                  <a:cubicBezTo>
                    <a:pt x="71018" y="83535"/>
                    <a:pt x="71618" y="82434"/>
                    <a:pt x="71685" y="81267"/>
                  </a:cubicBezTo>
                  <a:lnTo>
                    <a:pt x="71685" y="1209"/>
                  </a:lnTo>
                  <a:cubicBezTo>
                    <a:pt x="71685" y="451"/>
                    <a:pt x="71289" y="1"/>
                    <a:pt x="707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3673625" y="971125"/>
              <a:ext cx="1757125" cy="3059725"/>
            </a:xfrm>
            <a:custGeom>
              <a:rect b="b" l="l" r="r" t="t"/>
              <a:pathLst>
                <a:path extrusionOk="0" h="122389" w="70285">
                  <a:moveTo>
                    <a:pt x="70284" y="1"/>
                  </a:moveTo>
                  <a:lnTo>
                    <a:pt x="52605" y="10008"/>
                  </a:lnTo>
                  <a:lnTo>
                    <a:pt x="34992" y="20049"/>
                  </a:lnTo>
                  <a:lnTo>
                    <a:pt x="17380" y="30189"/>
                  </a:lnTo>
                  <a:lnTo>
                    <a:pt x="8573" y="35260"/>
                  </a:lnTo>
                  <a:lnTo>
                    <a:pt x="4170" y="37795"/>
                  </a:lnTo>
                  <a:lnTo>
                    <a:pt x="2002" y="39062"/>
                  </a:lnTo>
                  <a:cubicBezTo>
                    <a:pt x="1802" y="39162"/>
                    <a:pt x="1635" y="39296"/>
                    <a:pt x="1468" y="39429"/>
                  </a:cubicBezTo>
                  <a:cubicBezTo>
                    <a:pt x="1268" y="39596"/>
                    <a:pt x="1101" y="39729"/>
                    <a:pt x="968" y="39930"/>
                  </a:cubicBezTo>
                  <a:cubicBezTo>
                    <a:pt x="668" y="40263"/>
                    <a:pt x="434" y="40663"/>
                    <a:pt x="267" y="41097"/>
                  </a:cubicBezTo>
                  <a:cubicBezTo>
                    <a:pt x="101" y="41531"/>
                    <a:pt x="1" y="41964"/>
                    <a:pt x="1" y="42431"/>
                  </a:cubicBezTo>
                  <a:lnTo>
                    <a:pt x="1" y="51338"/>
                  </a:lnTo>
                  <a:lnTo>
                    <a:pt x="1" y="61478"/>
                  </a:lnTo>
                  <a:lnTo>
                    <a:pt x="67" y="81793"/>
                  </a:lnTo>
                  <a:lnTo>
                    <a:pt x="134" y="102074"/>
                  </a:lnTo>
                  <a:lnTo>
                    <a:pt x="301" y="122389"/>
                  </a:lnTo>
                  <a:lnTo>
                    <a:pt x="434" y="102074"/>
                  </a:lnTo>
                  <a:lnTo>
                    <a:pt x="501" y="81793"/>
                  </a:lnTo>
                  <a:lnTo>
                    <a:pt x="568" y="61478"/>
                  </a:lnTo>
                  <a:lnTo>
                    <a:pt x="568" y="51304"/>
                  </a:lnTo>
                  <a:lnTo>
                    <a:pt x="568" y="46234"/>
                  </a:lnTo>
                  <a:lnTo>
                    <a:pt x="568" y="42431"/>
                  </a:lnTo>
                  <a:cubicBezTo>
                    <a:pt x="568" y="42064"/>
                    <a:pt x="634" y="41664"/>
                    <a:pt x="801" y="41331"/>
                  </a:cubicBezTo>
                  <a:cubicBezTo>
                    <a:pt x="1068" y="40597"/>
                    <a:pt x="1602" y="39963"/>
                    <a:pt x="2302" y="39596"/>
                  </a:cubicBezTo>
                  <a:lnTo>
                    <a:pt x="4504" y="38362"/>
                  </a:lnTo>
                  <a:lnTo>
                    <a:pt x="8907" y="35827"/>
                  </a:lnTo>
                  <a:lnTo>
                    <a:pt x="17680" y="30723"/>
                  </a:lnTo>
                  <a:lnTo>
                    <a:pt x="35259" y="20549"/>
                  </a:lnTo>
                  <a:lnTo>
                    <a:pt x="52772" y="10308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3847075" y="1635000"/>
              <a:ext cx="833125" cy="1183575"/>
            </a:xfrm>
            <a:custGeom>
              <a:rect b="b" l="l" r="r" t="t"/>
              <a:pathLst>
                <a:path extrusionOk="0" h="47343" w="33325">
                  <a:moveTo>
                    <a:pt x="32848" y="0"/>
                  </a:moveTo>
                  <a:cubicBezTo>
                    <a:pt x="32730" y="0"/>
                    <a:pt x="32597" y="42"/>
                    <a:pt x="32457" y="132"/>
                  </a:cubicBezTo>
                  <a:lnTo>
                    <a:pt x="902" y="18345"/>
                  </a:lnTo>
                  <a:cubicBezTo>
                    <a:pt x="368" y="18678"/>
                    <a:pt x="34" y="19279"/>
                    <a:pt x="1" y="19879"/>
                  </a:cubicBezTo>
                  <a:lnTo>
                    <a:pt x="1" y="46698"/>
                  </a:lnTo>
                  <a:cubicBezTo>
                    <a:pt x="1" y="47107"/>
                    <a:pt x="209" y="47342"/>
                    <a:pt x="512" y="47342"/>
                  </a:cubicBezTo>
                  <a:cubicBezTo>
                    <a:pt x="629" y="47342"/>
                    <a:pt x="762" y="47307"/>
                    <a:pt x="902" y="47232"/>
                  </a:cubicBezTo>
                  <a:lnTo>
                    <a:pt x="32457" y="28986"/>
                  </a:lnTo>
                  <a:cubicBezTo>
                    <a:pt x="32958" y="28652"/>
                    <a:pt x="33291" y="28085"/>
                    <a:pt x="33325" y="27451"/>
                  </a:cubicBezTo>
                  <a:lnTo>
                    <a:pt x="33325" y="632"/>
                  </a:lnTo>
                  <a:cubicBezTo>
                    <a:pt x="33325" y="234"/>
                    <a:pt x="33127" y="0"/>
                    <a:pt x="328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3921300" y="2642000"/>
              <a:ext cx="20875" cy="45400"/>
            </a:xfrm>
            <a:custGeom>
              <a:rect b="b" l="l" r="r" t="t"/>
              <a:pathLst>
                <a:path extrusionOk="0" h="1816" w="835">
                  <a:moveTo>
                    <a:pt x="514" y="322"/>
                  </a:moveTo>
                  <a:cubicBezTo>
                    <a:pt x="534" y="322"/>
                    <a:pt x="551" y="331"/>
                    <a:pt x="568" y="347"/>
                  </a:cubicBezTo>
                  <a:cubicBezTo>
                    <a:pt x="601" y="414"/>
                    <a:pt x="634" y="514"/>
                    <a:pt x="634" y="581"/>
                  </a:cubicBezTo>
                  <a:lnTo>
                    <a:pt x="634" y="781"/>
                  </a:lnTo>
                  <a:lnTo>
                    <a:pt x="634" y="981"/>
                  </a:lnTo>
                  <a:cubicBezTo>
                    <a:pt x="634" y="1081"/>
                    <a:pt x="601" y="1181"/>
                    <a:pt x="568" y="1281"/>
                  </a:cubicBezTo>
                  <a:cubicBezTo>
                    <a:pt x="534" y="1348"/>
                    <a:pt x="501" y="1415"/>
                    <a:pt x="434" y="1448"/>
                  </a:cubicBezTo>
                  <a:cubicBezTo>
                    <a:pt x="384" y="1482"/>
                    <a:pt x="351" y="1498"/>
                    <a:pt x="326" y="1498"/>
                  </a:cubicBezTo>
                  <a:cubicBezTo>
                    <a:pt x="301" y="1498"/>
                    <a:pt x="284" y="1482"/>
                    <a:pt x="268" y="1448"/>
                  </a:cubicBezTo>
                  <a:cubicBezTo>
                    <a:pt x="234" y="1381"/>
                    <a:pt x="201" y="1315"/>
                    <a:pt x="234" y="1215"/>
                  </a:cubicBezTo>
                  <a:lnTo>
                    <a:pt x="234" y="1015"/>
                  </a:lnTo>
                  <a:lnTo>
                    <a:pt x="234" y="814"/>
                  </a:lnTo>
                  <a:cubicBezTo>
                    <a:pt x="234" y="714"/>
                    <a:pt x="234" y="614"/>
                    <a:pt x="268" y="548"/>
                  </a:cubicBezTo>
                  <a:cubicBezTo>
                    <a:pt x="301" y="447"/>
                    <a:pt x="368" y="381"/>
                    <a:pt x="434" y="347"/>
                  </a:cubicBezTo>
                  <a:cubicBezTo>
                    <a:pt x="468" y="331"/>
                    <a:pt x="493" y="322"/>
                    <a:pt x="514" y="322"/>
                  </a:cubicBezTo>
                  <a:close/>
                  <a:moveTo>
                    <a:pt x="652" y="0"/>
                  </a:moveTo>
                  <a:cubicBezTo>
                    <a:pt x="637" y="0"/>
                    <a:pt x="621" y="4"/>
                    <a:pt x="601" y="14"/>
                  </a:cubicBezTo>
                  <a:cubicBezTo>
                    <a:pt x="534" y="14"/>
                    <a:pt x="468" y="14"/>
                    <a:pt x="434" y="47"/>
                  </a:cubicBezTo>
                  <a:cubicBezTo>
                    <a:pt x="334" y="81"/>
                    <a:pt x="301" y="147"/>
                    <a:pt x="234" y="214"/>
                  </a:cubicBezTo>
                  <a:cubicBezTo>
                    <a:pt x="167" y="281"/>
                    <a:pt x="134" y="347"/>
                    <a:pt x="101" y="414"/>
                  </a:cubicBezTo>
                  <a:cubicBezTo>
                    <a:pt x="67" y="514"/>
                    <a:pt x="67" y="581"/>
                    <a:pt x="34" y="681"/>
                  </a:cubicBezTo>
                  <a:cubicBezTo>
                    <a:pt x="34" y="748"/>
                    <a:pt x="1" y="848"/>
                    <a:pt x="1" y="948"/>
                  </a:cubicBezTo>
                  <a:lnTo>
                    <a:pt x="1" y="1148"/>
                  </a:lnTo>
                  <a:lnTo>
                    <a:pt x="1" y="1348"/>
                  </a:lnTo>
                  <a:cubicBezTo>
                    <a:pt x="1" y="1415"/>
                    <a:pt x="34" y="1515"/>
                    <a:pt x="34" y="1582"/>
                  </a:cubicBezTo>
                  <a:cubicBezTo>
                    <a:pt x="34" y="1648"/>
                    <a:pt x="67" y="1715"/>
                    <a:pt x="101" y="1748"/>
                  </a:cubicBezTo>
                  <a:cubicBezTo>
                    <a:pt x="134" y="1782"/>
                    <a:pt x="201" y="1815"/>
                    <a:pt x="234" y="1815"/>
                  </a:cubicBezTo>
                  <a:cubicBezTo>
                    <a:pt x="301" y="1815"/>
                    <a:pt x="368" y="1782"/>
                    <a:pt x="434" y="1748"/>
                  </a:cubicBezTo>
                  <a:cubicBezTo>
                    <a:pt x="501" y="1715"/>
                    <a:pt x="568" y="1648"/>
                    <a:pt x="601" y="1582"/>
                  </a:cubicBezTo>
                  <a:cubicBezTo>
                    <a:pt x="668" y="1548"/>
                    <a:pt x="701" y="1448"/>
                    <a:pt x="735" y="1381"/>
                  </a:cubicBezTo>
                  <a:cubicBezTo>
                    <a:pt x="768" y="1315"/>
                    <a:pt x="801" y="1215"/>
                    <a:pt x="801" y="1148"/>
                  </a:cubicBezTo>
                  <a:cubicBezTo>
                    <a:pt x="835" y="1048"/>
                    <a:pt x="835" y="981"/>
                    <a:pt x="835" y="881"/>
                  </a:cubicBezTo>
                  <a:lnTo>
                    <a:pt x="835" y="447"/>
                  </a:lnTo>
                  <a:cubicBezTo>
                    <a:pt x="835" y="381"/>
                    <a:pt x="835" y="314"/>
                    <a:pt x="801" y="214"/>
                  </a:cubicBezTo>
                  <a:cubicBezTo>
                    <a:pt x="801" y="147"/>
                    <a:pt x="768" y="114"/>
                    <a:pt x="735" y="47"/>
                  </a:cubicBezTo>
                  <a:cubicBezTo>
                    <a:pt x="711" y="24"/>
                    <a:pt x="687" y="0"/>
                    <a:pt x="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3993850" y="2281575"/>
              <a:ext cx="608950" cy="354100"/>
            </a:xfrm>
            <a:custGeom>
              <a:rect b="b" l="l" r="r" t="t"/>
              <a:pathLst>
                <a:path extrusionOk="0" h="14164" w="24358">
                  <a:moveTo>
                    <a:pt x="24076" y="1"/>
                  </a:moveTo>
                  <a:cubicBezTo>
                    <a:pt x="24048" y="1"/>
                    <a:pt x="24017" y="7"/>
                    <a:pt x="23985" y="21"/>
                  </a:cubicBezTo>
                  <a:lnTo>
                    <a:pt x="134" y="13797"/>
                  </a:lnTo>
                  <a:cubicBezTo>
                    <a:pt x="34" y="13830"/>
                    <a:pt x="1" y="13964"/>
                    <a:pt x="67" y="14064"/>
                  </a:cubicBezTo>
                  <a:cubicBezTo>
                    <a:pt x="101" y="14131"/>
                    <a:pt x="168" y="14164"/>
                    <a:pt x="234" y="14164"/>
                  </a:cubicBezTo>
                  <a:cubicBezTo>
                    <a:pt x="268" y="14164"/>
                    <a:pt x="301" y="14164"/>
                    <a:pt x="334" y="14131"/>
                  </a:cubicBezTo>
                  <a:lnTo>
                    <a:pt x="24185" y="387"/>
                  </a:lnTo>
                  <a:cubicBezTo>
                    <a:pt x="24357" y="244"/>
                    <a:pt x="24257" y="1"/>
                    <a:pt x="24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3911300" y="2483875"/>
              <a:ext cx="14200" cy="42575"/>
            </a:xfrm>
            <a:custGeom>
              <a:rect b="b" l="l" r="r" t="t"/>
              <a:pathLst>
                <a:path extrusionOk="0" h="1703" w="568">
                  <a:moveTo>
                    <a:pt x="534" y="1"/>
                  </a:moveTo>
                  <a:lnTo>
                    <a:pt x="401" y="68"/>
                  </a:lnTo>
                  <a:cubicBezTo>
                    <a:pt x="401" y="68"/>
                    <a:pt x="367" y="68"/>
                    <a:pt x="367" y="101"/>
                  </a:cubicBezTo>
                  <a:lnTo>
                    <a:pt x="334" y="134"/>
                  </a:lnTo>
                  <a:lnTo>
                    <a:pt x="0" y="735"/>
                  </a:lnTo>
                  <a:cubicBezTo>
                    <a:pt x="0" y="735"/>
                    <a:pt x="0" y="768"/>
                    <a:pt x="0" y="768"/>
                  </a:cubicBezTo>
                  <a:cubicBezTo>
                    <a:pt x="0" y="802"/>
                    <a:pt x="0" y="802"/>
                    <a:pt x="0" y="802"/>
                  </a:cubicBezTo>
                  <a:lnTo>
                    <a:pt x="100" y="902"/>
                  </a:lnTo>
                  <a:cubicBezTo>
                    <a:pt x="100" y="918"/>
                    <a:pt x="100" y="927"/>
                    <a:pt x="105" y="927"/>
                  </a:cubicBezTo>
                  <a:cubicBezTo>
                    <a:pt x="109" y="927"/>
                    <a:pt x="117" y="918"/>
                    <a:pt x="134" y="902"/>
                  </a:cubicBezTo>
                  <a:lnTo>
                    <a:pt x="367" y="501"/>
                  </a:lnTo>
                  <a:lnTo>
                    <a:pt x="367" y="1669"/>
                  </a:lnTo>
                  <a:cubicBezTo>
                    <a:pt x="367" y="1669"/>
                    <a:pt x="367" y="1702"/>
                    <a:pt x="367" y="1702"/>
                  </a:cubicBezTo>
                  <a:lnTo>
                    <a:pt x="401" y="1702"/>
                  </a:lnTo>
                  <a:lnTo>
                    <a:pt x="534" y="1635"/>
                  </a:lnTo>
                  <a:cubicBezTo>
                    <a:pt x="534" y="1635"/>
                    <a:pt x="534" y="1602"/>
                    <a:pt x="534" y="1602"/>
                  </a:cubicBezTo>
                  <a:cubicBezTo>
                    <a:pt x="534" y="1569"/>
                    <a:pt x="534" y="1569"/>
                    <a:pt x="534" y="1535"/>
                  </a:cubicBezTo>
                  <a:lnTo>
                    <a:pt x="534" y="34"/>
                  </a:lnTo>
                  <a:cubicBezTo>
                    <a:pt x="567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3930475" y="2472200"/>
              <a:ext cx="20050" cy="45075"/>
            </a:xfrm>
            <a:custGeom>
              <a:rect b="b" l="l" r="r" t="t"/>
              <a:pathLst>
                <a:path extrusionOk="0" h="1803" w="802">
                  <a:moveTo>
                    <a:pt x="497" y="318"/>
                  </a:moveTo>
                  <a:cubicBezTo>
                    <a:pt x="526" y="318"/>
                    <a:pt x="551" y="335"/>
                    <a:pt x="568" y="368"/>
                  </a:cubicBezTo>
                  <a:cubicBezTo>
                    <a:pt x="601" y="435"/>
                    <a:pt x="601" y="501"/>
                    <a:pt x="601" y="601"/>
                  </a:cubicBezTo>
                  <a:lnTo>
                    <a:pt x="601" y="968"/>
                  </a:lnTo>
                  <a:cubicBezTo>
                    <a:pt x="601" y="1068"/>
                    <a:pt x="601" y="1168"/>
                    <a:pt x="568" y="1269"/>
                  </a:cubicBezTo>
                  <a:cubicBezTo>
                    <a:pt x="534" y="1335"/>
                    <a:pt x="468" y="1402"/>
                    <a:pt x="401" y="1469"/>
                  </a:cubicBezTo>
                  <a:cubicBezTo>
                    <a:pt x="368" y="1485"/>
                    <a:pt x="334" y="1494"/>
                    <a:pt x="305" y="1494"/>
                  </a:cubicBezTo>
                  <a:cubicBezTo>
                    <a:pt x="276" y="1494"/>
                    <a:pt x="251" y="1485"/>
                    <a:pt x="234" y="1469"/>
                  </a:cubicBezTo>
                  <a:cubicBezTo>
                    <a:pt x="201" y="1369"/>
                    <a:pt x="201" y="1302"/>
                    <a:pt x="201" y="1235"/>
                  </a:cubicBezTo>
                  <a:cubicBezTo>
                    <a:pt x="201" y="1168"/>
                    <a:pt x="201" y="1102"/>
                    <a:pt x="201" y="1035"/>
                  </a:cubicBezTo>
                  <a:lnTo>
                    <a:pt x="201" y="835"/>
                  </a:lnTo>
                  <a:cubicBezTo>
                    <a:pt x="201" y="735"/>
                    <a:pt x="234" y="635"/>
                    <a:pt x="234" y="535"/>
                  </a:cubicBezTo>
                  <a:cubicBezTo>
                    <a:pt x="267" y="468"/>
                    <a:pt x="334" y="401"/>
                    <a:pt x="401" y="368"/>
                  </a:cubicBezTo>
                  <a:cubicBezTo>
                    <a:pt x="434" y="335"/>
                    <a:pt x="468" y="318"/>
                    <a:pt x="497" y="318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01" y="68"/>
                  </a:cubicBezTo>
                  <a:cubicBezTo>
                    <a:pt x="334" y="101"/>
                    <a:pt x="267" y="168"/>
                    <a:pt x="201" y="234"/>
                  </a:cubicBezTo>
                  <a:cubicBezTo>
                    <a:pt x="167" y="268"/>
                    <a:pt x="134" y="368"/>
                    <a:pt x="101" y="435"/>
                  </a:cubicBezTo>
                  <a:cubicBezTo>
                    <a:pt x="67" y="501"/>
                    <a:pt x="34" y="601"/>
                    <a:pt x="1" y="668"/>
                  </a:cubicBezTo>
                  <a:cubicBezTo>
                    <a:pt x="1" y="768"/>
                    <a:pt x="1" y="902"/>
                    <a:pt x="1" y="935"/>
                  </a:cubicBezTo>
                  <a:lnTo>
                    <a:pt x="1" y="1135"/>
                  </a:lnTo>
                  <a:lnTo>
                    <a:pt x="1" y="1369"/>
                  </a:lnTo>
                  <a:cubicBezTo>
                    <a:pt x="1" y="1435"/>
                    <a:pt x="1" y="1502"/>
                    <a:pt x="1" y="1602"/>
                  </a:cubicBezTo>
                  <a:cubicBezTo>
                    <a:pt x="34" y="1635"/>
                    <a:pt x="67" y="1702"/>
                    <a:pt x="101" y="1736"/>
                  </a:cubicBezTo>
                  <a:cubicBezTo>
                    <a:pt x="134" y="1769"/>
                    <a:pt x="167" y="1802"/>
                    <a:pt x="201" y="1802"/>
                  </a:cubicBezTo>
                  <a:cubicBezTo>
                    <a:pt x="267" y="1802"/>
                    <a:pt x="334" y="1802"/>
                    <a:pt x="401" y="1736"/>
                  </a:cubicBezTo>
                  <a:cubicBezTo>
                    <a:pt x="468" y="1702"/>
                    <a:pt x="534" y="1669"/>
                    <a:pt x="601" y="1602"/>
                  </a:cubicBezTo>
                  <a:cubicBezTo>
                    <a:pt x="634" y="1535"/>
                    <a:pt x="701" y="1469"/>
                    <a:pt x="701" y="1402"/>
                  </a:cubicBezTo>
                  <a:cubicBezTo>
                    <a:pt x="734" y="1302"/>
                    <a:pt x="768" y="1235"/>
                    <a:pt x="801" y="1135"/>
                  </a:cubicBezTo>
                  <a:cubicBezTo>
                    <a:pt x="801" y="1068"/>
                    <a:pt x="801" y="902"/>
                    <a:pt x="801" y="868"/>
                  </a:cubicBezTo>
                  <a:lnTo>
                    <a:pt x="801" y="768"/>
                  </a:lnTo>
                  <a:lnTo>
                    <a:pt x="801" y="568"/>
                  </a:lnTo>
                  <a:lnTo>
                    <a:pt x="801" y="468"/>
                  </a:lnTo>
                  <a:cubicBezTo>
                    <a:pt x="801" y="368"/>
                    <a:pt x="801" y="301"/>
                    <a:pt x="801" y="234"/>
                  </a:cubicBezTo>
                  <a:cubicBezTo>
                    <a:pt x="768" y="168"/>
                    <a:pt x="768" y="101"/>
                    <a:pt x="701" y="68"/>
                  </a:cubicBezTo>
                  <a:cubicBezTo>
                    <a:pt x="701" y="34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3992450" y="2116650"/>
              <a:ext cx="609375" cy="353975"/>
            </a:xfrm>
            <a:custGeom>
              <a:rect b="b" l="l" r="r" t="t"/>
              <a:pathLst>
                <a:path extrusionOk="0" h="14159" w="24375">
                  <a:moveTo>
                    <a:pt x="24120" y="0"/>
                  </a:moveTo>
                  <a:cubicBezTo>
                    <a:pt x="24093" y="0"/>
                    <a:pt x="24066" y="4"/>
                    <a:pt x="24041" y="13"/>
                  </a:cubicBezTo>
                  <a:lnTo>
                    <a:pt x="190" y="13789"/>
                  </a:lnTo>
                  <a:cubicBezTo>
                    <a:pt x="0" y="13884"/>
                    <a:pt x="51" y="14159"/>
                    <a:pt x="255" y="14159"/>
                  </a:cubicBezTo>
                  <a:cubicBezTo>
                    <a:pt x="266" y="14159"/>
                    <a:pt x="278" y="14158"/>
                    <a:pt x="290" y="14156"/>
                  </a:cubicBezTo>
                  <a:lnTo>
                    <a:pt x="390" y="14156"/>
                  </a:lnTo>
                  <a:lnTo>
                    <a:pt x="24241" y="380"/>
                  </a:lnTo>
                  <a:cubicBezTo>
                    <a:pt x="24341" y="313"/>
                    <a:pt x="24374" y="213"/>
                    <a:pt x="24307" y="113"/>
                  </a:cubicBezTo>
                  <a:cubicBezTo>
                    <a:pt x="24282" y="38"/>
                    <a:pt x="24201" y="0"/>
                    <a:pt x="241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3909625" y="2319600"/>
              <a:ext cx="19200" cy="48400"/>
            </a:xfrm>
            <a:custGeom>
              <a:rect b="b" l="l" r="r" t="t"/>
              <a:pathLst>
                <a:path extrusionOk="0" h="1936" w="768">
                  <a:moveTo>
                    <a:pt x="568" y="1"/>
                  </a:moveTo>
                  <a:cubicBezTo>
                    <a:pt x="501" y="1"/>
                    <a:pt x="468" y="1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1" y="434"/>
                    <a:pt x="67" y="501"/>
                    <a:pt x="67" y="568"/>
                  </a:cubicBezTo>
                  <a:cubicBezTo>
                    <a:pt x="34" y="634"/>
                    <a:pt x="34" y="701"/>
                    <a:pt x="34" y="801"/>
                  </a:cubicBezTo>
                  <a:lnTo>
                    <a:pt x="34" y="835"/>
                  </a:lnTo>
                  <a:lnTo>
                    <a:pt x="67" y="835"/>
                  </a:lnTo>
                  <a:lnTo>
                    <a:pt x="167" y="768"/>
                  </a:lnTo>
                  <a:cubicBezTo>
                    <a:pt x="201" y="768"/>
                    <a:pt x="201" y="734"/>
                    <a:pt x="201" y="734"/>
                  </a:cubicBezTo>
                  <a:cubicBezTo>
                    <a:pt x="201" y="701"/>
                    <a:pt x="201" y="701"/>
                    <a:pt x="201" y="668"/>
                  </a:cubicBezTo>
                  <a:cubicBezTo>
                    <a:pt x="201" y="601"/>
                    <a:pt x="234" y="534"/>
                    <a:pt x="268" y="468"/>
                  </a:cubicBezTo>
                  <a:cubicBezTo>
                    <a:pt x="268" y="434"/>
                    <a:pt x="334" y="368"/>
                    <a:pt x="368" y="334"/>
                  </a:cubicBezTo>
                  <a:cubicBezTo>
                    <a:pt x="401" y="317"/>
                    <a:pt x="434" y="309"/>
                    <a:pt x="459" y="309"/>
                  </a:cubicBezTo>
                  <a:cubicBezTo>
                    <a:pt x="484" y="309"/>
                    <a:pt x="501" y="317"/>
                    <a:pt x="501" y="334"/>
                  </a:cubicBezTo>
                  <a:cubicBezTo>
                    <a:pt x="534" y="368"/>
                    <a:pt x="568" y="434"/>
                    <a:pt x="534" y="501"/>
                  </a:cubicBezTo>
                  <a:cubicBezTo>
                    <a:pt x="534" y="534"/>
                    <a:pt x="534" y="568"/>
                    <a:pt x="534" y="601"/>
                  </a:cubicBezTo>
                  <a:cubicBezTo>
                    <a:pt x="534" y="668"/>
                    <a:pt x="501" y="701"/>
                    <a:pt x="501" y="734"/>
                  </a:cubicBezTo>
                  <a:lnTo>
                    <a:pt x="1" y="1602"/>
                  </a:lnTo>
                  <a:cubicBezTo>
                    <a:pt x="1" y="1635"/>
                    <a:pt x="1" y="1635"/>
                    <a:pt x="1" y="1668"/>
                  </a:cubicBezTo>
                  <a:cubicBezTo>
                    <a:pt x="1" y="1702"/>
                    <a:pt x="1" y="1735"/>
                    <a:pt x="1" y="1735"/>
                  </a:cubicBezTo>
                  <a:lnTo>
                    <a:pt x="1" y="1902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735" y="1502"/>
                  </a:lnTo>
                  <a:cubicBezTo>
                    <a:pt x="768" y="1502"/>
                    <a:pt x="768" y="1468"/>
                    <a:pt x="768" y="1468"/>
                  </a:cubicBezTo>
                  <a:cubicBezTo>
                    <a:pt x="768" y="1468"/>
                    <a:pt x="768" y="1435"/>
                    <a:pt x="768" y="1435"/>
                  </a:cubicBezTo>
                  <a:lnTo>
                    <a:pt x="768" y="1268"/>
                  </a:lnTo>
                  <a:lnTo>
                    <a:pt x="768" y="1235"/>
                  </a:lnTo>
                  <a:lnTo>
                    <a:pt x="735" y="1235"/>
                  </a:lnTo>
                  <a:lnTo>
                    <a:pt x="301" y="1468"/>
                  </a:lnTo>
                  <a:lnTo>
                    <a:pt x="601" y="901"/>
                  </a:lnTo>
                  <a:cubicBezTo>
                    <a:pt x="634" y="835"/>
                    <a:pt x="668" y="768"/>
                    <a:pt x="668" y="734"/>
                  </a:cubicBezTo>
                  <a:cubicBezTo>
                    <a:pt x="701" y="701"/>
                    <a:pt x="735" y="634"/>
                    <a:pt x="735" y="601"/>
                  </a:cubicBezTo>
                  <a:cubicBezTo>
                    <a:pt x="735" y="568"/>
                    <a:pt x="768" y="501"/>
                    <a:pt x="768" y="468"/>
                  </a:cubicBezTo>
                  <a:cubicBezTo>
                    <a:pt x="768" y="434"/>
                    <a:pt x="768" y="401"/>
                    <a:pt x="768" y="368"/>
                  </a:cubicBezTo>
                  <a:cubicBezTo>
                    <a:pt x="768" y="301"/>
                    <a:pt x="768" y="234"/>
                    <a:pt x="768" y="201"/>
                  </a:cubicBezTo>
                  <a:cubicBezTo>
                    <a:pt x="735" y="134"/>
                    <a:pt x="735" y="101"/>
                    <a:pt x="701" y="67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3932975" y="2305425"/>
              <a:ext cx="20875" cy="45400"/>
            </a:xfrm>
            <a:custGeom>
              <a:rect b="b" l="l" r="r" t="t"/>
              <a:pathLst>
                <a:path extrusionOk="0" h="1816" w="835">
                  <a:moveTo>
                    <a:pt x="504" y="329"/>
                  </a:moveTo>
                  <a:cubicBezTo>
                    <a:pt x="529" y="329"/>
                    <a:pt x="549" y="348"/>
                    <a:pt x="568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8" y="1268"/>
                  </a:cubicBezTo>
                  <a:cubicBezTo>
                    <a:pt x="534" y="1368"/>
                    <a:pt x="501" y="1435"/>
                    <a:pt x="434" y="1468"/>
                  </a:cubicBezTo>
                  <a:cubicBezTo>
                    <a:pt x="384" y="1485"/>
                    <a:pt x="351" y="1493"/>
                    <a:pt x="326" y="1493"/>
                  </a:cubicBezTo>
                  <a:cubicBezTo>
                    <a:pt x="301" y="1493"/>
                    <a:pt x="284" y="1485"/>
                    <a:pt x="268" y="1468"/>
                  </a:cubicBezTo>
                  <a:cubicBezTo>
                    <a:pt x="234" y="1402"/>
                    <a:pt x="201" y="1301"/>
                    <a:pt x="234" y="1235"/>
                  </a:cubicBezTo>
                  <a:lnTo>
                    <a:pt x="234" y="1035"/>
                  </a:lnTo>
                  <a:lnTo>
                    <a:pt x="234" y="834"/>
                  </a:lnTo>
                  <a:cubicBezTo>
                    <a:pt x="234" y="734"/>
                    <a:pt x="234" y="634"/>
                    <a:pt x="268" y="534"/>
                  </a:cubicBezTo>
                  <a:cubicBezTo>
                    <a:pt x="301" y="468"/>
                    <a:pt x="368" y="401"/>
                    <a:pt x="434" y="367"/>
                  </a:cubicBezTo>
                  <a:cubicBezTo>
                    <a:pt x="463" y="339"/>
                    <a:pt x="485" y="329"/>
                    <a:pt x="504" y="329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34" y="67"/>
                  </a:cubicBezTo>
                  <a:cubicBezTo>
                    <a:pt x="334" y="101"/>
                    <a:pt x="301" y="167"/>
                    <a:pt x="234" y="234"/>
                  </a:cubicBezTo>
                  <a:cubicBezTo>
                    <a:pt x="167" y="301"/>
                    <a:pt x="134" y="367"/>
                    <a:pt x="101" y="434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35"/>
                  </a:cubicBezTo>
                  <a:lnTo>
                    <a:pt x="1" y="1168"/>
                  </a:ln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8"/>
                    <a:pt x="67" y="1702"/>
                    <a:pt x="101" y="1768"/>
                  </a:cubicBezTo>
                  <a:cubicBezTo>
                    <a:pt x="124" y="1792"/>
                    <a:pt x="165" y="1816"/>
                    <a:pt x="198" y="1816"/>
                  </a:cubicBezTo>
                  <a:cubicBezTo>
                    <a:pt x="212" y="1816"/>
                    <a:pt x="224" y="1812"/>
                    <a:pt x="234" y="1802"/>
                  </a:cubicBezTo>
                  <a:cubicBezTo>
                    <a:pt x="301" y="1802"/>
                    <a:pt x="368" y="1802"/>
                    <a:pt x="434" y="1768"/>
                  </a:cubicBezTo>
                  <a:cubicBezTo>
                    <a:pt x="501" y="1735"/>
                    <a:pt x="568" y="1668"/>
                    <a:pt x="601" y="1602"/>
                  </a:cubicBezTo>
                  <a:cubicBezTo>
                    <a:pt x="668" y="1535"/>
                    <a:pt x="701" y="1468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968"/>
                    <a:pt x="835" y="901"/>
                  </a:cubicBezTo>
                  <a:lnTo>
                    <a:pt x="835" y="468"/>
                  </a:lnTo>
                  <a:cubicBezTo>
                    <a:pt x="835" y="401"/>
                    <a:pt x="835" y="301"/>
                    <a:pt x="801" y="234"/>
                  </a:cubicBezTo>
                  <a:cubicBezTo>
                    <a:pt x="801" y="167"/>
                    <a:pt x="768" y="101"/>
                    <a:pt x="735" y="67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3992200" y="1952175"/>
              <a:ext cx="610600" cy="354100"/>
            </a:xfrm>
            <a:custGeom>
              <a:rect b="b" l="l" r="r" t="t"/>
              <a:pathLst>
                <a:path extrusionOk="0" h="14164" w="24424">
                  <a:moveTo>
                    <a:pt x="24142" y="0"/>
                  </a:moveTo>
                  <a:cubicBezTo>
                    <a:pt x="24114" y="0"/>
                    <a:pt x="24083" y="7"/>
                    <a:pt x="24051" y="20"/>
                  </a:cubicBezTo>
                  <a:lnTo>
                    <a:pt x="200" y="13764"/>
                  </a:lnTo>
                  <a:cubicBezTo>
                    <a:pt x="0" y="13864"/>
                    <a:pt x="100" y="14164"/>
                    <a:pt x="300" y="14164"/>
                  </a:cubicBezTo>
                  <a:cubicBezTo>
                    <a:pt x="334" y="14164"/>
                    <a:pt x="367" y="14131"/>
                    <a:pt x="400" y="14131"/>
                  </a:cubicBezTo>
                  <a:lnTo>
                    <a:pt x="24251" y="387"/>
                  </a:lnTo>
                  <a:cubicBezTo>
                    <a:pt x="24423" y="244"/>
                    <a:pt x="24323" y="0"/>
                    <a:pt x="241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3908800" y="2151975"/>
              <a:ext cx="20875" cy="48400"/>
            </a:xfrm>
            <a:custGeom>
              <a:rect b="b" l="l" r="r" t="t"/>
              <a:pathLst>
                <a:path extrusionOk="0" h="1936" w="835">
                  <a:moveTo>
                    <a:pt x="768" y="1"/>
                  </a:moveTo>
                  <a:lnTo>
                    <a:pt x="67" y="368"/>
                  </a:lnTo>
                  <a:cubicBezTo>
                    <a:pt x="67" y="401"/>
                    <a:pt x="34" y="401"/>
                    <a:pt x="34" y="401"/>
                  </a:cubicBezTo>
                  <a:cubicBezTo>
                    <a:pt x="34" y="434"/>
                    <a:pt x="34" y="434"/>
                    <a:pt x="34" y="468"/>
                  </a:cubicBezTo>
                  <a:lnTo>
                    <a:pt x="34" y="635"/>
                  </a:lnTo>
                  <a:lnTo>
                    <a:pt x="34" y="668"/>
                  </a:lnTo>
                  <a:lnTo>
                    <a:pt x="67" y="668"/>
                  </a:lnTo>
                  <a:lnTo>
                    <a:pt x="501" y="434"/>
                  </a:lnTo>
                  <a:lnTo>
                    <a:pt x="267" y="901"/>
                  </a:lnTo>
                  <a:cubicBezTo>
                    <a:pt x="267" y="901"/>
                    <a:pt x="267" y="935"/>
                    <a:pt x="267" y="935"/>
                  </a:cubicBezTo>
                  <a:cubicBezTo>
                    <a:pt x="267" y="968"/>
                    <a:pt x="267" y="968"/>
                    <a:pt x="267" y="1002"/>
                  </a:cubicBezTo>
                  <a:lnTo>
                    <a:pt x="267" y="1168"/>
                  </a:lnTo>
                  <a:cubicBezTo>
                    <a:pt x="234" y="1202"/>
                    <a:pt x="234" y="1202"/>
                    <a:pt x="267" y="1235"/>
                  </a:cubicBezTo>
                  <a:lnTo>
                    <a:pt x="301" y="1235"/>
                  </a:lnTo>
                  <a:lnTo>
                    <a:pt x="401" y="1168"/>
                  </a:lnTo>
                  <a:cubicBezTo>
                    <a:pt x="467" y="1135"/>
                    <a:pt x="501" y="1102"/>
                    <a:pt x="567" y="1102"/>
                  </a:cubicBezTo>
                  <a:cubicBezTo>
                    <a:pt x="601" y="1135"/>
                    <a:pt x="634" y="1168"/>
                    <a:pt x="634" y="1235"/>
                  </a:cubicBezTo>
                  <a:cubicBezTo>
                    <a:pt x="601" y="1302"/>
                    <a:pt x="601" y="1368"/>
                    <a:pt x="567" y="1435"/>
                  </a:cubicBezTo>
                  <a:cubicBezTo>
                    <a:pt x="534" y="1469"/>
                    <a:pt x="467" y="1535"/>
                    <a:pt x="401" y="1569"/>
                  </a:cubicBezTo>
                  <a:lnTo>
                    <a:pt x="334" y="1602"/>
                  </a:lnTo>
                  <a:lnTo>
                    <a:pt x="200" y="1602"/>
                  </a:lnTo>
                  <a:cubicBezTo>
                    <a:pt x="200" y="1569"/>
                    <a:pt x="200" y="1535"/>
                    <a:pt x="200" y="1535"/>
                  </a:cubicBezTo>
                  <a:cubicBezTo>
                    <a:pt x="167" y="1535"/>
                    <a:pt x="167" y="1535"/>
                    <a:pt x="167" y="1502"/>
                  </a:cubicBezTo>
                  <a:lnTo>
                    <a:pt x="134" y="1502"/>
                  </a:lnTo>
                  <a:lnTo>
                    <a:pt x="34" y="1602"/>
                  </a:lnTo>
                  <a:cubicBezTo>
                    <a:pt x="0" y="1602"/>
                    <a:pt x="0" y="1602"/>
                    <a:pt x="0" y="1635"/>
                  </a:cubicBezTo>
                  <a:cubicBezTo>
                    <a:pt x="0" y="1635"/>
                    <a:pt x="0" y="1669"/>
                    <a:pt x="0" y="1669"/>
                  </a:cubicBezTo>
                  <a:cubicBezTo>
                    <a:pt x="0" y="1735"/>
                    <a:pt x="0" y="1769"/>
                    <a:pt x="34" y="1802"/>
                  </a:cubicBezTo>
                  <a:cubicBezTo>
                    <a:pt x="34" y="1835"/>
                    <a:pt x="67" y="1869"/>
                    <a:pt x="100" y="1902"/>
                  </a:cubicBezTo>
                  <a:cubicBezTo>
                    <a:pt x="134" y="1936"/>
                    <a:pt x="200" y="1936"/>
                    <a:pt x="234" y="1936"/>
                  </a:cubicBezTo>
                  <a:cubicBezTo>
                    <a:pt x="301" y="1902"/>
                    <a:pt x="367" y="1902"/>
                    <a:pt x="434" y="1869"/>
                  </a:cubicBezTo>
                  <a:cubicBezTo>
                    <a:pt x="467" y="1835"/>
                    <a:pt x="534" y="1769"/>
                    <a:pt x="601" y="1735"/>
                  </a:cubicBezTo>
                  <a:cubicBezTo>
                    <a:pt x="634" y="1669"/>
                    <a:pt x="667" y="1602"/>
                    <a:pt x="734" y="1535"/>
                  </a:cubicBezTo>
                  <a:cubicBezTo>
                    <a:pt x="768" y="1469"/>
                    <a:pt x="801" y="1402"/>
                    <a:pt x="801" y="1335"/>
                  </a:cubicBezTo>
                  <a:cubicBezTo>
                    <a:pt x="834" y="1268"/>
                    <a:pt x="834" y="1168"/>
                    <a:pt x="834" y="1102"/>
                  </a:cubicBezTo>
                  <a:cubicBezTo>
                    <a:pt x="834" y="1035"/>
                    <a:pt x="834" y="1002"/>
                    <a:pt x="801" y="935"/>
                  </a:cubicBezTo>
                  <a:cubicBezTo>
                    <a:pt x="801" y="901"/>
                    <a:pt x="768" y="868"/>
                    <a:pt x="768" y="835"/>
                  </a:cubicBezTo>
                  <a:cubicBezTo>
                    <a:pt x="734" y="801"/>
                    <a:pt x="701" y="801"/>
                    <a:pt x="667" y="801"/>
                  </a:cubicBezTo>
                  <a:cubicBezTo>
                    <a:pt x="645" y="790"/>
                    <a:pt x="627" y="787"/>
                    <a:pt x="611" y="787"/>
                  </a:cubicBezTo>
                  <a:cubicBezTo>
                    <a:pt x="579" y="787"/>
                    <a:pt x="556" y="801"/>
                    <a:pt x="534" y="801"/>
                  </a:cubicBezTo>
                  <a:lnTo>
                    <a:pt x="768" y="301"/>
                  </a:lnTo>
                  <a:lnTo>
                    <a:pt x="768" y="268"/>
                  </a:lnTo>
                  <a:cubicBezTo>
                    <a:pt x="768" y="234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801" y="34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933825" y="2140300"/>
              <a:ext cx="20850" cy="45400"/>
            </a:xfrm>
            <a:custGeom>
              <a:rect b="b" l="l" r="r" t="t"/>
              <a:pathLst>
                <a:path extrusionOk="0" h="1816" w="834">
                  <a:moveTo>
                    <a:pt x="482" y="329"/>
                  </a:moveTo>
                  <a:cubicBezTo>
                    <a:pt x="517" y="329"/>
                    <a:pt x="548" y="348"/>
                    <a:pt x="567" y="368"/>
                  </a:cubicBezTo>
                  <a:cubicBezTo>
                    <a:pt x="600" y="434"/>
                    <a:pt x="600" y="501"/>
                    <a:pt x="600" y="601"/>
                  </a:cubicBezTo>
                  <a:lnTo>
                    <a:pt x="600" y="801"/>
                  </a:lnTo>
                  <a:lnTo>
                    <a:pt x="600" y="1002"/>
                  </a:lnTo>
                  <a:cubicBezTo>
                    <a:pt x="600" y="1102"/>
                    <a:pt x="600" y="1202"/>
                    <a:pt x="567" y="1268"/>
                  </a:cubicBezTo>
                  <a:cubicBezTo>
                    <a:pt x="534" y="1368"/>
                    <a:pt x="467" y="1435"/>
                    <a:pt x="400" y="1469"/>
                  </a:cubicBezTo>
                  <a:cubicBezTo>
                    <a:pt x="367" y="1485"/>
                    <a:pt x="342" y="1494"/>
                    <a:pt x="321" y="1494"/>
                  </a:cubicBezTo>
                  <a:cubicBezTo>
                    <a:pt x="300" y="1494"/>
                    <a:pt x="284" y="1485"/>
                    <a:pt x="267" y="1469"/>
                  </a:cubicBezTo>
                  <a:cubicBezTo>
                    <a:pt x="200" y="1402"/>
                    <a:pt x="200" y="1302"/>
                    <a:pt x="200" y="1235"/>
                  </a:cubicBezTo>
                  <a:lnTo>
                    <a:pt x="200" y="1035"/>
                  </a:lnTo>
                  <a:lnTo>
                    <a:pt x="200" y="835"/>
                  </a:lnTo>
                  <a:cubicBezTo>
                    <a:pt x="200" y="735"/>
                    <a:pt x="234" y="635"/>
                    <a:pt x="267" y="535"/>
                  </a:cubicBezTo>
                  <a:cubicBezTo>
                    <a:pt x="267" y="468"/>
                    <a:pt x="334" y="401"/>
                    <a:pt x="400" y="368"/>
                  </a:cubicBezTo>
                  <a:cubicBezTo>
                    <a:pt x="429" y="340"/>
                    <a:pt x="457" y="329"/>
                    <a:pt x="482" y="329"/>
                  </a:cubicBezTo>
                  <a:close/>
                  <a:moveTo>
                    <a:pt x="600" y="1"/>
                  </a:moveTo>
                  <a:cubicBezTo>
                    <a:pt x="534" y="1"/>
                    <a:pt x="467" y="34"/>
                    <a:pt x="400" y="68"/>
                  </a:cubicBezTo>
                  <a:cubicBezTo>
                    <a:pt x="334" y="101"/>
                    <a:pt x="267" y="168"/>
                    <a:pt x="234" y="234"/>
                  </a:cubicBezTo>
                  <a:cubicBezTo>
                    <a:pt x="167" y="301"/>
                    <a:pt x="133" y="368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5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35"/>
                    <a:pt x="33" y="1602"/>
                  </a:cubicBezTo>
                  <a:cubicBezTo>
                    <a:pt x="33" y="1669"/>
                    <a:pt x="67" y="1702"/>
                    <a:pt x="100" y="1769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34" y="1802"/>
                    <a:pt x="400" y="1769"/>
                  </a:cubicBezTo>
                  <a:cubicBezTo>
                    <a:pt x="467" y="1735"/>
                    <a:pt x="534" y="1669"/>
                    <a:pt x="600" y="1602"/>
                  </a:cubicBezTo>
                  <a:cubicBezTo>
                    <a:pt x="634" y="1535"/>
                    <a:pt x="701" y="1469"/>
                    <a:pt x="734" y="1402"/>
                  </a:cubicBezTo>
                  <a:cubicBezTo>
                    <a:pt x="767" y="1302"/>
                    <a:pt x="767" y="1235"/>
                    <a:pt x="801" y="1135"/>
                  </a:cubicBezTo>
                  <a:cubicBezTo>
                    <a:pt x="801" y="1068"/>
                    <a:pt x="801" y="968"/>
                    <a:pt x="834" y="901"/>
                  </a:cubicBezTo>
                  <a:lnTo>
                    <a:pt x="834" y="468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7" y="168"/>
                    <a:pt x="767" y="101"/>
                    <a:pt x="734" y="68"/>
                  </a:cubicBezTo>
                  <a:cubicBezTo>
                    <a:pt x="701" y="34"/>
                    <a:pt x="634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992200" y="1786775"/>
              <a:ext cx="611175" cy="354400"/>
            </a:xfrm>
            <a:custGeom>
              <a:rect b="b" l="l" r="r" t="t"/>
              <a:pathLst>
                <a:path extrusionOk="0" h="14176" w="24447">
                  <a:moveTo>
                    <a:pt x="24159" y="1"/>
                  </a:moveTo>
                  <a:cubicBezTo>
                    <a:pt x="24125" y="1"/>
                    <a:pt x="24088" y="10"/>
                    <a:pt x="24051" y="32"/>
                  </a:cubicBezTo>
                  <a:lnTo>
                    <a:pt x="200" y="13808"/>
                  </a:lnTo>
                  <a:cubicBezTo>
                    <a:pt x="0" y="13908"/>
                    <a:pt x="67" y="14175"/>
                    <a:pt x="300" y="14175"/>
                  </a:cubicBezTo>
                  <a:cubicBezTo>
                    <a:pt x="334" y="14175"/>
                    <a:pt x="367" y="14175"/>
                    <a:pt x="400" y="14142"/>
                  </a:cubicBezTo>
                  <a:lnTo>
                    <a:pt x="24251" y="399"/>
                  </a:lnTo>
                  <a:cubicBezTo>
                    <a:pt x="24447" y="259"/>
                    <a:pt x="24337" y="1"/>
                    <a:pt x="24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999700" y="1996925"/>
              <a:ext cx="596275" cy="633750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999700" y="1996925"/>
              <a:ext cx="596275" cy="633750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3998850" y="1987700"/>
              <a:ext cx="597125" cy="642975"/>
            </a:xfrm>
            <a:custGeom>
              <a:rect b="b" l="l" r="r" t="t"/>
              <a:pathLst>
                <a:path extrusionOk="0" h="25719" w="23885">
                  <a:moveTo>
                    <a:pt x="23885" y="0"/>
                  </a:moveTo>
                  <a:cubicBezTo>
                    <a:pt x="20482" y="1969"/>
                    <a:pt x="20049" y="6272"/>
                    <a:pt x="18047" y="7439"/>
                  </a:cubicBezTo>
                  <a:cubicBezTo>
                    <a:pt x="17908" y="7518"/>
                    <a:pt x="17776" y="7554"/>
                    <a:pt x="17650" y="7554"/>
                  </a:cubicBezTo>
                  <a:cubicBezTo>
                    <a:pt x="16139" y="7554"/>
                    <a:pt x="15518" y="2289"/>
                    <a:pt x="13581" y="2289"/>
                  </a:cubicBezTo>
                  <a:cubicBezTo>
                    <a:pt x="13364" y="2289"/>
                    <a:pt x="13130" y="2355"/>
                    <a:pt x="12877" y="2502"/>
                  </a:cubicBezTo>
                  <a:cubicBezTo>
                    <a:pt x="10175" y="4070"/>
                    <a:pt x="9508" y="17680"/>
                    <a:pt x="6839" y="19181"/>
                  </a:cubicBezTo>
                  <a:cubicBezTo>
                    <a:pt x="6515" y="19369"/>
                    <a:pt x="6228" y="19451"/>
                    <a:pt x="5971" y="19451"/>
                  </a:cubicBezTo>
                  <a:cubicBezTo>
                    <a:pt x="4294" y="19451"/>
                    <a:pt x="3882" y="15979"/>
                    <a:pt x="2798" y="15979"/>
                  </a:cubicBezTo>
                  <a:cubicBezTo>
                    <a:pt x="2695" y="15979"/>
                    <a:pt x="2586" y="16010"/>
                    <a:pt x="2469" y="16079"/>
                  </a:cubicBezTo>
                  <a:cubicBezTo>
                    <a:pt x="1268" y="16746"/>
                    <a:pt x="34" y="22883"/>
                    <a:pt x="34" y="22883"/>
                  </a:cubicBezTo>
                  <a:lnTo>
                    <a:pt x="1" y="25719"/>
                  </a:lnTo>
                  <a:lnTo>
                    <a:pt x="1" y="25719"/>
                  </a:lnTo>
                  <a:lnTo>
                    <a:pt x="23885" y="1194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4000525" y="2042750"/>
              <a:ext cx="596275" cy="587925"/>
            </a:xfrm>
            <a:custGeom>
              <a:rect b="b" l="l" r="r" t="t"/>
              <a:pathLst>
                <a:path extrusionOk="0" h="23517" w="23851">
                  <a:moveTo>
                    <a:pt x="21483" y="0"/>
                  </a:moveTo>
                  <a:cubicBezTo>
                    <a:pt x="20015" y="2035"/>
                    <a:pt x="19381" y="4403"/>
                    <a:pt x="17980" y="5237"/>
                  </a:cubicBezTo>
                  <a:cubicBezTo>
                    <a:pt x="17843" y="5313"/>
                    <a:pt x="17712" y="5348"/>
                    <a:pt x="17588" y="5348"/>
                  </a:cubicBezTo>
                  <a:cubicBezTo>
                    <a:pt x="16571" y="5348"/>
                    <a:pt x="15970" y="2977"/>
                    <a:pt x="15078" y="1401"/>
                  </a:cubicBezTo>
                  <a:cubicBezTo>
                    <a:pt x="14044" y="3236"/>
                    <a:pt x="13110" y="5571"/>
                    <a:pt x="11742" y="7906"/>
                  </a:cubicBezTo>
                  <a:cubicBezTo>
                    <a:pt x="11109" y="9040"/>
                    <a:pt x="10275" y="10041"/>
                    <a:pt x="9274" y="10908"/>
                  </a:cubicBezTo>
                  <a:cubicBezTo>
                    <a:pt x="8607" y="13843"/>
                    <a:pt x="7873" y="16378"/>
                    <a:pt x="6805" y="16979"/>
                  </a:cubicBezTo>
                  <a:cubicBezTo>
                    <a:pt x="6482" y="17167"/>
                    <a:pt x="6194" y="17249"/>
                    <a:pt x="5937" y="17249"/>
                  </a:cubicBezTo>
                  <a:cubicBezTo>
                    <a:pt x="4260" y="17249"/>
                    <a:pt x="3848" y="13777"/>
                    <a:pt x="2764" y="13777"/>
                  </a:cubicBezTo>
                  <a:cubicBezTo>
                    <a:pt x="2661" y="13777"/>
                    <a:pt x="2552" y="13808"/>
                    <a:pt x="2436" y="13877"/>
                  </a:cubicBezTo>
                  <a:cubicBezTo>
                    <a:pt x="1235" y="14544"/>
                    <a:pt x="1" y="20681"/>
                    <a:pt x="1" y="20681"/>
                  </a:cubicBezTo>
                  <a:lnTo>
                    <a:pt x="1" y="23517"/>
                  </a:lnTo>
                  <a:lnTo>
                    <a:pt x="23851" y="9740"/>
                  </a:lnTo>
                  <a:lnTo>
                    <a:pt x="23851" y="1101"/>
                  </a:lnTo>
                  <a:cubicBezTo>
                    <a:pt x="23689" y="1192"/>
                    <a:pt x="23528" y="1233"/>
                    <a:pt x="23365" y="1233"/>
                  </a:cubicBezTo>
                  <a:cubicBezTo>
                    <a:pt x="22757" y="1233"/>
                    <a:pt x="22141" y="658"/>
                    <a:pt x="2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3847075" y="2597875"/>
              <a:ext cx="833125" cy="1183575"/>
            </a:xfrm>
            <a:custGeom>
              <a:rect b="b" l="l" r="r" t="t"/>
              <a:pathLst>
                <a:path extrusionOk="0" h="47343" w="33325">
                  <a:moveTo>
                    <a:pt x="32826" y="1"/>
                  </a:moveTo>
                  <a:cubicBezTo>
                    <a:pt x="32713" y="1"/>
                    <a:pt x="32588" y="36"/>
                    <a:pt x="32457" y="111"/>
                  </a:cubicBezTo>
                  <a:lnTo>
                    <a:pt x="902" y="18357"/>
                  </a:lnTo>
                  <a:cubicBezTo>
                    <a:pt x="368" y="18691"/>
                    <a:pt x="34" y="19258"/>
                    <a:pt x="1" y="19892"/>
                  </a:cubicBezTo>
                  <a:lnTo>
                    <a:pt x="1" y="46711"/>
                  </a:lnTo>
                  <a:cubicBezTo>
                    <a:pt x="1" y="47109"/>
                    <a:pt x="198" y="47343"/>
                    <a:pt x="489" y="47343"/>
                  </a:cubicBezTo>
                  <a:cubicBezTo>
                    <a:pt x="612" y="47343"/>
                    <a:pt x="752" y="47301"/>
                    <a:pt x="902" y="47211"/>
                  </a:cubicBezTo>
                  <a:lnTo>
                    <a:pt x="32457" y="28998"/>
                  </a:lnTo>
                  <a:cubicBezTo>
                    <a:pt x="32958" y="28665"/>
                    <a:pt x="33291" y="28064"/>
                    <a:pt x="33325" y="27464"/>
                  </a:cubicBezTo>
                  <a:lnTo>
                    <a:pt x="33325" y="645"/>
                  </a:lnTo>
                  <a:cubicBezTo>
                    <a:pt x="33325" y="236"/>
                    <a:pt x="33117" y="1"/>
                    <a:pt x="32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3932975" y="3111000"/>
              <a:ext cx="44225" cy="514550"/>
            </a:xfrm>
            <a:custGeom>
              <a:rect b="b" l="l" r="r" t="t"/>
              <a:pathLst>
                <a:path extrusionOk="0" h="20582" w="1769">
                  <a:moveTo>
                    <a:pt x="1769" y="1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8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010525" y="3065975"/>
              <a:ext cx="43400" cy="514550"/>
            </a:xfrm>
            <a:custGeom>
              <a:rect b="b" l="l" r="r" t="t"/>
              <a:pathLst>
                <a:path extrusionOk="0" h="20582" w="1736">
                  <a:moveTo>
                    <a:pt x="1735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35" y="1958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087250" y="3021775"/>
              <a:ext cx="44225" cy="514550"/>
            </a:xfrm>
            <a:custGeom>
              <a:rect b="b" l="l" r="r" t="t"/>
              <a:pathLst>
                <a:path extrusionOk="0" h="20582" w="1769">
                  <a:moveTo>
                    <a:pt x="1769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4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4164800" y="2976750"/>
              <a:ext cx="43400" cy="514550"/>
            </a:xfrm>
            <a:custGeom>
              <a:rect b="b" l="l" r="r" t="t"/>
              <a:pathLst>
                <a:path extrusionOk="0" h="20582" w="1736">
                  <a:moveTo>
                    <a:pt x="1736" y="0"/>
                  </a:moveTo>
                  <a:lnTo>
                    <a:pt x="1" y="1034"/>
                  </a:lnTo>
                  <a:lnTo>
                    <a:pt x="1" y="20581"/>
                  </a:lnTo>
                  <a:lnTo>
                    <a:pt x="1736" y="1958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4242375" y="2932550"/>
              <a:ext cx="43375" cy="514550"/>
            </a:xfrm>
            <a:custGeom>
              <a:rect b="b" l="l" r="r" t="t"/>
              <a:pathLst>
                <a:path extrusionOk="0" h="20582" w="1735">
                  <a:moveTo>
                    <a:pt x="1735" y="0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35" y="195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4319100" y="2887500"/>
              <a:ext cx="44200" cy="514575"/>
            </a:xfrm>
            <a:custGeom>
              <a:rect b="b" l="l" r="r" t="t"/>
              <a:pathLst>
                <a:path extrusionOk="0" h="20583" w="1768">
                  <a:moveTo>
                    <a:pt x="1768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68" y="1958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4319100" y="2887500"/>
              <a:ext cx="44200" cy="248550"/>
            </a:xfrm>
            <a:custGeom>
              <a:rect b="b" l="l" r="r" t="t"/>
              <a:pathLst>
                <a:path extrusionOk="0" h="9942" w="1768">
                  <a:moveTo>
                    <a:pt x="1768" y="1"/>
                  </a:moveTo>
                  <a:lnTo>
                    <a:pt x="0" y="1035"/>
                  </a:lnTo>
                  <a:lnTo>
                    <a:pt x="0" y="9941"/>
                  </a:lnTo>
                  <a:lnTo>
                    <a:pt x="1768" y="8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4396650" y="2843300"/>
              <a:ext cx="43375" cy="514575"/>
            </a:xfrm>
            <a:custGeom>
              <a:rect b="b" l="l" r="r" t="t"/>
              <a:pathLst>
                <a:path extrusionOk="0" h="20583" w="1735">
                  <a:moveTo>
                    <a:pt x="1735" y="1"/>
                  </a:moveTo>
                  <a:lnTo>
                    <a:pt x="0" y="1002"/>
                  </a:lnTo>
                  <a:lnTo>
                    <a:pt x="0" y="20582"/>
                  </a:lnTo>
                  <a:lnTo>
                    <a:pt x="1735" y="1958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4474200" y="2798275"/>
              <a:ext cx="43400" cy="514575"/>
            </a:xfrm>
            <a:custGeom>
              <a:rect b="b" l="l" r="r" t="t"/>
              <a:pathLst>
                <a:path extrusionOk="0" h="20583" w="1736">
                  <a:moveTo>
                    <a:pt x="1735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35" y="195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4550925" y="2754075"/>
              <a:ext cx="44225" cy="514575"/>
            </a:xfrm>
            <a:custGeom>
              <a:rect b="b" l="l" r="r" t="t"/>
              <a:pathLst>
                <a:path extrusionOk="0" h="20583" w="1769">
                  <a:moveTo>
                    <a:pt x="1768" y="1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68" y="1958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3932975" y="3217750"/>
              <a:ext cx="44225" cy="298575"/>
            </a:xfrm>
            <a:custGeom>
              <a:rect b="b" l="l" r="r" t="t"/>
              <a:pathLst>
                <a:path extrusionOk="0" h="11943" w="1769">
                  <a:moveTo>
                    <a:pt x="1769" y="0"/>
                  </a:moveTo>
                  <a:lnTo>
                    <a:pt x="1" y="1001"/>
                  </a:lnTo>
                  <a:lnTo>
                    <a:pt x="1" y="11942"/>
                  </a:lnTo>
                  <a:lnTo>
                    <a:pt x="1769" y="1090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3932975" y="3490450"/>
              <a:ext cx="44225" cy="135100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4010525" y="3235250"/>
              <a:ext cx="43400" cy="123450"/>
            </a:xfrm>
            <a:custGeom>
              <a:rect b="b" l="l" r="r" t="t"/>
              <a:pathLst>
                <a:path extrusionOk="0" h="4938" w="1736">
                  <a:moveTo>
                    <a:pt x="1735" y="1"/>
                  </a:moveTo>
                  <a:lnTo>
                    <a:pt x="1" y="1002"/>
                  </a:lnTo>
                  <a:lnTo>
                    <a:pt x="1" y="4938"/>
                  </a:lnTo>
                  <a:lnTo>
                    <a:pt x="1735" y="393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4010525" y="3333650"/>
              <a:ext cx="43400" cy="246875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4087250" y="3062625"/>
              <a:ext cx="44225" cy="110950"/>
            </a:xfrm>
            <a:custGeom>
              <a:rect b="b" l="l" r="r" t="t"/>
              <a:pathLst>
                <a:path extrusionOk="0" h="4438" w="1769">
                  <a:moveTo>
                    <a:pt x="1769" y="1"/>
                  </a:moveTo>
                  <a:lnTo>
                    <a:pt x="1" y="1002"/>
                  </a:lnTo>
                  <a:lnTo>
                    <a:pt x="1" y="4437"/>
                  </a:lnTo>
                  <a:lnTo>
                    <a:pt x="1769" y="343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4087250" y="3148525"/>
              <a:ext cx="44225" cy="38780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4164800" y="3083475"/>
              <a:ext cx="43400" cy="241875"/>
            </a:xfrm>
            <a:custGeom>
              <a:rect b="b" l="l" r="r" t="t"/>
              <a:pathLst>
                <a:path extrusionOk="0" h="9675" w="1736">
                  <a:moveTo>
                    <a:pt x="1736" y="1"/>
                  </a:moveTo>
                  <a:lnTo>
                    <a:pt x="1" y="1035"/>
                  </a:lnTo>
                  <a:lnTo>
                    <a:pt x="1" y="9674"/>
                  </a:lnTo>
                  <a:lnTo>
                    <a:pt x="1736" y="86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4164800" y="3300300"/>
              <a:ext cx="43400" cy="191000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4242375" y="3126850"/>
              <a:ext cx="43375" cy="116775"/>
            </a:xfrm>
            <a:custGeom>
              <a:rect b="b" l="l" r="r" t="t"/>
              <a:pathLst>
                <a:path extrusionOk="0" h="4671" w="1735">
                  <a:moveTo>
                    <a:pt x="1735" y="0"/>
                  </a:moveTo>
                  <a:lnTo>
                    <a:pt x="0" y="1034"/>
                  </a:lnTo>
                  <a:lnTo>
                    <a:pt x="0" y="4670"/>
                  </a:lnTo>
                  <a:lnTo>
                    <a:pt x="1735" y="367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4242375" y="3218575"/>
              <a:ext cx="43375" cy="228525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4319100" y="3111000"/>
              <a:ext cx="44200" cy="291075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4396650" y="3101825"/>
              <a:ext cx="43375" cy="132625"/>
            </a:xfrm>
            <a:custGeom>
              <a:rect b="b" l="l" r="r" t="t"/>
              <a:pathLst>
                <a:path extrusionOk="0" h="5305" w="1735">
                  <a:moveTo>
                    <a:pt x="1735" y="1"/>
                  </a:moveTo>
                  <a:lnTo>
                    <a:pt x="0" y="1001"/>
                  </a:lnTo>
                  <a:lnTo>
                    <a:pt x="0" y="5304"/>
                  </a:lnTo>
                  <a:lnTo>
                    <a:pt x="1735" y="430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4396650" y="3209400"/>
              <a:ext cx="43375" cy="148475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4474200" y="2882500"/>
              <a:ext cx="43400" cy="268550"/>
            </a:xfrm>
            <a:custGeom>
              <a:rect b="b" l="l" r="r" t="t"/>
              <a:pathLst>
                <a:path extrusionOk="0" h="10742" w="1736">
                  <a:moveTo>
                    <a:pt x="1735" y="1"/>
                  </a:moveTo>
                  <a:lnTo>
                    <a:pt x="0" y="1001"/>
                  </a:lnTo>
                  <a:lnTo>
                    <a:pt x="0" y="10742"/>
                  </a:lnTo>
                  <a:lnTo>
                    <a:pt x="1735" y="974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474200" y="3126025"/>
              <a:ext cx="43400" cy="186825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4550925" y="2970075"/>
              <a:ext cx="44225" cy="110100"/>
            </a:xfrm>
            <a:custGeom>
              <a:rect b="b" l="l" r="r" t="t"/>
              <a:pathLst>
                <a:path extrusionOk="0" h="4404" w="1769">
                  <a:moveTo>
                    <a:pt x="1768" y="0"/>
                  </a:moveTo>
                  <a:lnTo>
                    <a:pt x="0" y="1034"/>
                  </a:lnTo>
                  <a:lnTo>
                    <a:pt x="0" y="4403"/>
                  </a:lnTo>
                  <a:lnTo>
                    <a:pt x="1768" y="34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4550925" y="3055125"/>
              <a:ext cx="44225" cy="213525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3932975" y="3490450"/>
              <a:ext cx="44225" cy="135100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3932975" y="3490450"/>
              <a:ext cx="44225" cy="135100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010525" y="3333650"/>
              <a:ext cx="43400" cy="246875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010525" y="3333650"/>
              <a:ext cx="43400" cy="246875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4087250" y="3148525"/>
              <a:ext cx="44225" cy="38780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4087250" y="3148525"/>
              <a:ext cx="44225" cy="38780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4164800" y="3300300"/>
              <a:ext cx="43400" cy="191000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4164800" y="3300300"/>
              <a:ext cx="43400" cy="191000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4242375" y="3218575"/>
              <a:ext cx="43375" cy="228525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4242375" y="3218575"/>
              <a:ext cx="43375" cy="228525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4319100" y="3111000"/>
              <a:ext cx="44200" cy="291075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4319100" y="3111000"/>
              <a:ext cx="44200" cy="291075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4396650" y="3209400"/>
              <a:ext cx="43375" cy="148475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4396650" y="3209400"/>
              <a:ext cx="43375" cy="148475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474200" y="3126025"/>
              <a:ext cx="43400" cy="186825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474200" y="3126025"/>
              <a:ext cx="43400" cy="186825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4550925" y="3055125"/>
              <a:ext cx="44225" cy="213525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4897000" y="1504075"/>
              <a:ext cx="669675" cy="1089025"/>
            </a:xfrm>
            <a:custGeom>
              <a:rect b="b" l="l" r="r" t="t"/>
              <a:pathLst>
                <a:path extrusionOk="0" h="43561" w="26787">
                  <a:moveTo>
                    <a:pt x="26298" y="0"/>
                  </a:moveTo>
                  <a:cubicBezTo>
                    <a:pt x="26175" y="0"/>
                    <a:pt x="26035" y="42"/>
                    <a:pt x="25886" y="132"/>
                  </a:cubicBezTo>
                  <a:lnTo>
                    <a:pt x="868" y="14575"/>
                  </a:lnTo>
                  <a:cubicBezTo>
                    <a:pt x="367" y="14909"/>
                    <a:pt x="34" y="15476"/>
                    <a:pt x="1" y="16110"/>
                  </a:cubicBezTo>
                  <a:lnTo>
                    <a:pt x="1" y="42929"/>
                  </a:lnTo>
                  <a:cubicBezTo>
                    <a:pt x="1" y="43327"/>
                    <a:pt x="198" y="43561"/>
                    <a:pt x="477" y="43561"/>
                  </a:cubicBezTo>
                  <a:cubicBezTo>
                    <a:pt x="596" y="43561"/>
                    <a:pt x="729" y="43519"/>
                    <a:pt x="868" y="43429"/>
                  </a:cubicBezTo>
                  <a:lnTo>
                    <a:pt x="25886" y="28986"/>
                  </a:lnTo>
                  <a:cubicBezTo>
                    <a:pt x="26419" y="28652"/>
                    <a:pt x="26753" y="28085"/>
                    <a:pt x="26786" y="27451"/>
                  </a:cubicBezTo>
                  <a:lnTo>
                    <a:pt x="26786" y="632"/>
                  </a:lnTo>
                  <a:cubicBezTo>
                    <a:pt x="26786" y="234"/>
                    <a:pt x="26589" y="0"/>
                    <a:pt x="262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4891175" y="1498775"/>
              <a:ext cx="681325" cy="1099375"/>
            </a:xfrm>
            <a:custGeom>
              <a:rect b="b" l="l" r="r" t="t"/>
              <a:pathLst>
                <a:path extrusionOk="0" h="43975" w="27253">
                  <a:moveTo>
                    <a:pt x="26652" y="444"/>
                  </a:moveTo>
                  <a:cubicBezTo>
                    <a:pt x="26752" y="544"/>
                    <a:pt x="26819" y="711"/>
                    <a:pt x="26786" y="877"/>
                  </a:cubicBezTo>
                  <a:lnTo>
                    <a:pt x="26786" y="27697"/>
                  </a:lnTo>
                  <a:cubicBezTo>
                    <a:pt x="26752" y="28230"/>
                    <a:pt x="26486" y="28731"/>
                    <a:pt x="26019" y="29064"/>
                  </a:cubicBezTo>
                  <a:lnTo>
                    <a:pt x="1001" y="43475"/>
                  </a:lnTo>
                  <a:cubicBezTo>
                    <a:pt x="921" y="43554"/>
                    <a:pt x="826" y="43590"/>
                    <a:pt x="736" y="43590"/>
                  </a:cubicBezTo>
                  <a:cubicBezTo>
                    <a:pt x="525" y="43590"/>
                    <a:pt x="340" y="43398"/>
                    <a:pt x="434" y="43141"/>
                  </a:cubicBezTo>
                  <a:lnTo>
                    <a:pt x="434" y="16322"/>
                  </a:lnTo>
                  <a:cubicBezTo>
                    <a:pt x="467" y="15788"/>
                    <a:pt x="734" y="15288"/>
                    <a:pt x="1201" y="14987"/>
                  </a:cubicBezTo>
                  <a:lnTo>
                    <a:pt x="26219" y="544"/>
                  </a:lnTo>
                  <a:cubicBezTo>
                    <a:pt x="26319" y="477"/>
                    <a:pt x="26419" y="444"/>
                    <a:pt x="26519" y="444"/>
                  </a:cubicBezTo>
                  <a:close/>
                  <a:moveTo>
                    <a:pt x="26467" y="1"/>
                  </a:moveTo>
                  <a:cubicBezTo>
                    <a:pt x="26305" y="1"/>
                    <a:pt x="26147" y="52"/>
                    <a:pt x="26019" y="144"/>
                  </a:cubicBezTo>
                  <a:lnTo>
                    <a:pt x="1001" y="14587"/>
                  </a:lnTo>
                  <a:cubicBezTo>
                    <a:pt x="400" y="14954"/>
                    <a:pt x="33" y="15621"/>
                    <a:pt x="0" y="16322"/>
                  </a:cubicBezTo>
                  <a:lnTo>
                    <a:pt x="0" y="43141"/>
                  </a:lnTo>
                  <a:cubicBezTo>
                    <a:pt x="0" y="43441"/>
                    <a:pt x="133" y="43708"/>
                    <a:pt x="367" y="43875"/>
                  </a:cubicBezTo>
                  <a:cubicBezTo>
                    <a:pt x="467" y="43942"/>
                    <a:pt x="600" y="43975"/>
                    <a:pt x="701" y="43975"/>
                  </a:cubicBezTo>
                  <a:cubicBezTo>
                    <a:pt x="901" y="43975"/>
                    <a:pt x="1067" y="43908"/>
                    <a:pt x="1234" y="43808"/>
                  </a:cubicBezTo>
                  <a:lnTo>
                    <a:pt x="26219" y="29398"/>
                  </a:lnTo>
                  <a:cubicBezTo>
                    <a:pt x="26819" y="28998"/>
                    <a:pt x="27186" y="28364"/>
                    <a:pt x="27219" y="27663"/>
                  </a:cubicBezTo>
                  <a:lnTo>
                    <a:pt x="27219" y="844"/>
                  </a:lnTo>
                  <a:cubicBezTo>
                    <a:pt x="27253" y="544"/>
                    <a:pt x="27119" y="277"/>
                    <a:pt x="26853" y="110"/>
                  </a:cubicBezTo>
                  <a:cubicBezTo>
                    <a:pt x="26732" y="35"/>
                    <a:pt x="26599" y="1"/>
                    <a:pt x="26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5231400" y="1808825"/>
              <a:ext cx="96775" cy="239775"/>
            </a:xfrm>
            <a:custGeom>
              <a:rect b="b" l="l" r="r" t="t"/>
              <a:pathLst>
                <a:path extrusionOk="0" h="9591" w="3871">
                  <a:moveTo>
                    <a:pt x="2637" y="0"/>
                  </a:moveTo>
                  <a:cubicBezTo>
                    <a:pt x="1838" y="0"/>
                    <a:pt x="947" y="247"/>
                    <a:pt x="1" y="784"/>
                  </a:cubicBezTo>
                  <a:lnTo>
                    <a:pt x="1" y="9591"/>
                  </a:lnTo>
                  <a:lnTo>
                    <a:pt x="3870" y="217"/>
                  </a:lnTo>
                  <a:cubicBezTo>
                    <a:pt x="3491" y="75"/>
                    <a:pt x="3078" y="0"/>
                    <a:pt x="2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5134675" y="1828425"/>
              <a:ext cx="96750" cy="220175"/>
            </a:xfrm>
            <a:custGeom>
              <a:rect b="b" l="l" r="r" t="t"/>
              <a:pathLst>
                <a:path extrusionOk="0" h="8807" w="3870">
                  <a:moveTo>
                    <a:pt x="3870" y="0"/>
                  </a:moveTo>
                  <a:cubicBezTo>
                    <a:pt x="2302" y="1001"/>
                    <a:pt x="968" y="2335"/>
                    <a:pt x="0" y="3936"/>
                  </a:cubicBezTo>
                  <a:lnTo>
                    <a:pt x="3870" y="880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5074625" y="1926825"/>
              <a:ext cx="156800" cy="144300"/>
            </a:xfrm>
            <a:custGeom>
              <a:rect b="b" l="l" r="r" t="t"/>
              <a:pathLst>
                <a:path extrusionOk="0" h="5772" w="6272">
                  <a:moveTo>
                    <a:pt x="2402" y="0"/>
                  </a:moveTo>
                  <a:cubicBezTo>
                    <a:pt x="1268" y="1768"/>
                    <a:pt x="434" y="3703"/>
                    <a:pt x="1" y="5771"/>
                  </a:cubicBezTo>
                  <a:lnTo>
                    <a:pt x="6272" y="487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5231400" y="1814250"/>
              <a:ext cx="157650" cy="234350"/>
            </a:xfrm>
            <a:custGeom>
              <a:rect b="b" l="l" r="r" t="t"/>
              <a:pathLst>
                <a:path extrusionOk="0" h="9374" w="6306">
                  <a:moveTo>
                    <a:pt x="3904" y="0"/>
                  </a:moveTo>
                  <a:lnTo>
                    <a:pt x="1" y="9374"/>
                  </a:lnTo>
                  <a:lnTo>
                    <a:pt x="6305" y="3036"/>
                  </a:lnTo>
                  <a:cubicBezTo>
                    <a:pt x="5872" y="1501"/>
                    <a:pt x="5004" y="467"/>
                    <a:pt x="39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5066300" y="2048575"/>
              <a:ext cx="165125" cy="158475"/>
            </a:xfrm>
            <a:custGeom>
              <a:rect b="b" l="l" r="r" t="t"/>
              <a:pathLst>
                <a:path extrusionOk="0" h="6339" w="6605">
                  <a:moveTo>
                    <a:pt x="6605" y="1"/>
                  </a:moveTo>
                  <a:lnTo>
                    <a:pt x="334" y="901"/>
                  </a:lnTo>
                  <a:cubicBezTo>
                    <a:pt x="133" y="1835"/>
                    <a:pt x="0" y="2836"/>
                    <a:pt x="0" y="3803"/>
                  </a:cubicBezTo>
                  <a:cubicBezTo>
                    <a:pt x="0" y="4671"/>
                    <a:pt x="100" y="5504"/>
                    <a:pt x="334" y="6338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231400" y="2026050"/>
              <a:ext cx="156800" cy="144300"/>
            </a:xfrm>
            <a:custGeom>
              <a:rect b="b" l="l" r="r" t="t"/>
              <a:pathLst>
                <a:path extrusionOk="0" h="5772" w="6272">
                  <a:moveTo>
                    <a:pt x="6272" y="1"/>
                  </a:moveTo>
                  <a:lnTo>
                    <a:pt x="1" y="902"/>
                  </a:lnTo>
                  <a:lnTo>
                    <a:pt x="3904" y="5772"/>
                  </a:lnTo>
                  <a:cubicBezTo>
                    <a:pt x="5038" y="4004"/>
                    <a:pt x="5838" y="2036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5134675" y="2048575"/>
              <a:ext cx="96750" cy="239575"/>
            </a:xfrm>
            <a:custGeom>
              <a:rect b="b" l="l" r="r" t="t"/>
              <a:pathLst>
                <a:path extrusionOk="0" h="9583" w="3870">
                  <a:moveTo>
                    <a:pt x="3870" y="1"/>
                  </a:moveTo>
                  <a:lnTo>
                    <a:pt x="0" y="9341"/>
                  </a:lnTo>
                  <a:cubicBezTo>
                    <a:pt x="404" y="9499"/>
                    <a:pt x="839" y="9582"/>
                    <a:pt x="1298" y="9582"/>
                  </a:cubicBezTo>
                  <a:cubicBezTo>
                    <a:pt x="2093" y="9582"/>
                    <a:pt x="2961" y="9335"/>
                    <a:pt x="3870" y="8807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5074625" y="2048575"/>
              <a:ext cx="156800" cy="233525"/>
            </a:xfrm>
            <a:custGeom>
              <a:rect b="b" l="l" r="r" t="t"/>
              <a:pathLst>
                <a:path extrusionOk="0" h="9341" w="6272">
                  <a:moveTo>
                    <a:pt x="6272" y="1"/>
                  </a:moveTo>
                  <a:lnTo>
                    <a:pt x="1" y="6338"/>
                  </a:lnTo>
                  <a:cubicBezTo>
                    <a:pt x="434" y="7873"/>
                    <a:pt x="1268" y="8907"/>
                    <a:pt x="2402" y="934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066300" y="1926825"/>
              <a:ext cx="165125" cy="356100"/>
            </a:xfrm>
            <a:custGeom>
              <a:rect b="b" l="l" r="r" t="t"/>
              <a:pathLst>
                <a:path extrusionOk="0" h="14244" w="6605">
                  <a:moveTo>
                    <a:pt x="2735" y="0"/>
                  </a:moveTo>
                  <a:cubicBezTo>
                    <a:pt x="1601" y="1768"/>
                    <a:pt x="767" y="3736"/>
                    <a:pt x="334" y="5771"/>
                  </a:cubicBezTo>
                  <a:cubicBezTo>
                    <a:pt x="133" y="6739"/>
                    <a:pt x="0" y="7706"/>
                    <a:pt x="0" y="8707"/>
                  </a:cubicBezTo>
                  <a:cubicBezTo>
                    <a:pt x="0" y="9574"/>
                    <a:pt x="100" y="10408"/>
                    <a:pt x="334" y="11242"/>
                  </a:cubicBezTo>
                  <a:cubicBezTo>
                    <a:pt x="734" y="12776"/>
                    <a:pt x="1601" y="13810"/>
                    <a:pt x="2735" y="14244"/>
                  </a:cubicBezTo>
                  <a:lnTo>
                    <a:pt x="6605" y="490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231400" y="1890125"/>
              <a:ext cx="165150" cy="158475"/>
            </a:xfrm>
            <a:custGeom>
              <a:rect b="b" l="l" r="r" t="t"/>
              <a:pathLst>
                <a:path extrusionOk="0" h="6339" w="6606">
                  <a:moveTo>
                    <a:pt x="6272" y="1"/>
                  </a:moveTo>
                  <a:lnTo>
                    <a:pt x="1" y="6339"/>
                  </a:lnTo>
                  <a:lnTo>
                    <a:pt x="6272" y="5438"/>
                  </a:lnTo>
                  <a:cubicBezTo>
                    <a:pt x="6505" y="4471"/>
                    <a:pt x="6605" y="3503"/>
                    <a:pt x="6605" y="2536"/>
                  </a:cubicBezTo>
                  <a:cubicBezTo>
                    <a:pt x="6605" y="1668"/>
                    <a:pt x="6505" y="801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5231400" y="2048575"/>
              <a:ext cx="97600" cy="220175"/>
            </a:xfrm>
            <a:custGeom>
              <a:rect b="b" l="l" r="r" t="t"/>
              <a:pathLst>
                <a:path extrusionOk="0" h="8807" w="3904">
                  <a:moveTo>
                    <a:pt x="1" y="1"/>
                  </a:moveTo>
                  <a:lnTo>
                    <a:pt x="1" y="8807"/>
                  </a:lnTo>
                  <a:cubicBezTo>
                    <a:pt x="1602" y="7806"/>
                    <a:pt x="2903" y="6472"/>
                    <a:pt x="3904" y="4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5134675" y="1890125"/>
              <a:ext cx="261875" cy="398025"/>
            </a:xfrm>
            <a:custGeom>
              <a:rect b="b" l="l" r="r" t="t"/>
              <a:pathLst>
                <a:path extrusionOk="0" h="15921" w="10475">
                  <a:moveTo>
                    <a:pt x="10141" y="1"/>
                  </a:moveTo>
                  <a:lnTo>
                    <a:pt x="3870" y="6339"/>
                  </a:lnTo>
                  <a:lnTo>
                    <a:pt x="0" y="15679"/>
                  </a:lnTo>
                  <a:cubicBezTo>
                    <a:pt x="404" y="15837"/>
                    <a:pt x="839" y="15920"/>
                    <a:pt x="1298" y="15920"/>
                  </a:cubicBezTo>
                  <a:cubicBezTo>
                    <a:pt x="2093" y="15920"/>
                    <a:pt x="2961" y="15673"/>
                    <a:pt x="3870" y="15145"/>
                  </a:cubicBezTo>
                  <a:cubicBezTo>
                    <a:pt x="5438" y="14144"/>
                    <a:pt x="6772" y="12810"/>
                    <a:pt x="7739" y="11209"/>
                  </a:cubicBezTo>
                  <a:cubicBezTo>
                    <a:pt x="8873" y="9441"/>
                    <a:pt x="9707" y="7473"/>
                    <a:pt x="10141" y="5438"/>
                  </a:cubicBezTo>
                  <a:cubicBezTo>
                    <a:pt x="10374" y="4471"/>
                    <a:pt x="10474" y="3503"/>
                    <a:pt x="10474" y="2502"/>
                  </a:cubicBezTo>
                  <a:cubicBezTo>
                    <a:pt x="10474" y="1668"/>
                    <a:pt x="10374" y="801"/>
                    <a:pt x="10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5028750" y="1755950"/>
              <a:ext cx="405325" cy="585350"/>
            </a:xfrm>
            <a:custGeom>
              <a:rect b="b" l="l" r="r" t="t"/>
              <a:pathLst>
                <a:path extrusionOk="0" h="23414" w="16213">
                  <a:moveTo>
                    <a:pt x="11417" y="427"/>
                  </a:moveTo>
                  <a:cubicBezTo>
                    <a:pt x="12053" y="427"/>
                    <a:pt x="12657" y="595"/>
                    <a:pt x="13177" y="931"/>
                  </a:cubicBezTo>
                  <a:cubicBezTo>
                    <a:pt x="14845" y="1898"/>
                    <a:pt x="15812" y="4167"/>
                    <a:pt x="15812" y="7136"/>
                  </a:cubicBezTo>
                  <a:cubicBezTo>
                    <a:pt x="15812" y="12906"/>
                    <a:pt x="12310" y="19578"/>
                    <a:pt x="8007" y="22080"/>
                  </a:cubicBezTo>
                  <a:cubicBezTo>
                    <a:pt x="6948" y="22676"/>
                    <a:pt x="5912" y="22984"/>
                    <a:pt x="4962" y="22984"/>
                  </a:cubicBezTo>
                  <a:cubicBezTo>
                    <a:pt x="4265" y="22984"/>
                    <a:pt x="3615" y="22819"/>
                    <a:pt x="3036" y="22480"/>
                  </a:cubicBezTo>
                  <a:cubicBezTo>
                    <a:pt x="1369" y="21513"/>
                    <a:pt x="401" y="19244"/>
                    <a:pt x="401" y="16275"/>
                  </a:cubicBezTo>
                  <a:cubicBezTo>
                    <a:pt x="401" y="10505"/>
                    <a:pt x="3904" y="3833"/>
                    <a:pt x="8207" y="1331"/>
                  </a:cubicBezTo>
                  <a:cubicBezTo>
                    <a:pt x="9141" y="764"/>
                    <a:pt x="10175" y="464"/>
                    <a:pt x="11242" y="431"/>
                  </a:cubicBezTo>
                  <a:cubicBezTo>
                    <a:pt x="11301" y="428"/>
                    <a:pt x="11359" y="427"/>
                    <a:pt x="11417" y="427"/>
                  </a:cubicBezTo>
                  <a:close/>
                  <a:moveTo>
                    <a:pt x="11227" y="0"/>
                  </a:moveTo>
                  <a:cubicBezTo>
                    <a:pt x="10216" y="0"/>
                    <a:pt x="9122" y="322"/>
                    <a:pt x="8007" y="964"/>
                  </a:cubicBezTo>
                  <a:cubicBezTo>
                    <a:pt x="3604" y="3533"/>
                    <a:pt x="1" y="10405"/>
                    <a:pt x="1" y="16275"/>
                  </a:cubicBezTo>
                  <a:cubicBezTo>
                    <a:pt x="1" y="19411"/>
                    <a:pt x="1035" y="21813"/>
                    <a:pt x="2836" y="22847"/>
                  </a:cubicBezTo>
                  <a:cubicBezTo>
                    <a:pt x="3470" y="23214"/>
                    <a:pt x="4204" y="23414"/>
                    <a:pt x="4971" y="23414"/>
                  </a:cubicBezTo>
                  <a:cubicBezTo>
                    <a:pt x="6105" y="23347"/>
                    <a:pt x="7239" y="23014"/>
                    <a:pt x="8207" y="22413"/>
                  </a:cubicBezTo>
                  <a:cubicBezTo>
                    <a:pt x="12610" y="19878"/>
                    <a:pt x="16213" y="13006"/>
                    <a:pt x="16213" y="7136"/>
                  </a:cubicBezTo>
                  <a:cubicBezTo>
                    <a:pt x="16213" y="4000"/>
                    <a:pt x="15178" y="1598"/>
                    <a:pt x="13377" y="564"/>
                  </a:cubicBezTo>
                  <a:cubicBezTo>
                    <a:pt x="12727" y="188"/>
                    <a:pt x="12001" y="0"/>
                    <a:pt x="11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4855300" y="1223775"/>
              <a:ext cx="402725" cy="482925"/>
            </a:xfrm>
            <a:custGeom>
              <a:rect b="b" l="l" r="r" t="t"/>
              <a:pathLst>
                <a:path extrusionOk="0" h="19317" w="16109">
                  <a:moveTo>
                    <a:pt x="15196" y="414"/>
                  </a:moveTo>
                  <a:cubicBezTo>
                    <a:pt x="15444" y="414"/>
                    <a:pt x="15674" y="649"/>
                    <a:pt x="15578" y="936"/>
                  </a:cubicBezTo>
                  <a:lnTo>
                    <a:pt x="15578" y="9409"/>
                  </a:lnTo>
                  <a:cubicBezTo>
                    <a:pt x="15545" y="10043"/>
                    <a:pt x="15212" y="10610"/>
                    <a:pt x="14711" y="10977"/>
                  </a:cubicBezTo>
                  <a:lnTo>
                    <a:pt x="12543" y="12211"/>
                  </a:lnTo>
                  <a:lnTo>
                    <a:pt x="11142" y="16981"/>
                  </a:lnTo>
                  <a:cubicBezTo>
                    <a:pt x="11142" y="17014"/>
                    <a:pt x="11109" y="17048"/>
                    <a:pt x="11075" y="17048"/>
                  </a:cubicBezTo>
                  <a:cubicBezTo>
                    <a:pt x="11042" y="17048"/>
                    <a:pt x="11042" y="17014"/>
                    <a:pt x="11009" y="16981"/>
                  </a:cubicBezTo>
                  <a:lnTo>
                    <a:pt x="9674" y="13879"/>
                  </a:lnTo>
                  <a:lnTo>
                    <a:pt x="1135" y="18816"/>
                  </a:lnTo>
                  <a:cubicBezTo>
                    <a:pt x="1051" y="18890"/>
                    <a:pt x="952" y="18923"/>
                    <a:pt x="854" y="18923"/>
                  </a:cubicBezTo>
                  <a:cubicBezTo>
                    <a:pt x="602" y="18923"/>
                    <a:pt x="362" y="18704"/>
                    <a:pt x="434" y="18415"/>
                  </a:cubicBezTo>
                  <a:lnTo>
                    <a:pt x="434" y="9943"/>
                  </a:lnTo>
                  <a:cubicBezTo>
                    <a:pt x="468" y="9309"/>
                    <a:pt x="801" y="8742"/>
                    <a:pt x="1335" y="8375"/>
                  </a:cubicBezTo>
                  <a:lnTo>
                    <a:pt x="14911" y="536"/>
                  </a:lnTo>
                  <a:cubicBezTo>
                    <a:pt x="14996" y="451"/>
                    <a:pt x="15098" y="414"/>
                    <a:pt x="15196" y="414"/>
                  </a:cubicBezTo>
                  <a:close/>
                  <a:moveTo>
                    <a:pt x="15230" y="1"/>
                  </a:moveTo>
                  <a:cubicBezTo>
                    <a:pt x="15052" y="1"/>
                    <a:pt x="14870" y="62"/>
                    <a:pt x="14711" y="202"/>
                  </a:cubicBezTo>
                  <a:lnTo>
                    <a:pt x="1135" y="8041"/>
                  </a:lnTo>
                  <a:cubicBezTo>
                    <a:pt x="468" y="8442"/>
                    <a:pt x="67" y="9142"/>
                    <a:pt x="34" y="9943"/>
                  </a:cubicBezTo>
                  <a:lnTo>
                    <a:pt x="34" y="18415"/>
                  </a:lnTo>
                  <a:cubicBezTo>
                    <a:pt x="1" y="18716"/>
                    <a:pt x="134" y="19049"/>
                    <a:pt x="434" y="19249"/>
                  </a:cubicBezTo>
                  <a:cubicBezTo>
                    <a:pt x="534" y="19316"/>
                    <a:pt x="668" y="19316"/>
                    <a:pt x="768" y="19316"/>
                  </a:cubicBezTo>
                  <a:cubicBezTo>
                    <a:pt x="968" y="19316"/>
                    <a:pt x="1168" y="19283"/>
                    <a:pt x="1335" y="19149"/>
                  </a:cubicBezTo>
                  <a:lnTo>
                    <a:pt x="9507" y="14479"/>
                  </a:lnTo>
                  <a:lnTo>
                    <a:pt x="10675" y="17148"/>
                  </a:lnTo>
                  <a:cubicBezTo>
                    <a:pt x="10742" y="17348"/>
                    <a:pt x="10942" y="17448"/>
                    <a:pt x="11142" y="17448"/>
                  </a:cubicBezTo>
                  <a:cubicBezTo>
                    <a:pt x="11342" y="17448"/>
                    <a:pt x="11509" y="17281"/>
                    <a:pt x="11542" y="17114"/>
                  </a:cubicBezTo>
                  <a:lnTo>
                    <a:pt x="12910" y="12478"/>
                  </a:lnTo>
                  <a:lnTo>
                    <a:pt x="14911" y="11344"/>
                  </a:lnTo>
                  <a:cubicBezTo>
                    <a:pt x="15578" y="10910"/>
                    <a:pt x="15979" y="10210"/>
                    <a:pt x="16012" y="9442"/>
                  </a:cubicBezTo>
                  <a:lnTo>
                    <a:pt x="16012" y="936"/>
                  </a:lnTo>
                  <a:cubicBezTo>
                    <a:pt x="16108" y="408"/>
                    <a:pt x="15686" y="1"/>
                    <a:pt x="152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4931200" y="1348125"/>
              <a:ext cx="248425" cy="145075"/>
            </a:xfrm>
            <a:custGeom>
              <a:rect b="b" l="l" r="r" t="t"/>
              <a:pathLst>
                <a:path extrusionOk="0" h="5803" w="9937">
                  <a:moveTo>
                    <a:pt x="9649" y="1"/>
                  </a:moveTo>
                  <a:cubicBezTo>
                    <a:pt x="9615" y="1"/>
                    <a:pt x="9578" y="10"/>
                    <a:pt x="9540" y="32"/>
                  </a:cubicBezTo>
                  <a:lnTo>
                    <a:pt x="200" y="5402"/>
                  </a:lnTo>
                  <a:cubicBezTo>
                    <a:pt x="0" y="5502"/>
                    <a:pt x="100" y="5803"/>
                    <a:pt x="300" y="5803"/>
                  </a:cubicBezTo>
                  <a:cubicBezTo>
                    <a:pt x="334" y="5803"/>
                    <a:pt x="367" y="5803"/>
                    <a:pt x="400" y="5769"/>
                  </a:cubicBezTo>
                  <a:lnTo>
                    <a:pt x="9740" y="365"/>
                  </a:lnTo>
                  <a:cubicBezTo>
                    <a:pt x="9936" y="253"/>
                    <a:pt x="9827" y="1"/>
                    <a:pt x="964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4932025" y="1393075"/>
              <a:ext cx="246025" cy="145150"/>
            </a:xfrm>
            <a:custGeom>
              <a:rect b="b" l="l" r="r" t="t"/>
              <a:pathLst>
                <a:path extrusionOk="0" h="5806" w="9841">
                  <a:moveTo>
                    <a:pt x="9622" y="0"/>
                  </a:moveTo>
                  <a:cubicBezTo>
                    <a:pt x="9582" y="0"/>
                    <a:pt x="9543" y="11"/>
                    <a:pt x="9507" y="35"/>
                  </a:cubicBezTo>
                  <a:lnTo>
                    <a:pt x="167" y="5439"/>
                  </a:lnTo>
                  <a:cubicBezTo>
                    <a:pt x="1" y="5539"/>
                    <a:pt x="67" y="5806"/>
                    <a:pt x="267" y="5806"/>
                  </a:cubicBezTo>
                  <a:cubicBezTo>
                    <a:pt x="301" y="5806"/>
                    <a:pt x="334" y="5806"/>
                    <a:pt x="367" y="5773"/>
                  </a:cubicBezTo>
                  <a:lnTo>
                    <a:pt x="9707" y="402"/>
                  </a:lnTo>
                  <a:cubicBezTo>
                    <a:pt x="9808" y="335"/>
                    <a:pt x="9841" y="202"/>
                    <a:pt x="9808" y="102"/>
                  </a:cubicBezTo>
                  <a:cubicBezTo>
                    <a:pt x="9764" y="37"/>
                    <a:pt x="9694" y="0"/>
                    <a:pt x="96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4932850" y="1438475"/>
              <a:ext cx="245200" cy="144800"/>
            </a:xfrm>
            <a:custGeom>
              <a:rect b="b" l="l" r="r" t="t"/>
              <a:pathLst>
                <a:path extrusionOk="0" h="5792" w="9808">
                  <a:moveTo>
                    <a:pt x="9593" y="0"/>
                  </a:moveTo>
                  <a:cubicBezTo>
                    <a:pt x="9552" y="0"/>
                    <a:pt x="9511" y="8"/>
                    <a:pt x="9474" y="20"/>
                  </a:cubicBezTo>
                  <a:lnTo>
                    <a:pt x="134" y="5424"/>
                  </a:lnTo>
                  <a:cubicBezTo>
                    <a:pt x="34" y="5458"/>
                    <a:pt x="1" y="5591"/>
                    <a:pt x="68" y="5691"/>
                  </a:cubicBezTo>
                  <a:cubicBezTo>
                    <a:pt x="101" y="5758"/>
                    <a:pt x="168" y="5791"/>
                    <a:pt x="234" y="5791"/>
                  </a:cubicBezTo>
                  <a:lnTo>
                    <a:pt x="334" y="5791"/>
                  </a:lnTo>
                  <a:lnTo>
                    <a:pt x="9674" y="387"/>
                  </a:lnTo>
                  <a:cubicBezTo>
                    <a:pt x="9775" y="321"/>
                    <a:pt x="9808" y="187"/>
                    <a:pt x="9775" y="87"/>
                  </a:cubicBezTo>
                  <a:cubicBezTo>
                    <a:pt x="9732" y="24"/>
                    <a:pt x="9663" y="0"/>
                    <a:pt x="9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4800275" y="2751050"/>
              <a:ext cx="94250" cy="154825"/>
            </a:xfrm>
            <a:custGeom>
              <a:rect b="b" l="l" r="r" t="t"/>
              <a:pathLst>
                <a:path extrusionOk="0" h="6193" w="3770">
                  <a:moveTo>
                    <a:pt x="3336" y="589"/>
                  </a:moveTo>
                  <a:lnTo>
                    <a:pt x="3336" y="3958"/>
                  </a:lnTo>
                  <a:lnTo>
                    <a:pt x="434" y="5626"/>
                  </a:lnTo>
                  <a:lnTo>
                    <a:pt x="434" y="2257"/>
                  </a:lnTo>
                  <a:lnTo>
                    <a:pt x="3336" y="589"/>
                  </a:lnTo>
                  <a:close/>
                  <a:moveTo>
                    <a:pt x="3524" y="1"/>
                  </a:moveTo>
                  <a:cubicBezTo>
                    <a:pt x="3494" y="1"/>
                    <a:pt x="3464" y="7"/>
                    <a:pt x="3436" y="22"/>
                  </a:cubicBezTo>
                  <a:lnTo>
                    <a:pt x="100" y="1956"/>
                  </a:lnTo>
                  <a:cubicBezTo>
                    <a:pt x="33" y="1990"/>
                    <a:pt x="0" y="2056"/>
                    <a:pt x="0" y="2123"/>
                  </a:cubicBezTo>
                  <a:lnTo>
                    <a:pt x="0" y="5993"/>
                  </a:lnTo>
                  <a:cubicBezTo>
                    <a:pt x="0" y="6059"/>
                    <a:pt x="33" y="6126"/>
                    <a:pt x="100" y="6159"/>
                  </a:cubicBezTo>
                  <a:cubicBezTo>
                    <a:pt x="134" y="6193"/>
                    <a:pt x="167" y="6193"/>
                    <a:pt x="200" y="6193"/>
                  </a:cubicBezTo>
                  <a:cubicBezTo>
                    <a:pt x="234" y="6193"/>
                    <a:pt x="300" y="6193"/>
                    <a:pt x="334" y="6159"/>
                  </a:cubicBezTo>
                  <a:lnTo>
                    <a:pt x="3669" y="4225"/>
                  </a:lnTo>
                  <a:cubicBezTo>
                    <a:pt x="3703" y="4191"/>
                    <a:pt x="3769" y="4125"/>
                    <a:pt x="3769" y="4058"/>
                  </a:cubicBezTo>
                  <a:lnTo>
                    <a:pt x="3769" y="222"/>
                  </a:lnTo>
                  <a:cubicBezTo>
                    <a:pt x="3743" y="91"/>
                    <a:pt x="3635" y="1"/>
                    <a:pt x="352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4820375" y="2731425"/>
              <a:ext cx="85825" cy="124425"/>
            </a:xfrm>
            <a:custGeom>
              <a:rect b="b" l="l" r="r" t="t"/>
              <a:pathLst>
                <a:path extrusionOk="0" h="4977" w="3433">
                  <a:moveTo>
                    <a:pt x="2967" y="0"/>
                  </a:moveTo>
                  <a:cubicBezTo>
                    <a:pt x="2817" y="0"/>
                    <a:pt x="2672" y="93"/>
                    <a:pt x="2599" y="240"/>
                  </a:cubicBezTo>
                  <a:lnTo>
                    <a:pt x="1064" y="3876"/>
                  </a:lnTo>
                  <a:lnTo>
                    <a:pt x="731" y="3542"/>
                  </a:lnTo>
                  <a:cubicBezTo>
                    <a:pt x="663" y="3505"/>
                    <a:pt x="594" y="3488"/>
                    <a:pt x="528" y="3488"/>
                  </a:cubicBezTo>
                  <a:cubicBezTo>
                    <a:pt x="236" y="3488"/>
                    <a:pt x="0" y="3810"/>
                    <a:pt x="163" y="4109"/>
                  </a:cubicBezTo>
                  <a:lnTo>
                    <a:pt x="931" y="4876"/>
                  </a:lnTo>
                  <a:cubicBezTo>
                    <a:pt x="997" y="4943"/>
                    <a:pt x="1097" y="4976"/>
                    <a:pt x="1231" y="4976"/>
                  </a:cubicBezTo>
                  <a:lnTo>
                    <a:pt x="1298" y="4976"/>
                  </a:lnTo>
                  <a:cubicBezTo>
                    <a:pt x="1431" y="4943"/>
                    <a:pt x="1531" y="4843"/>
                    <a:pt x="1598" y="4743"/>
                  </a:cubicBezTo>
                  <a:lnTo>
                    <a:pt x="3366" y="573"/>
                  </a:lnTo>
                  <a:cubicBezTo>
                    <a:pt x="3432" y="373"/>
                    <a:pt x="3332" y="106"/>
                    <a:pt x="3132" y="39"/>
                  </a:cubicBezTo>
                  <a:cubicBezTo>
                    <a:pt x="3079" y="13"/>
                    <a:pt x="3023" y="0"/>
                    <a:pt x="2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4946200" y="2569925"/>
              <a:ext cx="333600" cy="210175"/>
            </a:xfrm>
            <a:custGeom>
              <a:rect b="b" l="l" r="r" t="t"/>
              <a:pathLst>
                <a:path extrusionOk="0" h="8407" w="13344">
                  <a:moveTo>
                    <a:pt x="13072" y="1"/>
                  </a:moveTo>
                  <a:cubicBezTo>
                    <a:pt x="12995" y="1"/>
                    <a:pt x="12906" y="31"/>
                    <a:pt x="12810" y="95"/>
                  </a:cubicBezTo>
                  <a:lnTo>
                    <a:pt x="534" y="7167"/>
                  </a:lnTo>
                  <a:cubicBezTo>
                    <a:pt x="234" y="7367"/>
                    <a:pt x="34" y="7700"/>
                    <a:pt x="1" y="8067"/>
                  </a:cubicBezTo>
                  <a:cubicBezTo>
                    <a:pt x="1" y="8278"/>
                    <a:pt x="132" y="8407"/>
                    <a:pt x="303" y="8407"/>
                  </a:cubicBezTo>
                  <a:cubicBezTo>
                    <a:pt x="376" y="8407"/>
                    <a:pt x="455" y="8384"/>
                    <a:pt x="534" y="8334"/>
                  </a:cubicBezTo>
                  <a:lnTo>
                    <a:pt x="12810" y="1229"/>
                  </a:lnTo>
                  <a:cubicBezTo>
                    <a:pt x="13110" y="1029"/>
                    <a:pt x="13310" y="729"/>
                    <a:pt x="13343" y="362"/>
                  </a:cubicBezTo>
                  <a:cubicBezTo>
                    <a:pt x="13343" y="135"/>
                    <a:pt x="13236" y="1"/>
                    <a:pt x="130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4800275" y="2895225"/>
              <a:ext cx="94250" cy="154925"/>
            </a:xfrm>
            <a:custGeom>
              <a:rect b="b" l="l" r="r" t="t"/>
              <a:pathLst>
                <a:path extrusionOk="0" h="6197" w="3770">
                  <a:moveTo>
                    <a:pt x="3336" y="559"/>
                  </a:moveTo>
                  <a:lnTo>
                    <a:pt x="3336" y="3962"/>
                  </a:lnTo>
                  <a:lnTo>
                    <a:pt x="434" y="5629"/>
                  </a:lnTo>
                  <a:lnTo>
                    <a:pt x="434" y="2260"/>
                  </a:lnTo>
                  <a:lnTo>
                    <a:pt x="3336" y="559"/>
                  </a:lnTo>
                  <a:close/>
                  <a:moveTo>
                    <a:pt x="3536" y="0"/>
                  </a:moveTo>
                  <a:cubicBezTo>
                    <a:pt x="3503" y="0"/>
                    <a:pt x="3469" y="9"/>
                    <a:pt x="3436" y="25"/>
                  </a:cubicBezTo>
                  <a:lnTo>
                    <a:pt x="100" y="1960"/>
                  </a:lnTo>
                  <a:cubicBezTo>
                    <a:pt x="33" y="1994"/>
                    <a:pt x="0" y="2060"/>
                    <a:pt x="0" y="2127"/>
                  </a:cubicBezTo>
                  <a:lnTo>
                    <a:pt x="0" y="5996"/>
                  </a:lnTo>
                  <a:cubicBezTo>
                    <a:pt x="0" y="6063"/>
                    <a:pt x="33" y="6130"/>
                    <a:pt x="100" y="6163"/>
                  </a:cubicBezTo>
                  <a:cubicBezTo>
                    <a:pt x="134" y="6197"/>
                    <a:pt x="167" y="6197"/>
                    <a:pt x="200" y="6197"/>
                  </a:cubicBezTo>
                  <a:cubicBezTo>
                    <a:pt x="234" y="6197"/>
                    <a:pt x="267" y="6163"/>
                    <a:pt x="300" y="6163"/>
                  </a:cubicBezTo>
                  <a:lnTo>
                    <a:pt x="3636" y="4228"/>
                  </a:lnTo>
                  <a:cubicBezTo>
                    <a:pt x="3703" y="4195"/>
                    <a:pt x="3769" y="4128"/>
                    <a:pt x="3769" y="4062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5"/>
                  </a:cubicBezTo>
                  <a:cubicBezTo>
                    <a:pt x="3603" y="9"/>
                    <a:pt x="3569" y="0"/>
                    <a:pt x="35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4819750" y="2875675"/>
              <a:ext cx="86450" cy="125075"/>
            </a:xfrm>
            <a:custGeom>
              <a:rect b="b" l="l" r="r" t="t"/>
              <a:pathLst>
                <a:path extrusionOk="0" h="5003" w="3458">
                  <a:moveTo>
                    <a:pt x="2992" y="1"/>
                  </a:moveTo>
                  <a:cubicBezTo>
                    <a:pt x="2842" y="1"/>
                    <a:pt x="2697" y="94"/>
                    <a:pt x="2624" y="240"/>
                  </a:cubicBezTo>
                  <a:lnTo>
                    <a:pt x="1089" y="3876"/>
                  </a:lnTo>
                  <a:lnTo>
                    <a:pt x="756" y="3543"/>
                  </a:lnTo>
                  <a:cubicBezTo>
                    <a:pt x="677" y="3497"/>
                    <a:pt x="599" y="3477"/>
                    <a:pt x="525" y="3477"/>
                  </a:cubicBezTo>
                  <a:cubicBezTo>
                    <a:pt x="223" y="3477"/>
                    <a:pt x="1" y="3815"/>
                    <a:pt x="188" y="4110"/>
                  </a:cubicBezTo>
                  <a:lnTo>
                    <a:pt x="956" y="4877"/>
                  </a:lnTo>
                  <a:cubicBezTo>
                    <a:pt x="1056" y="4944"/>
                    <a:pt x="1156" y="4977"/>
                    <a:pt x="1256" y="4977"/>
                  </a:cubicBezTo>
                  <a:cubicBezTo>
                    <a:pt x="1256" y="4994"/>
                    <a:pt x="1264" y="5002"/>
                    <a:pt x="1277" y="5002"/>
                  </a:cubicBezTo>
                  <a:cubicBezTo>
                    <a:pt x="1289" y="5002"/>
                    <a:pt x="1306" y="4994"/>
                    <a:pt x="1323" y="4977"/>
                  </a:cubicBezTo>
                  <a:cubicBezTo>
                    <a:pt x="1456" y="4977"/>
                    <a:pt x="1556" y="4877"/>
                    <a:pt x="1623" y="4744"/>
                  </a:cubicBezTo>
                  <a:lnTo>
                    <a:pt x="3357" y="574"/>
                  </a:lnTo>
                  <a:cubicBezTo>
                    <a:pt x="3457" y="374"/>
                    <a:pt x="3357" y="140"/>
                    <a:pt x="3157" y="40"/>
                  </a:cubicBezTo>
                  <a:cubicBezTo>
                    <a:pt x="3104" y="13"/>
                    <a:pt x="3048" y="1"/>
                    <a:pt x="2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4946200" y="2713900"/>
              <a:ext cx="333600" cy="210175"/>
            </a:xfrm>
            <a:custGeom>
              <a:rect b="b" l="l" r="r" t="t"/>
              <a:pathLst>
                <a:path extrusionOk="0" h="8407" w="13344">
                  <a:moveTo>
                    <a:pt x="13056" y="1"/>
                  </a:moveTo>
                  <a:cubicBezTo>
                    <a:pt x="12982" y="1"/>
                    <a:pt x="12899" y="24"/>
                    <a:pt x="12810" y="73"/>
                  </a:cubicBezTo>
                  <a:lnTo>
                    <a:pt x="534" y="7178"/>
                  </a:lnTo>
                  <a:cubicBezTo>
                    <a:pt x="234" y="7345"/>
                    <a:pt x="34" y="7679"/>
                    <a:pt x="1" y="8046"/>
                  </a:cubicBezTo>
                  <a:cubicBezTo>
                    <a:pt x="1" y="8272"/>
                    <a:pt x="124" y="8407"/>
                    <a:pt x="287" y="8407"/>
                  </a:cubicBezTo>
                  <a:cubicBezTo>
                    <a:pt x="363" y="8407"/>
                    <a:pt x="449" y="8377"/>
                    <a:pt x="534" y="8313"/>
                  </a:cubicBezTo>
                  <a:lnTo>
                    <a:pt x="12810" y="1241"/>
                  </a:lnTo>
                  <a:cubicBezTo>
                    <a:pt x="13110" y="1041"/>
                    <a:pt x="13310" y="707"/>
                    <a:pt x="13343" y="340"/>
                  </a:cubicBezTo>
                  <a:cubicBezTo>
                    <a:pt x="13343" y="129"/>
                    <a:pt x="13228" y="1"/>
                    <a:pt x="130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4800275" y="3040325"/>
              <a:ext cx="94250" cy="154100"/>
            </a:xfrm>
            <a:custGeom>
              <a:rect b="b" l="l" r="r" t="t"/>
              <a:pathLst>
                <a:path extrusionOk="0" h="6164" w="3770">
                  <a:moveTo>
                    <a:pt x="3336" y="559"/>
                  </a:moveTo>
                  <a:lnTo>
                    <a:pt x="3336" y="3928"/>
                  </a:lnTo>
                  <a:lnTo>
                    <a:pt x="434" y="5596"/>
                  </a:lnTo>
                  <a:lnTo>
                    <a:pt x="434" y="2227"/>
                  </a:lnTo>
                  <a:lnTo>
                    <a:pt x="3336" y="559"/>
                  </a:lnTo>
                  <a:close/>
                  <a:moveTo>
                    <a:pt x="3536" y="1"/>
                  </a:moveTo>
                  <a:cubicBezTo>
                    <a:pt x="3503" y="1"/>
                    <a:pt x="3469" y="9"/>
                    <a:pt x="3436" y="26"/>
                  </a:cubicBezTo>
                  <a:lnTo>
                    <a:pt x="100" y="1927"/>
                  </a:lnTo>
                  <a:cubicBezTo>
                    <a:pt x="33" y="1960"/>
                    <a:pt x="0" y="2027"/>
                    <a:pt x="0" y="2127"/>
                  </a:cubicBezTo>
                  <a:lnTo>
                    <a:pt x="0" y="5963"/>
                  </a:lnTo>
                  <a:cubicBezTo>
                    <a:pt x="0" y="6063"/>
                    <a:pt x="100" y="6163"/>
                    <a:pt x="200" y="6163"/>
                  </a:cubicBezTo>
                  <a:cubicBezTo>
                    <a:pt x="234" y="6163"/>
                    <a:pt x="267" y="6163"/>
                    <a:pt x="300" y="6130"/>
                  </a:cubicBezTo>
                  <a:lnTo>
                    <a:pt x="3636" y="4229"/>
                  </a:lnTo>
                  <a:cubicBezTo>
                    <a:pt x="3703" y="4195"/>
                    <a:pt x="3769" y="4095"/>
                    <a:pt x="3769" y="4028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6"/>
                  </a:cubicBezTo>
                  <a:cubicBezTo>
                    <a:pt x="3603" y="9"/>
                    <a:pt x="3569" y="1"/>
                    <a:pt x="35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4819625" y="3020800"/>
              <a:ext cx="86575" cy="124425"/>
            </a:xfrm>
            <a:custGeom>
              <a:rect b="b" l="l" r="r" t="t"/>
              <a:pathLst>
                <a:path extrusionOk="0" h="4977" w="3463">
                  <a:moveTo>
                    <a:pt x="2997" y="0"/>
                  </a:moveTo>
                  <a:cubicBezTo>
                    <a:pt x="2847" y="0"/>
                    <a:pt x="2702" y="93"/>
                    <a:pt x="2629" y="240"/>
                  </a:cubicBezTo>
                  <a:lnTo>
                    <a:pt x="1094" y="3875"/>
                  </a:lnTo>
                  <a:lnTo>
                    <a:pt x="761" y="3509"/>
                  </a:lnTo>
                  <a:cubicBezTo>
                    <a:pt x="691" y="3474"/>
                    <a:pt x="621" y="3458"/>
                    <a:pt x="554" y="3458"/>
                  </a:cubicBezTo>
                  <a:cubicBezTo>
                    <a:pt x="240" y="3458"/>
                    <a:pt x="1" y="3806"/>
                    <a:pt x="193" y="4109"/>
                  </a:cubicBezTo>
                  <a:lnTo>
                    <a:pt x="961" y="4876"/>
                  </a:lnTo>
                  <a:cubicBezTo>
                    <a:pt x="1061" y="4943"/>
                    <a:pt x="1161" y="4976"/>
                    <a:pt x="1261" y="4976"/>
                  </a:cubicBezTo>
                  <a:lnTo>
                    <a:pt x="1328" y="4976"/>
                  </a:lnTo>
                  <a:cubicBezTo>
                    <a:pt x="1461" y="4943"/>
                    <a:pt x="1561" y="4876"/>
                    <a:pt x="1628" y="4743"/>
                  </a:cubicBezTo>
                  <a:lnTo>
                    <a:pt x="3362" y="573"/>
                  </a:lnTo>
                  <a:cubicBezTo>
                    <a:pt x="3462" y="373"/>
                    <a:pt x="3362" y="106"/>
                    <a:pt x="3162" y="39"/>
                  </a:cubicBezTo>
                  <a:cubicBezTo>
                    <a:pt x="3109" y="13"/>
                    <a:pt x="3053" y="0"/>
                    <a:pt x="29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4946200" y="2858000"/>
              <a:ext cx="333600" cy="209800"/>
            </a:xfrm>
            <a:custGeom>
              <a:rect b="b" l="l" r="r" t="t"/>
              <a:pathLst>
                <a:path extrusionOk="0" h="8392" w="13344">
                  <a:moveTo>
                    <a:pt x="13071" y="1"/>
                  </a:moveTo>
                  <a:cubicBezTo>
                    <a:pt x="12994" y="1"/>
                    <a:pt x="12906" y="27"/>
                    <a:pt x="12810" y="80"/>
                  </a:cubicBezTo>
                  <a:lnTo>
                    <a:pt x="534" y="7152"/>
                  </a:lnTo>
                  <a:cubicBezTo>
                    <a:pt x="234" y="7352"/>
                    <a:pt x="34" y="7686"/>
                    <a:pt x="1" y="8052"/>
                  </a:cubicBezTo>
                  <a:cubicBezTo>
                    <a:pt x="1" y="8263"/>
                    <a:pt x="132" y="8392"/>
                    <a:pt x="303" y="8392"/>
                  </a:cubicBezTo>
                  <a:cubicBezTo>
                    <a:pt x="376" y="8392"/>
                    <a:pt x="455" y="8369"/>
                    <a:pt x="534" y="8319"/>
                  </a:cubicBezTo>
                  <a:lnTo>
                    <a:pt x="12810" y="1214"/>
                  </a:lnTo>
                  <a:cubicBezTo>
                    <a:pt x="13110" y="1047"/>
                    <a:pt x="13310" y="714"/>
                    <a:pt x="13343" y="347"/>
                  </a:cubicBezTo>
                  <a:cubicBezTo>
                    <a:pt x="13343" y="120"/>
                    <a:pt x="13235" y="1"/>
                    <a:pt x="1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020650" y="821125"/>
              <a:ext cx="430850" cy="516975"/>
            </a:xfrm>
            <a:custGeom>
              <a:rect b="b" l="l" r="r" t="t"/>
              <a:pathLst>
                <a:path extrusionOk="0" h="20679" w="17234">
                  <a:moveTo>
                    <a:pt x="16269" y="470"/>
                  </a:moveTo>
                  <a:cubicBezTo>
                    <a:pt x="16537" y="470"/>
                    <a:pt x="16784" y="700"/>
                    <a:pt x="16713" y="1031"/>
                  </a:cubicBezTo>
                  <a:lnTo>
                    <a:pt x="16713" y="10104"/>
                  </a:lnTo>
                  <a:cubicBezTo>
                    <a:pt x="16680" y="10804"/>
                    <a:pt x="16313" y="11405"/>
                    <a:pt x="15746" y="11772"/>
                  </a:cubicBezTo>
                  <a:lnTo>
                    <a:pt x="13444" y="13106"/>
                  </a:lnTo>
                  <a:lnTo>
                    <a:pt x="11943" y="18210"/>
                  </a:lnTo>
                  <a:cubicBezTo>
                    <a:pt x="11943" y="18243"/>
                    <a:pt x="11909" y="18276"/>
                    <a:pt x="11876" y="18276"/>
                  </a:cubicBezTo>
                  <a:cubicBezTo>
                    <a:pt x="11843" y="18276"/>
                    <a:pt x="11809" y="18276"/>
                    <a:pt x="11776" y="18210"/>
                  </a:cubicBezTo>
                  <a:lnTo>
                    <a:pt x="10342" y="14874"/>
                  </a:lnTo>
                  <a:lnTo>
                    <a:pt x="1202" y="20144"/>
                  </a:lnTo>
                  <a:cubicBezTo>
                    <a:pt x="1113" y="20233"/>
                    <a:pt x="979" y="20278"/>
                    <a:pt x="851" y="20278"/>
                  </a:cubicBezTo>
                  <a:cubicBezTo>
                    <a:pt x="787" y="20278"/>
                    <a:pt x="724" y="20267"/>
                    <a:pt x="668" y="20245"/>
                  </a:cubicBezTo>
                  <a:cubicBezTo>
                    <a:pt x="501" y="20111"/>
                    <a:pt x="435" y="19911"/>
                    <a:pt x="468" y="19711"/>
                  </a:cubicBezTo>
                  <a:lnTo>
                    <a:pt x="468" y="10638"/>
                  </a:lnTo>
                  <a:cubicBezTo>
                    <a:pt x="501" y="9970"/>
                    <a:pt x="868" y="9337"/>
                    <a:pt x="1435" y="8970"/>
                  </a:cubicBezTo>
                  <a:lnTo>
                    <a:pt x="15946" y="564"/>
                  </a:lnTo>
                  <a:lnTo>
                    <a:pt x="15946" y="597"/>
                  </a:lnTo>
                  <a:cubicBezTo>
                    <a:pt x="16043" y="509"/>
                    <a:pt x="16158" y="470"/>
                    <a:pt x="16269" y="470"/>
                  </a:cubicBezTo>
                  <a:close/>
                  <a:moveTo>
                    <a:pt x="16300" y="1"/>
                  </a:moveTo>
                  <a:cubicBezTo>
                    <a:pt x="16110" y="1"/>
                    <a:pt x="15915" y="71"/>
                    <a:pt x="15746" y="230"/>
                  </a:cubicBezTo>
                  <a:lnTo>
                    <a:pt x="1202" y="8603"/>
                  </a:lnTo>
                  <a:cubicBezTo>
                    <a:pt x="501" y="9070"/>
                    <a:pt x="68" y="9804"/>
                    <a:pt x="34" y="10638"/>
                  </a:cubicBezTo>
                  <a:lnTo>
                    <a:pt x="34" y="19711"/>
                  </a:lnTo>
                  <a:cubicBezTo>
                    <a:pt x="1" y="20078"/>
                    <a:pt x="168" y="20411"/>
                    <a:pt x="435" y="20611"/>
                  </a:cubicBezTo>
                  <a:cubicBezTo>
                    <a:pt x="568" y="20645"/>
                    <a:pt x="701" y="20678"/>
                    <a:pt x="835" y="20678"/>
                  </a:cubicBezTo>
                  <a:cubicBezTo>
                    <a:pt x="1035" y="20678"/>
                    <a:pt x="1235" y="20611"/>
                    <a:pt x="1435" y="20511"/>
                  </a:cubicBezTo>
                  <a:lnTo>
                    <a:pt x="10142" y="15474"/>
                  </a:lnTo>
                  <a:lnTo>
                    <a:pt x="11409" y="18377"/>
                  </a:lnTo>
                  <a:cubicBezTo>
                    <a:pt x="11488" y="18581"/>
                    <a:pt x="11671" y="18682"/>
                    <a:pt x="11856" y="18682"/>
                  </a:cubicBezTo>
                  <a:cubicBezTo>
                    <a:pt x="12063" y="18682"/>
                    <a:pt x="12273" y="18556"/>
                    <a:pt x="12343" y="18310"/>
                  </a:cubicBezTo>
                  <a:lnTo>
                    <a:pt x="13777" y="13373"/>
                  </a:lnTo>
                  <a:lnTo>
                    <a:pt x="15946" y="12139"/>
                  </a:lnTo>
                  <a:cubicBezTo>
                    <a:pt x="16646" y="11672"/>
                    <a:pt x="17080" y="10938"/>
                    <a:pt x="17113" y="10104"/>
                  </a:cubicBezTo>
                  <a:lnTo>
                    <a:pt x="17113" y="1031"/>
                  </a:lnTo>
                  <a:cubicBezTo>
                    <a:pt x="17233" y="456"/>
                    <a:pt x="16785" y="1"/>
                    <a:pt x="163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3104050" y="954800"/>
              <a:ext cx="262850" cy="154800"/>
            </a:xfrm>
            <a:custGeom>
              <a:rect b="b" l="l" r="r" t="t"/>
              <a:pathLst>
                <a:path extrusionOk="0" h="6192" w="10514">
                  <a:moveTo>
                    <a:pt x="10233" y="0"/>
                  </a:moveTo>
                  <a:cubicBezTo>
                    <a:pt x="10204" y="0"/>
                    <a:pt x="10173" y="6"/>
                    <a:pt x="10141" y="20"/>
                  </a:cubicBezTo>
                  <a:lnTo>
                    <a:pt x="134" y="5791"/>
                  </a:lnTo>
                  <a:cubicBezTo>
                    <a:pt x="34" y="5858"/>
                    <a:pt x="1" y="5991"/>
                    <a:pt x="67" y="6091"/>
                  </a:cubicBezTo>
                  <a:cubicBezTo>
                    <a:pt x="101" y="6125"/>
                    <a:pt x="167" y="6191"/>
                    <a:pt x="234" y="6191"/>
                  </a:cubicBezTo>
                  <a:cubicBezTo>
                    <a:pt x="268" y="6191"/>
                    <a:pt x="301" y="6158"/>
                    <a:pt x="334" y="6158"/>
                  </a:cubicBezTo>
                  <a:lnTo>
                    <a:pt x="10341" y="387"/>
                  </a:lnTo>
                  <a:cubicBezTo>
                    <a:pt x="10514" y="243"/>
                    <a:pt x="10414" y="0"/>
                    <a:pt x="10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104050" y="1002800"/>
              <a:ext cx="261875" cy="155175"/>
            </a:xfrm>
            <a:custGeom>
              <a:rect b="b" l="l" r="r" t="t"/>
              <a:pathLst>
                <a:path extrusionOk="0" h="6207" w="10475">
                  <a:moveTo>
                    <a:pt x="10256" y="0"/>
                  </a:moveTo>
                  <a:cubicBezTo>
                    <a:pt x="10216" y="0"/>
                    <a:pt x="10177" y="11"/>
                    <a:pt x="10141" y="35"/>
                  </a:cubicBezTo>
                  <a:lnTo>
                    <a:pt x="134" y="5806"/>
                  </a:lnTo>
                  <a:cubicBezTo>
                    <a:pt x="34" y="5872"/>
                    <a:pt x="1" y="6006"/>
                    <a:pt x="67" y="6106"/>
                  </a:cubicBezTo>
                  <a:cubicBezTo>
                    <a:pt x="101" y="6173"/>
                    <a:pt x="167" y="6206"/>
                    <a:pt x="234" y="6206"/>
                  </a:cubicBezTo>
                  <a:cubicBezTo>
                    <a:pt x="268" y="6206"/>
                    <a:pt x="301" y="6173"/>
                    <a:pt x="334" y="6173"/>
                  </a:cubicBezTo>
                  <a:lnTo>
                    <a:pt x="10341" y="402"/>
                  </a:lnTo>
                  <a:cubicBezTo>
                    <a:pt x="10441" y="335"/>
                    <a:pt x="10475" y="202"/>
                    <a:pt x="10441" y="102"/>
                  </a:cubicBezTo>
                  <a:cubicBezTo>
                    <a:pt x="10398" y="37"/>
                    <a:pt x="10327" y="0"/>
                    <a:pt x="102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3104050" y="1051025"/>
              <a:ext cx="264800" cy="155300"/>
            </a:xfrm>
            <a:custGeom>
              <a:rect b="b" l="l" r="r" t="t"/>
              <a:pathLst>
                <a:path extrusionOk="0" h="6212" w="10592">
                  <a:moveTo>
                    <a:pt x="10259" y="1"/>
                  </a:moveTo>
                  <a:cubicBezTo>
                    <a:pt x="10221" y="1"/>
                    <a:pt x="10180" y="13"/>
                    <a:pt x="10141" y="41"/>
                  </a:cubicBezTo>
                  <a:lnTo>
                    <a:pt x="134" y="5811"/>
                  </a:lnTo>
                  <a:cubicBezTo>
                    <a:pt x="34" y="5878"/>
                    <a:pt x="1" y="6012"/>
                    <a:pt x="67" y="6112"/>
                  </a:cubicBezTo>
                  <a:cubicBezTo>
                    <a:pt x="101" y="6178"/>
                    <a:pt x="167" y="6212"/>
                    <a:pt x="234" y="6212"/>
                  </a:cubicBezTo>
                  <a:cubicBezTo>
                    <a:pt x="268" y="6212"/>
                    <a:pt x="301" y="6178"/>
                    <a:pt x="334" y="6178"/>
                  </a:cubicBezTo>
                  <a:lnTo>
                    <a:pt x="10341" y="408"/>
                  </a:lnTo>
                  <a:cubicBezTo>
                    <a:pt x="10591" y="297"/>
                    <a:pt x="10448" y="1"/>
                    <a:pt x="102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2672075" y="808975"/>
              <a:ext cx="430850" cy="517450"/>
            </a:xfrm>
            <a:custGeom>
              <a:rect b="b" l="l" r="r" t="t"/>
              <a:pathLst>
                <a:path extrusionOk="0" h="20698" w="17234">
                  <a:moveTo>
                    <a:pt x="16295" y="1"/>
                  </a:moveTo>
                  <a:cubicBezTo>
                    <a:pt x="16107" y="1"/>
                    <a:pt x="15913" y="67"/>
                    <a:pt x="15745" y="216"/>
                  </a:cubicBezTo>
                  <a:lnTo>
                    <a:pt x="1202" y="8622"/>
                  </a:lnTo>
                  <a:cubicBezTo>
                    <a:pt x="501" y="9055"/>
                    <a:pt x="67" y="9823"/>
                    <a:pt x="34" y="10623"/>
                  </a:cubicBezTo>
                  <a:lnTo>
                    <a:pt x="34" y="19730"/>
                  </a:lnTo>
                  <a:cubicBezTo>
                    <a:pt x="1" y="20063"/>
                    <a:pt x="167" y="20397"/>
                    <a:pt x="468" y="20597"/>
                  </a:cubicBezTo>
                  <a:cubicBezTo>
                    <a:pt x="568" y="20664"/>
                    <a:pt x="701" y="20697"/>
                    <a:pt x="835" y="20697"/>
                  </a:cubicBezTo>
                  <a:cubicBezTo>
                    <a:pt x="1035" y="20697"/>
                    <a:pt x="1235" y="20630"/>
                    <a:pt x="1402" y="20530"/>
                  </a:cubicBezTo>
                  <a:lnTo>
                    <a:pt x="12843" y="13926"/>
                  </a:lnTo>
                  <a:cubicBezTo>
                    <a:pt x="12943" y="13859"/>
                    <a:pt x="12977" y="13726"/>
                    <a:pt x="12910" y="13659"/>
                  </a:cubicBezTo>
                  <a:cubicBezTo>
                    <a:pt x="12865" y="13570"/>
                    <a:pt x="12806" y="13525"/>
                    <a:pt x="12742" y="13525"/>
                  </a:cubicBezTo>
                  <a:cubicBezTo>
                    <a:pt x="12710" y="13525"/>
                    <a:pt x="12676" y="13536"/>
                    <a:pt x="12643" y="13559"/>
                  </a:cubicBezTo>
                  <a:lnTo>
                    <a:pt x="1202" y="20130"/>
                  </a:lnTo>
                  <a:cubicBezTo>
                    <a:pt x="1112" y="20230"/>
                    <a:pt x="999" y="20273"/>
                    <a:pt x="887" y="20273"/>
                  </a:cubicBezTo>
                  <a:cubicBezTo>
                    <a:pt x="625" y="20273"/>
                    <a:pt x="374" y="20034"/>
                    <a:pt x="468" y="19730"/>
                  </a:cubicBezTo>
                  <a:lnTo>
                    <a:pt x="468" y="10623"/>
                  </a:lnTo>
                  <a:cubicBezTo>
                    <a:pt x="501" y="9956"/>
                    <a:pt x="835" y="9356"/>
                    <a:pt x="1402" y="8955"/>
                  </a:cubicBezTo>
                  <a:lnTo>
                    <a:pt x="15945" y="583"/>
                  </a:lnTo>
                  <a:cubicBezTo>
                    <a:pt x="16046" y="502"/>
                    <a:pt x="16160" y="458"/>
                    <a:pt x="16278" y="458"/>
                  </a:cubicBezTo>
                  <a:cubicBezTo>
                    <a:pt x="16355" y="458"/>
                    <a:pt x="16434" y="477"/>
                    <a:pt x="16512" y="516"/>
                  </a:cubicBezTo>
                  <a:cubicBezTo>
                    <a:pt x="16646" y="616"/>
                    <a:pt x="16713" y="816"/>
                    <a:pt x="16713" y="1016"/>
                  </a:cubicBezTo>
                  <a:lnTo>
                    <a:pt x="16713" y="6787"/>
                  </a:lnTo>
                  <a:cubicBezTo>
                    <a:pt x="16713" y="6887"/>
                    <a:pt x="16779" y="6987"/>
                    <a:pt x="16913" y="6987"/>
                  </a:cubicBezTo>
                  <a:cubicBezTo>
                    <a:pt x="17013" y="6987"/>
                    <a:pt x="17113" y="6887"/>
                    <a:pt x="17113" y="6787"/>
                  </a:cubicBezTo>
                  <a:lnTo>
                    <a:pt x="17113" y="1016"/>
                  </a:lnTo>
                  <a:cubicBezTo>
                    <a:pt x="17233" y="439"/>
                    <a:pt x="16781" y="1"/>
                    <a:pt x="162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2754650" y="942475"/>
              <a:ext cx="262700" cy="154600"/>
            </a:xfrm>
            <a:custGeom>
              <a:rect b="b" l="l" r="r" t="t"/>
              <a:pathLst>
                <a:path extrusionOk="0" h="6184" w="10508">
                  <a:moveTo>
                    <a:pt x="10254" y="0"/>
                  </a:moveTo>
                  <a:cubicBezTo>
                    <a:pt x="10226" y="0"/>
                    <a:pt x="10199" y="5"/>
                    <a:pt x="10174" y="13"/>
                  </a:cubicBezTo>
                  <a:lnTo>
                    <a:pt x="167" y="5817"/>
                  </a:lnTo>
                  <a:cubicBezTo>
                    <a:pt x="0" y="5917"/>
                    <a:pt x="67" y="6184"/>
                    <a:pt x="267" y="6184"/>
                  </a:cubicBezTo>
                  <a:cubicBezTo>
                    <a:pt x="300" y="6184"/>
                    <a:pt x="367" y="6184"/>
                    <a:pt x="400" y="6151"/>
                  </a:cubicBezTo>
                  <a:lnTo>
                    <a:pt x="10407" y="380"/>
                  </a:lnTo>
                  <a:cubicBezTo>
                    <a:pt x="10474" y="313"/>
                    <a:pt x="10508" y="213"/>
                    <a:pt x="10474" y="113"/>
                  </a:cubicBezTo>
                  <a:cubicBezTo>
                    <a:pt x="10424" y="38"/>
                    <a:pt x="10337" y="0"/>
                    <a:pt x="102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2754650" y="990275"/>
              <a:ext cx="262700" cy="155175"/>
            </a:xfrm>
            <a:custGeom>
              <a:rect b="b" l="l" r="r" t="t"/>
              <a:pathLst>
                <a:path extrusionOk="0" h="6207" w="10508">
                  <a:moveTo>
                    <a:pt x="10288" y="1"/>
                  </a:moveTo>
                  <a:cubicBezTo>
                    <a:pt x="10249" y="1"/>
                    <a:pt x="10209" y="12"/>
                    <a:pt x="10174" y="36"/>
                  </a:cubicBezTo>
                  <a:lnTo>
                    <a:pt x="167" y="5806"/>
                  </a:lnTo>
                  <a:cubicBezTo>
                    <a:pt x="0" y="5906"/>
                    <a:pt x="67" y="6207"/>
                    <a:pt x="267" y="6207"/>
                  </a:cubicBezTo>
                  <a:lnTo>
                    <a:pt x="400" y="6207"/>
                  </a:lnTo>
                  <a:lnTo>
                    <a:pt x="10407" y="402"/>
                  </a:lnTo>
                  <a:cubicBezTo>
                    <a:pt x="10474" y="336"/>
                    <a:pt x="10508" y="202"/>
                    <a:pt x="10474" y="102"/>
                  </a:cubicBezTo>
                  <a:cubicBezTo>
                    <a:pt x="10431" y="38"/>
                    <a:pt x="10360" y="1"/>
                    <a:pt x="102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2754650" y="1054500"/>
              <a:ext cx="236025" cy="139325"/>
            </a:xfrm>
            <a:custGeom>
              <a:rect b="b" l="l" r="r" t="t"/>
              <a:pathLst>
                <a:path extrusionOk="0" h="5573" w="9441">
                  <a:moveTo>
                    <a:pt x="9221" y="0"/>
                  </a:moveTo>
                  <a:cubicBezTo>
                    <a:pt x="9182" y="0"/>
                    <a:pt x="9142" y="11"/>
                    <a:pt x="9107" y="35"/>
                  </a:cubicBezTo>
                  <a:lnTo>
                    <a:pt x="167" y="5205"/>
                  </a:lnTo>
                  <a:cubicBezTo>
                    <a:pt x="0" y="5306"/>
                    <a:pt x="67" y="5572"/>
                    <a:pt x="267" y="5572"/>
                  </a:cubicBezTo>
                  <a:cubicBezTo>
                    <a:pt x="300" y="5572"/>
                    <a:pt x="367" y="5572"/>
                    <a:pt x="400" y="5539"/>
                  </a:cubicBezTo>
                  <a:lnTo>
                    <a:pt x="9307" y="369"/>
                  </a:lnTo>
                  <a:cubicBezTo>
                    <a:pt x="9407" y="335"/>
                    <a:pt x="9440" y="202"/>
                    <a:pt x="9407" y="102"/>
                  </a:cubicBezTo>
                  <a:cubicBezTo>
                    <a:pt x="9364" y="37"/>
                    <a:pt x="9293" y="0"/>
                    <a:pt x="92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1793950" y="1451475"/>
              <a:ext cx="66750" cy="142625"/>
            </a:xfrm>
            <a:custGeom>
              <a:rect b="b" l="l" r="r" t="t"/>
              <a:pathLst>
                <a:path extrusionOk="0" h="5705" w="267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1793950" y="1451475"/>
              <a:ext cx="66750" cy="142625"/>
            </a:xfrm>
            <a:custGeom>
              <a:rect b="b" l="l" r="r" t="t"/>
              <a:pathLst>
                <a:path extrusionOk="0" h="5705" w="267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1634675" y="1187750"/>
              <a:ext cx="387800" cy="436600"/>
            </a:xfrm>
            <a:custGeom>
              <a:rect b="b" l="l" r="r" t="t"/>
              <a:pathLst>
                <a:path extrusionOk="0" h="17464" w="15512">
                  <a:moveTo>
                    <a:pt x="13393" y="1"/>
                  </a:moveTo>
                  <a:cubicBezTo>
                    <a:pt x="13135" y="1"/>
                    <a:pt x="12876" y="59"/>
                    <a:pt x="12643" y="176"/>
                  </a:cubicBezTo>
                  <a:lnTo>
                    <a:pt x="734" y="7047"/>
                  </a:lnTo>
                  <a:cubicBezTo>
                    <a:pt x="301" y="7347"/>
                    <a:pt x="34" y="7814"/>
                    <a:pt x="0" y="8348"/>
                  </a:cubicBezTo>
                  <a:lnTo>
                    <a:pt x="0" y="15653"/>
                  </a:lnTo>
                  <a:cubicBezTo>
                    <a:pt x="34" y="16154"/>
                    <a:pt x="301" y="16654"/>
                    <a:pt x="734" y="16921"/>
                  </a:cubicBezTo>
                  <a:lnTo>
                    <a:pt x="1368" y="17288"/>
                  </a:lnTo>
                  <a:cubicBezTo>
                    <a:pt x="1602" y="17405"/>
                    <a:pt x="1852" y="17463"/>
                    <a:pt x="2106" y="17463"/>
                  </a:cubicBezTo>
                  <a:cubicBezTo>
                    <a:pt x="2360" y="17463"/>
                    <a:pt x="2619" y="17405"/>
                    <a:pt x="2869" y="17288"/>
                  </a:cubicBezTo>
                  <a:lnTo>
                    <a:pt x="7906" y="14352"/>
                  </a:lnTo>
                  <a:lnTo>
                    <a:pt x="8973" y="16220"/>
                  </a:lnTo>
                  <a:cubicBezTo>
                    <a:pt x="9020" y="16267"/>
                    <a:pt x="9081" y="16292"/>
                    <a:pt x="9136" y="16292"/>
                  </a:cubicBezTo>
                  <a:cubicBezTo>
                    <a:pt x="9200" y="16292"/>
                    <a:pt x="9256" y="16259"/>
                    <a:pt x="9274" y="16187"/>
                  </a:cubicBezTo>
                  <a:lnTo>
                    <a:pt x="10408" y="12918"/>
                  </a:lnTo>
                  <a:lnTo>
                    <a:pt x="14744" y="10416"/>
                  </a:lnTo>
                  <a:cubicBezTo>
                    <a:pt x="15178" y="10149"/>
                    <a:pt x="15478" y="9649"/>
                    <a:pt x="15511" y="9149"/>
                  </a:cubicBezTo>
                  <a:lnTo>
                    <a:pt x="15511" y="1844"/>
                  </a:lnTo>
                  <a:cubicBezTo>
                    <a:pt x="15478" y="1310"/>
                    <a:pt x="15178" y="843"/>
                    <a:pt x="14744" y="543"/>
                  </a:cubicBezTo>
                  <a:lnTo>
                    <a:pt x="14144" y="176"/>
                  </a:lnTo>
                  <a:cubicBezTo>
                    <a:pt x="13910" y="59"/>
                    <a:pt x="13652" y="1"/>
                    <a:pt x="133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1634675" y="1378100"/>
              <a:ext cx="68400" cy="246475"/>
            </a:xfrm>
            <a:custGeom>
              <a:rect b="b" l="l" r="r" t="t"/>
              <a:pathLst>
                <a:path extrusionOk="0" h="9859" w="2736">
                  <a:moveTo>
                    <a:pt x="2736" y="9741"/>
                  </a:moveTo>
                  <a:lnTo>
                    <a:pt x="2736" y="9741"/>
                  </a:lnTo>
                  <a:cubicBezTo>
                    <a:pt x="2731" y="9742"/>
                    <a:pt x="2726" y="9744"/>
                    <a:pt x="2722" y="9746"/>
                  </a:cubicBezTo>
                  <a:lnTo>
                    <a:pt x="2722" y="9746"/>
                  </a:lnTo>
                  <a:cubicBezTo>
                    <a:pt x="2726" y="9744"/>
                    <a:pt x="2731" y="9742"/>
                    <a:pt x="2736" y="9741"/>
                  </a:cubicBezTo>
                  <a:close/>
                  <a:moveTo>
                    <a:pt x="234" y="0"/>
                  </a:moveTo>
                  <a:cubicBezTo>
                    <a:pt x="100" y="200"/>
                    <a:pt x="0" y="467"/>
                    <a:pt x="0" y="734"/>
                  </a:cubicBezTo>
                  <a:lnTo>
                    <a:pt x="0" y="8039"/>
                  </a:lnTo>
                  <a:cubicBezTo>
                    <a:pt x="34" y="8573"/>
                    <a:pt x="301" y="9040"/>
                    <a:pt x="734" y="9340"/>
                  </a:cubicBezTo>
                  <a:lnTo>
                    <a:pt x="1368" y="9674"/>
                  </a:lnTo>
                  <a:cubicBezTo>
                    <a:pt x="1585" y="9800"/>
                    <a:pt x="1831" y="9858"/>
                    <a:pt x="2086" y="9858"/>
                  </a:cubicBezTo>
                  <a:cubicBezTo>
                    <a:pt x="2296" y="9858"/>
                    <a:pt x="2512" y="9819"/>
                    <a:pt x="2722" y="9746"/>
                  </a:cubicBezTo>
                  <a:lnTo>
                    <a:pt x="2722" y="9746"/>
                  </a:lnTo>
                  <a:cubicBezTo>
                    <a:pt x="2651" y="9770"/>
                    <a:pt x="2584" y="9781"/>
                    <a:pt x="2523" y="9781"/>
                  </a:cubicBezTo>
                  <a:cubicBezTo>
                    <a:pt x="2270" y="9781"/>
                    <a:pt x="2102" y="9584"/>
                    <a:pt x="2102" y="9240"/>
                  </a:cubicBezTo>
                  <a:lnTo>
                    <a:pt x="2102" y="1935"/>
                  </a:lnTo>
                  <a:cubicBezTo>
                    <a:pt x="2102" y="1668"/>
                    <a:pt x="2202" y="1435"/>
                    <a:pt x="2335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640500" y="1187750"/>
              <a:ext cx="381150" cy="221225"/>
            </a:xfrm>
            <a:custGeom>
              <a:rect b="b" l="l" r="r" t="t"/>
              <a:pathLst>
                <a:path extrusionOk="0" h="8849" w="15246">
                  <a:moveTo>
                    <a:pt x="13177" y="1"/>
                  </a:moveTo>
                  <a:cubicBezTo>
                    <a:pt x="12927" y="1"/>
                    <a:pt x="12677" y="59"/>
                    <a:pt x="12443" y="176"/>
                  </a:cubicBezTo>
                  <a:lnTo>
                    <a:pt x="501" y="7047"/>
                  </a:lnTo>
                  <a:cubicBezTo>
                    <a:pt x="301" y="7181"/>
                    <a:pt x="134" y="7381"/>
                    <a:pt x="1" y="7614"/>
                  </a:cubicBezTo>
                  <a:lnTo>
                    <a:pt x="2102" y="8849"/>
                  </a:lnTo>
                  <a:cubicBezTo>
                    <a:pt x="2202" y="8615"/>
                    <a:pt x="2403" y="8415"/>
                    <a:pt x="2636" y="8281"/>
                  </a:cubicBezTo>
                  <a:lnTo>
                    <a:pt x="14511" y="1410"/>
                  </a:lnTo>
                  <a:cubicBezTo>
                    <a:pt x="14627" y="1340"/>
                    <a:pt x="14739" y="1307"/>
                    <a:pt x="14839" y="1307"/>
                  </a:cubicBezTo>
                  <a:cubicBezTo>
                    <a:pt x="15029" y="1307"/>
                    <a:pt x="15180" y="1425"/>
                    <a:pt x="15245" y="1643"/>
                  </a:cubicBezTo>
                  <a:cubicBezTo>
                    <a:pt x="15145" y="1176"/>
                    <a:pt x="14878" y="776"/>
                    <a:pt x="14511" y="543"/>
                  </a:cubicBezTo>
                  <a:lnTo>
                    <a:pt x="13911" y="176"/>
                  </a:lnTo>
                  <a:cubicBezTo>
                    <a:pt x="13677" y="59"/>
                    <a:pt x="13427" y="1"/>
                    <a:pt x="1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1738075" y="1442050"/>
              <a:ext cx="50075" cy="64775"/>
            </a:xfrm>
            <a:custGeom>
              <a:rect b="b" l="l" r="r" t="t"/>
              <a:pathLst>
                <a:path extrusionOk="0" h="2591" w="2003">
                  <a:moveTo>
                    <a:pt x="1468" y="1"/>
                  </a:moveTo>
                  <a:cubicBezTo>
                    <a:pt x="1338" y="1"/>
                    <a:pt x="1191" y="47"/>
                    <a:pt x="1035" y="144"/>
                  </a:cubicBezTo>
                  <a:cubicBezTo>
                    <a:pt x="434" y="511"/>
                    <a:pt x="34" y="1178"/>
                    <a:pt x="1" y="1879"/>
                  </a:cubicBezTo>
                  <a:cubicBezTo>
                    <a:pt x="1" y="2326"/>
                    <a:pt x="233" y="2590"/>
                    <a:pt x="557" y="2590"/>
                  </a:cubicBezTo>
                  <a:cubicBezTo>
                    <a:pt x="693" y="2590"/>
                    <a:pt x="844" y="2544"/>
                    <a:pt x="1001" y="2446"/>
                  </a:cubicBezTo>
                  <a:cubicBezTo>
                    <a:pt x="1602" y="2079"/>
                    <a:pt x="1969" y="1445"/>
                    <a:pt x="2002" y="745"/>
                  </a:cubicBezTo>
                  <a:cubicBezTo>
                    <a:pt x="2002" y="272"/>
                    <a:pt x="1785" y="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1830650" y="1389025"/>
              <a:ext cx="49225" cy="64425"/>
            </a:xfrm>
            <a:custGeom>
              <a:rect b="b" l="l" r="r" t="t"/>
              <a:pathLst>
                <a:path extrusionOk="0" h="2577" w="1969">
                  <a:moveTo>
                    <a:pt x="1435" y="1"/>
                  </a:moveTo>
                  <a:cubicBezTo>
                    <a:pt x="1304" y="1"/>
                    <a:pt x="1157" y="43"/>
                    <a:pt x="1001" y="130"/>
                  </a:cubicBezTo>
                  <a:cubicBezTo>
                    <a:pt x="401" y="497"/>
                    <a:pt x="34" y="1164"/>
                    <a:pt x="0" y="1865"/>
                  </a:cubicBezTo>
                  <a:cubicBezTo>
                    <a:pt x="0" y="2312"/>
                    <a:pt x="216" y="2576"/>
                    <a:pt x="542" y="2576"/>
                  </a:cubicBezTo>
                  <a:cubicBezTo>
                    <a:pt x="678" y="2576"/>
                    <a:pt x="834" y="2530"/>
                    <a:pt x="1001" y="2432"/>
                  </a:cubicBezTo>
                  <a:cubicBezTo>
                    <a:pt x="1568" y="2065"/>
                    <a:pt x="1935" y="1398"/>
                    <a:pt x="1968" y="697"/>
                  </a:cubicBezTo>
                  <a:cubicBezTo>
                    <a:pt x="1968" y="249"/>
                    <a:pt x="1751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1922375" y="1335675"/>
              <a:ext cx="50075" cy="64400"/>
            </a:xfrm>
            <a:custGeom>
              <a:rect b="b" l="l" r="r" t="t"/>
              <a:pathLst>
                <a:path extrusionOk="0" h="2576" w="2003">
                  <a:moveTo>
                    <a:pt x="1438" y="1"/>
                  </a:moveTo>
                  <a:cubicBezTo>
                    <a:pt x="1304" y="1"/>
                    <a:pt x="1156" y="43"/>
                    <a:pt x="1001" y="130"/>
                  </a:cubicBezTo>
                  <a:cubicBezTo>
                    <a:pt x="401" y="530"/>
                    <a:pt x="34" y="1164"/>
                    <a:pt x="1" y="1864"/>
                  </a:cubicBezTo>
                  <a:cubicBezTo>
                    <a:pt x="1" y="2311"/>
                    <a:pt x="216" y="2576"/>
                    <a:pt x="542" y="2576"/>
                  </a:cubicBezTo>
                  <a:cubicBezTo>
                    <a:pt x="679" y="2576"/>
                    <a:pt x="834" y="2529"/>
                    <a:pt x="1001" y="2431"/>
                  </a:cubicBezTo>
                  <a:cubicBezTo>
                    <a:pt x="1568" y="2064"/>
                    <a:pt x="1935" y="1397"/>
                    <a:pt x="2002" y="730"/>
                  </a:cubicBezTo>
                  <a:cubicBezTo>
                    <a:pt x="2002" y="256"/>
                    <a:pt x="1766" y="1"/>
                    <a:pt x="1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5580825" y="2214525"/>
              <a:ext cx="128450" cy="150975"/>
            </a:xfrm>
            <a:custGeom>
              <a:rect b="b" l="l" r="r" t="t"/>
              <a:pathLst>
                <a:path extrusionOk="0" h="6039" w="5138">
                  <a:moveTo>
                    <a:pt x="4770" y="1"/>
                  </a:moveTo>
                  <a:lnTo>
                    <a:pt x="0" y="835"/>
                  </a:lnTo>
                  <a:lnTo>
                    <a:pt x="501" y="6038"/>
                  </a:lnTo>
                  <a:lnTo>
                    <a:pt x="5137" y="57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5728425" y="2290275"/>
              <a:ext cx="235050" cy="578925"/>
            </a:xfrm>
            <a:custGeom>
              <a:rect b="b" l="l" r="r" t="t"/>
              <a:pathLst>
                <a:path extrusionOk="0" h="23157" w="9402">
                  <a:moveTo>
                    <a:pt x="940" y="1"/>
                  </a:moveTo>
                  <a:cubicBezTo>
                    <a:pt x="650" y="1"/>
                    <a:pt x="338" y="35"/>
                    <a:pt x="1" y="106"/>
                  </a:cubicBezTo>
                  <a:lnTo>
                    <a:pt x="1935" y="10080"/>
                  </a:lnTo>
                  <a:lnTo>
                    <a:pt x="4604" y="14316"/>
                  </a:lnTo>
                  <a:lnTo>
                    <a:pt x="835" y="19653"/>
                  </a:lnTo>
                  <a:cubicBezTo>
                    <a:pt x="835" y="19653"/>
                    <a:pt x="2779" y="22914"/>
                    <a:pt x="2836" y="23144"/>
                  </a:cubicBezTo>
                  <a:lnTo>
                    <a:pt x="2836" y="23144"/>
                  </a:lnTo>
                  <a:cubicBezTo>
                    <a:pt x="3032" y="22781"/>
                    <a:pt x="9401" y="15125"/>
                    <a:pt x="9207" y="14316"/>
                  </a:cubicBezTo>
                  <a:cubicBezTo>
                    <a:pt x="8740" y="12515"/>
                    <a:pt x="5905" y="6544"/>
                    <a:pt x="4771" y="3809"/>
                  </a:cubicBezTo>
                  <a:cubicBezTo>
                    <a:pt x="3816" y="1466"/>
                    <a:pt x="2837" y="1"/>
                    <a:pt x="940" y="1"/>
                  </a:cubicBezTo>
                  <a:close/>
                  <a:moveTo>
                    <a:pt x="2836" y="23144"/>
                  </a:moveTo>
                  <a:cubicBezTo>
                    <a:pt x="2831" y="23152"/>
                    <a:pt x="2830" y="23157"/>
                    <a:pt x="2833" y="23157"/>
                  </a:cubicBezTo>
                  <a:cubicBezTo>
                    <a:pt x="2834" y="23157"/>
                    <a:pt x="2835" y="23157"/>
                    <a:pt x="2836" y="23156"/>
                  </a:cubicBezTo>
                  <a:cubicBezTo>
                    <a:pt x="2838" y="23155"/>
                    <a:pt x="2838" y="23151"/>
                    <a:pt x="2836" y="2314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5399850" y="2760750"/>
              <a:ext cx="656325" cy="1310975"/>
            </a:xfrm>
            <a:custGeom>
              <a:rect b="b" l="l" r="r" t="t"/>
              <a:pathLst>
                <a:path extrusionOk="0" h="52439" w="26253">
                  <a:moveTo>
                    <a:pt x="16346" y="1"/>
                  </a:moveTo>
                  <a:lnTo>
                    <a:pt x="1769" y="834"/>
                  </a:lnTo>
                  <a:cubicBezTo>
                    <a:pt x="1769" y="834"/>
                    <a:pt x="501" y="11609"/>
                    <a:pt x="268" y="16546"/>
                  </a:cubicBezTo>
                  <a:cubicBezTo>
                    <a:pt x="1" y="22116"/>
                    <a:pt x="1" y="23884"/>
                    <a:pt x="134" y="26920"/>
                  </a:cubicBezTo>
                  <a:cubicBezTo>
                    <a:pt x="234" y="28821"/>
                    <a:pt x="501" y="30556"/>
                    <a:pt x="635" y="33458"/>
                  </a:cubicBezTo>
                  <a:cubicBezTo>
                    <a:pt x="768" y="36360"/>
                    <a:pt x="1669" y="50870"/>
                    <a:pt x="1669" y="50870"/>
                  </a:cubicBezTo>
                  <a:lnTo>
                    <a:pt x="1669" y="50837"/>
                  </a:lnTo>
                  <a:cubicBezTo>
                    <a:pt x="1669" y="51004"/>
                    <a:pt x="1702" y="51137"/>
                    <a:pt x="1735" y="51304"/>
                  </a:cubicBezTo>
                  <a:cubicBezTo>
                    <a:pt x="1869" y="51804"/>
                    <a:pt x="2436" y="52405"/>
                    <a:pt x="3470" y="52438"/>
                  </a:cubicBezTo>
                  <a:cubicBezTo>
                    <a:pt x="4938" y="52438"/>
                    <a:pt x="5405" y="51738"/>
                    <a:pt x="5471" y="51237"/>
                  </a:cubicBezTo>
                  <a:cubicBezTo>
                    <a:pt x="5471" y="51171"/>
                    <a:pt x="5505" y="51070"/>
                    <a:pt x="5505" y="50970"/>
                  </a:cubicBezTo>
                  <a:lnTo>
                    <a:pt x="5538" y="50970"/>
                  </a:lnTo>
                  <a:cubicBezTo>
                    <a:pt x="5538" y="50970"/>
                    <a:pt x="6606" y="44799"/>
                    <a:pt x="7339" y="40096"/>
                  </a:cubicBezTo>
                  <a:cubicBezTo>
                    <a:pt x="7706" y="37894"/>
                    <a:pt x="7907" y="35693"/>
                    <a:pt x="7940" y="33491"/>
                  </a:cubicBezTo>
                  <a:cubicBezTo>
                    <a:pt x="7840" y="32157"/>
                    <a:pt x="7640" y="30789"/>
                    <a:pt x="7306" y="29488"/>
                  </a:cubicBezTo>
                  <a:lnTo>
                    <a:pt x="9374" y="15912"/>
                  </a:lnTo>
                  <a:cubicBezTo>
                    <a:pt x="9374" y="15912"/>
                    <a:pt x="11176" y="27454"/>
                    <a:pt x="11476" y="28554"/>
                  </a:cubicBezTo>
                  <a:cubicBezTo>
                    <a:pt x="11676" y="29355"/>
                    <a:pt x="16446" y="36694"/>
                    <a:pt x="19315" y="41063"/>
                  </a:cubicBezTo>
                  <a:cubicBezTo>
                    <a:pt x="20549" y="42998"/>
                    <a:pt x="23351" y="47134"/>
                    <a:pt x="23551" y="47368"/>
                  </a:cubicBezTo>
                  <a:cubicBezTo>
                    <a:pt x="23625" y="47471"/>
                    <a:pt x="23722" y="47516"/>
                    <a:pt x="23834" y="47516"/>
                  </a:cubicBezTo>
                  <a:cubicBezTo>
                    <a:pt x="24637" y="47516"/>
                    <a:pt x="26253" y="45233"/>
                    <a:pt x="26253" y="45233"/>
                  </a:cubicBezTo>
                  <a:lnTo>
                    <a:pt x="25086" y="42331"/>
                  </a:lnTo>
                  <a:cubicBezTo>
                    <a:pt x="24552" y="40730"/>
                    <a:pt x="22617" y="34592"/>
                    <a:pt x="21917" y="32857"/>
                  </a:cubicBezTo>
                  <a:cubicBezTo>
                    <a:pt x="20849" y="30089"/>
                    <a:pt x="20149" y="28621"/>
                    <a:pt x="17914" y="27187"/>
                  </a:cubicBezTo>
                  <a:cubicBezTo>
                    <a:pt x="17914" y="27187"/>
                    <a:pt x="18014" y="13377"/>
                    <a:pt x="17914" y="8440"/>
                  </a:cubicBezTo>
                  <a:cubicBezTo>
                    <a:pt x="17747" y="2135"/>
                    <a:pt x="16346" y="1"/>
                    <a:pt x="163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5961100" y="3903225"/>
              <a:ext cx="107600" cy="218225"/>
            </a:xfrm>
            <a:custGeom>
              <a:rect b="b" l="l" r="r" t="t"/>
              <a:pathLst>
                <a:path extrusionOk="0" h="8729" w="4304">
                  <a:moveTo>
                    <a:pt x="4303" y="1"/>
                  </a:moveTo>
                  <a:lnTo>
                    <a:pt x="0" y="101"/>
                  </a:lnTo>
                  <a:cubicBezTo>
                    <a:pt x="1535" y="2169"/>
                    <a:pt x="2335" y="7606"/>
                    <a:pt x="1902" y="8407"/>
                  </a:cubicBezTo>
                  <a:cubicBezTo>
                    <a:pt x="1781" y="8630"/>
                    <a:pt x="1862" y="8729"/>
                    <a:pt x="2048" y="8729"/>
                  </a:cubicBezTo>
                  <a:cubicBezTo>
                    <a:pt x="2530" y="8729"/>
                    <a:pt x="3720" y="8064"/>
                    <a:pt x="3936" y="7173"/>
                  </a:cubicBezTo>
                  <a:cubicBezTo>
                    <a:pt x="4237" y="5972"/>
                    <a:pt x="4303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5341625" y="4013325"/>
              <a:ext cx="200025" cy="200075"/>
            </a:xfrm>
            <a:custGeom>
              <a:rect b="b" l="l" r="r" t="t"/>
              <a:pathLst>
                <a:path extrusionOk="0" h="8003" w="8001">
                  <a:moveTo>
                    <a:pt x="8001" y="0"/>
                  </a:moveTo>
                  <a:lnTo>
                    <a:pt x="3964" y="534"/>
                  </a:lnTo>
                  <a:cubicBezTo>
                    <a:pt x="3931" y="2102"/>
                    <a:pt x="2864" y="6238"/>
                    <a:pt x="1296" y="6738"/>
                  </a:cubicBezTo>
                  <a:cubicBezTo>
                    <a:pt x="0" y="7133"/>
                    <a:pt x="1392" y="8003"/>
                    <a:pt x="2560" y="8003"/>
                  </a:cubicBezTo>
                  <a:cubicBezTo>
                    <a:pt x="2775" y="8003"/>
                    <a:pt x="2982" y="7973"/>
                    <a:pt x="3164" y="7906"/>
                  </a:cubicBezTo>
                  <a:cubicBezTo>
                    <a:pt x="4365" y="7472"/>
                    <a:pt x="6133" y="3936"/>
                    <a:pt x="7033" y="3069"/>
                  </a:cubicBezTo>
                  <a:cubicBezTo>
                    <a:pt x="7967" y="2202"/>
                    <a:pt x="8001" y="0"/>
                    <a:pt x="80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378175" y="2715725"/>
              <a:ext cx="479525" cy="702625"/>
            </a:xfrm>
            <a:custGeom>
              <a:rect b="b" l="l" r="r" t="t"/>
              <a:pathLst>
                <a:path extrusionOk="0" h="28105" w="19181">
                  <a:moveTo>
                    <a:pt x="16612" y="0"/>
                  </a:moveTo>
                  <a:lnTo>
                    <a:pt x="2502" y="934"/>
                  </a:lnTo>
                  <a:cubicBezTo>
                    <a:pt x="2502" y="934"/>
                    <a:pt x="2002" y="2535"/>
                    <a:pt x="1502" y="8440"/>
                  </a:cubicBezTo>
                  <a:cubicBezTo>
                    <a:pt x="1035" y="14344"/>
                    <a:pt x="67" y="22683"/>
                    <a:pt x="1" y="26019"/>
                  </a:cubicBezTo>
                  <a:cubicBezTo>
                    <a:pt x="1" y="26019"/>
                    <a:pt x="2569" y="25385"/>
                    <a:pt x="3670" y="23017"/>
                  </a:cubicBezTo>
                  <a:cubicBezTo>
                    <a:pt x="3670" y="23017"/>
                    <a:pt x="5471" y="26953"/>
                    <a:pt x="9708" y="27820"/>
                  </a:cubicBezTo>
                  <a:cubicBezTo>
                    <a:pt x="10652" y="28012"/>
                    <a:pt x="11596" y="28104"/>
                    <a:pt x="12503" y="28104"/>
                  </a:cubicBezTo>
                  <a:cubicBezTo>
                    <a:pt x="15698" y="28104"/>
                    <a:pt x="18431" y="26959"/>
                    <a:pt x="19081" y="24985"/>
                  </a:cubicBezTo>
                  <a:cubicBezTo>
                    <a:pt x="19048" y="24718"/>
                    <a:pt x="19181" y="11408"/>
                    <a:pt x="19081" y="8306"/>
                  </a:cubicBezTo>
                  <a:cubicBezTo>
                    <a:pt x="18981" y="5237"/>
                    <a:pt x="17780" y="2635"/>
                    <a:pt x="166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5420700" y="4126125"/>
              <a:ext cx="117625" cy="129175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5420700" y="4126125"/>
              <a:ext cx="117625" cy="129175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5302300" y="4012900"/>
              <a:ext cx="277725" cy="265750"/>
            </a:xfrm>
            <a:custGeom>
              <a:rect b="b" l="l" r="r" t="t"/>
              <a:pathLst>
                <a:path extrusionOk="0" h="10630" w="11109">
                  <a:moveTo>
                    <a:pt x="9618" y="1"/>
                  </a:moveTo>
                  <a:cubicBezTo>
                    <a:pt x="9133" y="1"/>
                    <a:pt x="8337" y="370"/>
                    <a:pt x="7839" y="784"/>
                  </a:cubicBezTo>
                  <a:cubicBezTo>
                    <a:pt x="7038" y="1485"/>
                    <a:pt x="6838" y="2419"/>
                    <a:pt x="6438" y="3520"/>
                  </a:cubicBezTo>
                  <a:cubicBezTo>
                    <a:pt x="6004" y="4687"/>
                    <a:pt x="5204" y="6288"/>
                    <a:pt x="4570" y="6622"/>
                  </a:cubicBezTo>
                  <a:cubicBezTo>
                    <a:pt x="4345" y="6752"/>
                    <a:pt x="4053" y="6794"/>
                    <a:pt x="3727" y="6794"/>
                  </a:cubicBezTo>
                  <a:cubicBezTo>
                    <a:pt x="3133" y="6794"/>
                    <a:pt x="2426" y="6655"/>
                    <a:pt x="1801" y="6655"/>
                  </a:cubicBezTo>
                  <a:cubicBezTo>
                    <a:pt x="834" y="6655"/>
                    <a:pt x="67" y="7089"/>
                    <a:pt x="33" y="7789"/>
                  </a:cubicBezTo>
                  <a:cubicBezTo>
                    <a:pt x="0" y="8356"/>
                    <a:pt x="2535" y="9624"/>
                    <a:pt x="4103" y="9691"/>
                  </a:cubicBezTo>
                  <a:cubicBezTo>
                    <a:pt x="4419" y="9707"/>
                    <a:pt x="4685" y="9731"/>
                    <a:pt x="4918" y="9731"/>
                  </a:cubicBezTo>
                  <a:cubicBezTo>
                    <a:pt x="5646" y="9731"/>
                    <a:pt x="6049" y="9496"/>
                    <a:pt x="6605" y="8056"/>
                  </a:cubicBezTo>
                  <a:cubicBezTo>
                    <a:pt x="7115" y="6710"/>
                    <a:pt x="7400" y="5768"/>
                    <a:pt x="7717" y="5768"/>
                  </a:cubicBezTo>
                  <a:cubicBezTo>
                    <a:pt x="7855" y="5768"/>
                    <a:pt x="8000" y="5949"/>
                    <a:pt x="8173" y="6355"/>
                  </a:cubicBezTo>
                  <a:cubicBezTo>
                    <a:pt x="8740" y="7656"/>
                    <a:pt x="8973" y="10391"/>
                    <a:pt x="8973" y="10391"/>
                  </a:cubicBezTo>
                  <a:cubicBezTo>
                    <a:pt x="9127" y="10545"/>
                    <a:pt x="9343" y="10629"/>
                    <a:pt x="9561" y="10629"/>
                  </a:cubicBezTo>
                  <a:cubicBezTo>
                    <a:pt x="9768" y="10629"/>
                    <a:pt x="9978" y="10554"/>
                    <a:pt x="10141" y="10391"/>
                  </a:cubicBezTo>
                  <a:cubicBezTo>
                    <a:pt x="10141" y="9457"/>
                    <a:pt x="10207" y="8490"/>
                    <a:pt x="10307" y="7522"/>
                  </a:cubicBezTo>
                  <a:cubicBezTo>
                    <a:pt x="10474" y="6355"/>
                    <a:pt x="11108" y="4487"/>
                    <a:pt x="11008" y="3053"/>
                  </a:cubicBezTo>
                  <a:cubicBezTo>
                    <a:pt x="10941" y="1652"/>
                    <a:pt x="10241" y="251"/>
                    <a:pt x="9874" y="50"/>
                  </a:cubicBezTo>
                  <a:cubicBezTo>
                    <a:pt x="9805" y="16"/>
                    <a:pt x="9718" y="1"/>
                    <a:pt x="9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061175" y="3986700"/>
              <a:ext cx="75075" cy="152950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6061175" y="3986700"/>
              <a:ext cx="75075" cy="152950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5946925" y="3872275"/>
              <a:ext cx="254375" cy="303150"/>
            </a:xfrm>
            <a:custGeom>
              <a:rect b="b" l="l" r="r" t="t"/>
              <a:pathLst>
                <a:path extrusionOk="0" h="12126" w="10175">
                  <a:moveTo>
                    <a:pt x="4258" y="1"/>
                  </a:moveTo>
                  <a:cubicBezTo>
                    <a:pt x="4238" y="1"/>
                    <a:pt x="4220" y="2"/>
                    <a:pt x="4203" y="5"/>
                  </a:cubicBezTo>
                  <a:cubicBezTo>
                    <a:pt x="3770" y="38"/>
                    <a:pt x="3136" y="972"/>
                    <a:pt x="2936" y="1739"/>
                  </a:cubicBezTo>
                  <a:cubicBezTo>
                    <a:pt x="2635" y="2773"/>
                    <a:pt x="3002" y="3641"/>
                    <a:pt x="3269" y="4775"/>
                  </a:cubicBezTo>
                  <a:cubicBezTo>
                    <a:pt x="3569" y="5976"/>
                    <a:pt x="3803" y="7744"/>
                    <a:pt x="3469" y="8411"/>
                  </a:cubicBezTo>
                  <a:cubicBezTo>
                    <a:pt x="3136" y="9078"/>
                    <a:pt x="1968" y="9445"/>
                    <a:pt x="1168" y="9979"/>
                  </a:cubicBezTo>
                  <a:cubicBezTo>
                    <a:pt x="367" y="10512"/>
                    <a:pt x="0" y="11279"/>
                    <a:pt x="334" y="11913"/>
                  </a:cubicBezTo>
                  <a:cubicBezTo>
                    <a:pt x="427" y="12058"/>
                    <a:pt x="756" y="12126"/>
                    <a:pt x="1208" y="12126"/>
                  </a:cubicBezTo>
                  <a:cubicBezTo>
                    <a:pt x="2214" y="12126"/>
                    <a:pt x="3826" y="11788"/>
                    <a:pt x="4770" y="11213"/>
                  </a:cubicBezTo>
                  <a:cubicBezTo>
                    <a:pt x="5904" y="10512"/>
                    <a:pt x="6405" y="10479"/>
                    <a:pt x="5938" y="8444"/>
                  </a:cubicBezTo>
                  <a:cubicBezTo>
                    <a:pt x="5576" y="6892"/>
                    <a:pt x="5274" y="5922"/>
                    <a:pt x="5716" y="5922"/>
                  </a:cubicBezTo>
                  <a:cubicBezTo>
                    <a:pt x="5844" y="5922"/>
                    <a:pt x="6035" y="6003"/>
                    <a:pt x="6305" y="6176"/>
                  </a:cubicBezTo>
                  <a:cubicBezTo>
                    <a:pt x="7506" y="6943"/>
                    <a:pt x="9207" y="9078"/>
                    <a:pt x="9207" y="9078"/>
                  </a:cubicBezTo>
                  <a:cubicBezTo>
                    <a:pt x="9263" y="9091"/>
                    <a:pt x="9320" y="9097"/>
                    <a:pt x="9376" y="9097"/>
                  </a:cubicBezTo>
                  <a:cubicBezTo>
                    <a:pt x="9748" y="9097"/>
                    <a:pt x="10087" y="8821"/>
                    <a:pt x="10174" y="8444"/>
                  </a:cubicBezTo>
                  <a:cubicBezTo>
                    <a:pt x="9674" y="7644"/>
                    <a:pt x="9173" y="6843"/>
                    <a:pt x="8740" y="5976"/>
                  </a:cubicBezTo>
                  <a:cubicBezTo>
                    <a:pt x="8206" y="4908"/>
                    <a:pt x="7706" y="3007"/>
                    <a:pt x="6838" y="1873"/>
                  </a:cubicBezTo>
                  <a:cubicBezTo>
                    <a:pt x="6005" y="783"/>
                    <a:pt x="4740" y="1"/>
                    <a:pt x="4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5412375" y="2287575"/>
              <a:ext cx="403650" cy="483100"/>
            </a:xfrm>
            <a:custGeom>
              <a:rect b="b" l="l" r="r" t="t"/>
              <a:pathLst>
                <a:path extrusionOk="0" h="19324" w="16146">
                  <a:moveTo>
                    <a:pt x="11013" y="1"/>
                  </a:moveTo>
                  <a:cubicBezTo>
                    <a:pt x="10043" y="1"/>
                    <a:pt x="8725" y="21"/>
                    <a:pt x="7706" y="114"/>
                  </a:cubicBezTo>
                  <a:cubicBezTo>
                    <a:pt x="6371" y="181"/>
                    <a:pt x="5071" y="448"/>
                    <a:pt x="3803" y="881"/>
                  </a:cubicBezTo>
                  <a:lnTo>
                    <a:pt x="2202" y="2416"/>
                  </a:lnTo>
                  <a:cubicBezTo>
                    <a:pt x="1468" y="3350"/>
                    <a:pt x="134" y="7486"/>
                    <a:pt x="167" y="14624"/>
                  </a:cubicBezTo>
                  <a:cubicBezTo>
                    <a:pt x="167" y="15992"/>
                    <a:pt x="0" y="17693"/>
                    <a:pt x="1134" y="18060"/>
                  </a:cubicBezTo>
                  <a:cubicBezTo>
                    <a:pt x="2464" y="18791"/>
                    <a:pt x="4769" y="19324"/>
                    <a:pt x="7367" y="19324"/>
                  </a:cubicBezTo>
                  <a:cubicBezTo>
                    <a:pt x="9985" y="19324"/>
                    <a:pt x="12900" y="18783"/>
                    <a:pt x="15411" y="17360"/>
                  </a:cubicBezTo>
                  <a:cubicBezTo>
                    <a:pt x="16145" y="16826"/>
                    <a:pt x="16012" y="12590"/>
                    <a:pt x="15978" y="10688"/>
                  </a:cubicBezTo>
                  <a:cubicBezTo>
                    <a:pt x="15945" y="8120"/>
                    <a:pt x="15878" y="3483"/>
                    <a:pt x="15545" y="2482"/>
                  </a:cubicBezTo>
                  <a:cubicBezTo>
                    <a:pt x="15111" y="1081"/>
                    <a:pt x="13843" y="81"/>
                    <a:pt x="12342" y="14"/>
                  </a:cubicBezTo>
                  <a:cubicBezTo>
                    <a:pt x="12342" y="14"/>
                    <a:pt x="11789" y="1"/>
                    <a:pt x="110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5454900" y="2450525"/>
              <a:ext cx="25875" cy="301900"/>
            </a:xfrm>
            <a:custGeom>
              <a:rect b="b" l="l" r="r" t="t"/>
              <a:pathLst>
                <a:path extrusionOk="0" h="12076" w="1035">
                  <a:moveTo>
                    <a:pt x="834" y="1"/>
                  </a:moveTo>
                  <a:lnTo>
                    <a:pt x="701" y="1568"/>
                  </a:lnTo>
                  <a:cubicBezTo>
                    <a:pt x="267" y="6906"/>
                    <a:pt x="0" y="10542"/>
                    <a:pt x="334" y="11976"/>
                  </a:cubicBezTo>
                  <a:lnTo>
                    <a:pt x="568" y="12076"/>
                  </a:lnTo>
                  <a:cubicBezTo>
                    <a:pt x="167" y="10742"/>
                    <a:pt x="534" y="6272"/>
                    <a:pt x="901" y="156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4841125" y="2119800"/>
              <a:ext cx="708875" cy="479525"/>
            </a:xfrm>
            <a:custGeom>
              <a:rect b="b" l="l" r="r" t="t"/>
              <a:pathLst>
                <a:path extrusionOk="0" h="19181" w="28355">
                  <a:moveTo>
                    <a:pt x="1950" y="0"/>
                  </a:moveTo>
                  <a:cubicBezTo>
                    <a:pt x="1874" y="0"/>
                    <a:pt x="1792" y="18"/>
                    <a:pt x="1702" y="54"/>
                  </a:cubicBezTo>
                  <a:cubicBezTo>
                    <a:pt x="1235" y="254"/>
                    <a:pt x="1335" y="888"/>
                    <a:pt x="1735" y="1855"/>
                  </a:cubicBezTo>
                  <a:cubicBezTo>
                    <a:pt x="1935" y="2255"/>
                    <a:pt x="2102" y="2689"/>
                    <a:pt x="2236" y="3122"/>
                  </a:cubicBezTo>
                  <a:cubicBezTo>
                    <a:pt x="2269" y="3289"/>
                    <a:pt x="2035" y="3356"/>
                    <a:pt x="1935" y="3423"/>
                  </a:cubicBezTo>
                  <a:cubicBezTo>
                    <a:pt x="1735" y="3523"/>
                    <a:pt x="1368" y="3690"/>
                    <a:pt x="1302" y="3923"/>
                  </a:cubicBezTo>
                  <a:cubicBezTo>
                    <a:pt x="1268" y="4056"/>
                    <a:pt x="1235" y="4157"/>
                    <a:pt x="1168" y="4290"/>
                  </a:cubicBezTo>
                  <a:cubicBezTo>
                    <a:pt x="1035" y="4523"/>
                    <a:pt x="668" y="4590"/>
                    <a:pt x="501" y="4824"/>
                  </a:cubicBezTo>
                  <a:cubicBezTo>
                    <a:pt x="401" y="4990"/>
                    <a:pt x="401" y="5257"/>
                    <a:pt x="301" y="5424"/>
                  </a:cubicBezTo>
                  <a:cubicBezTo>
                    <a:pt x="267" y="5558"/>
                    <a:pt x="167" y="5658"/>
                    <a:pt x="101" y="5791"/>
                  </a:cubicBezTo>
                  <a:cubicBezTo>
                    <a:pt x="1" y="6025"/>
                    <a:pt x="34" y="6325"/>
                    <a:pt x="201" y="6558"/>
                  </a:cubicBezTo>
                  <a:cubicBezTo>
                    <a:pt x="601" y="7392"/>
                    <a:pt x="1335" y="7893"/>
                    <a:pt x="2002" y="8493"/>
                  </a:cubicBezTo>
                  <a:cubicBezTo>
                    <a:pt x="2569" y="9027"/>
                    <a:pt x="3203" y="9327"/>
                    <a:pt x="3870" y="9861"/>
                  </a:cubicBezTo>
                  <a:cubicBezTo>
                    <a:pt x="4504" y="10361"/>
                    <a:pt x="11542" y="18834"/>
                    <a:pt x="13110" y="19134"/>
                  </a:cubicBezTo>
                  <a:cubicBezTo>
                    <a:pt x="13270" y="19166"/>
                    <a:pt x="13431" y="19181"/>
                    <a:pt x="13590" y="19181"/>
                  </a:cubicBezTo>
                  <a:cubicBezTo>
                    <a:pt x="13928" y="19181"/>
                    <a:pt x="14260" y="19114"/>
                    <a:pt x="14578" y="19000"/>
                  </a:cubicBezTo>
                  <a:cubicBezTo>
                    <a:pt x="15979" y="18600"/>
                    <a:pt x="21850" y="16198"/>
                    <a:pt x="24752" y="15198"/>
                  </a:cubicBezTo>
                  <a:cubicBezTo>
                    <a:pt x="26987" y="14030"/>
                    <a:pt x="27687" y="13597"/>
                    <a:pt x="28154" y="10294"/>
                  </a:cubicBezTo>
                  <a:cubicBezTo>
                    <a:pt x="28354" y="8693"/>
                    <a:pt x="26653" y="7592"/>
                    <a:pt x="26653" y="7592"/>
                  </a:cubicBezTo>
                  <a:cubicBezTo>
                    <a:pt x="26653" y="7592"/>
                    <a:pt x="25552" y="7592"/>
                    <a:pt x="22183" y="9427"/>
                  </a:cubicBezTo>
                  <a:cubicBezTo>
                    <a:pt x="19948" y="10628"/>
                    <a:pt x="15478" y="12929"/>
                    <a:pt x="13610" y="13797"/>
                  </a:cubicBezTo>
                  <a:cubicBezTo>
                    <a:pt x="12209" y="12629"/>
                    <a:pt x="6639" y="7959"/>
                    <a:pt x="6439" y="7526"/>
                  </a:cubicBezTo>
                  <a:cubicBezTo>
                    <a:pt x="6172" y="7025"/>
                    <a:pt x="6605" y="6191"/>
                    <a:pt x="6805" y="5724"/>
                  </a:cubicBezTo>
                  <a:cubicBezTo>
                    <a:pt x="7039" y="5257"/>
                    <a:pt x="7473" y="4257"/>
                    <a:pt x="7639" y="3990"/>
                  </a:cubicBezTo>
                  <a:cubicBezTo>
                    <a:pt x="7826" y="3711"/>
                    <a:pt x="7648" y="3577"/>
                    <a:pt x="7357" y="3577"/>
                  </a:cubicBezTo>
                  <a:cubicBezTo>
                    <a:pt x="7125" y="3577"/>
                    <a:pt x="6823" y="3661"/>
                    <a:pt x="6572" y="3823"/>
                  </a:cubicBezTo>
                  <a:cubicBezTo>
                    <a:pt x="6005" y="4190"/>
                    <a:pt x="5538" y="5091"/>
                    <a:pt x="5271" y="5224"/>
                  </a:cubicBezTo>
                  <a:cubicBezTo>
                    <a:pt x="5266" y="5226"/>
                    <a:pt x="5260" y="5227"/>
                    <a:pt x="5254" y="5227"/>
                  </a:cubicBezTo>
                  <a:cubicBezTo>
                    <a:pt x="4955" y="5227"/>
                    <a:pt x="3759" y="2866"/>
                    <a:pt x="3203" y="1721"/>
                  </a:cubicBezTo>
                  <a:cubicBezTo>
                    <a:pt x="2683" y="711"/>
                    <a:pt x="2438" y="0"/>
                    <a:pt x="19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5478250" y="1909150"/>
              <a:ext cx="312750" cy="316250"/>
            </a:xfrm>
            <a:custGeom>
              <a:rect b="b" l="l" r="r" t="t"/>
              <a:pathLst>
                <a:path extrusionOk="0" h="12650" w="12510">
                  <a:moveTo>
                    <a:pt x="7550" y="1"/>
                  </a:moveTo>
                  <a:cubicBezTo>
                    <a:pt x="7123" y="1"/>
                    <a:pt x="6694" y="29"/>
                    <a:pt x="6272" y="74"/>
                  </a:cubicBezTo>
                  <a:cubicBezTo>
                    <a:pt x="4798" y="266"/>
                    <a:pt x="3324" y="643"/>
                    <a:pt x="1821" y="643"/>
                  </a:cubicBezTo>
                  <a:cubicBezTo>
                    <a:pt x="1759" y="643"/>
                    <a:pt x="1697" y="642"/>
                    <a:pt x="1635" y="641"/>
                  </a:cubicBezTo>
                  <a:cubicBezTo>
                    <a:pt x="1577" y="632"/>
                    <a:pt x="1516" y="628"/>
                    <a:pt x="1455" y="628"/>
                  </a:cubicBezTo>
                  <a:cubicBezTo>
                    <a:pt x="1270" y="628"/>
                    <a:pt x="1076" y="666"/>
                    <a:pt x="901" y="741"/>
                  </a:cubicBezTo>
                  <a:cubicBezTo>
                    <a:pt x="634" y="907"/>
                    <a:pt x="501" y="1241"/>
                    <a:pt x="568" y="1575"/>
                  </a:cubicBezTo>
                  <a:cubicBezTo>
                    <a:pt x="634" y="1875"/>
                    <a:pt x="734" y="2175"/>
                    <a:pt x="901" y="2442"/>
                  </a:cubicBezTo>
                  <a:cubicBezTo>
                    <a:pt x="835" y="2420"/>
                    <a:pt x="767" y="2409"/>
                    <a:pt x="699" y="2409"/>
                  </a:cubicBezTo>
                  <a:cubicBezTo>
                    <a:pt x="463" y="2409"/>
                    <a:pt x="238" y="2542"/>
                    <a:pt x="134" y="2776"/>
                  </a:cubicBezTo>
                  <a:cubicBezTo>
                    <a:pt x="34" y="2942"/>
                    <a:pt x="0" y="3142"/>
                    <a:pt x="0" y="3343"/>
                  </a:cubicBezTo>
                  <a:cubicBezTo>
                    <a:pt x="0" y="3443"/>
                    <a:pt x="0" y="3543"/>
                    <a:pt x="34" y="3643"/>
                  </a:cubicBezTo>
                  <a:cubicBezTo>
                    <a:pt x="234" y="5144"/>
                    <a:pt x="1602" y="6078"/>
                    <a:pt x="2369" y="7279"/>
                  </a:cubicBezTo>
                  <a:cubicBezTo>
                    <a:pt x="2536" y="7546"/>
                    <a:pt x="2736" y="7812"/>
                    <a:pt x="2903" y="8079"/>
                  </a:cubicBezTo>
                  <a:cubicBezTo>
                    <a:pt x="3003" y="8213"/>
                    <a:pt x="3470" y="8613"/>
                    <a:pt x="3470" y="8780"/>
                  </a:cubicBezTo>
                  <a:lnTo>
                    <a:pt x="6639" y="12649"/>
                  </a:lnTo>
                  <a:cubicBezTo>
                    <a:pt x="6538" y="10881"/>
                    <a:pt x="12509" y="9213"/>
                    <a:pt x="12409" y="6645"/>
                  </a:cubicBezTo>
                  <a:cubicBezTo>
                    <a:pt x="12376" y="6011"/>
                    <a:pt x="12309" y="5377"/>
                    <a:pt x="12209" y="4777"/>
                  </a:cubicBezTo>
                  <a:cubicBezTo>
                    <a:pt x="12209" y="4410"/>
                    <a:pt x="12276" y="4043"/>
                    <a:pt x="12376" y="3710"/>
                  </a:cubicBezTo>
                  <a:cubicBezTo>
                    <a:pt x="12409" y="3343"/>
                    <a:pt x="12376" y="3009"/>
                    <a:pt x="12243" y="2675"/>
                  </a:cubicBezTo>
                  <a:cubicBezTo>
                    <a:pt x="11976" y="1908"/>
                    <a:pt x="11475" y="1274"/>
                    <a:pt x="10775" y="841"/>
                  </a:cubicBezTo>
                  <a:cubicBezTo>
                    <a:pt x="9848" y="207"/>
                    <a:pt x="8708" y="1"/>
                    <a:pt x="7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5468250" y="2092775"/>
              <a:ext cx="25875" cy="50900"/>
            </a:xfrm>
            <a:custGeom>
              <a:rect b="b" l="l" r="r" t="t"/>
              <a:pathLst>
                <a:path extrusionOk="0" h="2036" w="1035">
                  <a:moveTo>
                    <a:pt x="1034" y="0"/>
                  </a:moveTo>
                  <a:cubicBezTo>
                    <a:pt x="1034" y="1"/>
                    <a:pt x="0" y="1535"/>
                    <a:pt x="134" y="1702"/>
                  </a:cubicBezTo>
                  <a:cubicBezTo>
                    <a:pt x="400" y="1835"/>
                    <a:pt x="667" y="1969"/>
                    <a:pt x="934" y="2035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5482425" y="1961100"/>
              <a:ext cx="276050" cy="283125"/>
            </a:xfrm>
            <a:custGeom>
              <a:rect b="b" l="l" r="r" t="t"/>
              <a:pathLst>
                <a:path extrusionOk="0" h="11325" w="11042">
                  <a:moveTo>
                    <a:pt x="5724" y="0"/>
                  </a:moveTo>
                  <a:cubicBezTo>
                    <a:pt x="4785" y="0"/>
                    <a:pt x="4018" y="199"/>
                    <a:pt x="3636" y="397"/>
                  </a:cubicBezTo>
                  <a:cubicBezTo>
                    <a:pt x="2635" y="931"/>
                    <a:pt x="901" y="1865"/>
                    <a:pt x="434" y="5501"/>
                  </a:cubicBezTo>
                  <a:cubicBezTo>
                    <a:pt x="0" y="9204"/>
                    <a:pt x="834" y="10505"/>
                    <a:pt x="1335" y="11005"/>
                  </a:cubicBezTo>
                  <a:cubicBezTo>
                    <a:pt x="1558" y="11208"/>
                    <a:pt x="2312" y="11324"/>
                    <a:pt x="3079" y="11324"/>
                  </a:cubicBezTo>
                  <a:cubicBezTo>
                    <a:pt x="3573" y="11324"/>
                    <a:pt x="4071" y="11276"/>
                    <a:pt x="4437" y="11172"/>
                  </a:cubicBezTo>
                  <a:cubicBezTo>
                    <a:pt x="5604" y="10805"/>
                    <a:pt x="8173" y="9571"/>
                    <a:pt x="9340" y="7636"/>
                  </a:cubicBezTo>
                  <a:cubicBezTo>
                    <a:pt x="10741" y="5368"/>
                    <a:pt x="11041" y="2365"/>
                    <a:pt x="9440" y="1165"/>
                  </a:cubicBezTo>
                  <a:cubicBezTo>
                    <a:pt x="8193" y="278"/>
                    <a:pt x="6837" y="0"/>
                    <a:pt x="57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5518275" y="2225375"/>
              <a:ext cx="62575" cy="19025"/>
            </a:xfrm>
            <a:custGeom>
              <a:rect b="b" l="l" r="r" t="t"/>
              <a:pathLst>
                <a:path extrusionOk="0" h="761" w="2503">
                  <a:moveTo>
                    <a:pt x="2502" y="0"/>
                  </a:moveTo>
                  <a:cubicBezTo>
                    <a:pt x="2102" y="200"/>
                    <a:pt x="1702" y="300"/>
                    <a:pt x="1302" y="401"/>
                  </a:cubicBezTo>
                  <a:cubicBezTo>
                    <a:pt x="976" y="476"/>
                    <a:pt x="651" y="513"/>
                    <a:pt x="326" y="513"/>
                  </a:cubicBezTo>
                  <a:cubicBezTo>
                    <a:pt x="217" y="513"/>
                    <a:pt x="109" y="509"/>
                    <a:pt x="1" y="501"/>
                  </a:cubicBezTo>
                  <a:lnTo>
                    <a:pt x="1" y="501"/>
                  </a:lnTo>
                  <a:cubicBezTo>
                    <a:pt x="302" y="663"/>
                    <a:pt x="973" y="761"/>
                    <a:pt x="1645" y="761"/>
                  </a:cubicBezTo>
                  <a:cubicBezTo>
                    <a:pt x="1941" y="761"/>
                    <a:pt x="2237" y="742"/>
                    <a:pt x="2502" y="701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5520775" y="1913300"/>
              <a:ext cx="364450" cy="426675"/>
            </a:xfrm>
            <a:custGeom>
              <a:rect b="b" l="l" r="r" t="t"/>
              <a:pathLst>
                <a:path extrusionOk="0" h="17067" w="14578">
                  <a:moveTo>
                    <a:pt x="11379" y="1"/>
                  </a:moveTo>
                  <a:cubicBezTo>
                    <a:pt x="10949" y="1"/>
                    <a:pt x="10514" y="100"/>
                    <a:pt x="10108" y="308"/>
                  </a:cubicBezTo>
                  <a:cubicBezTo>
                    <a:pt x="9274" y="741"/>
                    <a:pt x="9174" y="1309"/>
                    <a:pt x="9407" y="2009"/>
                  </a:cubicBezTo>
                  <a:cubicBezTo>
                    <a:pt x="9141" y="1842"/>
                    <a:pt x="8874" y="1676"/>
                    <a:pt x="8573" y="1575"/>
                  </a:cubicBezTo>
                  <a:cubicBezTo>
                    <a:pt x="8440" y="1509"/>
                    <a:pt x="8307" y="1475"/>
                    <a:pt x="8173" y="1442"/>
                  </a:cubicBezTo>
                  <a:cubicBezTo>
                    <a:pt x="7439" y="1240"/>
                    <a:pt x="6685" y="1139"/>
                    <a:pt x="5933" y="1139"/>
                  </a:cubicBezTo>
                  <a:cubicBezTo>
                    <a:pt x="5318" y="1139"/>
                    <a:pt x="4704" y="1207"/>
                    <a:pt x="4104" y="1342"/>
                  </a:cubicBezTo>
                  <a:cubicBezTo>
                    <a:pt x="3436" y="1475"/>
                    <a:pt x="2769" y="1709"/>
                    <a:pt x="2169" y="2009"/>
                  </a:cubicBezTo>
                  <a:lnTo>
                    <a:pt x="1669" y="2209"/>
                  </a:lnTo>
                  <a:cubicBezTo>
                    <a:pt x="1268" y="2376"/>
                    <a:pt x="868" y="2576"/>
                    <a:pt x="501" y="2876"/>
                  </a:cubicBezTo>
                  <a:cubicBezTo>
                    <a:pt x="334" y="3010"/>
                    <a:pt x="201" y="3210"/>
                    <a:pt x="101" y="3410"/>
                  </a:cubicBezTo>
                  <a:cubicBezTo>
                    <a:pt x="34" y="3610"/>
                    <a:pt x="1" y="3810"/>
                    <a:pt x="1" y="4011"/>
                  </a:cubicBezTo>
                  <a:cubicBezTo>
                    <a:pt x="67" y="4578"/>
                    <a:pt x="434" y="5078"/>
                    <a:pt x="968" y="5311"/>
                  </a:cubicBezTo>
                  <a:cubicBezTo>
                    <a:pt x="668" y="5678"/>
                    <a:pt x="601" y="6145"/>
                    <a:pt x="701" y="6612"/>
                  </a:cubicBezTo>
                  <a:cubicBezTo>
                    <a:pt x="868" y="7113"/>
                    <a:pt x="1202" y="7580"/>
                    <a:pt x="1635" y="7913"/>
                  </a:cubicBezTo>
                  <a:cubicBezTo>
                    <a:pt x="1635" y="7947"/>
                    <a:pt x="1669" y="7980"/>
                    <a:pt x="1702" y="7980"/>
                  </a:cubicBezTo>
                  <a:cubicBezTo>
                    <a:pt x="1769" y="7980"/>
                    <a:pt x="1802" y="7980"/>
                    <a:pt x="1869" y="7947"/>
                  </a:cubicBezTo>
                  <a:cubicBezTo>
                    <a:pt x="2400" y="7583"/>
                    <a:pt x="2743" y="7009"/>
                    <a:pt x="3371" y="7009"/>
                  </a:cubicBezTo>
                  <a:cubicBezTo>
                    <a:pt x="3492" y="7009"/>
                    <a:pt x="3624" y="7031"/>
                    <a:pt x="3770" y="7079"/>
                  </a:cubicBezTo>
                  <a:cubicBezTo>
                    <a:pt x="4938" y="7446"/>
                    <a:pt x="4904" y="9381"/>
                    <a:pt x="3903" y="10048"/>
                  </a:cubicBezTo>
                  <a:cubicBezTo>
                    <a:pt x="3741" y="10157"/>
                    <a:pt x="3559" y="10216"/>
                    <a:pt x="3378" y="10216"/>
                  </a:cubicBezTo>
                  <a:cubicBezTo>
                    <a:pt x="3226" y="10216"/>
                    <a:pt x="3074" y="10173"/>
                    <a:pt x="2936" y="10082"/>
                  </a:cubicBezTo>
                  <a:lnTo>
                    <a:pt x="2936" y="10082"/>
                  </a:lnTo>
                  <a:cubicBezTo>
                    <a:pt x="2936" y="10082"/>
                    <a:pt x="3236" y="12984"/>
                    <a:pt x="2502" y="13751"/>
                  </a:cubicBezTo>
                  <a:cubicBezTo>
                    <a:pt x="2029" y="14263"/>
                    <a:pt x="1347" y="14368"/>
                    <a:pt x="867" y="14368"/>
                  </a:cubicBezTo>
                  <a:cubicBezTo>
                    <a:pt x="535" y="14368"/>
                    <a:pt x="301" y="14318"/>
                    <a:pt x="301" y="14318"/>
                  </a:cubicBezTo>
                  <a:lnTo>
                    <a:pt x="301" y="14318"/>
                  </a:lnTo>
                  <a:cubicBezTo>
                    <a:pt x="301" y="14318"/>
                    <a:pt x="880" y="17067"/>
                    <a:pt x="4813" y="17067"/>
                  </a:cubicBezTo>
                  <a:cubicBezTo>
                    <a:pt x="5103" y="17067"/>
                    <a:pt x="5411" y="17052"/>
                    <a:pt x="5738" y="17020"/>
                  </a:cubicBezTo>
                  <a:cubicBezTo>
                    <a:pt x="9774" y="16620"/>
                    <a:pt x="9974" y="14118"/>
                    <a:pt x="9974" y="14118"/>
                  </a:cubicBezTo>
                  <a:lnTo>
                    <a:pt x="9974" y="14118"/>
                  </a:lnTo>
                  <a:cubicBezTo>
                    <a:pt x="10108" y="15052"/>
                    <a:pt x="9741" y="16019"/>
                    <a:pt x="9007" y="16620"/>
                  </a:cubicBezTo>
                  <a:cubicBezTo>
                    <a:pt x="9007" y="16620"/>
                    <a:pt x="9136" y="16632"/>
                    <a:pt x="9348" y="16632"/>
                  </a:cubicBezTo>
                  <a:cubicBezTo>
                    <a:pt x="10161" y="16632"/>
                    <a:pt x="12203" y="16444"/>
                    <a:pt x="12943" y="14618"/>
                  </a:cubicBezTo>
                  <a:cubicBezTo>
                    <a:pt x="13610" y="12917"/>
                    <a:pt x="12076" y="11749"/>
                    <a:pt x="11676" y="9581"/>
                  </a:cubicBezTo>
                  <a:cubicBezTo>
                    <a:pt x="11509" y="8714"/>
                    <a:pt x="11909" y="6946"/>
                    <a:pt x="11842" y="5512"/>
                  </a:cubicBezTo>
                  <a:lnTo>
                    <a:pt x="11842" y="5512"/>
                  </a:lnTo>
                  <a:cubicBezTo>
                    <a:pt x="11887" y="5517"/>
                    <a:pt x="11932" y="5520"/>
                    <a:pt x="11978" y="5520"/>
                  </a:cubicBezTo>
                  <a:cubicBezTo>
                    <a:pt x="12209" y="5520"/>
                    <a:pt x="12454" y="5450"/>
                    <a:pt x="12676" y="5311"/>
                  </a:cubicBezTo>
                  <a:cubicBezTo>
                    <a:pt x="14044" y="4611"/>
                    <a:pt x="14578" y="2910"/>
                    <a:pt x="13877" y="1542"/>
                  </a:cubicBezTo>
                  <a:cubicBezTo>
                    <a:pt x="13385" y="557"/>
                    <a:pt x="12397" y="1"/>
                    <a:pt x="11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5541625" y="2102275"/>
              <a:ext cx="32550" cy="42225"/>
            </a:xfrm>
            <a:custGeom>
              <a:rect b="b" l="l" r="r" t="t"/>
              <a:pathLst>
                <a:path extrusionOk="0" h="1689" w="1302">
                  <a:moveTo>
                    <a:pt x="995" y="0"/>
                  </a:moveTo>
                  <a:cubicBezTo>
                    <a:pt x="632" y="0"/>
                    <a:pt x="298" y="223"/>
                    <a:pt x="167" y="588"/>
                  </a:cubicBezTo>
                  <a:cubicBezTo>
                    <a:pt x="1" y="1021"/>
                    <a:pt x="234" y="1522"/>
                    <a:pt x="701" y="1689"/>
                  </a:cubicBezTo>
                  <a:lnTo>
                    <a:pt x="1302" y="54"/>
                  </a:lnTo>
                  <a:cubicBezTo>
                    <a:pt x="1200" y="18"/>
                    <a:pt x="1096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2"/>
          <p:cNvSpPr txBox="1"/>
          <p:nvPr>
            <p:ph type="title"/>
          </p:nvPr>
        </p:nvSpPr>
        <p:spPr>
          <a:xfrm>
            <a:off x="5343100" y="720000"/>
            <a:ext cx="35391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Rapport d’analyse</a:t>
            </a:r>
            <a:endParaRPr/>
          </a:p>
        </p:txBody>
      </p:sp>
      <p:sp>
        <p:nvSpPr>
          <p:cNvPr id="791" name="Google Shape;791;p42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792" name="Google Shape;792;p42"/>
          <p:cNvGrpSpPr/>
          <p:nvPr/>
        </p:nvGrpSpPr>
        <p:grpSpPr>
          <a:xfrm>
            <a:off x="720009" y="950857"/>
            <a:ext cx="2991737" cy="2915200"/>
            <a:chOff x="1532925" y="519425"/>
            <a:chExt cx="4318950" cy="4374550"/>
          </a:xfrm>
        </p:grpSpPr>
        <p:sp>
          <p:nvSpPr>
            <p:cNvPr id="793" name="Google Shape;793;p42"/>
            <p:cNvSpPr/>
            <p:nvPr/>
          </p:nvSpPr>
          <p:spPr>
            <a:xfrm>
              <a:off x="4106425" y="4294350"/>
              <a:ext cx="1037450" cy="599625"/>
            </a:xfrm>
            <a:custGeom>
              <a:rect b="b" l="l" r="r" t="t"/>
              <a:pathLst>
                <a:path extrusionOk="0" h="23985" w="41498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2182575" y="3091400"/>
              <a:ext cx="2678600" cy="1546975"/>
            </a:xfrm>
            <a:custGeom>
              <a:rect b="b" l="l" r="r" t="t"/>
              <a:pathLst>
                <a:path extrusionOk="0" h="61879" w="107144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2774650" y="874100"/>
              <a:ext cx="354450" cy="276200"/>
            </a:xfrm>
            <a:custGeom>
              <a:rect b="b" l="l" r="r" t="t"/>
              <a:pathLst>
                <a:path extrusionOk="0" h="11048" w="14178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2068325" y="874125"/>
              <a:ext cx="539575" cy="420025"/>
            </a:xfrm>
            <a:custGeom>
              <a:rect b="b" l="l" r="r" t="t"/>
              <a:pathLst>
                <a:path extrusionOk="0" h="16801" w="21583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1689700" y="1801725"/>
              <a:ext cx="157650" cy="238525"/>
            </a:xfrm>
            <a:custGeom>
              <a:rect b="b" l="l" r="r" t="t"/>
              <a:pathLst>
                <a:path extrusionOk="0" h="9541" w="6306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1743075" y="1627175"/>
              <a:ext cx="225200" cy="413075"/>
            </a:xfrm>
            <a:custGeom>
              <a:rect b="b" l="l" r="r" t="t"/>
              <a:pathLst>
                <a:path extrusionOk="0" h="16523" w="9008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5017925" y="1450650"/>
              <a:ext cx="104250" cy="157625"/>
            </a:xfrm>
            <a:custGeom>
              <a:rect b="b" l="l" r="r" t="t"/>
              <a:pathLst>
                <a:path extrusionOk="0" h="6305" w="417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5053775" y="1335900"/>
              <a:ext cx="148475" cy="272375"/>
            </a:xfrm>
            <a:custGeom>
              <a:rect b="b" l="l" r="r" t="t"/>
              <a:pathLst>
                <a:path extrusionOk="0" h="10895" w="5939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5507425" y="2872175"/>
              <a:ext cx="195175" cy="568250"/>
            </a:xfrm>
            <a:custGeom>
              <a:rect b="b" l="l" r="r" t="t"/>
              <a:pathLst>
                <a:path extrusionOk="0" h="22730" w="7807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5472400" y="3043000"/>
              <a:ext cx="379475" cy="549200"/>
            </a:xfrm>
            <a:custGeom>
              <a:rect b="b" l="l" r="r" t="t"/>
              <a:pathLst>
                <a:path extrusionOk="0" h="21968" w="15179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5582500" y="3069925"/>
              <a:ext cx="199650" cy="449725"/>
            </a:xfrm>
            <a:custGeom>
              <a:rect b="b" l="l" r="r" t="t"/>
              <a:pathLst>
                <a:path extrusionOk="0" h="17989" w="7986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1685450" y="3097950"/>
              <a:ext cx="196925" cy="568475"/>
            </a:xfrm>
            <a:custGeom>
              <a:rect b="b" l="l" r="r" t="t"/>
              <a:pathLst>
                <a:path extrusionOk="0" h="22739" w="7877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1532925" y="3268175"/>
              <a:ext cx="379475" cy="548350"/>
            </a:xfrm>
            <a:custGeom>
              <a:rect b="b" l="l" r="r" t="t"/>
              <a:pathLst>
                <a:path extrusionOk="0" h="21934" w="15179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604650" y="3294875"/>
              <a:ext cx="197675" cy="449950"/>
            </a:xfrm>
            <a:custGeom>
              <a:rect b="b" l="l" r="r" t="t"/>
              <a:pathLst>
                <a:path extrusionOk="0" h="17998" w="7907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2151700" y="2029400"/>
              <a:ext cx="134300" cy="2395900"/>
            </a:xfrm>
            <a:custGeom>
              <a:rect b="b" l="l" r="r" t="t"/>
              <a:pathLst>
                <a:path extrusionOk="0" h="95836" w="5372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2234275" y="566675"/>
              <a:ext cx="2658575" cy="3862325"/>
            </a:xfrm>
            <a:custGeom>
              <a:rect b="b" l="l" r="r" t="t"/>
              <a:pathLst>
                <a:path extrusionOk="0" h="154493" w="106343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2234275" y="566675"/>
              <a:ext cx="2658575" cy="3861950"/>
            </a:xfrm>
            <a:custGeom>
              <a:rect b="b" l="l" r="r" t="t"/>
              <a:pathLst>
                <a:path extrusionOk="0" h="154478" w="106343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2234275" y="1892625"/>
              <a:ext cx="306900" cy="2536375"/>
            </a:xfrm>
            <a:custGeom>
              <a:rect b="b" l="l" r="r" t="t"/>
              <a:pathLst>
                <a:path extrusionOk="0" h="101455" w="12276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2295975" y="209110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2295975" y="2152825"/>
              <a:ext cx="194325" cy="115925"/>
            </a:xfrm>
            <a:custGeom>
              <a:rect b="b" l="l" r="r" t="t"/>
              <a:pathLst>
                <a:path extrusionOk="0" h="4637" w="7773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2295975" y="221535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3187875" y="1557800"/>
              <a:ext cx="8350" cy="2296250"/>
            </a:xfrm>
            <a:custGeom>
              <a:rect b="b" l="l" r="r" t="t"/>
              <a:pathLst>
                <a:path extrusionOk="0" h="91850" w="334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2903900" y="37224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2903900" y="37649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2903900" y="3870050"/>
              <a:ext cx="118450" cy="80125"/>
            </a:xfrm>
            <a:custGeom>
              <a:rect b="b" l="l" r="r" t="t"/>
              <a:pathLst>
                <a:path extrusionOk="0" h="3205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2600350" y="3813225"/>
              <a:ext cx="285250" cy="328550"/>
            </a:xfrm>
            <a:custGeom>
              <a:rect b="b" l="l" r="r" t="t"/>
              <a:pathLst>
                <a:path extrusionOk="0" h="13142" w="1141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2803850" y="3997575"/>
              <a:ext cx="60900" cy="70700"/>
            </a:xfrm>
            <a:custGeom>
              <a:rect b="b" l="l" r="r" t="t"/>
              <a:pathLst>
                <a:path extrusionOk="0" h="2828" w="2436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2903900" y="33267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2903900" y="33693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2903900" y="3474375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2600350" y="3417650"/>
              <a:ext cx="285250" cy="328825"/>
            </a:xfrm>
            <a:custGeom>
              <a:rect b="b" l="l" r="r" t="t"/>
              <a:pathLst>
                <a:path extrusionOk="0" h="13153" w="1141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2803850" y="3602025"/>
              <a:ext cx="60900" cy="70400"/>
            </a:xfrm>
            <a:custGeom>
              <a:rect b="b" l="l" r="r" t="t"/>
              <a:pathLst>
                <a:path extrusionOk="0" h="2816" w="2436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2903900" y="29310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2903900" y="29735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2903900" y="3078650"/>
              <a:ext cx="118450" cy="80225"/>
            </a:xfrm>
            <a:custGeom>
              <a:rect b="b" l="l" r="r" t="t"/>
              <a:pathLst>
                <a:path extrusionOk="0" h="3209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2600350" y="3022000"/>
              <a:ext cx="285250" cy="328500"/>
            </a:xfrm>
            <a:custGeom>
              <a:rect b="b" l="l" r="r" t="t"/>
              <a:pathLst>
                <a:path extrusionOk="0" h="13140" w="1141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2803850" y="3206200"/>
              <a:ext cx="60900" cy="70675"/>
            </a:xfrm>
            <a:custGeom>
              <a:rect b="b" l="l" r="r" t="t"/>
              <a:pathLst>
                <a:path extrusionOk="0" h="2827" w="2436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903900" y="2535375"/>
              <a:ext cx="227700" cy="143050"/>
            </a:xfrm>
            <a:custGeom>
              <a:rect b="b" l="l" r="r" t="t"/>
              <a:pathLst>
                <a:path extrusionOk="0" h="5722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2903900" y="25779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2903900" y="2683350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2600350" y="2626500"/>
              <a:ext cx="285250" cy="328575"/>
            </a:xfrm>
            <a:custGeom>
              <a:rect b="b" l="l" r="r" t="t"/>
              <a:pathLst>
                <a:path extrusionOk="0" h="13143" w="1141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2803850" y="2810875"/>
              <a:ext cx="60900" cy="70325"/>
            </a:xfrm>
            <a:custGeom>
              <a:rect b="b" l="l" r="r" t="t"/>
              <a:pathLst>
                <a:path extrusionOk="0" h="2813" w="2436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2788000" y="2088600"/>
              <a:ext cx="116775" cy="131875"/>
            </a:xfrm>
            <a:custGeom>
              <a:rect b="b" l="l" r="r" t="t"/>
              <a:pathLst>
                <a:path extrusionOk="0" h="5275" w="4671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2799675" y="2099450"/>
              <a:ext cx="69225" cy="47550"/>
            </a:xfrm>
            <a:custGeom>
              <a:rect b="b" l="l" r="r" t="t"/>
              <a:pathLst>
                <a:path extrusionOk="0" h="1902" w="2769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2733800" y="1941000"/>
              <a:ext cx="225175" cy="197325"/>
            </a:xfrm>
            <a:custGeom>
              <a:rect b="b" l="l" r="r" t="t"/>
              <a:pathLst>
                <a:path extrusionOk="0" h="7893" w="9007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2862225" y="2036075"/>
              <a:ext cx="16700" cy="14400"/>
            </a:xfrm>
            <a:custGeom>
              <a:rect b="b" l="l" r="r" t="t"/>
              <a:pathLst>
                <a:path extrusionOk="0" h="576" w="668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2920600" y="2031075"/>
              <a:ext cx="16700" cy="14375"/>
            </a:xfrm>
            <a:custGeom>
              <a:rect b="b" l="l" r="r" t="t"/>
              <a:pathLst>
                <a:path extrusionOk="0" h="575" w="668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2923925" y="2005400"/>
              <a:ext cx="20875" cy="12350"/>
            </a:xfrm>
            <a:custGeom>
              <a:rect b="b" l="l" r="r" t="t"/>
              <a:pathLst>
                <a:path extrusionOk="0" h="494" w="835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2901400" y="2034400"/>
              <a:ext cx="28400" cy="45050"/>
            </a:xfrm>
            <a:custGeom>
              <a:rect b="b" l="l" r="r" t="t"/>
              <a:pathLst>
                <a:path extrusionOk="0" h="1802" w="1136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2873050" y="2088600"/>
              <a:ext cx="30050" cy="19500"/>
            </a:xfrm>
            <a:custGeom>
              <a:rect b="b" l="l" r="r" t="t"/>
              <a:pathLst>
                <a:path extrusionOk="0" h="780" w="1202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2903900" y="2155325"/>
              <a:ext cx="95950" cy="89250"/>
            </a:xfrm>
            <a:custGeom>
              <a:rect b="b" l="l" r="r" t="t"/>
              <a:pathLst>
                <a:path extrusionOk="0" h="3570" w="3838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2873900" y="2093625"/>
              <a:ext cx="19200" cy="14475"/>
            </a:xfrm>
            <a:custGeom>
              <a:rect b="b" l="l" r="r" t="t"/>
              <a:pathLst>
                <a:path extrusionOk="0" h="579" w="768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714600" y="1872525"/>
              <a:ext cx="267725" cy="271975"/>
            </a:xfrm>
            <a:custGeom>
              <a:rect b="b" l="l" r="r" t="t"/>
              <a:pathLst>
                <a:path extrusionOk="0" h="10879" w="10709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2669800" y="2289425"/>
              <a:ext cx="378175" cy="248850"/>
            </a:xfrm>
            <a:custGeom>
              <a:rect b="b" l="l" r="r" t="t"/>
              <a:pathLst>
                <a:path extrusionOk="0" h="9954" w="15127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2757150" y="2395625"/>
              <a:ext cx="203500" cy="133550"/>
            </a:xfrm>
            <a:custGeom>
              <a:rect b="b" l="l" r="r" t="t"/>
              <a:pathLst>
                <a:path extrusionOk="0" h="5342" w="814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2943100" y="2081500"/>
              <a:ext cx="148475" cy="170975"/>
            </a:xfrm>
            <a:custGeom>
              <a:rect b="b" l="l" r="r" t="t"/>
              <a:pathLst>
                <a:path extrusionOk="0" h="6839" w="5939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2978125" y="2105500"/>
              <a:ext cx="85100" cy="114675"/>
            </a:xfrm>
            <a:custGeom>
              <a:rect b="b" l="l" r="r" t="t"/>
              <a:pathLst>
                <a:path extrusionOk="0" h="4587" w="3404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2998150" y="2137950"/>
              <a:ext cx="44225" cy="50600"/>
            </a:xfrm>
            <a:custGeom>
              <a:rect b="b" l="l" r="r" t="t"/>
              <a:pathLst>
                <a:path extrusionOk="0" h="2024" w="1769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3038175" y="2121125"/>
              <a:ext cx="10025" cy="12375"/>
            </a:xfrm>
            <a:custGeom>
              <a:rect b="b" l="l" r="r" t="t"/>
              <a:pathLst>
                <a:path extrusionOk="0" h="495" w="401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2683750" y="2189500"/>
              <a:ext cx="99275" cy="181825"/>
            </a:xfrm>
            <a:custGeom>
              <a:rect b="b" l="l" r="r" t="t"/>
              <a:pathLst>
                <a:path extrusionOk="0" h="7273" w="3971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3308375" y="1535025"/>
              <a:ext cx="517875" cy="735250"/>
            </a:xfrm>
            <a:custGeom>
              <a:rect b="b" l="l" r="r" t="t"/>
              <a:pathLst>
                <a:path extrusionOk="0" h="29410" w="20715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3556050" y="1818375"/>
              <a:ext cx="270200" cy="321950"/>
            </a:xfrm>
            <a:custGeom>
              <a:rect b="b" l="l" r="r" t="t"/>
              <a:pathLst>
                <a:path extrusionOk="0" h="12878" w="10808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3308375" y="1851825"/>
              <a:ext cx="411150" cy="418450"/>
            </a:xfrm>
            <a:custGeom>
              <a:rect b="b" l="l" r="r" t="t"/>
              <a:pathLst>
                <a:path extrusionOk="0" h="16738" w="16446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3659450" y="1654025"/>
              <a:ext cx="119275" cy="137175"/>
            </a:xfrm>
            <a:custGeom>
              <a:rect b="b" l="l" r="r" t="t"/>
              <a:pathLst>
                <a:path extrusionOk="0" h="5487" w="4771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3868775" y="120245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3868775" y="12750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3868775" y="1057350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3868775" y="11299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3868775" y="1455950"/>
              <a:ext cx="713850" cy="431025"/>
            </a:xfrm>
            <a:custGeom>
              <a:rect b="b" l="l" r="r" t="t"/>
              <a:pathLst>
                <a:path extrusionOk="0" h="17241" w="28554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3248325" y="2111425"/>
              <a:ext cx="586275" cy="357650"/>
            </a:xfrm>
            <a:custGeom>
              <a:rect b="b" l="l" r="r" t="t"/>
              <a:pathLst>
                <a:path extrusionOk="0" h="14306" w="23451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3248325" y="1361250"/>
              <a:ext cx="586275" cy="357975"/>
            </a:xfrm>
            <a:custGeom>
              <a:rect b="b" l="l" r="r" t="t"/>
              <a:pathLst>
                <a:path extrusionOk="0" h="14319" w="23451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3308375" y="2956750"/>
              <a:ext cx="517875" cy="734550"/>
            </a:xfrm>
            <a:custGeom>
              <a:rect b="b" l="l" r="r" t="t"/>
              <a:pathLst>
                <a:path extrusionOk="0" h="29382" w="20715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3556050" y="3238675"/>
              <a:ext cx="270200" cy="322675"/>
            </a:xfrm>
            <a:custGeom>
              <a:rect b="b" l="l" r="r" t="t"/>
              <a:pathLst>
                <a:path extrusionOk="0" h="12907" w="10808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3308375" y="3272750"/>
              <a:ext cx="411150" cy="418550"/>
            </a:xfrm>
            <a:custGeom>
              <a:rect b="b" l="l" r="r" t="t"/>
              <a:pathLst>
                <a:path extrusionOk="0" h="16742" w="16446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3659450" y="3074825"/>
              <a:ext cx="119275" cy="137625"/>
            </a:xfrm>
            <a:custGeom>
              <a:rect b="b" l="l" r="r" t="t"/>
              <a:pathLst>
                <a:path extrusionOk="0" h="5505" w="4771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3868775" y="2623475"/>
              <a:ext cx="899825" cy="538100"/>
            </a:xfrm>
            <a:custGeom>
              <a:rect b="b" l="l" r="r" t="t"/>
              <a:pathLst>
                <a:path extrusionOk="0" h="2152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3868775" y="26963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3868775" y="24778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3868775" y="2550450"/>
              <a:ext cx="899825" cy="539050"/>
            </a:xfrm>
            <a:custGeom>
              <a:rect b="b" l="l" r="r" t="t"/>
              <a:pathLst>
                <a:path extrusionOk="0" h="21562" w="35993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3868775" y="2876525"/>
              <a:ext cx="713850" cy="431000"/>
            </a:xfrm>
            <a:custGeom>
              <a:rect b="b" l="l" r="r" t="t"/>
              <a:pathLst>
                <a:path extrusionOk="0" h="17240" w="28554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3248325" y="1611150"/>
              <a:ext cx="1650375" cy="1526575"/>
            </a:xfrm>
            <a:custGeom>
              <a:rect b="b" l="l" r="r" t="t"/>
              <a:pathLst>
                <a:path extrusionOk="0" h="61063" w="66015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3300025" y="1642450"/>
              <a:ext cx="1608675" cy="1498400"/>
            </a:xfrm>
            <a:custGeom>
              <a:rect b="b" l="l" r="r" t="t"/>
              <a:pathLst>
                <a:path extrusionOk="0" h="59936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3300025" y="1642450"/>
              <a:ext cx="1608675" cy="1498250"/>
            </a:xfrm>
            <a:custGeom>
              <a:rect b="b" l="l" r="r" t="t"/>
              <a:pathLst>
                <a:path extrusionOk="0" h="59930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3360900" y="2295450"/>
              <a:ext cx="525400" cy="746200"/>
            </a:xfrm>
            <a:custGeom>
              <a:rect b="b" l="l" r="r" t="t"/>
              <a:pathLst>
                <a:path extrusionOk="0" h="29848" w="21016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3360900" y="2616925"/>
              <a:ext cx="417825" cy="424725"/>
            </a:xfrm>
            <a:custGeom>
              <a:rect b="b" l="l" r="r" t="t"/>
              <a:pathLst>
                <a:path extrusionOk="0" h="16989" w="16713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3717000" y="2415450"/>
              <a:ext cx="121775" cy="140250"/>
            </a:xfrm>
            <a:custGeom>
              <a:rect b="b" l="l" r="r" t="t"/>
              <a:pathLst>
                <a:path extrusionOk="0" h="5610" w="4871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3929650" y="1957525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3929650" y="2031025"/>
              <a:ext cx="914650" cy="546800"/>
            </a:xfrm>
            <a:custGeom>
              <a:rect b="b" l="l" r="r" t="t"/>
              <a:pathLst>
                <a:path extrusionOk="0" h="21872" w="36586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3929650" y="1809550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3929650" y="1883425"/>
              <a:ext cx="914000" cy="546800"/>
            </a:xfrm>
            <a:custGeom>
              <a:rect b="b" l="l" r="r" t="t"/>
              <a:pathLst>
                <a:path extrusionOk="0" h="21872" w="3656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3929650" y="2214500"/>
              <a:ext cx="724700" cy="437550"/>
            </a:xfrm>
            <a:custGeom>
              <a:rect b="b" l="l" r="r" t="t"/>
              <a:pathLst>
                <a:path extrusionOk="0" h="17502" w="28988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4845300" y="4384425"/>
              <a:ext cx="190150" cy="225150"/>
            </a:xfrm>
            <a:custGeom>
              <a:rect b="b" l="l" r="r" t="t"/>
              <a:pathLst>
                <a:path extrusionOk="0" h="9006" w="7606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4163975" y="4592375"/>
              <a:ext cx="317750" cy="62350"/>
            </a:xfrm>
            <a:custGeom>
              <a:rect b="b" l="l" r="r" t="t"/>
              <a:pathLst>
                <a:path extrusionOk="0" h="2494" w="1271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4158975" y="4497000"/>
              <a:ext cx="321075" cy="144300"/>
            </a:xfrm>
            <a:custGeom>
              <a:rect b="b" l="l" r="r" t="t"/>
              <a:pathLst>
                <a:path extrusionOk="0" h="5772" w="12843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4364125" y="4425275"/>
              <a:ext cx="99250" cy="109275"/>
            </a:xfrm>
            <a:custGeom>
              <a:rect b="b" l="l" r="r" t="t"/>
              <a:pathLst>
                <a:path extrusionOk="0" h="4371" w="397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4158975" y="4521475"/>
              <a:ext cx="105100" cy="108150"/>
            </a:xfrm>
            <a:custGeom>
              <a:rect b="b" l="l" r="r" t="t"/>
              <a:pathLst>
                <a:path extrusionOk="0" h="4326" w="4204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4851975" y="4261275"/>
              <a:ext cx="119275" cy="133175"/>
            </a:xfrm>
            <a:custGeom>
              <a:rect b="b" l="l" r="r" t="t"/>
              <a:pathLst>
                <a:path extrusionOk="0" h="5327" w="4771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4847800" y="4337950"/>
              <a:ext cx="172650" cy="251700"/>
            </a:xfrm>
            <a:custGeom>
              <a:rect b="b" l="l" r="r" t="t"/>
              <a:pathLst>
                <a:path extrusionOk="0" h="10068" w="6906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4321600" y="4520875"/>
              <a:ext cx="24200" cy="51800"/>
            </a:xfrm>
            <a:custGeom>
              <a:rect b="b" l="l" r="r" t="t"/>
              <a:pathLst>
                <a:path extrusionOk="0" h="2072" w="968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4293225" y="4525025"/>
              <a:ext cx="20875" cy="46400"/>
            </a:xfrm>
            <a:custGeom>
              <a:rect b="b" l="l" r="r" t="t"/>
              <a:pathLst>
                <a:path extrusionOk="0" h="1856" w="835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4258275" y="4523225"/>
              <a:ext cx="28325" cy="45625"/>
            </a:xfrm>
            <a:custGeom>
              <a:rect b="b" l="l" r="r" t="t"/>
              <a:pathLst>
                <a:path extrusionOk="0" h="1825" w="1133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4848625" y="4512625"/>
              <a:ext cx="61750" cy="76950"/>
            </a:xfrm>
            <a:custGeom>
              <a:rect b="b" l="l" r="r" t="t"/>
              <a:pathLst>
                <a:path extrusionOk="0" h="3078" w="247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4907000" y="4439450"/>
              <a:ext cx="25050" cy="23775"/>
            </a:xfrm>
            <a:custGeom>
              <a:rect b="b" l="l" r="r" t="t"/>
              <a:pathLst>
                <a:path extrusionOk="0" h="951" w="1002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4912000" y="4474475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4905350" y="4502825"/>
              <a:ext cx="24350" cy="29700"/>
            </a:xfrm>
            <a:custGeom>
              <a:rect b="b" l="l" r="r" t="t"/>
              <a:pathLst>
                <a:path extrusionOk="0" h="1188" w="974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4324100" y="3291975"/>
              <a:ext cx="617125" cy="1168650"/>
            </a:xfrm>
            <a:custGeom>
              <a:rect b="b" l="l" r="r" t="t"/>
              <a:pathLst>
                <a:path extrusionOk="0" h="46746" w="24685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4555925" y="3440400"/>
              <a:ext cx="150125" cy="333600"/>
            </a:xfrm>
            <a:custGeom>
              <a:rect b="b" l="l" r="r" t="t"/>
              <a:pathLst>
                <a:path extrusionOk="0" h="13344" w="6005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4640150" y="2774100"/>
              <a:ext cx="226850" cy="542900"/>
            </a:xfrm>
            <a:custGeom>
              <a:rect b="b" l="l" r="r" t="t"/>
              <a:pathLst>
                <a:path extrusionOk="0" h="21716" w="9074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4391750" y="2557275"/>
              <a:ext cx="29925" cy="57575"/>
            </a:xfrm>
            <a:custGeom>
              <a:rect b="b" l="l" r="r" t="t"/>
              <a:pathLst>
                <a:path extrusionOk="0" h="2303" w="1197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4406650" y="2444725"/>
              <a:ext cx="250200" cy="332725"/>
            </a:xfrm>
            <a:custGeom>
              <a:rect b="b" l="l" r="r" t="t"/>
              <a:pathLst>
                <a:path extrusionOk="0" h="13309" w="10008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4339100" y="2764000"/>
              <a:ext cx="419500" cy="617225"/>
            </a:xfrm>
            <a:custGeom>
              <a:rect b="b" l="l" r="r" t="t"/>
              <a:pathLst>
                <a:path extrusionOk="0" h="24689" w="1678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4524225" y="2941725"/>
              <a:ext cx="233525" cy="438650"/>
            </a:xfrm>
            <a:custGeom>
              <a:rect b="b" l="l" r="r" t="t"/>
              <a:pathLst>
                <a:path extrusionOk="0" h="17546" w="9341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4440000" y="2692375"/>
              <a:ext cx="63400" cy="20075"/>
            </a:xfrm>
            <a:custGeom>
              <a:rect b="b" l="l" r="r" t="t"/>
              <a:pathLst>
                <a:path extrusionOk="0" h="803" w="2536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4341600" y="2331750"/>
              <a:ext cx="400325" cy="374900"/>
            </a:xfrm>
            <a:custGeom>
              <a:rect b="b" l="l" r="r" t="t"/>
              <a:pathLst>
                <a:path extrusionOk="0" h="14996" w="16013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3691775" y="2614950"/>
              <a:ext cx="791625" cy="373525"/>
            </a:xfrm>
            <a:custGeom>
              <a:rect b="b" l="l" r="r" t="t"/>
              <a:pathLst>
                <a:path extrusionOk="0" h="14941" w="31665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Rapports d’analyse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Balise Meta et l’attribut Lang</a:t>
            </a:r>
            <a:endParaRPr sz="1600"/>
          </a:p>
        </p:txBody>
      </p:sp>
      <p:pic>
        <p:nvPicPr>
          <p:cNvPr id="949" name="Google Shape;9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2443163"/>
            <a:ext cx="17145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43"/>
          <p:cNvPicPr preferRelativeResize="0"/>
          <p:nvPr/>
        </p:nvPicPr>
        <p:blipFill rotWithShape="1">
          <a:blip r:embed="rId4">
            <a:alphaModFix/>
          </a:blip>
          <a:srcRect b="0" l="0" r="31143" t="0"/>
          <a:stretch/>
        </p:blipFill>
        <p:spPr>
          <a:xfrm>
            <a:off x="1674800" y="2519363"/>
            <a:ext cx="6086201" cy="3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863" y="2443175"/>
            <a:ext cx="30765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43"/>
          <p:cNvSpPr txBox="1"/>
          <p:nvPr>
            <p:ph idx="4294967295" type="body"/>
          </p:nvPr>
        </p:nvSpPr>
        <p:spPr>
          <a:xfrm>
            <a:off x="2075750" y="2828300"/>
            <a:ext cx="5028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Informe les robots d’indexation de la langue utilisée.</a:t>
            </a:r>
            <a:endParaRPr/>
          </a:p>
        </p:txBody>
      </p:sp>
      <p:sp>
        <p:nvSpPr>
          <p:cNvPr id="953" name="Google Shape;953;p43"/>
          <p:cNvSpPr txBox="1"/>
          <p:nvPr>
            <p:ph idx="4294967295" type="body"/>
          </p:nvPr>
        </p:nvSpPr>
        <p:spPr>
          <a:xfrm>
            <a:off x="1674800" y="2843075"/>
            <a:ext cx="63798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La balise meta Keywords doit contenir au </a:t>
            </a:r>
            <a:r>
              <a:rPr lang="en-GB"/>
              <a:t>maximum</a:t>
            </a:r>
            <a:r>
              <a:rPr lang="en-GB"/>
              <a:t> 10 mots-clés.</a:t>
            </a:r>
            <a:endParaRPr/>
          </a:p>
        </p:txBody>
      </p:sp>
      <p:sp>
        <p:nvSpPr>
          <p:cNvPr id="954" name="Google Shape;954;p43"/>
          <p:cNvSpPr txBox="1"/>
          <p:nvPr>
            <p:ph idx="4294967295" type="body"/>
          </p:nvPr>
        </p:nvSpPr>
        <p:spPr>
          <a:xfrm>
            <a:off x="2098850" y="2614625"/>
            <a:ext cx="50745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La balise meta description permet de décrire votre site pour l’utilisateur.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4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Rapports d’analyse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Balise sémantique</a:t>
            </a:r>
            <a:endParaRPr sz="1600"/>
          </a:p>
        </p:txBody>
      </p:sp>
      <p:pic>
        <p:nvPicPr>
          <p:cNvPr id="960" name="Google Shape;9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568563"/>
            <a:ext cx="41338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44"/>
          <p:cNvSpPr txBox="1"/>
          <p:nvPr>
            <p:ph idx="4294967295" type="body"/>
          </p:nvPr>
        </p:nvSpPr>
        <p:spPr>
          <a:xfrm>
            <a:off x="2842475" y="1978150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Les balises sémantiques permettent de mieux identifier votre contenu.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5"/>
          <p:cNvSpPr txBox="1"/>
          <p:nvPr>
            <p:ph type="title"/>
          </p:nvPr>
        </p:nvSpPr>
        <p:spPr>
          <a:xfrm>
            <a:off x="823550" y="3390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Rapports d’analyse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Barre de navigation</a:t>
            </a:r>
            <a:endParaRPr sz="1600"/>
          </a:p>
        </p:txBody>
      </p:sp>
      <p:pic>
        <p:nvPicPr>
          <p:cNvPr id="967" name="Google Shape;9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425" y="1340475"/>
            <a:ext cx="24003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45"/>
          <p:cNvSpPr txBox="1"/>
          <p:nvPr>
            <p:ph idx="4294967295" type="body"/>
          </p:nvPr>
        </p:nvSpPr>
        <p:spPr>
          <a:xfrm>
            <a:off x="2203550" y="1935100"/>
            <a:ext cx="4773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Tous</a:t>
            </a:r>
            <a:r>
              <a:rPr lang="en-GB"/>
              <a:t> les liens doivent contenir des libellés explicites.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