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5" r:id="rId3"/>
    <p:sldId id="300" r:id="rId4"/>
    <p:sldId id="305" r:id="rId5"/>
    <p:sldId id="306" r:id="rId6"/>
    <p:sldId id="301" r:id="rId7"/>
    <p:sldId id="302" r:id="rId8"/>
    <p:sldId id="303" r:id="rId9"/>
    <p:sldId id="304" r:id="rId10"/>
    <p:sldId id="298" r:id="rId11"/>
    <p:sldId id="28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82"/>
    <p:restoredTop sz="96327"/>
  </p:normalViewPr>
  <p:slideViewPr>
    <p:cSldViewPr snapToGrid="0">
      <p:cViewPr varScale="1">
        <p:scale>
          <a:sx n="162" d="100"/>
          <a:sy n="162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F20C1CE-0746-944E-92A7-6604E73DE184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4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0C1CE-0746-944E-92A7-6604E73DE184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85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0C1CE-0746-944E-92A7-6604E73DE184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4144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0C1CE-0746-944E-92A7-6604E73DE184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4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04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35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99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0C1CE-0746-944E-92A7-6604E73DE184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2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0C1CE-0746-944E-92A7-6604E73DE184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7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5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9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2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5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0C1CE-0746-944E-92A7-6604E73DE184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99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google.com/spreadsheets/d/1UyLDvxIrN9w5RV9439ka19G-Do0ME705IbqF1NmYmu4/edit#gid=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D67BC-C677-1B52-56B2-1B70DE7CA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</a:t>
            </a:r>
            <a:br>
              <a:rPr lang="en-US" dirty="0"/>
            </a:br>
            <a:r>
              <a:rPr lang="en-US" dirty="0"/>
              <a:t>10/14/22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476A3-5EF3-49DF-ACC5-79F28478CD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Jeremy </a:t>
            </a:r>
            <a:r>
              <a:rPr lang="en-US" dirty="0" err="1"/>
              <a:t>Benik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0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01B2-593B-624B-154E-99654F3B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1E7F2-842A-84E6-CE82-818E7BA74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Finish up </a:t>
            </a:r>
            <a:r>
              <a:rPr lang="en-US" dirty="0" err="1"/>
              <a:t>FF_med</a:t>
            </a:r>
            <a:r>
              <a:rPr lang="en-US" dirty="0"/>
              <a:t> simulations</a:t>
            </a:r>
          </a:p>
          <a:p>
            <a:pPr lvl="1"/>
            <a:r>
              <a:rPr lang="en-US" dirty="0"/>
              <a:t>With the knowledge I have of the different wind speeds, z0, I can get the final simulation running</a:t>
            </a:r>
          </a:p>
          <a:p>
            <a:r>
              <a:rPr lang="en-US" dirty="0"/>
              <a:t>Test the </a:t>
            </a:r>
            <a:r>
              <a:rPr lang="en-US" dirty="0" err="1"/>
              <a:t>Balbi</a:t>
            </a:r>
            <a:r>
              <a:rPr lang="en-US" dirty="0"/>
              <a:t> model for backfire ROS</a:t>
            </a:r>
          </a:p>
          <a:p>
            <a:pPr lvl="1"/>
            <a:r>
              <a:rPr lang="en-US" dirty="0"/>
              <a:t>Complete</a:t>
            </a:r>
          </a:p>
          <a:p>
            <a:r>
              <a:rPr lang="en-US" dirty="0"/>
              <a:t>Test the </a:t>
            </a:r>
            <a:r>
              <a:rPr lang="en-US" dirty="0" err="1"/>
              <a:t>Rothermel</a:t>
            </a:r>
            <a:r>
              <a:rPr lang="en-US" dirty="0"/>
              <a:t> and </a:t>
            </a:r>
            <a:r>
              <a:rPr lang="en-US" dirty="0" err="1"/>
              <a:t>Balbi</a:t>
            </a:r>
            <a:r>
              <a:rPr lang="en-US" dirty="0"/>
              <a:t> model for 164</a:t>
            </a:r>
          </a:p>
          <a:p>
            <a:pPr lvl="1"/>
            <a:r>
              <a:rPr lang="en-US" dirty="0"/>
              <a:t>Complete</a:t>
            </a:r>
          </a:p>
          <a:p>
            <a:r>
              <a:rPr lang="en-US" dirty="0"/>
              <a:t>Write the paper for LLNL about my progress</a:t>
            </a:r>
          </a:p>
          <a:p>
            <a:r>
              <a:rPr lang="en-US" dirty="0"/>
              <a:t>Begin writing my thesis</a:t>
            </a:r>
          </a:p>
          <a:p>
            <a:pPr lvl="1"/>
            <a:r>
              <a:rPr lang="en-US" dirty="0"/>
              <a:t>Lit review, intro, abstract, etc. </a:t>
            </a:r>
          </a:p>
          <a:p>
            <a:r>
              <a:rPr lang="en-US" dirty="0"/>
              <a:t>Add more points to the lower levels to force the model</a:t>
            </a:r>
          </a:p>
          <a:p>
            <a:pPr lvl="1"/>
            <a:r>
              <a:rPr lang="en-US" dirty="0"/>
              <a:t>Complete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0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973B-4013-51AB-23E6-E312BBF4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E9417-55F7-F751-F912-BDDFA6932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Finish up </a:t>
            </a:r>
            <a:r>
              <a:rPr lang="en-US" dirty="0" err="1"/>
              <a:t>FF_med</a:t>
            </a:r>
            <a:r>
              <a:rPr lang="en-US" dirty="0"/>
              <a:t> simulations</a:t>
            </a:r>
          </a:p>
          <a:p>
            <a:pPr lvl="1"/>
            <a:r>
              <a:rPr lang="en-US" dirty="0"/>
              <a:t>With the knowledge I have of the different wind speeds, z0, I can get the final simulation running</a:t>
            </a:r>
          </a:p>
          <a:p>
            <a:r>
              <a:rPr lang="en-US" dirty="0"/>
              <a:t>Test the </a:t>
            </a:r>
            <a:r>
              <a:rPr lang="en-US" dirty="0" err="1"/>
              <a:t>Rothermel</a:t>
            </a:r>
            <a:r>
              <a:rPr lang="en-US" dirty="0"/>
              <a:t> and </a:t>
            </a:r>
            <a:r>
              <a:rPr lang="en-US" dirty="0" err="1"/>
              <a:t>Balbi</a:t>
            </a:r>
            <a:r>
              <a:rPr lang="en-US" dirty="0"/>
              <a:t> model for 164</a:t>
            </a:r>
          </a:p>
          <a:p>
            <a:r>
              <a:rPr lang="en-US" dirty="0"/>
              <a:t>Learn about containers in Unix</a:t>
            </a:r>
          </a:p>
          <a:p>
            <a:pPr lvl="1"/>
            <a:r>
              <a:rPr lang="en-US" dirty="0"/>
              <a:t>Read the paper sent to me about containers</a:t>
            </a:r>
          </a:p>
          <a:p>
            <a:r>
              <a:rPr lang="en-US" dirty="0"/>
              <a:t>Run the hill case on the </a:t>
            </a:r>
            <a:r>
              <a:rPr lang="en-US" dirty="0" err="1"/>
              <a:t>nasa</a:t>
            </a:r>
            <a:r>
              <a:rPr lang="en-US" dirty="0"/>
              <a:t> cluster</a:t>
            </a:r>
          </a:p>
          <a:p>
            <a:pPr lvl="1"/>
            <a:r>
              <a:rPr lang="en-US" dirty="0"/>
              <a:t>Learn how to login to an interactive node</a:t>
            </a:r>
          </a:p>
          <a:p>
            <a:pPr lvl="1"/>
            <a:r>
              <a:rPr lang="en-US" dirty="0"/>
              <a:t>Learn how to use </a:t>
            </a:r>
            <a:r>
              <a:rPr lang="en-US" dirty="0" err="1"/>
              <a:t>mpi</a:t>
            </a:r>
            <a:r>
              <a:rPr lang="en-US" dirty="0"/>
              <a:t> execute commands on that cluster</a:t>
            </a:r>
          </a:p>
          <a:p>
            <a:pPr lvl="1"/>
            <a:r>
              <a:rPr lang="en-US" dirty="0"/>
              <a:t>Learn how to use their job submitting script</a:t>
            </a:r>
          </a:p>
          <a:p>
            <a:r>
              <a:rPr lang="en-US" dirty="0"/>
              <a:t>Install Anaconda on Nasa cluster</a:t>
            </a:r>
          </a:p>
          <a:p>
            <a:r>
              <a:rPr lang="en-US" dirty="0"/>
              <a:t>Write the paper for LLNL about my progress</a:t>
            </a:r>
          </a:p>
          <a:p>
            <a:r>
              <a:rPr lang="en-US" dirty="0"/>
              <a:t>Begin writing my thesis</a:t>
            </a:r>
          </a:p>
          <a:p>
            <a:pPr lvl="1"/>
            <a:r>
              <a:rPr lang="en-US" dirty="0"/>
              <a:t>Lit review, intro, abstract, etc. </a:t>
            </a:r>
          </a:p>
        </p:txBody>
      </p:sp>
    </p:spTree>
    <p:extLst>
      <p:ext uri="{BB962C8B-B14F-4D97-AF65-F5344CB8AC3E}">
        <p14:creationId xmlns:p14="http://schemas.microsoft.com/office/powerpoint/2010/main" val="391341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973B-4013-51AB-23E6-E312BBF4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E9417-55F7-F751-F912-BDDFA6932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Finish up </a:t>
            </a:r>
            <a:r>
              <a:rPr lang="en-US" dirty="0" err="1"/>
              <a:t>FF_med</a:t>
            </a:r>
            <a:r>
              <a:rPr lang="en-US" dirty="0"/>
              <a:t> simulations</a:t>
            </a:r>
          </a:p>
          <a:p>
            <a:pPr lvl="1"/>
            <a:r>
              <a:rPr lang="en-US" dirty="0"/>
              <a:t>With the knowledge I have of the different wind speeds, z0, I can get the final simulation running</a:t>
            </a:r>
          </a:p>
          <a:p>
            <a:r>
              <a:rPr lang="en-US" dirty="0"/>
              <a:t>Test the </a:t>
            </a:r>
            <a:r>
              <a:rPr lang="en-US" dirty="0" err="1"/>
              <a:t>Balbi</a:t>
            </a:r>
            <a:r>
              <a:rPr lang="en-US" dirty="0"/>
              <a:t> model for backfire ROS</a:t>
            </a:r>
          </a:p>
          <a:p>
            <a:pPr lvl="1"/>
            <a:r>
              <a:rPr lang="en-US" dirty="0"/>
              <a:t>Complete at: https://</a:t>
            </a:r>
            <a:r>
              <a:rPr lang="en-US" dirty="0" err="1"/>
              <a:t>docs.google.com</a:t>
            </a:r>
            <a:r>
              <a:rPr lang="en-US" dirty="0"/>
              <a:t>/spreadsheets/d/1UyLDvxIrN9w5RV9439ka19G-Do0ME705IbqF1NmYmu4/</a:t>
            </a:r>
            <a:r>
              <a:rPr lang="en-US" dirty="0" err="1"/>
              <a:t>edit#gid</a:t>
            </a:r>
            <a:r>
              <a:rPr lang="en-US" dirty="0"/>
              <a:t>=0</a:t>
            </a:r>
          </a:p>
          <a:p>
            <a:r>
              <a:rPr lang="en-US" dirty="0"/>
              <a:t>Test the </a:t>
            </a:r>
            <a:r>
              <a:rPr lang="en-US" dirty="0" err="1"/>
              <a:t>Rothermel</a:t>
            </a:r>
            <a:r>
              <a:rPr lang="en-US" dirty="0"/>
              <a:t> and </a:t>
            </a:r>
            <a:r>
              <a:rPr lang="en-US" dirty="0" err="1"/>
              <a:t>Balbi</a:t>
            </a:r>
            <a:r>
              <a:rPr lang="en-US" dirty="0"/>
              <a:t> model for 164</a:t>
            </a:r>
          </a:p>
          <a:p>
            <a:pPr lvl="1"/>
            <a:r>
              <a:rPr lang="en-US" dirty="0"/>
              <a:t>In progress</a:t>
            </a:r>
          </a:p>
          <a:p>
            <a:r>
              <a:rPr lang="en-US" dirty="0"/>
              <a:t>Write the paper for LLNL about my progress</a:t>
            </a:r>
          </a:p>
          <a:p>
            <a:r>
              <a:rPr lang="en-US" dirty="0"/>
              <a:t>Begin writing my thesis</a:t>
            </a:r>
          </a:p>
          <a:p>
            <a:pPr lvl="1"/>
            <a:r>
              <a:rPr lang="en-US" dirty="0"/>
              <a:t>Lit review, intro, abstract, etc. </a:t>
            </a:r>
          </a:p>
          <a:p>
            <a:r>
              <a:rPr lang="en-US" dirty="0"/>
              <a:t>Add more points to the lower levels to force the model</a:t>
            </a:r>
          </a:p>
          <a:p>
            <a:pPr lvl="1"/>
            <a:r>
              <a:rPr lang="en-US" dirty="0"/>
              <a:t>5.77m winds are the most important, we can sacrifice 10 and 20 a bit</a:t>
            </a:r>
          </a:p>
          <a:p>
            <a:pPr lvl="1"/>
            <a:r>
              <a:rPr lang="en-US" dirty="0"/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192348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CFDE-0CC9-B2E5-3225-0CB0EB5F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Sounding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975B2-62CD-BFD6-28BF-67D11DF8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“force” the simulation to match observations, I added in a few more levels to help push the lower levels to match observations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2CF3F6-21AA-3F1D-6370-7D9BDE37F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0116"/>
            <a:ext cx="4162822" cy="346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34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90E62-4977-A92A-549C-212F5159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Sounding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185F41-65C9-FD03-B733-946F643C0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4129019" cy="3429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A6B467-C605-8A35-2806-0289DE341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8188"/>
            <a:ext cx="4129019" cy="3437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D36927-321A-8FF1-1323-7F05B9749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289" y="1966202"/>
            <a:ext cx="5882640" cy="489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0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8EE2-9E67-7315-C0CB-3FFC6CE2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sounding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6A89E-CC4D-BF9B-ADBE-A40E5009E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results are definitely promising and will likely lead to the simulation matching the observations</a:t>
            </a:r>
          </a:p>
          <a:p>
            <a:r>
              <a:rPr lang="en-US" dirty="0"/>
              <a:t>With the “forcing”, I can much easily manipulate the wind speeds</a:t>
            </a:r>
          </a:p>
          <a:p>
            <a:r>
              <a:rPr lang="en-US" dirty="0"/>
              <a:t>The South, East, and West tower look really close as well which is a promising sign</a:t>
            </a:r>
          </a:p>
        </p:txBody>
      </p:sp>
    </p:spTree>
    <p:extLst>
      <p:ext uri="{BB962C8B-B14F-4D97-AF65-F5344CB8AC3E}">
        <p14:creationId xmlns:p14="http://schemas.microsoft.com/office/powerpoint/2010/main" val="312876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6214-C433-F10C-4DFB-A2540520D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</a:t>
            </a:r>
            <a:r>
              <a:rPr lang="en-US" dirty="0" err="1"/>
              <a:t>balbi</a:t>
            </a:r>
            <a:r>
              <a:rPr lang="en-US" dirty="0"/>
              <a:t> model for backfire 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7F4B9-3453-48F2-8310-5F05F1B22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how the model behaves when there are negative components as an input, I ran multiple experiments with varying wind speeds and slope</a:t>
            </a:r>
          </a:p>
          <a:p>
            <a:r>
              <a:rPr lang="en-US" dirty="0"/>
              <a:t>Everything from 0m/s to 10m/s and slopes varying from 0-80 degrees in both the positive and negative were tested</a:t>
            </a:r>
          </a:p>
        </p:txBody>
      </p:sp>
    </p:spTree>
    <p:extLst>
      <p:ext uri="{BB962C8B-B14F-4D97-AF65-F5344CB8AC3E}">
        <p14:creationId xmlns:p14="http://schemas.microsoft.com/office/powerpoint/2010/main" val="395856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33B0-E650-7368-9E79-EAE7D37A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AED6-B8FA-1B7E-18AC-2DED5CAB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are the results of the experiment</a:t>
            </a:r>
          </a:p>
          <a:p>
            <a:pPr lvl="1"/>
            <a:r>
              <a:rPr lang="en-US" dirty="0">
                <a:hlinkClick r:id="rId2"/>
              </a:rPr>
              <a:t>https://docs.google.com/spreadsheets/d/1UyLDvxIrN9w5RV9439ka19G-Do0ME705IbqF1NmYmu4/edit#gid=0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4D6B95-B0EB-0CCC-9BF5-3AF4C4A4D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94268"/>
            <a:ext cx="5257866" cy="296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94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F0352-B1CA-3408-725D-52CBD18D2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(conceptually)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59C10-955C-46D3-0F15-7C0977171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question we were looking for in this spreadsheet is how do all the components react to a negative component </a:t>
            </a:r>
          </a:p>
          <a:p>
            <a:r>
              <a:rPr lang="en-US" dirty="0"/>
              <a:t>To attempt to figure out which part should be contributing I created a zoom whiteboard with a bunch of figures to help visualize it</a:t>
            </a:r>
          </a:p>
          <a:p>
            <a:pPr lvl="1"/>
            <a:r>
              <a:rPr lang="en-US" dirty="0"/>
              <a:t>https://us02web.zoom.us/</a:t>
            </a:r>
            <a:r>
              <a:rPr lang="en-US" dirty="0" err="1"/>
              <a:t>wb</a:t>
            </a:r>
            <a:r>
              <a:rPr lang="en-US" dirty="0"/>
              <a:t>/doc/3j-3n7GiSC23tbM_kwMk3A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5EA68-D2C6-ECDB-F5CC-4F11FE81E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9955"/>
            <a:ext cx="3648251" cy="253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0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010EB-17AC-5A0E-2610-4F5E68E6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E62E9-E808-C30A-DF19-2F37E0099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found that the convective component is the main contributor to the backfire ROS in the </a:t>
            </a:r>
            <a:r>
              <a:rPr lang="en-US" dirty="0" err="1"/>
              <a:t>Balbi</a:t>
            </a:r>
            <a:r>
              <a:rPr lang="en-US" dirty="0"/>
              <a:t> model</a:t>
            </a:r>
          </a:p>
          <a:p>
            <a:r>
              <a:rPr lang="en-US" dirty="0"/>
              <a:t>Conceptually, I’m not sure I agree with this as I would think the convective component wouldn’t contribute as much as it does, and I thought the flame base radiation would be the main contributor</a:t>
            </a:r>
          </a:p>
          <a:p>
            <a:r>
              <a:rPr lang="en-US" dirty="0"/>
              <a:t>After looking further into the code, there is a slope and wind component (along with an exponential) in the convective component so any small change there seems to get amplified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2012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{9BB63E24-31AE-D04B-B9D4-72014934D565}tf10001079</Template>
  <TotalTime>707</TotalTime>
  <Words>625</Words>
  <Application>Microsoft Macintosh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Weekly Meeting 10/14/22</vt:lpstr>
      <vt:lpstr>Last Week To do</vt:lpstr>
      <vt:lpstr>Modified Sounding</vt:lpstr>
      <vt:lpstr>Modified Sounding Results</vt:lpstr>
      <vt:lpstr>Modified sounding results</vt:lpstr>
      <vt:lpstr>Testing the balbi model for backfire ROS</vt:lpstr>
      <vt:lpstr>results</vt:lpstr>
      <vt:lpstr>Results (conceptually)</vt:lpstr>
      <vt:lpstr>Findings</vt:lpstr>
      <vt:lpstr>Priorities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 10/14/22</dc:title>
  <dc:creator>Jeremy Tyler Benik</dc:creator>
  <cp:lastModifiedBy>Jeremy Tyler Benik</cp:lastModifiedBy>
  <cp:revision>3</cp:revision>
  <dcterms:created xsi:type="dcterms:W3CDTF">2022-10-07T23:45:22Z</dcterms:created>
  <dcterms:modified xsi:type="dcterms:W3CDTF">2022-10-12T05:22:46Z</dcterms:modified>
</cp:coreProperties>
</file>