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87"/>
    <p:restoredTop sz="96327"/>
  </p:normalViewPr>
  <p:slideViewPr>
    <p:cSldViewPr snapToGrid="0">
      <p:cViewPr varScale="1">
        <p:scale>
          <a:sx n="149" d="100"/>
          <a:sy n="149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47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7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0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6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A4CD-9D77-D349-B021-8D949642ADE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CE7C-CD0E-4849-BCF3-33AB67CF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1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51D3-74F2-9630-CC3B-6B4A8E973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LLNL Presentation 9/2/22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D8BAD-AE4C-BFD4-388A-9EF73B7A2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67BA-B77A-3EAE-776D-4CEDF430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5386-A2AB-2184-C077-3F35D5FA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FireFlux_med</a:t>
            </a:r>
            <a:r>
              <a:rPr lang="en-US" dirty="0"/>
              <a:t> simulation with a different roughness length and 5m wind speed</a:t>
            </a:r>
          </a:p>
          <a:p>
            <a:r>
              <a:rPr lang="en-US" dirty="0"/>
              <a:t>Statistics comparing the new simulation with previous simulations and the </a:t>
            </a:r>
            <a:r>
              <a:rPr lang="en-US" dirty="0" err="1"/>
              <a:t>input_sounding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FireFlux_med</a:t>
            </a:r>
            <a:r>
              <a:rPr lang="en-US" dirty="0"/>
              <a:t> simulation with another change to roughness length and an increase in 5m wind speed</a:t>
            </a:r>
          </a:p>
          <a:p>
            <a:r>
              <a:rPr lang="en-US" dirty="0"/>
              <a:t>Comparison of </a:t>
            </a:r>
            <a:r>
              <a:rPr lang="en-US"/>
              <a:t>the simulations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4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6557-7EEA-23D9-4D92-B636BD02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input_sounding</a:t>
            </a:r>
            <a:r>
              <a:rPr lang="en-US" dirty="0"/>
              <a:t> and z0 Comparison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992E0C6-9254-9A99-8572-1EF3366A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5" y="2610421"/>
            <a:ext cx="5115697" cy="4246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199E8-40A8-C139-E662-D7504FF1B35A}"/>
              </a:ext>
            </a:extLst>
          </p:cNvPr>
          <p:cNvSpPr txBox="1"/>
          <p:nvPr/>
        </p:nvSpPr>
        <p:spPr>
          <a:xfrm>
            <a:off x="1124467" y="2057400"/>
            <a:ext cx="38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Run (0.5 z0 and observations for sounding)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72D8-0849-13EC-9CF3-D6357FF5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8" y="2610421"/>
            <a:ext cx="5115697" cy="424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B6BA-583A-863D-007A-5606941F57A0}"/>
              </a:ext>
            </a:extLst>
          </p:cNvPr>
          <p:cNvSpPr txBox="1"/>
          <p:nvPr/>
        </p:nvSpPr>
        <p:spPr>
          <a:xfrm>
            <a:off x="7076305" y="2057401"/>
            <a:ext cx="350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Run (0.4 z0 and 1m/s added to 5.46m in sounding)</a:t>
            </a:r>
          </a:p>
        </p:txBody>
      </p:sp>
    </p:spTree>
    <p:extLst>
      <p:ext uri="{BB962C8B-B14F-4D97-AF65-F5344CB8AC3E}">
        <p14:creationId xmlns:p14="http://schemas.microsoft.com/office/powerpoint/2010/main" val="200889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4357-8A45-4C9F-49EA-FB3F1D33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4389" y="469584"/>
            <a:ext cx="8610600" cy="1293028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E3E7F-3E5E-73A3-7B49-FAE5526A6708}"/>
              </a:ext>
            </a:extLst>
          </p:cNvPr>
          <p:cNvGraphicFramePr>
            <a:graphicFrameLocks noGrp="1"/>
          </p:cNvGraphicFramePr>
          <p:nvPr/>
        </p:nvGraphicFramePr>
        <p:xfrm>
          <a:off x="4742591" y="2850626"/>
          <a:ext cx="2401369" cy="201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613513180"/>
                    </a:ext>
                  </a:extLst>
                </a:gridCol>
                <a:gridCol w="1478423">
                  <a:extLst>
                    <a:ext uri="{9D8B030D-6E8A-4147-A177-3AD203B41FA5}">
                      <a16:colId xmlns:a16="http://schemas.microsoft.com/office/drawing/2014/main" val="1829164374"/>
                    </a:ext>
                  </a:extLst>
                </a:gridCol>
              </a:tblGrid>
              <a:tr h="596022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36310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22m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84562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5444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53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1ACC49-9F61-A25B-3DD2-2FFAEC583366}"/>
              </a:ext>
            </a:extLst>
          </p:cNvPr>
          <p:cNvSpPr txBox="1"/>
          <p:nvPr/>
        </p:nvSpPr>
        <p:spPr>
          <a:xfrm>
            <a:off x="4723782" y="2458273"/>
            <a:ext cx="24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 an z0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1E152-A79B-3263-539C-80522C869572}"/>
              </a:ext>
            </a:extLst>
          </p:cNvPr>
          <p:cNvGraphicFramePr>
            <a:graphicFrameLocks noGrp="1"/>
          </p:cNvGraphicFramePr>
          <p:nvPr/>
        </p:nvGraphicFramePr>
        <p:xfrm>
          <a:off x="395937" y="2858551"/>
          <a:ext cx="2514974" cy="196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66">
                  <a:extLst>
                    <a:ext uri="{9D8B030D-6E8A-4147-A177-3AD203B41FA5}">
                      <a16:colId xmlns:a16="http://schemas.microsoft.com/office/drawing/2014/main" val="3433634637"/>
                    </a:ext>
                  </a:extLst>
                </a:gridCol>
                <a:gridCol w="1532208">
                  <a:extLst>
                    <a:ext uri="{9D8B030D-6E8A-4147-A177-3AD203B41FA5}">
                      <a16:colId xmlns:a16="http://schemas.microsoft.com/office/drawing/2014/main" val="2759712116"/>
                    </a:ext>
                  </a:extLst>
                </a:gridCol>
              </a:tblGrid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4709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21.1m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58155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7743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369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6C9777-0FBE-9E10-DFCE-E28633C5685F}"/>
              </a:ext>
            </a:extLst>
          </p:cNvPr>
          <p:cNvSpPr txBox="1"/>
          <p:nvPr/>
        </p:nvSpPr>
        <p:spPr>
          <a:xfrm>
            <a:off x="430279" y="2481294"/>
            <a:ext cx="2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sounding and z0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76B70-FA8E-BD16-8A7C-D4F619258FD2}"/>
              </a:ext>
            </a:extLst>
          </p:cNvPr>
          <p:cNvSpPr txBox="1"/>
          <p:nvPr/>
        </p:nvSpPr>
        <p:spPr>
          <a:xfrm>
            <a:off x="99390" y="5854148"/>
            <a:ext cx="506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to keep in mind, the levels are different since the heights vary with the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7A064-4203-34D2-08C9-678D3CCAD0D7}"/>
              </a:ext>
            </a:extLst>
          </p:cNvPr>
          <p:cNvSpPr txBox="1"/>
          <p:nvPr/>
        </p:nvSpPr>
        <p:spPr>
          <a:xfrm>
            <a:off x="3392680" y="1375873"/>
            <a:ext cx="48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new simulation, I decreased the z0 by .1 (0.4 instead of 0.5), and I increased the overall wind speed at 5.46m by 1m/s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E771D-D5F1-70DC-D0FC-B663AE795F77}"/>
              </a:ext>
            </a:extLst>
          </p:cNvPr>
          <p:cNvSpPr txBox="1"/>
          <p:nvPr/>
        </p:nvSpPr>
        <p:spPr>
          <a:xfrm>
            <a:off x="7397810" y="5879786"/>
            <a:ext cx="479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focusing on the 5m winds here, these changes increased the winds by about 0.71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8BC920-6604-B14E-9F02-824DBDA0CBDB}"/>
              </a:ext>
            </a:extLst>
          </p:cNvPr>
          <p:cNvGraphicFramePr>
            <a:graphicFrameLocks noGrp="1"/>
          </p:cNvGraphicFramePr>
          <p:nvPr/>
        </p:nvGraphicFramePr>
        <p:xfrm>
          <a:off x="8641222" y="2850626"/>
          <a:ext cx="2307365" cy="205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4">
                  <a:extLst>
                    <a:ext uri="{9D8B030D-6E8A-4147-A177-3AD203B41FA5}">
                      <a16:colId xmlns:a16="http://schemas.microsoft.com/office/drawing/2014/main" val="286417700"/>
                    </a:ext>
                  </a:extLst>
                </a:gridCol>
                <a:gridCol w="1401511">
                  <a:extLst>
                    <a:ext uri="{9D8B030D-6E8A-4147-A177-3AD203B41FA5}">
                      <a16:colId xmlns:a16="http://schemas.microsoft.com/office/drawing/2014/main" val="3850997415"/>
                    </a:ext>
                  </a:extLst>
                </a:gridCol>
              </a:tblGrid>
              <a:tr h="627478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15140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691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8483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5.46m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70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33C327-BA3E-EFCA-D792-CF69EAD1539E}"/>
              </a:ext>
            </a:extLst>
          </p:cNvPr>
          <p:cNvSpPr txBox="1"/>
          <p:nvPr/>
        </p:nvSpPr>
        <p:spPr>
          <a:xfrm>
            <a:off x="8803593" y="2467914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8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88BD-E485-8FC8-51B0-70C9596A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z0 and </a:t>
            </a:r>
            <a:r>
              <a:rPr lang="en-US" dirty="0" err="1"/>
              <a:t>input_sounding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7813E-B0B1-CB7C-4BF6-3278D27937C8}"/>
              </a:ext>
            </a:extLst>
          </p:cNvPr>
          <p:cNvSpPr txBox="1"/>
          <p:nvPr/>
        </p:nvSpPr>
        <p:spPr>
          <a:xfrm>
            <a:off x="2441448" y="1795139"/>
            <a:ext cx="72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1m/s added to the already modified 5.46m winds and 0.3 z0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107AE-8F3D-B6A2-F452-6D61A3B8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2" y="2414473"/>
            <a:ext cx="5342237" cy="4461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9BB75-0183-1930-011C-CCBE37C0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4472"/>
            <a:ext cx="5358117" cy="44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7FAB-7E5D-2492-E4A6-45C94CB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z0 and </a:t>
            </a:r>
            <a:r>
              <a:rPr lang="en-US" dirty="0" err="1"/>
              <a:t>input_sounding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A113-B914-9887-7D1A-8DF16866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last run proved promising since the 5m winds are close to the average observed values</a:t>
            </a:r>
          </a:p>
          <a:p>
            <a:r>
              <a:rPr lang="en-US" dirty="0"/>
              <a:t>One change is the 20m winds</a:t>
            </a:r>
          </a:p>
          <a:p>
            <a:pPr lvl="1"/>
            <a:r>
              <a:rPr lang="en-US" dirty="0"/>
              <a:t>Before the winds decreased with time, however these winds increased with time</a:t>
            </a:r>
          </a:p>
        </p:txBody>
      </p:sp>
    </p:spTree>
    <p:extLst>
      <p:ext uri="{BB962C8B-B14F-4D97-AF65-F5344CB8AC3E}">
        <p14:creationId xmlns:p14="http://schemas.microsoft.com/office/powerpoint/2010/main" val="22867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A67-0044-396B-CAD5-FC9B2AD5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F2C20-1F53-A842-2562-F3517C8A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95" y="2409568"/>
            <a:ext cx="5357600" cy="4448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29E3D-1BF2-6EFC-74BC-62687C11EF18}"/>
              </a:ext>
            </a:extLst>
          </p:cNvPr>
          <p:cNvSpPr txBox="1"/>
          <p:nvPr/>
        </p:nvSpPr>
        <p:spPr>
          <a:xfrm>
            <a:off x="2150076" y="1964724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 z0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87520-FED8-5727-FD04-17D814A2C372}"/>
              </a:ext>
            </a:extLst>
          </p:cNvPr>
          <p:cNvSpPr txBox="1"/>
          <p:nvPr/>
        </p:nvSpPr>
        <p:spPr>
          <a:xfrm>
            <a:off x="8830962" y="1980172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 z0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7AA74-B5D2-82A9-FB40-2DEFEC83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1" y="2414473"/>
            <a:ext cx="5358117" cy="44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19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8</TotalTime>
  <Words>257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LLNL Presentation 9/2/22</vt:lpstr>
      <vt:lpstr>Outline</vt:lpstr>
      <vt:lpstr>New input_sounding and z0 Comparison</vt:lpstr>
      <vt:lpstr>Statistics</vt:lpstr>
      <vt:lpstr>New z0 and input_sounding</vt:lpstr>
      <vt:lpstr>New z0 and input_sounding</vt:lpstr>
      <vt:lpstr>Comparing runs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LLNL Presentation 9/2/22</dc:title>
  <dc:creator>Jeremy Tyler Benik</dc:creator>
  <cp:lastModifiedBy>Jeremy Tyler Benik</cp:lastModifiedBy>
  <cp:revision>2</cp:revision>
  <dcterms:created xsi:type="dcterms:W3CDTF">2022-09-02T16:38:09Z</dcterms:created>
  <dcterms:modified xsi:type="dcterms:W3CDTF">2022-09-02T16:46:31Z</dcterms:modified>
</cp:coreProperties>
</file>