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3"/>
    <p:restoredTop sz="96327"/>
  </p:normalViewPr>
  <p:slideViewPr>
    <p:cSldViewPr snapToGrid="0">
      <p:cViewPr varScale="1">
        <p:scale>
          <a:sx n="149" d="100"/>
          <a:sy n="149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C614-A35C-CC7B-097E-0C1E83845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B4B78-9457-A697-6A47-68E91C9E9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17B0-CB1E-2478-2467-481D3EC4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379F-634E-ABD8-1CC7-EF95D665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C49-486F-8108-24F9-F6E72768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FA3A-25E5-BE19-9F89-015D748E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A674B-1875-5B52-9F3F-E9EC538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3B06-CB2F-ECE1-5E5C-72D01BDE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B22F-4CA7-4669-3830-7524BB15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20BB-8507-E0CA-DF3D-8A547638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4199E-9F72-57AC-4012-3890D6B01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F270-7F3C-F12A-AA18-EA7BB773D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51EF-71B0-E71E-A4BB-DE1F8B2E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EC6B-47FA-C1A4-F397-5FABCE02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5098-F43D-0F45-FF2B-B0D19AF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D0B-C976-03E2-5FC7-DB75DBFD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0824-FB36-BDEC-8A51-ADCE459E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DED7-FE7A-29C1-1918-3E784643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9BDB-37A0-0B94-8C7B-9622395A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3D4C-5AC7-A018-82D1-14E622EC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7E44-5F7C-A972-C8AF-B6C10CF1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1BFA-318D-A429-3B50-5844E581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50D0-4488-78CC-F06A-C3E1753F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F576-4F79-FEB3-35CD-D37C847F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0CFE-7363-808B-5212-3D452984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30B1-CA54-93DC-2CAA-B62A861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2552-55F9-A1B6-3450-2CD03AC84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1B146-6F2A-1C3B-226B-67A0AD71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AA1E-BFE0-40AA-3240-8ACD66C1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3B303-0E6E-CCF4-6ECC-7D7B3CDC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A337-EC63-26BF-5B00-E8762C4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BC7-DEA0-C590-150C-CFBA1203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20F-1993-3526-10DD-F74874C15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6DAFB-849B-EEE0-AF4E-5DB01A38E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ACA77-BBE3-C77F-7A03-11E91B57B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54231-D967-09D6-83A9-40B78908C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E7A38-CBD5-27F3-5DB8-4B246F89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E7F5C-9B2A-F73F-A05A-07899F34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7B8DC-AAEC-C266-BA26-14636F95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A28B-81DA-0B4C-826D-65FD6C09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73F80-AD77-B3BA-1C4F-95B592B7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C552-04EF-78F0-3C94-1566FFA4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E8823-CDA5-EC1D-862C-BED9B99B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F5704-78E2-A37E-7C45-A76723C6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89B9C-92FA-7839-ACD2-340DC8A8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EE25-B8D3-2F2E-8470-431A39AF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02A1-AAAD-CBEB-7D86-7DDD65DC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8312-41C6-63C7-6711-79CA0EA4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B672-89B2-DE6B-9DD6-34846D75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030C-819F-7CBD-0FF4-D4C66B16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9AD3-E1EF-AC34-89F4-A91B962C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4A3BD-AC2F-90E9-123E-107C61CB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483E-4C70-274E-49F2-C367C84A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C722E-0433-D5B9-FACE-891D1374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0E78-5B58-9DBF-7CDB-099D3F61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01931-68CF-BF20-128A-485E02E8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0FC05-21A8-FB36-85EF-9420BA87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6582-B1AC-FD9B-001A-8D9C11A1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E6AE0-1710-3474-7183-AE84CDA3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DF0C-9148-4CCD-2CE8-D8296614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9E5-599D-22EE-23F2-F219B609E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B756-A690-3C42-B467-97CDB17DC832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768C-7435-1254-DCEC-8456880B0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7618-A59E-50F7-61D3-4D77A98C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A06-5969-8F6F-5B62-87EEF4A8E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</a:t>
            </a:r>
            <a:br>
              <a:rPr lang="en-US" dirty="0"/>
            </a:br>
            <a:r>
              <a:rPr lang="en-US" dirty="0"/>
              <a:t>08/12/22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995A2-D93F-10A0-4714-83BCAA5A7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C815A0-36A7-1008-93A7-FB5AC327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5758308" cy="4782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986837-4C1F-BA6E-94D1-2F2A19DF3C69}"/>
              </a:ext>
            </a:extLst>
          </p:cNvPr>
          <p:cNvSpPr txBox="1"/>
          <p:nvPr/>
        </p:nvSpPr>
        <p:spPr>
          <a:xfrm>
            <a:off x="98854" y="5103674"/>
            <a:ext cx="56594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Values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20m at 1200s: 10.074452838740177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10m at 1200s: 9.176949384190804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5.77m at 1200s: 7.578555271290169</a:t>
            </a:r>
          </a:p>
          <a:p>
            <a:r>
              <a:rPr lang="en-US" sz="1500" dirty="0"/>
              <a:t>Model 20m at 1200s: 9.839414</a:t>
            </a:r>
          </a:p>
          <a:p>
            <a:r>
              <a:rPr lang="en-US" sz="1500" dirty="0"/>
              <a:t>Model 10m at 1200s: 9.047514</a:t>
            </a:r>
          </a:p>
          <a:p>
            <a:r>
              <a:rPr lang="en-US" sz="1500" dirty="0"/>
              <a:t>Model 5.19m at 1200s: 5.77198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37016-D845-F10D-5ED5-32AECB387BDC}"/>
              </a:ext>
            </a:extLst>
          </p:cNvPr>
          <p:cNvSpPr txBox="1"/>
          <p:nvPr/>
        </p:nvSpPr>
        <p:spPr>
          <a:xfrm>
            <a:off x="2017643" y="0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sounding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F1170-070E-A102-8B98-E637F9624245}"/>
              </a:ext>
            </a:extLst>
          </p:cNvPr>
          <p:cNvSpPr txBox="1"/>
          <p:nvPr/>
        </p:nvSpPr>
        <p:spPr>
          <a:xfrm>
            <a:off x="6096000" y="5171275"/>
            <a:ext cx="56594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Values</a:t>
            </a:r>
          </a:p>
          <a:p>
            <a:r>
              <a:rPr lang="en-US" sz="1500" dirty="0"/>
              <a:t>Model 20m at 1200s: </a:t>
            </a:r>
            <a:r>
              <a:rPr lang="en-US" dirty="0"/>
              <a:t>8.861061</a:t>
            </a:r>
            <a:endParaRPr lang="en-US" sz="1500" dirty="0"/>
          </a:p>
          <a:p>
            <a:r>
              <a:rPr lang="en-US" sz="1500" dirty="0"/>
              <a:t>Model 10m at 1200s: </a:t>
            </a:r>
            <a:r>
              <a:rPr lang="en-US" dirty="0"/>
              <a:t>10.399845</a:t>
            </a:r>
          </a:p>
          <a:p>
            <a:r>
              <a:rPr lang="en-US" sz="1500" dirty="0"/>
              <a:t>Model 5.19m at 1200s: </a:t>
            </a:r>
            <a:r>
              <a:rPr lang="en-US" dirty="0"/>
              <a:t>6.771331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37808-FB86-41FC-DB93-C0B5E880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9209"/>
            <a:ext cx="5758309" cy="4782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5A3A4-222B-40FE-328E-092DA7E8B0DC}"/>
              </a:ext>
            </a:extLst>
          </p:cNvPr>
          <p:cNvSpPr txBox="1"/>
          <p:nvPr/>
        </p:nvSpPr>
        <p:spPr>
          <a:xfrm>
            <a:off x="8047385" y="19877"/>
            <a:ext cx="335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</a:t>
            </a:r>
          </a:p>
        </p:txBody>
      </p:sp>
    </p:spTree>
    <p:extLst>
      <p:ext uri="{BB962C8B-B14F-4D97-AF65-F5344CB8AC3E}">
        <p14:creationId xmlns:p14="http://schemas.microsoft.com/office/powerpoint/2010/main" val="36837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6605-9C06-D3A1-BC31-973D0E3C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991B8-3B5B-A9DA-D499-3BDB72DA58D3}"/>
              </a:ext>
            </a:extLst>
          </p:cNvPr>
          <p:cNvSpPr txBox="1"/>
          <p:nvPr/>
        </p:nvSpPr>
        <p:spPr>
          <a:xfrm>
            <a:off x="98854" y="5103674"/>
            <a:ext cx="56594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Values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20m at 1200s: 10.074452838740177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10m at 1200s: 9.176949384190804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5.77m at 1200s: 7.578555271290169</a:t>
            </a:r>
          </a:p>
          <a:p>
            <a:r>
              <a:rPr lang="en-US" sz="1500" dirty="0"/>
              <a:t>Model 20m at 1200s: 9.839414</a:t>
            </a:r>
          </a:p>
          <a:p>
            <a:r>
              <a:rPr lang="en-US" sz="1500" dirty="0"/>
              <a:t>Model 10m at 1200s: 9.047514</a:t>
            </a:r>
          </a:p>
          <a:p>
            <a:r>
              <a:rPr lang="en-US" sz="1500" dirty="0"/>
              <a:t>Model 5.19m at 1200s: 5.77198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563D8-A027-8BEF-055B-4F1227966674}"/>
              </a:ext>
            </a:extLst>
          </p:cNvPr>
          <p:cNvSpPr txBox="1"/>
          <p:nvPr/>
        </p:nvSpPr>
        <p:spPr>
          <a:xfrm>
            <a:off x="6096000" y="5171275"/>
            <a:ext cx="56594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Values</a:t>
            </a:r>
          </a:p>
          <a:p>
            <a:pPr fontAlgn="ctr"/>
            <a:r>
              <a:rPr lang="en-US" sz="1500" dirty="0"/>
              <a:t>Model 20m at 1200s: </a:t>
            </a:r>
            <a:r>
              <a:rPr lang="en-US" dirty="0"/>
              <a:t>10.975852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500" dirty="0"/>
              <a:t>Model 10m at 1200s: </a:t>
            </a:r>
            <a:r>
              <a:rPr lang="en-US" dirty="0"/>
              <a:t>10.399845</a:t>
            </a:r>
          </a:p>
          <a:p>
            <a:r>
              <a:rPr lang="en-US" sz="1500" dirty="0"/>
              <a:t>Model 5.19m at 1200s: </a:t>
            </a:r>
            <a:r>
              <a:rPr lang="en-US" dirty="0"/>
              <a:t>6.771331</a:t>
            </a: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F160D-79B8-2C60-7F5A-E1A842284B63}"/>
              </a:ext>
            </a:extLst>
          </p:cNvPr>
          <p:cNvSpPr txBox="1"/>
          <p:nvPr/>
        </p:nvSpPr>
        <p:spPr>
          <a:xfrm>
            <a:off x="991312" y="1298961"/>
            <a:ext cx="10425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new sounding, I increased the 20m and all the measurements below 10m by 2m/s (account for direction as well), and the 10m wind by 1m/s since it was already close to the observations. With increasing winds at 10m, It increased the winds by 1.3 m/s, below 10m, 3m increase yielded a 1m/s increase, and 20m yielded a 1m/s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this knowledge, to reach the observations, I will need to increase the base winds by about 6m/s from the baseline, the 10m winds I will need to decrease slightly (closer to 0.25 m/s increase), and the 20m winds I may need to increase them further or decrease them further to see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269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Weekly Meeting  08/12/22</vt:lpstr>
      <vt:lpstr>PowerPoint Presentation</vt:lpstr>
      <vt:lpstr>Closer look at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 08/12/22</dc:title>
  <dc:creator>Jeremy Tyler Benik</dc:creator>
  <cp:lastModifiedBy>Jeremy Tyler Benik</cp:lastModifiedBy>
  <cp:revision>9</cp:revision>
  <dcterms:created xsi:type="dcterms:W3CDTF">2022-08-10T17:24:04Z</dcterms:created>
  <dcterms:modified xsi:type="dcterms:W3CDTF">2022-08-11T18:07:16Z</dcterms:modified>
</cp:coreProperties>
</file>