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6"/>
    <p:restoredTop sz="96327"/>
  </p:normalViewPr>
  <p:slideViewPr>
    <p:cSldViewPr snapToGrid="0">
      <p:cViewPr varScale="1">
        <p:scale>
          <a:sx n="144" d="100"/>
          <a:sy n="144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40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91F9-8A99-CC42-9989-8572391664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B7A0-196D-2D43-8296-C36DDCE1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3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AC18-3F32-A2B5-F65A-B2C4D63FA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12/09/22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751E-43D3-56F4-4C87-689B0EE70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3AD-9E42-98ED-DDBB-F16B4F9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BF6B-8BF1-9D29-475C-688672BB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Try to match the weights in the paper</a:t>
            </a:r>
          </a:p>
          <a:p>
            <a:r>
              <a:rPr lang="en-US" dirty="0"/>
              <a:t>Replicate Scott and </a:t>
            </a:r>
            <a:r>
              <a:rPr lang="en-US" dirty="0" err="1"/>
              <a:t>Burgen</a:t>
            </a:r>
            <a:r>
              <a:rPr lang="en-US" dirty="0"/>
              <a:t> graphs now that I have the </a:t>
            </a:r>
            <a:r>
              <a:rPr lang="en-US" dirty="0" err="1"/>
              <a:t>windrf</a:t>
            </a:r>
            <a:endParaRPr lang="en-US" dirty="0"/>
          </a:p>
          <a:p>
            <a:r>
              <a:rPr lang="en-US" dirty="0"/>
              <a:t>Analyze the fire-induced circulations</a:t>
            </a:r>
          </a:p>
          <a:p>
            <a:r>
              <a:rPr lang="en-US" dirty="0"/>
              <a:t>Start writing intro</a:t>
            </a:r>
          </a:p>
          <a:p>
            <a:r>
              <a:rPr lang="en-US" dirty="0"/>
              <a:t>Start C++ course</a:t>
            </a:r>
          </a:p>
          <a:p>
            <a:r>
              <a:rPr lang="en-US" dirty="0"/>
              <a:t>Meet with Angel about </a:t>
            </a:r>
            <a:r>
              <a:rPr lang="en-US" dirty="0" err="1"/>
              <a:t>wrfxpy</a:t>
            </a:r>
            <a:r>
              <a:rPr lang="en-US" dirty="0"/>
              <a:t> issues</a:t>
            </a:r>
          </a:p>
          <a:p>
            <a:r>
              <a:rPr lang="en-US" dirty="0"/>
              <a:t>Find the burnup of the 40 Scott and </a:t>
            </a:r>
            <a:r>
              <a:rPr lang="en-US" dirty="0" err="1"/>
              <a:t>Burgen</a:t>
            </a:r>
            <a:endParaRPr lang="en-US" dirty="0"/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Email Craig and Dr. Kochanski about </a:t>
            </a:r>
            <a:r>
              <a:rPr lang="en-US" dirty="0" err="1"/>
              <a:t>thermocoouples</a:t>
            </a:r>
            <a:r>
              <a:rPr lang="en-US" dirty="0"/>
              <a:t> and setup a meeting</a:t>
            </a:r>
          </a:p>
          <a:p>
            <a:pPr lvl="1"/>
            <a:r>
              <a:rPr lang="en-US" dirty="0"/>
              <a:t>Email sent</a:t>
            </a:r>
          </a:p>
          <a:p>
            <a:pPr lvl="1"/>
            <a:r>
              <a:rPr lang="en-US" dirty="0"/>
              <a:t>Ember-da01.wirc.sjsu.edu</a:t>
            </a:r>
          </a:p>
          <a:p>
            <a:pPr lvl="1"/>
            <a:r>
              <a:rPr lang="en-US" dirty="0" err="1"/>
              <a:t>Ember.wirc.sjsu.edu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750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1211</TotalTime>
  <Words>85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weekly meeting 12/09/22 </vt:lpstr>
      <vt:lpstr>Last week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12/09/22 </dc:title>
  <dc:creator>Jeremy Tyler Benik</dc:creator>
  <cp:lastModifiedBy>Jeremy Tyler Benik</cp:lastModifiedBy>
  <cp:revision>3</cp:revision>
  <dcterms:created xsi:type="dcterms:W3CDTF">2022-12-02T20:36:12Z</dcterms:created>
  <dcterms:modified xsi:type="dcterms:W3CDTF">2022-12-04T07:45:25Z</dcterms:modified>
</cp:coreProperties>
</file>