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85" r:id="rId3"/>
    <p:sldId id="286" r:id="rId4"/>
    <p:sldId id="28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43"/>
    <p:restoredTop sz="96327"/>
  </p:normalViewPr>
  <p:slideViewPr>
    <p:cSldViewPr snapToGrid="0">
      <p:cViewPr varScale="1">
        <p:scale>
          <a:sx n="127" d="100"/>
          <a:sy n="127" d="100"/>
        </p:scale>
        <p:origin x="22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28498-3CBD-7D43-94EE-E4471A402C97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4890F-FAF1-BF44-BD85-566023CC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1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F20C1CE-0746-944E-92A7-6604E73DE184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4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0C1CE-0746-944E-92A7-6604E73DE184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85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0C1CE-0746-944E-92A7-6604E73DE184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4144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0C1CE-0746-944E-92A7-6604E73DE184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4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04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35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99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0C1CE-0746-944E-92A7-6604E73DE184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2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0C1CE-0746-944E-92A7-6604E73DE184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7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5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9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2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5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0C1CE-0746-944E-92A7-6604E73DE184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99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D67BC-C677-1B52-56B2-1B70DE7CA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</a:t>
            </a:r>
            <a:br>
              <a:rPr lang="en-US" dirty="0"/>
            </a:br>
            <a:r>
              <a:rPr lang="en-US" dirty="0"/>
              <a:t>10/21/22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476A3-5EF3-49DF-ACC5-79F28478CD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Jeremy </a:t>
            </a:r>
            <a:r>
              <a:rPr lang="en-US" dirty="0" err="1"/>
              <a:t>Benik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973B-4013-51AB-23E6-E312BBF4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E9417-55F7-F751-F912-BDDFA6932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Learn about containers in Unix</a:t>
            </a:r>
          </a:p>
          <a:p>
            <a:pPr lvl="1"/>
            <a:r>
              <a:rPr lang="en-US" dirty="0"/>
              <a:t>Read the paper sent to me about containers</a:t>
            </a:r>
          </a:p>
          <a:p>
            <a:r>
              <a:rPr lang="en-US" dirty="0"/>
              <a:t>Compile WRF-SFIRE on </a:t>
            </a:r>
            <a:r>
              <a:rPr lang="en-US" dirty="0" err="1"/>
              <a:t>nasa</a:t>
            </a:r>
            <a:r>
              <a:rPr lang="en-US" dirty="0"/>
              <a:t> server</a:t>
            </a:r>
          </a:p>
          <a:p>
            <a:pPr lvl="1"/>
            <a:r>
              <a:rPr lang="en-US" dirty="0"/>
              <a:t>In progress</a:t>
            </a:r>
          </a:p>
          <a:p>
            <a:r>
              <a:rPr lang="en-US" dirty="0"/>
              <a:t>Install Anaconda on Nasa cluster</a:t>
            </a:r>
          </a:p>
          <a:p>
            <a:pPr lvl="1"/>
            <a:r>
              <a:rPr lang="en-US" dirty="0"/>
              <a:t>In progress</a:t>
            </a:r>
          </a:p>
          <a:p>
            <a:r>
              <a:rPr lang="en-US" dirty="0"/>
              <a:t>Write the paper for LLNL about my progress</a:t>
            </a:r>
          </a:p>
          <a:p>
            <a:pPr lvl="1"/>
            <a:r>
              <a:rPr lang="en-US" dirty="0"/>
              <a:t>In progress</a:t>
            </a:r>
          </a:p>
          <a:p>
            <a:r>
              <a:rPr lang="en-US" dirty="0"/>
              <a:t>Begin writing my thesis</a:t>
            </a:r>
          </a:p>
          <a:p>
            <a:pPr lvl="1"/>
            <a:r>
              <a:rPr lang="en-US" dirty="0"/>
              <a:t>Lit review, intro, abstract, etc.</a:t>
            </a:r>
          </a:p>
          <a:p>
            <a:r>
              <a:rPr lang="en-US" dirty="0"/>
              <a:t>Run the 10_11 simulation on Cheyenne</a:t>
            </a:r>
          </a:p>
          <a:p>
            <a:pPr lvl="1"/>
            <a:r>
              <a:rPr lang="en-US" dirty="0"/>
              <a:t>Complete, however I’ve been unable to access it due to the maintenance</a:t>
            </a:r>
          </a:p>
          <a:p>
            <a:r>
              <a:rPr lang="en-US" dirty="0"/>
              <a:t>Setup FF2 simulation for Backfire ROS for Jan on Cheyenne</a:t>
            </a:r>
          </a:p>
          <a:p>
            <a:pPr lvl="1"/>
            <a:r>
              <a:rPr lang="en-US" dirty="0"/>
              <a:t>In progress. Cheyenne was down for maintenance </a:t>
            </a:r>
          </a:p>
        </p:txBody>
      </p:sp>
    </p:spTree>
    <p:extLst>
      <p:ext uri="{BB962C8B-B14F-4D97-AF65-F5344CB8AC3E}">
        <p14:creationId xmlns:p14="http://schemas.microsoft.com/office/powerpoint/2010/main" val="192348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9A64-635C-83B4-D014-77AAB748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Boundary conditions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ABA564-98F5-E900-C5EE-A37551759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0444"/>
            <a:ext cx="5632628" cy="46875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EAB1F6-28CB-C8E2-1C87-B53F8E445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272" y="2170442"/>
            <a:ext cx="5630727" cy="468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8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9A64-635C-83B4-D014-77AAB748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Boundary conditions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69733-6CE7-0550-30A8-529F55DF1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291" y="1886508"/>
            <a:ext cx="5965790" cy="497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949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{9BB63E24-31AE-D04B-B9D4-72014934D565}tf10001079</Template>
  <TotalTime>2671</TotalTime>
  <Words>105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Vapor Trail</vt:lpstr>
      <vt:lpstr>Weekly Meeting 10/21/22</vt:lpstr>
      <vt:lpstr>Last Week To do</vt:lpstr>
      <vt:lpstr>Cyclic Boundary conditions</vt:lpstr>
      <vt:lpstr>Cyclic Boundary conditions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10/14/22</dc:title>
  <dc:creator>Jeremy Tyler Benik</dc:creator>
  <cp:lastModifiedBy>Jeremy Tyler Benik</cp:lastModifiedBy>
  <cp:revision>9</cp:revision>
  <dcterms:created xsi:type="dcterms:W3CDTF">2022-10-07T23:45:22Z</dcterms:created>
  <dcterms:modified xsi:type="dcterms:W3CDTF">2022-10-18T05:37:32Z</dcterms:modified>
</cp:coreProperties>
</file>