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303" r:id="rId3"/>
    <p:sldId id="304" r:id="rId4"/>
    <p:sldId id="309" r:id="rId5"/>
    <p:sldId id="310" r:id="rId6"/>
    <p:sldId id="305" r:id="rId7"/>
    <p:sldId id="306" r:id="rId8"/>
    <p:sldId id="308" r:id="rId9"/>
    <p:sldId id="30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4"/>
    <p:restoredTop sz="96327"/>
  </p:normalViewPr>
  <p:slideViewPr>
    <p:cSldViewPr snapToGrid="0">
      <p:cViewPr varScale="1">
        <p:scale>
          <a:sx n="162" d="100"/>
          <a:sy n="162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28498-3CBD-7D43-94EE-E4471A402C9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4890F-FAF1-BF44-BD85-566023CC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1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F20C1CE-0746-944E-92A7-6604E73DE184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4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0C1CE-0746-944E-92A7-6604E73DE184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85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0C1CE-0746-944E-92A7-6604E73DE184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4144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0C1CE-0746-944E-92A7-6604E73DE184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4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04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35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99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0C1CE-0746-944E-92A7-6604E73DE184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2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0C1CE-0746-944E-92A7-6604E73DE184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7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5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11/4/22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9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2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11/4/22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5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0C1CE-0746-944E-92A7-6604E73DE184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99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D67BC-C677-1B52-56B2-1B70DE7CA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</a:t>
            </a:r>
            <a:br>
              <a:rPr lang="en-US" dirty="0"/>
            </a:br>
            <a:r>
              <a:rPr lang="en-US" dirty="0"/>
              <a:t>11/04/22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476A3-5EF3-49DF-ACC5-79F28478CD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Jeremy </a:t>
            </a:r>
            <a:r>
              <a:rPr lang="en-US" dirty="0" err="1"/>
              <a:t>Benik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89D97-B906-D80E-4B7B-2CF79874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for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20856-CF3E-34A5-C849-B7F24884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the thermocouple data to the simulation</a:t>
            </a:r>
          </a:p>
          <a:p>
            <a:pPr lvl="1"/>
            <a:r>
              <a:rPr lang="en-US" dirty="0"/>
              <a:t>Complete</a:t>
            </a:r>
          </a:p>
          <a:p>
            <a:r>
              <a:rPr lang="en-US" dirty="0"/>
              <a:t>Perform an in-depth analysis on the 2009 </a:t>
            </a:r>
            <a:r>
              <a:rPr lang="en-US" dirty="0" err="1"/>
              <a:t>Balbi</a:t>
            </a:r>
            <a:r>
              <a:rPr lang="en-US" dirty="0"/>
              <a:t> paper (like what we did in our meeting </a:t>
            </a:r>
            <a:r>
              <a:rPr lang="en-US" dirty="0" err="1"/>
              <a:t>Aurélien</a:t>
            </a:r>
            <a:r>
              <a:rPr lang="en-US" dirty="0"/>
              <a:t>)</a:t>
            </a:r>
          </a:p>
          <a:p>
            <a:r>
              <a:rPr lang="en-US" dirty="0"/>
              <a:t>Learn about LaTeX</a:t>
            </a:r>
          </a:p>
          <a:p>
            <a:pPr lvl="1"/>
            <a:r>
              <a:rPr lang="en-US" dirty="0"/>
              <a:t>Complete</a:t>
            </a:r>
          </a:p>
          <a:p>
            <a:r>
              <a:rPr lang="en-US" dirty="0"/>
              <a:t>Analyze the wind speeds from the 10m and 5m resolution simulations</a:t>
            </a:r>
          </a:p>
          <a:p>
            <a:r>
              <a:rPr lang="en-US" dirty="0"/>
              <a:t>Analyze the fire-induced circulations at the head fire (using the main tower and East tower)</a:t>
            </a:r>
          </a:p>
          <a:p>
            <a:r>
              <a:rPr lang="en-US" dirty="0"/>
              <a:t>Look at flanks/backfire of the burn (wind speed, temperature, ROS)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06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CFB5-42B5-8A47-D219-1F1412C2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the Thermocouple data to the simulation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FC840A-957C-2124-D3ED-52BEC862C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098" y="1889090"/>
            <a:ext cx="5715803" cy="496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3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CFB5-42B5-8A47-D219-1F1412C2B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1711" y="1026544"/>
            <a:ext cx="8610600" cy="1293028"/>
          </a:xfrm>
        </p:spPr>
        <p:txBody>
          <a:bodyPr/>
          <a:lstStyle/>
          <a:p>
            <a:r>
              <a:rPr lang="en-US" dirty="0"/>
              <a:t>Compare the Thermocouple data to the simulation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70E81-5EF2-C9FD-FF2D-ACD27ECC2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722" y="2822723"/>
            <a:ext cx="5669280" cy="40352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5B3162-B62E-0E67-2CA2-F9F17A0E9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10" y="2822723"/>
            <a:ext cx="5683489" cy="403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7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CFB5-42B5-8A47-D219-1F1412C2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the Thermocouple data to the simulation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97040E-F02A-61A6-61DE-A2B04816B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196" y="2807419"/>
            <a:ext cx="50673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7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82F0-9981-04F5-3032-AFA7D906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</a:t>
            </a:r>
            <a:r>
              <a:rPr lang="en-US" dirty="0" err="1"/>
              <a:t>tc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497DD-C81E-B5F4-AA43-703C44118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the lower level data contains NAN values, which produces plots that look like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 have tried to remove the nan values but I’m not sure if this data can be used so I left it out for now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5C8E96-D09F-239A-DBD1-570EA98A6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717" y="2631821"/>
            <a:ext cx="2954374" cy="190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5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CC97-F923-E71F-53D1-7E87AAAF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on </a:t>
            </a:r>
            <a:r>
              <a:rPr lang="en-US" dirty="0" err="1"/>
              <a:t>LaTex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43A75-E60E-2CAD-3935-39E706F5D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my meeting with </a:t>
            </a:r>
            <a:r>
              <a:rPr lang="en-US" dirty="0" err="1"/>
              <a:t>Aurélien</a:t>
            </a:r>
            <a:r>
              <a:rPr lang="en-US" dirty="0"/>
              <a:t>, he showed me latex and I really wanted to learn it since it looked more professional</a:t>
            </a:r>
          </a:p>
          <a:p>
            <a:r>
              <a:rPr lang="en-US" dirty="0"/>
              <a:t>With the recent 164 project, I decided to write it all in latex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7AE8D1-A29C-8FD3-CBCA-17EDBF968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9" y="3429000"/>
            <a:ext cx="5052391" cy="316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8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F9FF-5F3B-A440-7F70-936C8E2A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Nasa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92A34-A233-BDF3-4A47-BF7FBE3D1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was limited by the number of files in my nobackupp10 directory (it was mainly due to anaconda)</a:t>
            </a:r>
          </a:p>
          <a:p>
            <a:r>
              <a:rPr lang="en-US" dirty="0"/>
              <a:t>WPS_GEOG was also becoming a problem since it too has a lot of files</a:t>
            </a:r>
          </a:p>
          <a:p>
            <a:pPr lvl="1"/>
            <a:r>
              <a:rPr lang="en-US" dirty="0"/>
              <a:t>I moved a bunch of files to my </a:t>
            </a:r>
            <a:r>
              <a:rPr lang="en-US" dirty="0" err="1"/>
              <a:t>swbuild</a:t>
            </a:r>
            <a:r>
              <a:rPr lang="en-US" dirty="0"/>
              <a:t> directory in hopes I could relieve my nobackupp10 directory but this didn’t work</a:t>
            </a:r>
          </a:p>
          <a:p>
            <a:r>
              <a:rPr lang="en-US" dirty="0"/>
              <a:t>I emailed support and within the same day I got my quota increased to 900000 files</a:t>
            </a:r>
          </a:p>
          <a:p>
            <a:r>
              <a:rPr lang="en-US" dirty="0"/>
              <a:t>As a result, I should be able to start building </a:t>
            </a:r>
            <a:r>
              <a:rPr lang="en-US" dirty="0" err="1"/>
              <a:t>wrfxpy</a:t>
            </a:r>
            <a:endParaRPr lang="en-US" dirty="0"/>
          </a:p>
          <a:p>
            <a:r>
              <a:rPr lang="en-US" dirty="0"/>
              <a:t>I removed anaconda and installed </a:t>
            </a:r>
            <a:r>
              <a:rPr lang="en-US" dirty="0" err="1"/>
              <a:t>miniconda</a:t>
            </a:r>
            <a:r>
              <a:rPr lang="en-US" dirty="0"/>
              <a:t> as well and I put that on my home since that’s currently empty</a:t>
            </a:r>
          </a:p>
        </p:txBody>
      </p:sp>
    </p:spTree>
    <p:extLst>
      <p:ext uri="{BB962C8B-B14F-4D97-AF65-F5344CB8AC3E}">
        <p14:creationId xmlns:p14="http://schemas.microsoft.com/office/powerpoint/2010/main" val="137232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5110-E31B-FCDE-B335-AEB65D6C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0AE4C-D4FB-4897-7A1D-60A71232A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an in-depth analysis on the 2009 </a:t>
            </a:r>
            <a:r>
              <a:rPr lang="en-US" dirty="0" err="1"/>
              <a:t>Balbi</a:t>
            </a:r>
            <a:r>
              <a:rPr lang="en-US" dirty="0"/>
              <a:t> paper (like what we did in our meeting </a:t>
            </a:r>
            <a:r>
              <a:rPr lang="en-US" dirty="0" err="1"/>
              <a:t>Aurélien</a:t>
            </a:r>
            <a:r>
              <a:rPr lang="en-US" dirty="0"/>
              <a:t>)</a:t>
            </a:r>
          </a:p>
          <a:p>
            <a:r>
              <a:rPr lang="en-US" dirty="0"/>
              <a:t>Analyze the wind speeds from the 10m and 5m resolution simulations</a:t>
            </a:r>
          </a:p>
          <a:p>
            <a:r>
              <a:rPr lang="en-US" dirty="0"/>
              <a:t>Analyze the fire-induced circulations at the head fire (using the main tower and East tower)</a:t>
            </a:r>
          </a:p>
          <a:p>
            <a:r>
              <a:rPr lang="en-US" dirty="0"/>
              <a:t>Look at flanks/backfire of the burn (wind speed, temperature, ROS) </a:t>
            </a:r>
          </a:p>
          <a:p>
            <a:r>
              <a:rPr lang="en-US" dirty="0"/>
              <a:t>Begin working on </a:t>
            </a:r>
            <a:r>
              <a:rPr lang="en-US" dirty="0" err="1"/>
              <a:t>nasa</a:t>
            </a:r>
            <a:r>
              <a:rPr lang="en-US" dirty="0"/>
              <a:t> server now that I have more storage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93553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{9BB63E24-31AE-D04B-B9D4-72014934D565}tf10001079</Template>
  <TotalTime>8363</TotalTime>
  <Words>378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Vapor Trail</vt:lpstr>
      <vt:lpstr>Weekly Meeting 11/04/22</vt:lpstr>
      <vt:lpstr>Tasks for Last Week</vt:lpstr>
      <vt:lpstr>Compare the Thermocouple data to the simulation</vt:lpstr>
      <vt:lpstr>Compare the Thermocouple data to the simulation</vt:lpstr>
      <vt:lpstr>Compare the Thermocouple data to the simulation</vt:lpstr>
      <vt:lpstr>Problems with tc data</vt:lpstr>
      <vt:lpstr>Progress on LaTex</vt:lpstr>
      <vt:lpstr>Nasa server</vt:lpstr>
      <vt:lpstr>Tasks for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 10/14/22</dc:title>
  <dc:creator>Jeremy Tyler Benik</dc:creator>
  <cp:lastModifiedBy>Jeremy Tyler Benik</cp:lastModifiedBy>
  <cp:revision>34</cp:revision>
  <dcterms:created xsi:type="dcterms:W3CDTF">2022-10-07T23:45:22Z</dcterms:created>
  <dcterms:modified xsi:type="dcterms:W3CDTF">2022-11-04T22:22:34Z</dcterms:modified>
</cp:coreProperties>
</file>