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1"/>
    <p:restoredTop sz="96327"/>
  </p:normalViewPr>
  <p:slideViewPr>
    <p:cSldViewPr snapToGrid="0">
      <p:cViewPr varScale="1">
        <p:scale>
          <a:sx n="146" d="100"/>
          <a:sy n="146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 if Dr. Kochanski wants me to</a:t>
            </a:r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11</TotalTime>
  <Words>192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Weekly meeting 09/09/22</vt:lpstr>
      <vt:lpstr>Last week to do</vt:lpstr>
      <vt:lpstr>Adding sodar data to sounding</vt:lpstr>
      <vt:lpstr>Adding sodar data to sounding</vt:lpstr>
      <vt:lpstr>New sim with SODAR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7</cp:revision>
  <dcterms:created xsi:type="dcterms:W3CDTF">2022-09-04T01:09:19Z</dcterms:created>
  <dcterms:modified xsi:type="dcterms:W3CDTF">2022-09-04T16:24:54Z</dcterms:modified>
</cp:coreProperties>
</file>