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87"/>
    <p:restoredTop sz="96327"/>
  </p:normalViewPr>
  <p:slideViewPr>
    <p:cSldViewPr snapToGrid="0">
      <p:cViewPr varScale="1">
        <p:scale>
          <a:sx n="135" d="100"/>
          <a:sy n="135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6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51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5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4D26-B327-FE4B-8AD5-A0128DE9A06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-Benik/Meeting_Notes/blob/main/Presentations/Adjustment_Factors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1FD0-733E-1E29-F8D2-1EAB2C30B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09/02/22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8B8F4-EAEE-0BC7-A9ED-D29F3EE7E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1481-BFAD-82A3-92D2-E2234358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CD37-AAB2-1D5B-02B3-03B9B4C1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dirty="0"/>
              <a:t>Modify the </a:t>
            </a:r>
            <a:r>
              <a:rPr lang="en-US" sz="1900" dirty="0" err="1"/>
              <a:t>input_sounding</a:t>
            </a:r>
            <a:endParaRPr lang="en-US" sz="1900" dirty="0"/>
          </a:p>
          <a:p>
            <a:pPr lvl="1"/>
            <a:r>
              <a:rPr lang="en-US" sz="1700" dirty="0"/>
              <a:t>Add SODAR data to it</a:t>
            </a:r>
          </a:p>
          <a:p>
            <a:pPr lvl="2"/>
            <a:r>
              <a:rPr lang="en-US" sz="1500" dirty="0"/>
              <a:t>Interpolate the temperatures and mixing ratios</a:t>
            </a:r>
          </a:p>
          <a:p>
            <a:r>
              <a:rPr lang="en-US" sz="1900" dirty="0"/>
              <a:t>Finish </a:t>
            </a:r>
            <a:r>
              <a:rPr lang="en-US" sz="1900" dirty="0" err="1"/>
              <a:t>powerpoint</a:t>
            </a:r>
            <a:r>
              <a:rPr lang="en-US" sz="1900" dirty="0"/>
              <a:t> for Jan</a:t>
            </a:r>
          </a:p>
          <a:p>
            <a:pPr lvl="1"/>
            <a:r>
              <a:rPr lang="en-US" sz="1800" dirty="0"/>
              <a:t>Completed: It can be found at: </a:t>
            </a:r>
            <a:r>
              <a:rPr lang="en-US" sz="1800" dirty="0">
                <a:hlinkClick r:id="rId2"/>
              </a:rPr>
              <a:t>https://github.com/Jeremy-Benik/Meeting_Notes/blob/main/Presentations/Adjustment_Factors.pptx</a:t>
            </a:r>
            <a:endParaRPr lang="en-US" sz="1700" dirty="0"/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  <a:endParaRPr lang="en-US" sz="2100" dirty="0"/>
          </a:p>
          <a:p>
            <a:r>
              <a:rPr lang="en-US" sz="2100" dirty="0"/>
              <a:t>Fix the VPN (It was giving me a weird error and it took me all day Wednesday to fix the issue)</a:t>
            </a:r>
          </a:p>
          <a:p>
            <a:r>
              <a:rPr lang="en-US" sz="2100" dirty="0"/>
              <a:t>Abstract for 164</a:t>
            </a:r>
          </a:p>
          <a:p>
            <a:pPr lvl="1"/>
            <a:r>
              <a:rPr lang="en-US" sz="1900" dirty="0"/>
              <a:t>Completed</a:t>
            </a:r>
          </a:p>
          <a:p>
            <a:r>
              <a:rPr lang="en-US" sz="2100" dirty="0"/>
              <a:t>Read 2022 </a:t>
            </a:r>
            <a:r>
              <a:rPr lang="en-US" sz="2100" dirty="0" err="1"/>
              <a:t>Balbi</a:t>
            </a:r>
            <a:r>
              <a:rPr lang="en-US" sz="2100" dirty="0"/>
              <a:t> Paper</a:t>
            </a:r>
          </a:p>
          <a:p>
            <a:pPr lvl="1"/>
            <a:r>
              <a:rPr lang="en-US" sz="1900" dirty="0"/>
              <a:t>Completed</a:t>
            </a:r>
          </a:p>
          <a:p>
            <a:r>
              <a:rPr lang="en-US" sz="2100" dirty="0"/>
              <a:t>Read </a:t>
            </a:r>
            <a:r>
              <a:rPr lang="en-US" sz="2100" dirty="0" err="1"/>
              <a:t>Rothermel</a:t>
            </a:r>
            <a:r>
              <a:rPr lang="en-US" sz="2100" dirty="0"/>
              <a:t> Paper	</a:t>
            </a:r>
          </a:p>
          <a:p>
            <a:pPr lvl="1"/>
            <a:r>
              <a:rPr lang="en-US" sz="1900" dirty="0"/>
              <a:t>In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6557-7EEA-23D9-4D92-B636BD02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input_sounding</a:t>
            </a:r>
            <a:r>
              <a:rPr lang="en-US" dirty="0"/>
              <a:t> and z0 Comparison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992E0C6-9254-9A99-8572-1EF3366A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5" y="2610421"/>
            <a:ext cx="5115697" cy="4246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199E8-40A8-C139-E662-D7504FF1B35A}"/>
              </a:ext>
            </a:extLst>
          </p:cNvPr>
          <p:cNvSpPr txBox="1"/>
          <p:nvPr/>
        </p:nvSpPr>
        <p:spPr>
          <a:xfrm>
            <a:off x="1124467" y="2057400"/>
            <a:ext cx="386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Run (0.5 z0 and observations for sounding)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572D8-0849-13EC-9CF3-D6357FF5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18" y="2610421"/>
            <a:ext cx="5115697" cy="4247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B6BA-583A-863D-007A-5606941F57A0}"/>
              </a:ext>
            </a:extLst>
          </p:cNvPr>
          <p:cNvSpPr txBox="1"/>
          <p:nvPr/>
        </p:nvSpPr>
        <p:spPr>
          <a:xfrm>
            <a:off x="7076305" y="2057401"/>
            <a:ext cx="350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Run (0.4 z0 and 1m/s added to 5.46m in sounding)</a:t>
            </a:r>
          </a:p>
        </p:txBody>
      </p:sp>
    </p:spTree>
    <p:extLst>
      <p:ext uri="{BB962C8B-B14F-4D97-AF65-F5344CB8AC3E}">
        <p14:creationId xmlns:p14="http://schemas.microsoft.com/office/powerpoint/2010/main" val="200889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4357-8A45-4C9F-49EA-FB3F1D33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4389" y="469584"/>
            <a:ext cx="8610600" cy="1293028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EE3E7F-3E5E-73A3-7B49-FAE5526A6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6934"/>
              </p:ext>
            </p:extLst>
          </p:nvPr>
        </p:nvGraphicFramePr>
        <p:xfrm>
          <a:off x="4742591" y="2850626"/>
          <a:ext cx="2401369" cy="201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val="613513180"/>
                    </a:ext>
                  </a:extLst>
                </a:gridCol>
                <a:gridCol w="1478423">
                  <a:extLst>
                    <a:ext uri="{9D8B030D-6E8A-4147-A177-3AD203B41FA5}">
                      <a16:colId xmlns:a16="http://schemas.microsoft.com/office/drawing/2014/main" val="1829164374"/>
                    </a:ext>
                  </a:extLst>
                </a:gridCol>
              </a:tblGrid>
              <a:tr h="596022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36310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22m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84562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65444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53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1ACC49-9F61-A25B-3DD2-2FFAEC583366}"/>
              </a:ext>
            </a:extLst>
          </p:cNvPr>
          <p:cNvSpPr txBox="1"/>
          <p:nvPr/>
        </p:nvSpPr>
        <p:spPr>
          <a:xfrm>
            <a:off x="4723782" y="2458273"/>
            <a:ext cx="242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sounding an z0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1E152-A79B-3263-539C-80522C86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63684"/>
              </p:ext>
            </p:extLst>
          </p:nvPr>
        </p:nvGraphicFramePr>
        <p:xfrm>
          <a:off x="395937" y="2858551"/>
          <a:ext cx="2514974" cy="196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66">
                  <a:extLst>
                    <a:ext uri="{9D8B030D-6E8A-4147-A177-3AD203B41FA5}">
                      <a16:colId xmlns:a16="http://schemas.microsoft.com/office/drawing/2014/main" val="3433634637"/>
                    </a:ext>
                  </a:extLst>
                </a:gridCol>
                <a:gridCol w="1532208">
                  <a:extLst>
                    <a:ext uri="{9D8B030D-6E8A-4147-A177-3AD203B41FA5}">
                      <a16:colId xmlns:a16="http://schemas.microsoft.com/office/drawing/2014/main" val="2759712116"/>
                    </a:ext>
                  </a:extLst>
                </a:gridCol>
              </a:tblGrid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44709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21.1m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158155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77743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369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6C9777-0FBE-9E10-DFCE-E28633C5685F}"/>
              </a:ext>
            </a:extLst>
          </p:cNvPr>
          <p:cNvSpPr txBox="1"/>
          <p:nvPr/>
        </p:nvSpPr>
        <p:spPr>
          <a:xfrm>
            <a:off x="430279" y="2481294"/>
            <a:ext cx="2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sounding and z0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76B70-FA8E-BD16-8A7C-D4F619258FD2}"/>
              </a:ext>
            </a:extLst>
          </p:cNvPr>
          <p:cNvSpPr txBox="1"/>
          <p:nvPr/>
        </p:nvSpPr>
        <p:spPr>
          <a:xfrm>
            <a:off x="99390" y="5854148"/>
            <a:ext cx="506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to keep in mind, the levels are different since the heights vary with the simulations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7A064-4203-34D2-08C9-678D3CCAD0D7}"/>
              </a:ext>
            </a:extLst>
          </p:cNvPr>
          <p:cNvSpPr txBox="1"/>
          <p:nvPr/>
        </p:nvSpPr>
        <p:spPr>
          <a:xfrm>
            <a:off x="3392680" y="1375873"/>
            <a:ext cx="48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new simulation, I decreased the z0 by .1 (0.4 instead of 0.5), and I increased the overall wind speed at 5.46m by 1m/s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E771D-D5F1-70DC-D0FC-B663AE795F77}"/>
              </a:ext>
            </a:extLst>
          </p:cNvPr>
          <p:cNvSpPr txBox="1"/>
          <p:nvPr/>
        </p:nvSpPr>
        <p:spPr>
          <a:xfrm>
            <a:off x="7397810" y="5879786"/>
            <a:ext cx="479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focusing on the 5m winds here, these changes increased the winds by about 0.71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B8BC920-6604-B14E-9F02-824DBDA0C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47298"/>
              </p:ext>
            </p:extLst>
          </p:nvPr>
        </p:nvGraphicFramePr>
        <p:xfrm>
          <a:off x="8641222" y="2850626"/>
          <a:ext cx="2307365" cy="205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54">
                  <a:extLst>
                    <a:ext uri="{9D8B030D-6E8A-4147-A177-3AD203B41FA5}">
                      <a16:colId xmlns:a16="http://schemas.microsoft.com/office/drawing/2014/main" val="286417700"/>
                    </a:ext>
                  </a:extLst>
                </a:gridCol>
                <a:gridCol w="1401511">
                  <a:extLst>
                    <a:ext uri="{9D8B030D-6E8A-4147-A177-3AD203B41FA5}">
                      <a16:colId xmlns:a16="http://schemas.microsoft.com/office/drawing/2014/main" val="3850997415"/>
                    </a:ext>
                  </a:extLst>
                </a:gridCol>
              </a:tblGrid>
              <a:tr h="627478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15140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27691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8483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5.46m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70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A33C327-BA3E-EFCA-D792-CF69EAD1539E}"/>
              </a:ext>
            </a:extLst>
          </p:cNvPr>
          <p:cNvSpPr txBox="1"/>
          <p:nvPr/>
        </p:nvSpPr>
        <p:spPr>
          <a:xfrm>
            <a:off x="8803593" y="2467914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8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88BD-E485-8FC8-51B0-70C9596A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z0 and </a:t>
            </a:r>
            <a:r>
              <a:rPr lang="en-US" dirty="0" err="1"/>
              <a:t>input_sounding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7813E-B0B1-CB7C-4BF6-3278D27937C8}"/>
              </a:ext>
            </a:extLst>
          </p:cNvPr>
          <p:cNvSpPr txBox="1"/>
          <p:nvPr/>
        </p:nvSpPr>
        <p:spPr>
          <a:xfrm>
            <a:off x="4201213" y="1795139"/>
            <a:ext cx="378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1m/s added to 5.46m and 0.3 z0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107AE-8F3D-B6A2-F452-6D61A3B8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2" y="2414473"/>
            <a:ext cx="5342237" cy="4461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9BB75-0183-1930-011C-CCBE37C0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4472"/>
            <a:ext cx="5358117" cy="44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3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7FAB-7E5D-2492-E4A6-45C94CB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z0 and </a:t>
            </a:r>
            <a:r>
              <a:rPr lang="en-US" dirty="0" err="1"/>
              <a:t>input_sounding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A113-B914-9887-7D1A-8DF16866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last run proved promising since the 5m winds are close to the average observed values</a:t>
            </a:r>
          </a:p>
          <a:p>
            <a:r>
              <a:rPr lang="en-US" dirty="0"/>
              <a:t>One change is the 20m winds</a:t>
            </a:r>
          </a:p>
          <a:p>
            <a:pPr lvl="1"/>
            <a:r>
              <a:rPr lang="en-US" dirty="0"/>
              <a:t>Before the winds decreased with time, however these winds increased with time</a:t>
            </a:r>
          </a:p>
        </p:txBody>
      </p:sp>
    </p:spTree>
    <p:extLst>
      <p:ext uri="{BB962C8B-B14F-4D97-AF65-F5344CB8AC3E}">
        <p14:creationId xmlns:p14="http://schemas.microsoft.com/office/powerpoint/2010/main" val="22867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A67-0044-396B-CAD5-FC9B2AD5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F2C20-1F53-A842-2562-F3517C8A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95" y="2409568"/>
            <a:ext cx="5357600" cy="4448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29E3D-1BF2-6EFC-74BC-62687C11EF18}"/>
              </a:ext>
            </a:extLst>
          </p:cNvPr>
          <p:cNvSpPr txBox="1"/>
          <p:nvPr/>
        </p:nvSpPr>
        <p:spPr>
          <a:xfrm>
            <a:off x="2150076" y="1964724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 z0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87520-FED8-5727-FD04-17D814A2C372}"/>
              </a:ext>
            </a:extLst>
          </p:cNvPr>
          <p:cNvSpPr txBox="1"/>
          <p:nvPr/>
        </p:nvSpPr>
        <p:spPr>
          <a:xfrm>
            <a:off x="8830962" y="1980172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 z0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7AA74-B5D2-82A9-FB40-2DEFEC83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1" y="2414473"/>
            <a:ext cx="5358117" cy="44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5108-D866-C2D6-9647-3D265803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EB61-C3E5-3A88-B61F-78EA5E34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</a:t>
            </a:r>
            <a:r>
              <a:rPr lang="en-US" dirty="0" err="1"/>
              <a:t>vpn</a:t>
            </a:r>
            <a:r>
              <a:rPr lang="en-US" dirty="0"/>
              <a:t> ”outage” that took about a day to fix</a:t>
            </a:r>
          </a:p>
          <a:p>
            <a:pPr lvl="1"/>
            <a:r>
              <a:rPr lang="en-US" dirty="0"/>
              <a:t>Turns out my windows machine has the old </a:t>
            </a:r>
            <a:r>
              <a:rPr lang="en-US" dirty="0" err="1"/>
              <a:t>url</a:t>
            </a:r>
            <a:r>
              <a:rPr lang="en-US" dirty="0"/>
              <a:t> that worked</a:t>
            </a:r>
          </a:p>
          <a:p>
            <a:r>
              <a:rPr lang="en-US" dirty="0"/>
              <a:t>For anyone experiencing this issue, you must have </a:t>
            </a:r>
            <a:r>
              <a:rPr lang="en-US" dirty="0" err="1"/>
              <a:t>asm</a:t>
            </a:r>
            <a:r>
              <a:rPr lang="en-US" dirty="0"/>
              <a:t>- added to the </a:t>
            </a: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DEE6A-80B9-9E07-AD9F-39687DBBD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765044"/>
            <a:ext cx="53721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A674F-F9D5-47E3-A444-19322D4F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3530094"/>
            <a:ext cx="31496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5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6793-8726-3792-E5F0-BBF385D6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7B31-0262-A3B6-EC3D-9CFADCC7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Rothermel</a:t>
            </a:r>
            <a:r>
              <a:rPr lang="en-US" dirty="0"/>
              <a:t> Paper</a:t>
            </a:r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  <a:endParaRPr lang="en-US" sz="2100" dirty="0"/>
          </a:p>
          <a:p>
            <a:r>
              <a:rPr lang="en-US" dirty="0"/>
              <a:t>Add SODAR Data to the sounding</a:t>
            </a:r>
          </a:p>
          <a:p>
            <a:r>
              <a:rPr lang="en-US" dirty="0"/>
              <a:t>Get final ff2 simulation</a:t>
            </a:r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421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1767</TotalTime>
  <Words>399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Weekly Meeting 09/02/22</vt:lpstr>
      <vt:lpstr>Last Week to do</vt:lpstr>
      <vt:lpstr>New input_sounding and z0 Comparison</vt:lpstr>
      <vt:lpstr>Statistics</vt:lpstr>
      <vt:lpstr>New z0 and input_sounding</vt:lpstr>
      <vt:lpstr>New z0 and input_sounding</vt:lpstr>
      <vt:lpstr>Comparing runs</vt:lpstr>
      <vt:lpstr>VPN Access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09/02/22</dc:title>
  <dc:creator>Jeremy Tyler Benik</dc:creator>
  <cp:lastModifiedBy>Jeremy Tyler Benik</cp:lastModifiedBy>
  <cp:revision>21</cp:revision>
  <dcterms:created xsi:type="dcterms:W3CDTF">2022-08-28T20:23:12Z</dcterms:created>
  <dcterms:modified xsi:type="dcterms:W3CDTF">2022-09-01T05:16:08Z</dcterms:modified>
</cp:coreProperties>
</file>