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8330-AB3B-B56F-A2EC-E56A8B9A1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ACD7F-BD2F-B2C6-0D7C-2401CA196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75C7-6AD4-F272-604C-E31AD3D2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5383-375C-A937-E791-33ED787C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3729-E58E-A78D-835E-BC09DB11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6A2-2F15-2C45-F320-CBB37489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5201A-A25E-2665-46FD-C0D4C3605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937E-1ECC-D459-2098-D2ED445A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F789-0FE4-B6B7-E96C-B52AD7C0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D1E0-831D-5132-DDE7-8C806A60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97CF5-86CF-E96E-3817-A8EC8EF0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ED21A-1F49-319D-E89C-8BF5F24D0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552E-CE90-9995-239F-FE91CA50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88D3-C783-9AF1-A821-18C29190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48F4-A634-F10D-5FE3-231B094E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E511-A607-FF5A-2D10-67ADC61C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FC09-1B30-AC56-CD29-85D32317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ECA4-2F2F-64E2-C61F-7E1B5392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8F7F-0F4F-1055-F382-D867DC36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30F-C37D-B175-3DAD-A58F0CAF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2DD-4D26-C78C-2BA7-AD9B77F2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985F8-B055-1C6D-6707-0DEDD1EA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4A71-3521-51DA-0ED5-17CB0E7B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BB9EB-2FDD-A29E-B0B4-CEB80ABE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DCB9-074C-D34A-7065-75271321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C8E3-A6F6-EC04-F27A-370D8BFD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0BD3-AF0A-7F3D-FCED-7FAAC165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69359-5A0F-32AA-C080-8E3C842AB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5F1F-EBD4-C6E4-8A2B-B7B2C60C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3849-96C6-02BF-35AA-39E6EFEE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4723-D4B0-AE36-6461-89A79F68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FC53-37BF-E6CB-9942-C087A2FA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F339-AD69-CE24-6310-2C44ED84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382B3-2951-7988-3F42-D3D3332C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14F66-26EE-3CC9-D933-44AC987A2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E0556-2312-ACF0-6CA2-C040E3EE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FBF1C-B9F0-C353-B8FD-9FB92AC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AD85D-3BFA-DB77-F2F2-B0CB593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68291-33B7-AF4B-566A-ECF71180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E61-E924-C23E-E952-4F536C52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E894F-DF51-09E5-84C6-3E1C2499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8283D-9B5D-D0BB-7E6E-AA6AC9BA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BA3F8-1AA2-23F4-36CB-8E061BFC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19EA5-0B3E-E930-E006-F846E53C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EB25-3916-18AA-088E-685F899B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51BB2-F52A-7641-D237-BB8C3566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BDD-DC94-C261-FDCE-71E17910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D8E0-A460-6AE5-E1F2-65DE2315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86B76-6AA4-D0A4-36B7-E381952C8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C9CA9-C0CE-B750-6290-B8C70C90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3CD7-E8AD-82CD-C863-E14AD773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334A-52AC-280C-A237-F11841F5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E20B-1085-1D01-9FB8-9A17CE6B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4C251-DF2E-1736-D5DF-1905B26AE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51F70-0C49-4B7B-BE34-9CBCA5DAC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EA3F-5FD6-0DF5-44CF-1E7F52D2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3B7E-800D-A958-2FC7-B2A6FF5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D13E-E972-5C51-684F-EA94C260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6BF4-508E-21B1-EAA8-6DF1C5E0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6A6B2-9917-371C-05B4-DC013839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9B78-857F-4E43-53B2-C0B4A0F56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55DA-B0AA-FF4A-8DB7-56EDA8C2FDB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EE05-3889-F9EB-525D-65053C71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9B41-B7B6-0E34-4C35-C1BFAEDF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3E04-4CEB-DAC0-F896-A91A130F0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08/19/22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3DD8C-8A7B-2D9A-B533-EA00E28C7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683D-2107-C2D1-024A-D3B22BD5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18F2-297F-5AB2-C6B8-A948C882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Rerun </a:t>
            </a:r>
            <a:r>
              <a:rPr lang="en-US" dirty="0" err="1"/>
              <a:t>FireFlux_med</a:t>
            </a:r>
            <a:r>
              <a:rPr lang="en-US" dirty="0"/>
              <a:t> with new sounding</a:t>
            </a:r>
          </a:p>
          <a:p>
            <a:pPr lvl="1"/>
            <a:r>
              <a:rPr lang="en-US" dirty="0"/>
              <a:t>That is currently being ran</a:t>
            </a:r>
          </a:p>
          <a:p>
            <a:r>
              <a:rPr lang="en-US" dirty="0"/>
              <a:t>Re-test the </a:t>
            </a:r>
            <a:r>
              <a:rPr lang="en-US" dirty="0" err="1"/>
              <a:t>rothermel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I believe I added in the adjustment factors correctly, just needs some more testing</a:t>
            </a:r>
          </a:p>
          <a:p>
            <a:r>
              <a:rPr lang="en-US" dirty="0"/>
              <a:t>Write report on pressure sensors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Fix </a:t>
            </a:r>
            <a:r>
              <a:rPr lang="en-US" dirty="0" err="1"/>
              <a:t>xquartz</a:t>
            </a:r>
            <a:endParaRPr lang="en-US" dirty="0"/>
          </a:p>
          <a:p>
            <a:pPr lvl="1"/>
            <a:r>
              <a:rPr lang="en-US" dirty="0"/>
              <a:t>Reset my laptop and that worked</a:t>
            </a:r>
          </a:p>
          <a:p>
            <a:r>
              <a:rPr lang="en-US" dirty="0"/>
              <a:t>Finish </a:t>
            </a:r>
            <a:r>
              <a:rPr lang="en-US" dirty="0" err="1"/>
              <a:t>powerpoint</a:t>
            </a:r>
            <a:r>
              <a:rPr lang="en-US" dirty="0"/>
              <a:t> for Jan</a:t>
            </a:r>
          </a:p>
          <a:p>
            <a:r>
              <a:rPr lang="en-US" dirty="0"/>
              <a:t>Write my abstract</a:t>
            </a:r>
          </a:p>
          <a:p>
            <a:r>
              <a:rPr lang="en-US" dirty="0"/>
              <a:t>SODAR Data</a:t>
            </a:r>
          </a:p>
          <a:p>
            <a:pPr lvl="1"/>
            <a:r>
              <a:rPr lang="en-US" dirty="0"/>
              <a:t>Read it in python, now seeing if I need to use it</a:t>
            </a:r>
          </a:p>
        </p:txBody>
      </p:sp>
    </p:spTree>
    <p:extLst>
      <p:ext uri="{BB962C8B-B14F-4D97-AF65-F5344CB8AC3E}">
        <p14:creationId xmlns:p14="http://schemas.microsoft.com/office/powerpoint/2010/main" val="3760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CAAD-A9BF-DA5D-93E4-D18D177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Rothermel</a:t>
            </a:r>
            <a:r>
              <a:rPr lang="en-US" dirty="0"/>
              <a:t>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66A2-11C0-820E-034E-55D1FB7B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modifying the code to take in the adjustment factors as inputs, and adding them to the code, there is a much greater difference among the rate of spread</a:t>
            </a:r>
          </a:p>
          <a:p>
            <a:r>
              <a:rPr lang="en-US" dirty="0"/>
              <a:t>Now adjustment factors will better change the variables in the code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0.5 </a:t>
            </a:r>
            <a:r>
              <a:rPr lang="en-US" dirty="0" err="1"/>
              <a:t>adjw</a:t>
            </a:r>
            <a:r>
              <a:rPr lang="en-US" dirty="0"/>
              <a:t> will cut the wind speeds in half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Weekly Meeting 08/19/22</vt:lpstr>
      <vt:lpstr>Last Week To Do</vt:lpstr>
      <vt:lpstr>Rothermel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08/19/22</dc:title>
  <dc:creator>Jeremy Tyler Benik</dc:creator>
  <cp:lastModifiedBy>Jeremy Tyler Benik</cp:lastModifiedBy>
  <cp:revision>1</cp:revision>
  <dcterms:created xsi:type="dcterms:W3CDTF">2022-08-16T01:35:59Z</dcterms:created>
  <dcterms:modified xsi:type="dcterms:W3CDTF">2022-08-16T02:26:02Z</dcterms:modified>
</cp:coreProperties>
</file>