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1"/>
    <p:restoredTop sz="96327"/>
  </p:normalViewPr>
  <p:slideViewPr>
    <p:cSldViewPr snapToGrid="0">
      <p:cViewPr varScale="1">
        <p:scale>
          <a:sx n="116" d="100"/>
          <a:sy n="116" d="100"/>
        </p:scale>
        <p:origin x="224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44F3716-7E2A-144C-BF83-BF0124CABBAB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9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193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46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54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04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03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9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8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5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0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6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F3716-7E2A-144C-BF83-BF0124CABBAB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90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2DCC-0A9C-8604-389C-C99A5A30B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 09/09/22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F0350-78DE-027F-E9A4-B95D6A39C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/>
              <a:t>Benik</a:t>
            </a:r>
          </a:p>
        </p:txBody>
      </p:sp>
    </p:spTree>
    <p:extLst>
      <p:ext uri="{BB962C8B-B14F-4D97-AF65-F5344CB8AC3E}">
        <p14:creationId xmlns:p14="http://schemas.microsoft.com/office/powerpoint/2010/main" val="427556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B80F-DD94-5394-807C-4ACFFAEC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2B9AF-A685-B7A6-19DD-1E22F2202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Read paper about </a:t>
            </a:r>
            <a:r>
              <a:rPr lang="en-US" dirty="0" err="1"/>
              <a:t>Rothermel</a:t>
            </a:r>
            <a:endParaRPr lang="en-US" dirty="0"/>
          </a:p>
          <a:p>
            <a:r>
              <a:rPr lang="en-US" sz="1900" dirty="0"/>
              <a:t>Write report on pressure sensors</a:t>
            </a:r>
          </a:p>
          <a:p>
            <a:pPr lvl="1"/>
            <a:r>
              <a:rPr lang="en-US" sz="1900" dirty="0"/>
              <a:t>Waiting for final FF2 simulation before I can write the report</a:t>
            </a:r>
            <a:endParaRPr lang="en-US" sz="2100" dirty="0"/>
          </a:p>
          <a:p>
            <a:r>
              <a:rPr lang="en-US" dirty="0"/>
              <a:t>Add SODAR Data to the sounding</a:t>
            </a:r>
          </a:p>
          <a:p>
            <a:pPr lvl="1"/>
            <a:r>
              <a:rPr lang="en-US" dirty="0"/>
              <a:t>completed</a:t>
            </a:r>
          </a:p>
          <a:p>
            <a:r>
              <a:rPr lang="en-US" dirty="0"/>
              <a:t>Get final ff2 simulation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Compute ROS with </a:t>
            </a:r>
            <a:r>
              <a:rPr lang="en-US" dirty="0" err="1"/>
              <a:t>Rothermel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Compute ROS with </a:t>
            </a:r>
            <a:r>
              <a:rPr lang="en-US" dirty="0" err="1"/>
              <a:t>Balbi</a:t>
            </a:r>
            <a:r>
              <a:rPr lang="en-US" dirty="0"/>
              <a:t> model (once that’s implemented)</a:t>
            </a:r>
          </a:p>
          <a:p>
            <a:r>
              <a:rPr lang="en-US" dirty="0"/>
              <a:t>Make </a:t>
            </a:r>
            <a:r>
              <a:rPr lang="en-US" dirty="0" err="1"/>
              <a:t>powerpoint</a:t>
            </a:r>
            <a:r>
              <a:rPr lang="en-US" dirty="0"/>
              <a:t> about </a:t>
            </a:r>
            <a:r>
              <a:rPr lang="en-US" dirty="0" err="1"/>
              <a:t>Balbi</a:t>
            </a:r>
            <a:r>
              <a:rPr lang="en-US"/>
              <a:t> paper</a:t>
            </a:r>
            <a:endParaRPr lang="en-US" dirty="0"/>
          </a:p>
          <a:p>
            <a:r>
              <a:rPr lang="en-US" dirty="0"/>
              <a:t>Play with w_0 in </a:t>
            </a:r>
            <a:r>
              <a:rPr lang="en-US" dirty="0" err="1"/>
              <a:t>balbi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Run a case and change that and see what we get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2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460F-5CFD-A084-7F14-A1B5A3CE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313" y="764373"/>
            <a:ext cx="9597887" cy="1293028"/>
          </a:xfrm>
        </p:spPr>
        <p:txBody>
          <a:bodyPr/>
          <a:lstStyle/>
          <a:p>
            <a:r>
              <a:rPr lang="en-US" dirty="0"/>
              <a:t>Adding sodar data to sounding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F0A10-D254-BD04-B389-F6F9001A0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the SODAR data to the sounding, I created a plot of the potential temperature and mixing ratio from 20m to 260m</a:t>
            </a:r>
          </a:p>
          <a:p>
            <a:r>
              <a:rPr lang="en-US" dirty="0"/>
              <a:t>With this plot I linearly fit the missing values</a:t>
            </a:r>
          </a:p>
          <a:p>
            <a:r>
              <a:rPr lang="en-US" dirty="0"/>
              <a:t>With these values, I input them into the </a:t>
            </a:r>
            <a:r>
              <a:rPr lang="en-US" dirty="0" err="1"/>
              <a:t>input_sounding</a:t>
            </a:r>
            <a:r>
              <a:rPr lang="en-US" dirty="0"/>
              <a:t> file</a:t>
            </a:r>
          </a:p>
          <a:p>
            <a:r>
              <a:rPr lang="en-US" dirty="0"/>
              <a:t>To decrease the upper level wind speeds, I decreased the upper level winds by 1m/s (accounting for direction)</a:t>
            </a:r>
          </a:p>
          <a:p>
            <a:r>
              <a:rPr lang="en-US" dirty="0"/>
              <a:t>I used </a:t>
            </a:r>
            <a:r>
              <a:rPr lang="en-US" dirty="0" err="1"/>
              <a:t>matlab</a:t>
            </a:r>
            <a:r>
              <a:rPr lang="en-US" dirty="0"/>
              <a:t> for this process as zooming in graphs is much easier on that platform</a:t>
            </a:r>
          </a:p>
        </p:txBody>
      </p:sp>
    </p:spTree>
    <p:extLst>
      <p:ext uri="{BB962C8B-B14F-4D97-AF65-F5344CB8AC3E}">
        <p14:creationId xmlns:p14="http://schemas.microsoft.com/office/powerpoint/2010/main" val="31298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198111-A6DE-30F7-A0A4-ADE3B5503F5F}"/>
              </a:ext>
            </a:extLst>
          </p:cNvPr>
          <p:cNvSpPr/>
          <p:nvPr/>
        </p:nvSpPr>
        <p:spPr>
          <a:xfrm>
            <a:off x="3122063" y="2057401"/>
            <a:ext cx="5947873" cy="4377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2D321-B5D0-CA7B-53AE-71B6B35A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67" y="764373"/>
            <a:ext cx="10728533" cy="1293028"/>
          </a:xfrm>
        </p:spPr>
        <p:txBody>
          <a:bodyPr/>
          <a:lstStyle/>
          <a:p>
            <a:r>
              <a:rPr lang="en-US" dirty="0"/>
              <a:t>Adding sodar data to sounding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4B1467-8758-638D-B592-8396A6FF0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063" y="2310712"/>
            <a:ext cx="5854504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1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70004F-8EE9-8081-BD0F-0BEE598949EC}"/>
              </a:ext>
            </a:extLst>
          </p:cNvPr>
          <p:cNvSpPr/>
          <p:nvPr/>
        </p:nvSpPr>
        <p:spPr>
          <a:xfrm>
            <a:off x="345689" y="2788442"/>
            <a:ext cx="9730832" cy="40695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3E38B-F189-9245-2B2A-00768FFF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sim with SODAR data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5EC173-DF7E-6882-6B7C-2B4DCEAF8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688" y="2788443"/>
            <a:ext cx="4838219" cy="4024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9422E9-C69D-0AD7-E87E-7B0EF7DD6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907" y="2788443"/>
            <a:ext cx="4892613" cy="40695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68886-C88A-3893-A33D-59081CAB4393}"/>
              </a:ext>
            </a:extLst>
          </p:cNvPr>
          <p:cNvSpPr/>
          <p:nvPr/>
        </p:nvSpPr>
        <p:spPr>
          <a:xfrm>
            <a:off x="7691173" y="5468983"/>
            <a:ext cx="992777" cy="1480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E26B3-1304-DE56-3257-7E11FEFC5D06}"/>
              </a:ext>
            </a:extLst>
          </p:cNvPr>
          <p:cNvSpPr/>
          <p:nvPr/>
        </p:nvSpPr>
        <p:spPr>
          <a:xfrm>
            <a:off x="7691173" y="2788440"/>
            <a:ext cx="992777" cy="117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0C6102-AD81-7B42-83AF-704679D0507F}"/>
              </a:ext>
            </a:extLst>
          </p:cNvPr>
          <p:cNvSpPr/>
          <p:nvPr/>
        </p:nvSpPr>
        <p:spPr>
          <a:xfrm>
            <a:off x="7691173" y="4130890"/>
            <a:ext cx="992777" cy="1480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6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2D9F-C496-43EA-706A-26D1E93B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out sodar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BC8AB-0C69-4369-EEED-39D029213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input_sounding</a:t>
            </a:r>
            <a:r>
              <a:rPr lang="en-US" dirty="0"/>
              <a:t>, the SODAR data had a few rough spots where the wind speeds changed rapidly with height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F30601-0D67-61AB-F2B6-24F536F10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54" y="3227942"/>
            <a:ext cx="6995946" cy="363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365EBCE-A944-EA3E-694A-022612914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0657"/>
            <a:ext cx="5089793" cy="381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30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775F-FCD7-863B-D331-153AC34E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Simulation with modified sodar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4422-BE05-0AB6-6244-01C9C6307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new smoothed out SODAR data, I ran another simulation and this simulation is by far the best simulation we currently have</a:t>
            </a:r>
          </a:p>
          <a:p>
            <a:r>
              <a:rPr lang="en-US" dirty="0"/>
              <a:t>I’m still not satisfied with the 18.89m winds as they still increase with time, but the graph is much smoother, and the change isn’t as drastic as the previous simulations</a:t>
            </a:r>
          </a:p>
        </p:txBody>
      </p:sp>
    </p:spTree>
    <p:extLst>
      <p:ext uri="{BB962C8B-B14F-4D97-AF65-F5344CB8AC3E}">
        <p14:creationId xmlns:p14="http://schemas.microsoft.com/office/powerpoint/2010/main" val="421375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1721-75F0-A13D-A45E-01087B44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501" y="764373"/>
            <a:ext cx="10525699" cy="1293028"/>
          </a:xfrm>
        </p:spPr>
        <p:txBody>
          <a:bodyPr/>
          <a:lstStyle/>
          <a:p>
            <a:r>
              <a:rPr lang="en-US" dirty="0"/>
              <a:t>Simulation with modified sodar data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9DAE8DA7-879A-EBAA-D42C-AD9FA1439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00" y="2203372"/>
            <a:ext cx="5585554" cy="465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4A63CFE-E691-3302-29FD-FA43F3287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848" y="2203373"/>
            <a:ext cx="5593095" cy="465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860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430</TotalTime>
  <Words>277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Weekly meeting 09/09/22</vt:lpstr>
      <vt:lpstr>Last week to do</vt:lpstr>
      <vt:lpstr>Adding sodar data to sounding</vt:lpstr>
      <vt:lpstr>Adding sodar data to sounding</vt:lpstr>
      <vt:lpstr>New sim with SODAR data</vt:lpstr>
      <vt:lpstr>Smoothing out sodar data</vt:lpstr>
      <vt:lpstr>Simulation with modified sodar data</vt:lpstr>
      <vt:lpstr>Simulation with modified sodar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09/09/22</dc:title>
  <dc:creator>Jeremy Tyler Benik</dc:creator>
  <cp:lastModifiedBy>Jeremy Tyler Benik</cp:lastModifiedBy>
  <cp:revision>10</cp:revision>
  <dcterms:created xsi:type="dcterms:W3CDTF">2022-09-04T01:09:19Z</dcterms:created>
  <dcterms:modified xsi:type="dcterms:W3CDTF">2022-09-08T07:47:47Z</dcterms:modified>
</cp:coreProperties>
</file>