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20"/>
  </p:normalViewPr>
  <p:slideViewPr>
    <p:cSldViewPr snapToGrid="0">
      <p:cViewPr varScale="1">
        <p:scale>
          <a:sx n="149" d="100"/>
          <a:sy n="14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A9B4-3536-51AE-CC2B-9FBE446A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DEE0B-6DFF-8C7E-D7F8-43EFE835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03F7-54E2-5517-54E5-C4198D3A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2624-071F-60C6-6150-8CFCF4BD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0226-BC58-680E-D9FE-2738BBD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F887-A4C2-B854-8822-8D6D08D2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06CB2-BB73-16CF-786F-2DE7A27E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7253-123C-B7A1-C866-5E8D2E7C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74A4-1ADA-304F-E6E6-51ECB4C1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F0EF-9C20-C549-806E-222A5CD7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2D090-29EF-692B-D360-7B3BC2E58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36AB6-F41D-DAA8-828C-2F6DA990C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7001-20FD-E497-B0C5-66AB0A8C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D58-2E0C-10C0-AB79-B6589FDF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7000-66C6-B0BF-B015-69904103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9A10-10EB-0EA5-5127-13F1861C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91B-BC82-626E-D143-6B037D0E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7DA5-C44C-D810-E08B-BF9136BD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1CA9-377F-5B2A-C56F-AC6E4E9A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7EE-2292-C078-4076-5AE969E9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A6CE-1CED-0CD6-BBB1-42D8F57F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9B0F-6B75-5CF7-4D42-9560DC81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CD05-E95F-6981-58DE-4E9C46C9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F0D7-07CC-4EBE-460F-CA27A1BA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0A14-CC5D-2E8C-7831-71F40BD8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0565-BA8C-B6F6-87D3-BB5C340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0D7C-5C0A-AB34-E39B-599D47C63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7E0D-9515-24C8-9D71-5483F7AA6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2ED55-7F71-4D44-82B3-9D4CA447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1752D-36B4-EE98-2DCF-38F4145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93B6-BA4C-8B7F-F063-C69704F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1361-459A-127A-D5DC-FFF690A4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DA73-DBEB-0503-F300-028C8922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DD15-B159-0D4F-0E8D-341691DE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66C03-CCD5-9971-F4DC-CDCC1996C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1D4CE-1C75-FCA9-BCCB-E8F4B61F3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BED2-31A1-BC0F-6EE8-9054B858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BEAB1-94FE-0C55-32B6-A16F057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AB766-A3DF-8729-461E-F07A263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86F-0297-1F29-A0FD-D694892E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9B9A-C70D-001F-4339-98C5DF2D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88CAF-61FB-A0BC-B839-6617BB8E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3349-8FA8-1A21-D489-A1DBF244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5BA55-C4E2-43C8-585F-73B1C533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54A73-FA50-DEE7-4433-0273A88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FEB40-125A-3DBF-9AD0-A6083CF6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D17C-E2B5-3993-BCCE-0191621B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95B-E751-E7B5-7C77-B09996A9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81E8-E670-3EDA-0823-1A6065240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2433-879C-7663-246C-9E17BBAB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B146-B7EC-9303-8D55-4E766ADE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AF39C-B566-5187-272E-460A7ACE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2276-DC37-2441-FFA4-87EEF2A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B915-25CF-5F71-BFF7-8CEA1E98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8B1BA-9705-023D-2619-E15ED40F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A683-A987-F568-D6D1-ADED8E9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C45-F7C5-C3E7-58A0-9FD2A6D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DCF75-4A51-3A18-A92A-7BFA3C03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B5BA0-3D32-3A4F-8754-9AE4FAD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E6329-6559-478A-CA6E-8811FC7C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50CD-96F4-34D4-D572-4C7E7D4BF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0E35-FC29-F142-A084-893D29B8735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2F23-DA89-2DF8-7792-17B49243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B483-A8A0-E862-86F1-327A3850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0200-C228-B34B-B301-C57C5DCB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4B7-AC95-7303-24F7-877CAABB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90030-9D19-02E1-B0DE-4721A363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850"/>
            <a:ext cx="5840262" cy="3875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1D5479-78AE-D8AC-3A73-E71151CB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40" y="1601850"/>
            <a:ext cx="5840262" cy="3875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4769A-83F4-10A9-C37C-B631448F5E05}"/>
              </a:ext>
            </a:extLst>
          </p:cNvPr>
          <p:cNvSpPr txBox="1"/>
          <p:nvPr/>
        </p:nvSpPr>
        <p:spPr>
          <a:xfrm>
            <a:off x="2063338" y="1323460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4FCF-94D8-7834-91E6-CD640D3FEF0B}"/>
              </a:ext>
            </a:extLst>
          </p:cNvPr>
          <p:cNvSpPr txBox="1"/>
          <p:nvPr/>
        </p:nvSpPr>
        <p:spPr>
          <a:xfrm>
            <a:off x="8732487" y="1303564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Towers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33924-0EAD-11B0-E9C1-0D9B5EE8FA2B}"/>
              </a:ext>
            </a:extLst>
          </p:cNvPr>
          <p:cNvSpPr txBox="1"/>
          <p:nvPr/>
        </p:nvSpPr>
        <p:spPr>
          <a:xfrm>
            <a:off x="0" y="5380672"/>
            <a:ext cx="596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main tower being hit by the head of the fire, it experienced much hotter temperatures than that of the flanks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temperature recording occurred at 5.77m and decreased with height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2558-B755-9DEF-5771-E46D9E5C6D07}"/>
              </a:ext>
            </a:extLst>
          </p:cNvPr>
          <p:cNvSpPr txBox="1"/>
          <p:nvPr/>
        </p:nvSpPr>
        <p:spPr>
          <a:xfrm>
            <a:off x="6696364" y="5477164"/>
            <a:ext cx="5495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short towers experienced different levels of heat exposure from the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East tower likely got hit by the head of the fire and the West tower and South Tower were both on the Flanks of the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 South tower was hit much later in the burn so the fire may have been hotter by then or slight wind shifts caused the increase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111044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4948-CCC6-DC6F-543B-BFB40B77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D9B1D-9E2B-A007-8153-3021D5CE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88" y="1875354"/>
            <a:ext cx="5955712" cy="403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DF4E07-00A5-C609-A9D4-92C8F34B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" y="1875354"/>
            <a:ext cx="6086341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70CF6-C053-1610-759F-34917BA4DE54}"/>
              </a:ext>
            </a:extLst>
          </p:cNvPr>
          <p:cNvSpPr txBox="1"/>
          <p:nvPr/>
        </p:nvSpPr>
        <p:spPr>
          <a:xfrm>
            <a:off x="2143872" y="150602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9775A-8294-10E4-F91A-B62010A6F1B5}"/>
              </a:ext>
            </a:extLst>
          </p:cNvPr>
          <p:cNvSpPr txBox="1"/>
          <p:nvPr/>
        </p:nvSpPr>
        <p:spPr>
          <a:xfrm>
            <a:off x="8709895" y="1136690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Short Towers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714B9-E97F-F54C-F1AE-01D6EC5391A3}"/>
              </a:ext>
            </a:extLst>
          </p:cNvPr>
          <p:cNvSpPr txBox="1"/>
          <p:nvPr/>
        </p:nvSpPr>
        <p:spPr>
          <a:xfrm>
            <a:off x="341832" y="5913954"/>
            <a:ext cx="5754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levels of the Main tower saw the largest increase in fire induced winds with </a:t>
            </a:r>
            <a:r>
              <a:rPr lang="en-US" dirty="0" err="1"/>
              <a:t>firefront</a:t>
            </a:r>
            <a:r>
              <a:rPr lang="en-US" dirty="0"/>
              <a:t> passage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heights increase, the fire-induced winds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EE22-98EF-0AE2-BDBC-8CCEA2D8EAA6}"/>
              </a:ext>
            </a:extLst>
          </p:cNvPr>
          <p:cNvSpPr txBox="1"/>
          <p:nvPr/>
        </p:nvSpPr>
        <p:spPr>
          <a:xfrm>
            <a:off x="6383708" y="5913954"/>
            <a:ext cx="580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tower (East Tower) hit by the head fire had much higher fire-induced winds than those that were hit by the flanks with nearly 2m/s differences</a:t>
            </a:r>
          </a:p>
        </p:txBody>
      </p:sp>
    </p:spTree>
    <p:extLst>
      <p:ext uri="{BB962C8B-B14F-4D97-AF65-F5344CB8AC3E}">
        <p14:creationId xmlns:p14="http://schemas.microsoft.com/office/powerpoint/2010/main" val="1622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FC15-DEE6-2E00-E43F-28C6FAA8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Earth Burn Plot Image</a:t>
            </a:r>
          </a:p>
        </p:txBody>
      </p:sp>
      <p:pic>
        <p:nvPicPr>
          <p:cNvPr id="4" name="Picture 3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81625A50-921B-A83A-1FCD-C4906C8E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9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Temperature</vt:lpstr>
      <vt:lpstr>Winds</vt:lpstr>
      <vt:lpstr>Google Earth Burn Plot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</dc:title>
  <dc:creator>Jeremy Tyler Benik</dc:creator>
  <cp:lastModifiedBy>Jeremy Tyler Benik</cp:lastModifiedBy>
  <cp:revision>4</cp:revision>
  <dcterms:created xsi:type="dcterms:W3CDTF">2022-09-20T04:40:21Z</dcterms:created>
  <dcterms:modified xsi:type="dcterms:W3CDTF">2022-09-20T06:22:21Z</dcterms:modified>
</cp:coreProperties>
</file>