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8"/>
    <p:restoredTop sz="96327"/>
  </p:normalViewPr>
  <p:slideViewPr>
    <p:cSldViewPr snapToGrid="0">
      <p:cViewPr varScale="1">
        <p:scale>
          <a:sx n="103" d="100"/>
          <a:sy n="10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eremybenik\Research_Files\FireFlux_med\Excel_Files\Sounding_With_SOD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eremybenik\Research_Files\FireFlux_med\Excel_Files\Sounding_With_SOD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1800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Temp. Vs. Height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0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D7-1743-B032-60F2F880637B}"/>
              </c:ext>
            </c:extLst>
          </c:dPt>
          <c:xVal>
            <c:numRef>
              <c:f>Sheet1!$AL$3:$AL$509</c:f>
              <c:numCache>
                <c:formatCode>General</c:formatCode>
                <c:ptCount val="507"/>
                <c:pt idx="0">
                  <c:v>288.12</c:v>
                </c:pt>
                <c:pt idx="1">
                  <c:v>284.91000000000003</c:v>
                </c:pt>
                <c:pt idx="2">
                  <c:v>285.11</c:v>
                </c:pt>
                <c:pt idx="3">
                  <c:v>283.73</c:v>
                </c:pt>
                <c:pt idx="4">
                  <c:v>282.97750000000002</c:v>
                </c:pt>
                <c:pt idx="5">
                  <c:v>282.53875000000005</c:v>
                </c:pt>
                <c:pt idx="6">
                  <c:v>282.27937500000002</c:v>
                </c:pt>
                <c:pt idx="7">
                  <c:v>282.10968750000001</c:v>
                </c:pt>
                <c:pt idx="8">
                  <c:v>281.94484375000002</c:v>
                </c:pt>
                <c:pt idx="9">
                  <c:v>281.84742187500001</c:v>
                </c:pt>
                <c:pt idx="10">
                  <c:v>281.78371093750002</c:v>
                </c:pt>
                <c:pt idx="11">
                  <c:v>281.67185546874998</c:v>
                </c:pt>
                <c:pt idx="12">
                  <c:v>281.54092773437503</c:v>
                </c:pt>
                <c:pt idx="13">
                  <c:v>281.44046386718753</c:v>
                </c:pt>
                <c:pt idx="14">
                  <c:v>281.31023193359374</c:v>
                </c:pt>
                <c:pt idx="15">
                  <c:v>281.22011596679687</c:v>
                </c:pt>
                <c:pt idx="16">
                  <c:v>281.09505798339842</c:v>
                </c:pt>
                <c:pt idx="17">
                  <c:v>280.9975289916992</c:v>
                </c:pt>
                <c:pt idx="18">
                  <c:v>280.87376449584963</c:v>
                </c:pt>
                <c:pt idx="19">
                  <c:v>280.73188224792477</c:v>
                </c:pt>
                <c:pt idx="20">
                  <c:v>280.63094112396237</c:v>
                </c:pt>
                <c:pt idx="21">
                  <c:v>280.50047056198116</c:v>
                </c:pt>
                <c:pt idx="22">
                  <c:v>280.40523528099061</c:v>
                </c:pt>
                <c:pt idx="23">
                  <c:v>280.28261764049535</c:v>
                </c:pt>
                <c:pt idx="24">
                  <c:v>280.14130882024767</c:v>
                </c:pt>
                <c:pt idx="25">
                  <c:v>280.03565441012381</c:v>
                </c:pt>
                <c:pt idx="26">
                  <c:v>282.35000000000002</c:v>
                </c:pt>
                <c:pt idx="27">
                  <c:v>282.22500000000002</c:v>
                </c:pt>
                <c:pt idx="28">
                  <c:v>282.10000000000002</c:v>
                </c:pt>
                <c:pt idx="29">
                  <c:v>282.02</c:v>
                </c:pt>
                <c:pt idx="30">
                  <c:v>281.94</c:v>
                </c:pt>
                <c:pt idx="31">
                  <c:v>281.77999999999997</c:v>
                </c:pt>
                <c:pt idx="32">
                  <c:v>281.75</c:v>
                </c:pt>
                <c:pt idx="33">
                  <c:v>281.72000000000003</c:v>
                </c:pt>
                <c:pt idx="34">
                  <c:v>281.56</c:v>
                </c:pt>
                <c:pt idx="35">
                  <c:v>281.41000000000003</c:v>
                </c:pt>
                <c:pt idx="36">
                  <c:v>281.33999999999997</c:v>
                </c:pt>
                <c:pt idx="37">
                  <c:v>281.18</c:v>
                </c:pt>
                <c:pt idx="38">
                  <c:v>281.13</c:v>
                </c:pt>
                <c:pt idx="39">
                  <c:v>280.97000000000003</c:v>
                </c:pt>
                <c:pt idx="40">
                  <c:v>280.89999999999998</c:v>
                </c:pt>
                <c:pt idx="41">
                  <c:v>280.75</c:v>
                </c:pt>
                <c:pt idx="42">
                  <c:v>280.58999999999997</c:v>
                </c:pt>
                <c:pt idx="43">
                  <c:v>280.52999999999997</c:v>
                </c:pt>
                <c:pt idx="44">
                  <c:v>280.37</c:v>
                </c:pt>
                <c:pt idx="45">
                  <c:v>280.31</c:v>
                </c:pt>
                <c:pt idx="46">
                  <c:v>280.16000000000003</c:v>
                </c:pt>
                <c:pt idx="47">
                  <c:v>280</c:v>
                </c:pt>
                <c:pt idx="48">
                  <c:v>279.93</c:v>
                </c:pt>
                <c:pt idx="49">
                  <c:v>279.77999999999997</c:v>
                </c:pt>
                <c:pt idx="50">
                  <c:v>279.72000000000003</c:v>
                </c:pt>
                <c:pt idx="51">
                  <c:v>279.56</c:v>
                </c:pt>
                <c:pt idx="52">
                  <c:v>279.41000000000003</c:v>
                </c:pt>
                <c:pt idx="53">
                  <c:v>279.33999999999997</c:v>
                </c:pt>
                <c:pt idx="54">
                  <c:v>279.18</c:v>
                </c:pt>
                <c:pt idx="55">
                  <c:v>279.13</c:v>
                </c:pt>
                <c:pt idx="56">
                  <c:v>278.97000000000003</c:v>
                </c:pt>
                <c:pt idx="57">
                  <c:v>278.81</c:v>
                </c:pt>
                <c:pt idx="58">
                  <c:v>278.76</c:v>
                </c:pt>
                <c:pt idx="59">
                  <c:v>278.58999999999997</c:v>
                </c:pt>
                <c:pt idx="60">
                  <c:v>278.55</c:v>
                </c:pt>
                <c:pt idx="61">
                  <c:v>278.41000000000003</c:v>
                </c:pt>
                <c:pt idx="62">
                  <c:v>278.27</c:v>
                </c:pt>
                <c:pt idx="63">
                  <c:v>278.23</c:v>
                </c:pt>
                <c:pt idx="64">
                  <c:v>278.08999999999997</c:v>
                </c:pt>
                <c:pt idx="65">
                  <c:v>278.05</c:v>
                </c:pt>
                <c:pt idx="66">
                  <c:v>277.91000000000003</c:v>
                </c:pt>
                <c:pt idx="67">
                  <c:v>277.77</c:v>
                </c:pt>
                <c:pt idx="68">
                  <c:v>277.73</c:v>
                </c:pt>
                <c:pt idx="69">
                  <c:v>277.58999999999997</c:v>
                </c:pt>
                <c:pt idx="70">
                  <c:v>277.54000000000002</c:v>
                </c:pt>
                <c:pt idx="71">
                  <c:v>277.39999999999998</c:v>
                </c:pt>
                <c:pt idx="72">
                  <c:v>277.36</c:v>
                </c:pt>
                <c:pt idx="73">
                  <c:v>277.22000000000003</c:v>
                </c:pt>
                <c:pt idx="74">
                  <c:v>277.18</c:v>
                </c:pt>
                <c:pt idx="75">
                  <c:v>277.14</c:v>
                </c:pt>
                <c:pt idx="76">
                  <c:v>277</c:v>
                </c:pt>
                <c:pt idx="77">
                  <c:v>276.95999999999998</c:v>
                </c:pt>
                <c:pt idx="78">
                  <c:v>276.92</c:v>
                </c:pt>
                <c:pt idx="79">
                  <c:v>276.77999999999997</c:v>
                </c:pt>
                <c:pt idx="80">
                  <c:v>276.74</c:v>
                </c:pt>
                <c:pt idx="81">
                  <c:v>276.7</c:v>
                </c:pt>
                <c:pt idx="82">
                  <c:v>276.56</c:v>
                </c:pt>
                <c:pt idx="83">
                  <c:v>276.52</c:v>
                </c:pt>
                <c:pt idx="84">
                  <c:v>276.39</c:v>
                </c:pt>
                <c:pt idx="85">
                  <c:v>276.36</c:v>
                </c:pt>
                <c:pt idx="86">
                  <c:v>276.32</c:v>
                </c:pt>
                <c:pt idx="87">
                  <c:v>276.18</c:v>
                </c:pt>
                <c:pt idx="88">
                  <c:v>276.14999999999998</c:v>
                </c:pt>
                <c:pt idx="89">
                  <c:v>276.12</c:v>
                </c:pt>
                <c:pt idx="90">
                  <c:v>275.98</c:v>
                </c:pt>
                <c:pt idx="91">
                  <c:v>275.95</c:v>
                </c:pt>
                <c:pt idx="92">
                  <c:v>275.91000000000003</c:v>
                </c:pt>
                <c:pt idx="93">
                  <c:v>275.77999999999997</c:v>
                </c:pt>
                <c:pt idx="94">
                  <c:v>275.74</c:v>
                </c:pt>
                <c:pt idx="95">
                  <c:v>275.70999999999998</c:v>
                </c:pt>
                <c:pt idx="96">
                  <c:v>275.57</c:v>
                </c:pt>
                <c:pt idx="97">
                  <c:v>275.52999999999997</c:v>
                </c:pt>
                <c:pt idx="98">
                  <c:v>275.5</c:v>
                </c:pt>
                <c:pt idx="99">
                  <c:v>275.37</c:v>
                </c:pt>
                <c:pt idx="100">
                  <c:v>275.33</c:v>
                </c:pt>
                <c:pt idx="101">
                  <c:v>275.29000000000002</c:v>
                </c:pt>
                <c:pt idx="102">
                  <c:v>275.16000000000003</c:v>
                </c:pt>
                <c:pt idx="103">
                  <c:v>275.13</c:v>
                </c:pt>
                <c:pt idx="104">
                  <c:v>274.99</c:v>
                </c:pt>
                <c:pt idx="105">
                  <c:v>274.95999999999998</c:v>
                </c:pt>
                <c:pt idx="106">
                  <c:v>274.91000000000003</c:v>
                </c:pt>
                <c:pt idx="107">
                  <c:v>274.77999999999997</c:v>
                </c:pt>
                <c:pt idx="108">
                  <c:v>274.74</c:v>
                </c:pt>
                <c:pt idx="109">
                  <c:v>274.7</c:v>
                </c:pt>
                <c:pt idx="110">
                  <c:v>274.57</c:v>
                </c:pt>
                <c:pt idx="111">
                  <c:v>274.52999999999997</c:v>
                </c:pt>
                <c:pt idx="112">
                  <c:v>274.49</c:v>
                </c:pt>
                <c:pt idx="113">
                  <c:v>274.35000000000002</c:v>
                </c:pt>
                <c:pt idx="114">
                  <c:v>274.31</c:v>
                </c:pt>
                <c:pt idx="115">
                  <c:v>274.27999999999997</c:v>
                </c:pt>
                <c:pt idx="116">
                  <c:v>274.14</c:v>
                </c:pt>
                <c:pt idx="117">
                  <c:v>274.10000000000002</c:v>
                </c:pt>
                <c:pt idx="118">
                  <c:v>274.06</c:v>
                </c:pt>
                <c:pt idx="119">
                  <c:v>273.92</c:v>
                </c:pt>
                <c:pt idx="120">
                  <c:v>273.89</c:v>
                </c:pt>
                <c:pt idx="121">
                  <c:v>273.86</c:v>
                </c:pt>
                <c:pt idx="122">
                  <c:v>273.73</c:v>
                </c:pt>
                <c:pt idx="123">
                  <c:v>273.69</c:v>
                </c:pt>
                <c:pt idx="124">
                  <c:v>273.66000000000003</c:v>
                </c:pt>
                <c:pt idx="125">
                  <c:v>273.52999999999997</c:v>
                </c:pt>
                <c:pt idx="126">
                  <c:v>273.49</c:v>
                </c:pt>
                <c:pt idx="127">
                  <c:v>273.45</c:v>
                </c:pt>
                <c:pt idx="128">
                  <c:v>273.32</c:v>
                </c:pt>
                <c:pt idx="129">
                  <c:v>273.29000000000002</c:v>
                </c:pt>
                <c:pt idx="130">
                  <c:v>273.25</c:v>
                </c:pt>
                <c:pt idx="131">
                  <c:v>273.12</c:v>
                </c:pt>
                <c:pt idx="132">
                  <c:v>273.08999999999997</c:v>
                </c:pt>
                <c:pt idx="133">
                  <c:v>273.05</c:v>
                </c:pt>
                <c:pt idx="134">
                  <c:v>272.92</c:v>
                </c:pt>
                <c:pt idx="135">
                  <c:v>272.89</c:v>
                </c:pt>
                <c:pt idx="136">
                  <c:v>272.86</c:v>
                </c:pt>
                <c:pt idx="137">
                  <c:v>272.73</c:v>
                </c:pt>
                <c:pt idx="138">
                  <c:v>272.69</c:v>
                </c:pt>
                <c:pt idx="139">
                  <c:v>272.55</c:v>
                </c:pt>
                <c:pt idx="140">
                  <c:v>272.52</c:v>
                </c:pt>
                <c:pt idx="141">
                  <c:v>272.49</c:v>
                </c:pt>
                <c:pt idx="142">
                  <c:v>272.35000000000002</c:v>
                </c:pt>
                <c:pt idx="143">
                  <c:v>272.32</c:v>
                </c:pt>
                <c:pt idx="144">
                  <c:v>272.29000000000002</c:v>
                </c:pt>
                <c:pt idx="145">
                  <c:v>272.16000000000003</c:v>
                </c:pt>
                <c:pt idx="146">
                  <c:v>272.12</c:v>
                </c:pt>
                <c:pt idx="147">
                  <c:v>272.08</c:v>
                </c:pt>
                <c:pt idx="148">
                  <c:v>271.95</c:v>
                </c:pt>
                <c:pt idx="149">
                  <c:v>271.91000000000003</c:v>
                </c:pt>
                <c:pt idx="150">
                  <c:v>271.87</c:v>
                </c:pt>
                <c:pt idx="151">
                  <c:v>271.73</c:v>
                </c:pt>
                <c:pt idx="152">
                  <c:v>271.7</c:v>
                </c:pt>
                <c:pt idx="153">
                  <c:v>271.66000000000003</c:v>
                </c:pt>
                <c:pt idx="154">
                  <c:v>271.52</c:v>
                </c:pt>
                <c:pt idx="155">
                  <c:v>271.49</c:v>
                </c:pt>
                <c:pt idx="156">
                  <c:v>271.44</c:v>
                </c:pt>
                <c:pt idx="157">
                  <c:v>271.41000000000003</c:v>
                </c:pt>
                <c:pt idx="158">
                  <c:v>271.27</c:v>
                </c:pt>
                <c:pt idx="159">
                  <c:v>271.24</c:v>
                </c:pt>
                <c:pt idx="160">
                  <c:v>271.19</c:v>
                </c:pt>
                <c:pt idx="161">
                  <c:v>271.06</c:v>
                </c:pt>
                <c:pt idx="162">
                  <c:v>271.02</c:v>
                </c:pt>
                <c:pt idx="163">
                  <c:v>270.99</c:v>
                </c:pt>
                <c:pt idx="164">
                  <c:v>270.94</c:v>
                </c:pt>
                <c:pt idx="165">
                  <c:v>270.81</c:v>
                </c:pt>
                <c:pt idx="166">
                  <c:v>270.77</c:v>
                </c:pt>
                <c:pt idx="167">
                  <c:v>270.74</c:v>
                </c:pt>
                <c:pt idx="168">
                  <c:v>270.60000000000002</c:v>
                </c:pt>
                <c:pt idx="169">
                  <c:v>270.56</c:v>
                </c:pt>
                <c:pt idx="170">
                  <c:v>270.52</c:v>
                </c:pt>
                <c:pt idx="171">
                  <c:v>270.39</c:v>
                </c:pt>
                <c:pt idx="172">
                  <c:v>270.35000000000002</c:v>
                </c:pt>
                <c:pt idx="173">
                  <c:v>270.32</c:v>
                </c:pt>
                <c:pt idx="174">
                  <c:v>270.29000000000002</c:v>
                </c:pt>
                <c:pt idx="175">
                  <c:v>270.16000000000003</c:v>
                </c:pt>
                <c:pt idx="176">
                  <c:v>270.12</c:v>
                </c:pt>
                <c:pt idx="177">
                  <c:v>270.08999999999997</c:v>
                </c:pt>
                <c:pt idx="178">
                  <c:v>269.95999999999998</c:v>
                </c:pt>
                <c:pt idx="179">
                  <c:v>269.93</c:v>
                </c:pt>
                <c:pt idx="180">
                  <c:v>269.89999999999998</c:v>
                </c:pt>
                <c:pt idx="181">
                  <c:v>269.77</c:v>
                </c:pt>
                <c:pt idx="182">
                  <c:v>269.74</c:v>
                </c:pt>
                <c:pt idx="183">
                  <c:v>269.7</c:v>
                </c:pt>
                <c:pt idx="184">
                  <c:v>269.67</c:v>
                </c:pt>
                <c:pt idx="185">
                  <c:v>269.54000000000002</c:v>
                </c:pt>
                <c:pt idx="186">
                  <c:v>269.51</c:v>
                </c:pt>
                <c:pt idx="187">
                  <c:v>269.48</c:v>
                </c:pt>
                <c:pt idx="188">
                  <c:v>269.35000000000002</c:v>
                </c:pt>
                <c:pt idx="189">
                  <c:v>269.31</c:v>
                </c:pt>
                <c:pt idx="190">
                  <c:v>269.27999999999997</c:v>
                </c:pt>
                <c:pt idx="191">
                  <c:v>269.24</c:v>
                </c:pt>
                <c:pt idx="192">
                  <c:v>269.12</c:v>
                </c:pt>
                <c:pt idx="193">
                  <c:v>269.11</c:v>
                </c:pt>
                <c:pt idx="194">
                  <c:v>269.08</c:v>
                </c:pt>
                <c:pt idx="195">
                  <c:v>269.05</c:v>
                </c:pt>
                <c:pt idx="196">
                  <c:v>268.94</c:v>
                </c:pt>
                <c:pt idx="197">
                  <c:v>268.92</c:v>
                </c:pt>
                <c:pt idx="198">
                  <c:v>268.89</c:v>
                </c:pt>
                <c:pt idx="199">
                  <c:v>268.87</c:v>
                </c:pt>
                <c:pt idx="200">
                  <c:v>268.75</c:v>
                </c:pt>
                <c:pt idx="201">
                  <c:v>268.72000000000003</c:v>
                </c:pt>
                <c:pt idx="202">
                  <c:v>268.70999999999998</c:v>
                </c:pt>
                <c:pt idx="203">
                  <c:v>268.68</c:v>
                </c:pt>
                <c:pt idx="204">
                  <c:v>268.57</c:v>
                </c:pt>
                <c:pt idx="205">
                  <c:v>268.54000000000002</c:v>
                </c:pt>
                <c:pt idx="206">
                  <c:v>268.52</c:v>
                </c:pt>
                <c:pt idx="207">
                  <c:v>268.5</c:v>
                </c:pt>
                <c:pt idx="208">
                  <c:v>268.38</c:v>
                </c:pt>
                <c:pt idx="209">
                  <c:v>268.35000000000002</c:v>
                </c:pt>
                <c:pt idx="210">
                  <c:v>268.33999999999997</c:v>
                </c:pt>
                <c:pt idx="211">
                  <c:v>268.31</c:v>
                </c:pt>
                <c:pt idx="212">
                  <c:v>268.27999999999997</c:v>
                </c:pt>
                <c:pt idx="213">
                  <c:v>268.17</c:v>
                </c:pt>
                <c:pt idx="214">
                  <c:v>268.14999999999998</c:v>
                </c:pt>
                <c:pt idx="215">
                  <c:v>268.12</c:v>
                </c:pt>
                <c:pt idx="216">
                  <c:v>268.10000000000002</c:v>
                </c:pt>
                <c:pt idx="217">
                  <c:v>267.98</c:v>
                </c:pt>
                <c:pt idx="218">
                  <c:v>267.95999999999998</c:v>
                </c:pt>
                <c:pt idx="219">
                  <c:v>267.94</c:v>
                </c:pt>
                <c:pt idx="220">
                  <c:v>267.91000000000003</c:v>
                </c:pt>
                <c:pt idx="221">
                  <c:v>267.8</c:v>
                </c:pt>
                <c:pt idx="222">
                  <c:v>267.77</c:v>
                </c:pt>
                <c:pt idx="223">
                  <c:v>267.75</c:v>
                </c:pt>
                <c:pt idx="224">
                  <c:v>267.72000000000003</c:v>
                </c:pt>
                <c:pt idx="225">
                  <c:v>267.58999999999997</c:v>
                </c:pt>
                <c:pt idx="226">
                  <c:v>267.56</c:v>
                </c:pt>
                <c:pt idx="227">
                  <c:v>267.52999999999997</c:v>
                </c:pt>
                <c:pt idx="228">
                  <c:v>267.5</c:v>
                </c:pt>
                <c:pt idx="229">
                  <c:v>267.47000000000003</c:v>
                </c:pt>
                <c:pt idx="230">
                  <c:v>267.33999999999997</c:v>
                </c:pt>
                <c:pt idx="231">
                  <c:v>267.32</c:v>
                </c:pt>
                <c:pt idx="232">
                  <c:v>267.27999999999997</c:v>
                </c:pt>
                <c:pt idx="233">
                  <c:v>267.16000000000003</c:v>
                </c:pt>
                <c:pt idx="234">
                  <c:v>267.13</c:v>
                </c:pt>
                <c:pt idx="235">
                  <c:v>267.10000000000002</c:v>
                </c:pt>
                <c:pt idx="236">
                  <c:v>267.07</c:v>
                </c:pt>
                <c:pt idx="237">
                  <c:v>266.93</c:v>
                </c:pt>
                <c:pt idx="238">
                  <c:v>266.91000000000003</c:v>
                </c:pt>
                <c:pt idx="239">
                  <c:v>266.87</c:v>
                </c:pt>
                <c:pt idx="240">
                  <c:v>266.74</c:v>
                </c:pt>
                <c:pt idx="241">
                  <c:v>266.70999999999998</c:v>
                </c:pt>
                <c:pt idx="242">
                  <c:v>266.68</c:v>
                </c:pt>
                <c:pt idx="243">
                  <c:v>266.55</c:v>
                </c:pt>
                <c:pt idx="244">
                  <c:v>266.51</c:v>
                </c:pt>
                <c:pt idx="245">
                  <c:v>266.48</c:v>
                </c:pt>
                <c:pt idx="246">
                  <c:v>266.35000000000002</c:v>
                </c:pt>
                <c:pt idx="247">
                  <c:v>266.31</c:v>
                </c:pt>
                <c:pt idx="248">
                  <c:v>266.27999999999997</c:v>
                </c:pt>
                <c:pt idx="249">
                  <c:v>266.24</c:v>
                </c:pt>
                <c:pt idx="250">
                  <c:v>266.11</c:v>
                </c:pt>
                <c:pt idx="251">
                  <c:v>266.08</c:v>
                </c:pt>
                <c:pt idx="252">
                  <c:v>266.04000000000002</c:v>
                </c:pt>
                <c:pt idx="253">
                  <c:v>265.91000000000003</c:v>
                </c:pt>
                <c:pt idx="254">
                  <c:v>265.88</c:v>
                </c:pt>
                <c:pt idx="255">
                  <c:v>265.83999999999997</c:v>
                </c:pt>
                <c:pt idx="256">
                  <c:v>265.70999999999998</c:v>
                </c:pt>
                <c:pt idx="257">
                  <c:v>265.68</c:v>
                </c:pt>
                <c:pt idx="258">
                  <c:v>265.64999999999998</c:v>
                </c:pt>
                <c:pt idx="259">
                  <c:v>265.51</c:v>
                </c:pt>
                <c:pt idx="260">
                  <c:v>265.48</c:v>
                </c:pt>
                <c:pt idx="261">
                  <c:v>265.45</c:v>
                </c:pt>
                <c:pt idx="262">
                  <c:v>265.41000000000003</c:v>
                </c:pt>
                <c:pt idx="263">
                  <c:v>265.27999999999997</c:v>
                </c:pt>
                <c:pt idx="264">
                  <c:v>265.24</c:v>
                </c:pt>
                <c:pt idx="265">
                  <c:v>265.2</c:v>
                </c:pt>
                <c:pt idx="266">
                  <c:v>265.06</c:v>
                </c:pt>
                <c:pt idx="267">
                  <c:v>265.01</c:v>
                </c:pt>
                <c:pt idx="268">
                  <c:v>264.97000000000003</c:v>
                </c:pt>
                <c:pt idx="269">
                  <c:v>264.83</c:v>
                </c:pt>
                <c:pt idx="270">
                  <c:v>264.77999999999997</c:v>
                </c:pt>
                <c:pt idx="271">
                  <c:v>264.74</c:v>
                </c:pt>
                <c:pt idx="272">
                  <c:v>264.60000000000002</c:v>
                </c:pt>
                <c:pt idx="273">
                  <c:v>264.55</c:v>
                </c:pt>
                <c:pt idx="274">
                  <c:v>264.41000000000003</c:v>
                </c:pt>
                <c:pt idx="275">
                  <c:v>264.37</c:v>
                </c:pt>
                <c:pt idx="276">
                  <c:v>264.23</c:v>
                </c:pt>
                <c:pt idx="277">
                  <c:v>264.08999999999997</c:v>
                </c:pt>
                <c:pt idx="278">
                  <c:v>264.05</c:v>
                </c:pt>
                <c:pt idx="279">
                  <c:v>263.91000000000003</c:v>
                </c:pt>
                <c:pt idx="280">
                  <c:v>263.87</c:v>
                </c:pt>
                <c:pt idx="281">
                  <c:v>263.73</c:v>
                </c:pt>
                <c:pt idx="282">
                  <c:v>263.69</c:v>
                </c:pt>
                <c:pt idx="283">
                  <c:v>263.55</c:v>
                </c:pt>
                <c:pt idx="284">
                  <c:v>263.5</c:v>
                </c:pt>
                <c:pt idx="285">
                  <c:v>263.37</c:v>
                </c:pt>
                <c:pt idx="286">
                  <c:v>263.32</c:v>
                </c:pt>
                <c:pt idx="287">
                  <c:v>263.18</c:v>
                </c:pt>
                <c:pt idx="288">
                  <c:v>263.04000000000002</c:v>
                </c:pt>
                <c:pt idx="289">
                  <c:v>263</c:v>
                </c:pt>
                <c:pt idx="290">
                  <c:v>262.86</c:v>
                </c:pt>
                <c:pt idx="291">
                  <c:v>262.81</c:v>
                </c:pt>
                <c:pt idx="292">
                  <c:v>262.64999999999998</c:v>
                </c:pt>
                <c:pt idx="293">
                  <c:v>262.60000000000002</c:v>
                </c:pt>
                <c:pt idx="294">
                  <c:v>262.45</c:v>
                </c:pt>
                <c:pt idx="295">
                  <c:v>262.38</c:v>
                </c:pt>
                <c:pt idx="296">
                  <c:v>262.24</c:v>
                </c:pt>
                <c:pt idx="297">
                  <c:v>262.18</c:v>
                </c:pt>
                <c:pt idx="298">
                  <c:v>262.02</c:v>
                </c:pt>
                <c:pt idx="299">
                  <c:v>261.95999999999998</c:v>
                </c:pt>
                <c:pt idx="300">
                  <c:v>261.81</c:v>
                </c:pt>
                <c:pt idx="301">
                  <c:v>261.66000000000003</c:v>
                </c:pt>
                <c:pt idx="302">
                  <c:v>261.60000000000002</c:v>
                </c:pt>
                <c:pt idx="303">
                  <c:v>261.45</c:v>
                </c:pt>
                <c:pt idx="304">
                  <c:v>261.39</c:v>
                </c:pt>
                <c:pt idx="305">
                  <c:v>261.24</c:v>
                </c:pt>
                <c:pt idx="306">
                  <c:v>261.18</c:v>
                </c:pt>
                <c:pt idx="307">
                  <c:v>261.02</c:v>
                </c:pt>
                <c:pt idx="308">
                  <c:v>260.97000000000003</c:v>
                </c:pt>
                <c:pt idx="309">
                  <c:v>260.81</c:v>
                </c:pt>
                <c:pt idx="310">
                  <c:v>260.75</c:v>
                </c:pt>
                <c:pt idx="311">
                  <c:v>260.60000000000002</c:v>
                </c:pt>
                <c:pt idx="312">
                  <c:v>260.45</c:v>
                </c:pt>
                <c:pt idx="313">
                  <c:v>260.38</c:v>
                </c:pt>
                <c:pt idx="314">
                  <c:v>260.22000000000003</c:v>
                </c:pt>
                <c:pt idx="315">
                  <c:v>260.16000000000003</c:v>
                </c:pt>
                <c:pt idx="316">
                  <c:v>260</c:v>
                </c:pt>
                <c:pt idx="317">
                  <c:v>259.93</c:v>
                </c:pt>
                <c:pt idx="318">
                  <c:v>259.77999999999997</c:v>
                </c:pt>
                <c:pt idx="319">
                  <c:v>259.72000000000003</c:v>
                </c:pt>
                <c:pt idx="320">
                  <c:v>259.56</c:v>
                </c:pt>
                <c:pt idx="321">
                  <c:v>259.39999999999998</c:v>
                </c:pt>
                <c:pt idx="322">
                  <c:v>259.33</c:v>
                </c:pt>
                <c:pt idx="323">
                  <c:v>259.18</c:v>
                </c:pt>
                <c:pt idx="324">
                  <c:v>259.12</c:v>
                </c:pt>
                <c:pt idx="325">
                  <c:v>258.95</c:v>
                </c:pt>
                <c:pt idx="326">
                  <c:v>258.89</c:v>
                </c:pt>
                <c:pt idx="327">
                  <c:v>258.73</c:v>
                </c:pt>
                <c:pt idx="328">
                  <c:v>258.67</c:v>
                </c:pt>
                <c:pt idx="329">
                  <c:v>258.52</c:v>
                </c:pt>
                <c:pt idx="330">
                  <c:v>258.36</c:v>
                </c:pt>
                <c:pt idx="331">
                  <c:v>258.3</c:v>
                </c:pt>
                <c:pt idx="332">
                  <c:v>258.24</c:v>
                </c:pt>
                <c:pt idx="333">
                  <c:v>258.18</c:v>
                </c:pt>
                <c:pt idx="334">
                  <c:v>258.12</c:v>
                </c:pt>
                <c:pt idx="335">
                  <c:v>258.16000000000003</c:v>
                </c:pt>
                <c:pt idx="336">
                  <c:v>258.10000000000002</c:v>
                </c:pt>
                <c:pt idx="337">
                  <c:v>258.04000000000002</c:v>
                </c:pt>
                <c:pt idx="338">
                  <c:v>257.99</c:v>
                </c:pt>
                <c:pt idx="339">
                  <c:v>257.93</c:v>
                </c:pt>
                <c:pt idx="340">
                  <c:v>257.77999999999997</c:v>
                </c:pt>
                <c:pt idx="341">
                  <c:v>257.63</c:v>
                </c:pt>
                <c:pt idx="342">
                  <c:v>257.47000000000003</c:v>
                </c:pt>
                <c:pt idx="343">
                  <c:v>257.33</c:v>
                </c:pt>
                <c:pt idx="344">
                  <c:v>257.18</c:v>
                </c:pt>
                <c:pt idx="345">
                  <c:v>257.02999999999997</c:v>
                </c:pt>
                <c:pt idx="346">
                  <c:v>256.88</c:v>
                </c:pt>
                <c:pt idx="347">
                  <c:v>256.73</c:v>
                </c:pt>
                <c:pt idx="348">
                  <c:v>256.77</c:v>
                </c:pt>
                <c:pt idx="349">
                  <c:v>256.72000000000003</c:v>
                </c:pt>
                <c:pt idx="350">
                  <c:v>256.76</c:v>
                </c:pt>
                <c:pt idx="351">
                  <c:v>256.7</c:v>
                </c:pt>
                <c:pt idx="352">
                  <c:v>256.75</c:v>
                </c:pt>
                <c:pt idx="353">
                  <c:v>256.7</c:v>
                </c:pt>
                <c:pt idx="354">
                  <c:v>256.74</c:v>
                </c:pt>
                <c:pt idx="355">
                  <c:v>256.7</c:v>
                </c:pt>
                <c:pt idx="356">
                  <c:v>256.55</c:v>
                </c:pt>
                <c:pt idx="357">
                  <c:v>256.51</c:v>
                </c:pt>
                <c:pt idx="358">
                  <c:v>256.37</c:v>
                </c:pt>
                <c:pt idx="359">
                  <c:v>256.22000000000003</c:v>
                </c:pt>
                <c:pt idx="360">
                  <c:v>256.17</c:v>
                </c:pt>
                <c:pt idx="361">
                  <c:v>256.02999999999997</c:v>
                </c:pt>
                <c:pt idx="362">
                  <c:v>255.98</c:v>
                </c:pt>
                <c:pt idx="363">
                  <c:v>255.84</c:v>
                </c:pt>
                <c:pt idx="364">
                  <c:v>255.7</c:v>
                </c:pt>
                <c:pt idx="365">
                  <c:v>255.66</c:v>
                </c:pt>
                <c:pt idx="366">
                  <c:v>255.53</c:v>
                </c:pt>
                <c:pt idx="367">
                  <c:v>255.39</c:v>
                </c:pt>
                <c:pt idx="368">
                  <c:v>255.36</c:v>
                </c:pt>
                <c:pt idx="369">
                  <c:v>255.22</c:v>
                </c:pt>
                <c:pt idx="370">
                  <c:v>255.09</c:v>
                </c:pt>
                <c:pt idx="371">
                  <c:v>255.04</c:v>
                </c:pt>
                <c:pt idx="372">
                  <c:v>254.91</c:v>
                </c:pt>
                <c:pt idx="373">
                  <c:v>254.77</c:v>
                </c:pt>
                <c:pt idx="374">
                  <c:v>254.74</c:v>
                </c:pt>
                <c:pt idx="375">
                  <c:v>254.6</c:v>
                </c:pt>
                <c:pt idx="376">
                  <c:v>254.47</c:v>
                </c:pt>
                <c:pt idx="377">
                  <c:v>254.43</c:v>
                </c:pt>
                <c:pt idx="378">
                  <c:v>254.3</c:v>
                </c:pt>
                <c:pt idx="379">
                  <c:v>254.25</c:v>
                </c:pt>
                <c:pt idx="380">
                  <c:v>254.12</c:v>
                </c:pt>
                <c:pt idx="381">
                  <c:v>253.98</c:v>
                </c:pt>
                <c:pt idx="382">
                  <c:v>253.95</c:v>
                </c:pt>
                <c:pt idx="383">
                  <c:v>253.81</c:v>
                </c:pt>
                <c:pt idx="384">
                  <c:v>253.68</c:v>
                </c:pt>
                <c:pt idx="385">
                  <c:v>253.64</c:v>
                </c:pt>
                <c:pt idx="386">
                  <c:v>253.51</c:v>
                </c:pt>
                <c:pt idx="387">
                  <c:v>253.46</c:v>
                </c:pt>
                <c:pt idx="388">
                  <c:v>253.33</c:v>
                </c:pt>
                <c:pt idx="389">
                  <c:v>253.2</c:v>
                </c:pt>
                <c:pt idx="390">
                  <c:v>253.18</c:v>
                </c:pt>
                <c:pt idx="391">
                  <c:v>253.05</c:v>
                </c:pt>
                <c:pt idx="392">
                  <c:v>253.02</c:v>
                </c:pt>
                <c:pt idx="393">
                  <c:v>252.9</c:v>
                </c:pt>
                <c:pt idx="394">
                  <c:v>252.86</c:v>
                </c:pt>
                <c:pt idx="395">
                  <c:v>252.84</c:v>
                </c:pt>
                <c:pt idx="396">
                  <c:v>252.8</c:v>
                </c:pt>
                <c:pt idx="397">
                  <c:v>252.77</c:v>
                </c:pt>
                <c:pt idx="398">
                  <c:v>252.64</c:v>
                </c:pt>
                <c:pt idx="399">
                  <c:v>252.62</c:v>
                </c:pt>
                <c:pt idx="400">
                  <c:v>252.58</c:v>
                </c:pt>
                <c:pt idx="401">
                  <c:v>252.55</c:v>
                </c:pt>
                <c:pt idx="402">
                  <c:v>252.42</c:v>
                </c:pt>
                <c:pt idx="403">
                  <c:v>252.4</c:v>
                </c:pt>
                <c:pt idx="404">
                  <c:v>252.36</c:v>
                </c:pt>
                <c:pt idx="405">
                  <c:v>252.33</c:v>
                </c:pt>
                <c:pt idx="406">
                  <c:v>252.21</c:v>
                </c:pt>
                <c:pt idx="407">
                  <c:v>252.18</c:v>
                </c:pt>
                <c:pt idx="408">
                  <c:v>252.15</c:v>
                </c:pt>
                <c:pt idx="409">
                  <c:v>252.12</c:v>
                </c:pt>
                <c:pt idx="410">
                  <c:v>251.99</c:v>
                </c:pt>
                <c:pt idx="411">
                  <c:v>251.96</c:v>
                </c:pt>
                <c:pt idx="412">
                  <c:v>251.92</c:v>
                </c:pt>
                <c:pt idx="413">
                  <c:v>251.88</c:v>
                </c:pt>
                <c:pt idx="414">
                  <c:v>251.75</c:v>
                </c:pt>
                <c:pt idx="415">
                  <c:v>251.7</c:v>
                </c:pt>
                <c:pt idx="416">
                  <c:v>251.67</c:v>
                </c:pt>
                <c:pt idx="417">
                  <c:v>251.62</c:v>
                </c:pt>
                <c:pt idx="418">
                  <c:v>251.59</c:v>
                </c:pt>
                <c:pt idx="419">
                  <c:v>251.45</c:v>
                </c:pt>
                <c:pt idx="420">
                  <c:v>251.4</c:v>
                </c:pt>
                <c:pt idx="421">
                  <c:v>251.37</c:v>
                </c:pt>
                <c:pt idx="422">
                  <c:v>251.32</c:v>
                </c:pt>
                <c:pt idx="423">
                  <c:v>251.19</c:v>
                </c:pt>
                <c:pt idx="424">
                  <c:v>251.15</c:v>
                </c:pt>
                <c:pt idx="425">
                  <c:v>251.11</c:v>
                </c:pt>
                <c:pt idx="426">
                  <c:v>251.07</c:v>
                </c:pt>
                <c:pt idx="427">
                  <c:v>250.94</c:v>
                </c:pt>
                <c:pt idx="428">
                  <c:v>250.89</c:v>
                </c:pt>
                <c:pt idx="429">
                  <c:v>250.86</c:v>
                </c:pt>
                <c:pt idx="430">
                  <c:v>250.73</c:v>
                </c:pt>
                <c:pt idx="431">
                  <c:v>250.7</c:v>
                </c:pt>
                <c:pt idx="432">
                  <c:v>250.66</c:v>
                </c:pt>
                <c:pt idx="433">
                  <c:v>250.54</c:v>
                </c:pt>
                <c:pt idx="434">
                  <c:v>250.51</c:v>
                </c:pt>
                <c:pt idx="435">
                  <c:v>250.48</c:v>
                </c:pt>
                <c:pt idx="436">
                  <c:v>250.35</c:v>
                </c:pt>
                <c:pt idx="437">
                  <c:v>250.32</c:v>
                </c:pt>
                <c:pt idx="438">
                  <c:v>250.29</c:v>
                </c:pt>
                <c:pt idx="439">
                  <c:v>250.26</c:v>
                </c:pt>
                <c:pt idx="440">
                  <c:v>250.13</c:v>
                </c:pt>
                <c:pt idx="441">
                  <c:v>250.1</c:v>
                </c:pt>
                <c:pt idx="442">
                  <c:v>250.07</c:v>
                </c:pt>
                <c:pt idx="443">
                  <c:v>250.04</c:v>
                </c:pt>
                <c:pt idx="444">
                  <c:v>249.91</c:v>
                </c:pt>
                <c:pt idx="445">
                  <c:v>249.87</c:v>
                </c:pt>
                <c:pt idx="446">
                  <c:v>249.85</c:v>
                </c:pt>
                <c:pt idx="447">
                  <c:v>249.81</c:v>
                </c:pt>
                <c:pt idx="448">
                  <c:v>249.77</c:v>
                </c:pt>
                <c:pt idx="449">
                  <c:v>249.74</c:v>
                </c:pt>
                <c:pt idx="450">
                  <c:v>249.7</c:v>
                </c:pt>
                <c:pt idx="451">
                  <c:v>249.76</c:v>
                </c:pt>
                <c:pt idx="452">
                  <c:v>249.73</c:v>
                </c:pt>
                <c:pt idx="453">
                  <c:v>249.69</c:v>
                </c:pt>
                <c:pt idx="454">
                  <c:v>249.66</c:v>
                </c:pt>
                <c:pt idx="455">
                  <c:v>249.62</c:v>
                </c:pt>
                <c:pt idx="456">
                  <c:v>249.68</c:v>
                </c:pt>
                <c:pt idx="457">
                  <c:v>249.64</c:v>
                </c:pt>
                <c:pt idx="458">
                  <c:v>249.61</c:v>
                </c:pt>
                <c:pt idx="459">
                  <c:v>249.58</c:v>
                </c:pt>
                <c:pt idx="460">
                  <c:v>249.64</c:v>
                </c:pt>
                <c:pt idx="461">
                  <c:v>249.71</c:v>
                </c:pt>
                <c:pt idx="462">
                  <c:v>249.78</c:v>
                </c:pt>
                <c:pt idx="463">
                  <c:v>249.85</c:v>
                </c:pt>
                <c:pt idx="464">
                  <c:v>249.91</c:v>
                </c:pt>
                <c:pt idx="465">
                  <c:v>249.98</c:v>
                </c:pt>
                <c:pt idx="466">
                  <c:v>249.96</c:v>
                </c:pt>
                <c:pt idx="467">
                  <c:v>250.03</c:v>
                </c:pt>
                <c:pt idx="468">
                  <c:v>250</c:v>
                </c:pt>
                <c:pt idx="469">
                  <c:v>249.98</c:v>
                </c:pt>
                <c:pt idx="470">
                  <c:v>249.95</c:v>
                </c:pt>
                <c:pt idx="471">
                  <c:v>249.92</c:v>
                </c:pt>
                <c:pt idx="472">
                  <c:v>249.91</c:v>
                </c:pt>
                <c:pt idx="473">
                  <c:v>249.88</c:v>
                </c:pt>
                <c:pt idx="474">
                  <c:v>249.85</c:v>
                </c:pt>
                <c:pt idx="475">
                  <c:v>249.73</c:v>
                </c:pt>
                <c:pt idx="476">
                  <c:v>249.71</c:v>
                </c:pt>
                <c:pt idx="477">
                  <c:v>249.68</c:v>
                </c:pt>
                <c:pt idx="478">
                  <c:v>249.66</c:v>
                </c:pt>
                <c:pt idx="479">
                  <c:v>249.64</c:v>
                </c:pt>
                <c:pt idx="480">
                  <c:v>249.61</c:v>
                </c:pt>
                <c:pt idx="481">
                  <c:v>249.58</c:v>
                </c:pt>
                <c:pt idx="482">
                  <c:v>249.57</c:v>
                </c:pt>
                <c:pt idx="483">
                  <c:v>249.45</c:v>
                </c:pt>
                <c:pt idx="484">
                  <c:v>249.42</c:v>
                </c:pt>
                <c:pt idx="485">
                  <c:v>249.4</c:v>
                </c:pt>
                <c:pt idx="486">
                  <c:v>249.37</c:v>
                </c:pt>
                <c:pt idx="487">
                  <c:v>249.34</c:v>
                </c:pt>
                <c:pt idx="488">
                  <c:v>249.33</c:v>
                </c:pt>
                <c:pt idx="489">
                  <c:v>249.3</c:v>
                </c:pt>
                <c:pt idx="490">
                  <c:v>249.18</c:v>
                </c:pt>
                <c:pt idx="491">
                  <c:v>249.16</c:v>
                </c:pt>
                <c:pt idx="492">
                  <c:v>249.13</c:v>
                </c:pt>
                <c:pt idx="493">
                  <c:v>249.1</c:v>
                </c:pt>
                <c:pt idx="494">
                  <c:v>249.09</c:v>
                </c:pt>
                <c:pt idx="495">
                  <c:v>249.06</c:v>
                </c:pt>
                <c:pt idx="496">
                  <c:v>249.03</c:v>
                </c:pt>
                <c:pt idx="497">
                  <c:v>248.91</c:v>
                </c:pt>
                <c:pt idx="498">
                  <c:v>248.89</c:v>
                </c:pt>
                <c:pt idx="499">
                  <c:v>248.86</c:v>
                </c:pt>
                <c:pt idx="500">
                  <c:v>248.84</c:v>
                </c:pt>
                <c:pt idx="501">
                  <c:v>248.82</c:v>
                </c:pt>
                <c:pt idx="502">
                  <c:v>248.79</c:v>
                </c:pt>
                <c:pt idx="503">
                  <c:v>248.76</c:v>
                </c:pt>
                <c:pt idx="504">
                  <c:v>248.73</c:v>
                </c:pt>
                <c:pt idx="505">
                  <c:v>248.71</c:v>
                </c:pt>
                <c:pt idx="506">
                  <c:v>248.69</c:v>
                </c:pt>
              </c:numCache>
            </c:numRef>
          </c:xVal>
          <c:yVal>
            <c:numRef>
              <c:f>Sheet1!$AQ$3:$AQ$509</c:f>
              <c:numCache>
                <c:formatCode>General</c:formatCode>
                <c:ptCount val="507"/>
                <c:pt idx="0">
                  <c:v>5.46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259.89999999999998</c:v>
                </c:pt>
                <c:pt idx="27">
                  <c:v>260</c:v>
                </c:pt>
                <c:pt idx="28">
                  <c:v>266.3</c:v>
                </c:pt>
                <c:pt idx="29">
                  <c:v>270</c:v>
                </c:pt>
                <c:pt idx="30">
                  <c:v>272.7</c:v>
                </c:pt>
                <c:pt idx="31">
                  <c:v>279</c:v>
                </c:pt>
                <c:pt idx="32">
                  <c:v>280</c:v>
                </c:pt>
                <c:pt idx="33">
                  <c:v>285.39999999999998</c:v>
                </c:pt>
                <c:pt idx="34">
                  <c:v>291.8</c:v>
                </c:pt>
                <c:pt idx="35">
                  <c:v>298.2</c:v>
                </c:pt>
                <c:pt idx="36">
                  <c:v>304.5</c:v>
                </c:pt>
                <c:pt idx="37">
                  <c:v>310.89999999999998</c:v>
                </c:pt>
                <c:pt idx="38">
                  <c:v>317.3</c:v>
                </c:pt>
                <c:pt idx="39">
                  <c:v>323.60000000000002</c:v>
                </c:pt>
                <c:pt idx="40">
                  <c:v>330</c:v>
                </c:pt>
                <c:pt idx="41">
                  <c:v>336.4</c:v>
                </c:pt>
                <c:pt idx="42">
                  <c:v>342.8</c:v>
                </c:pt>
                <c:pt idx="43">
                  <c:v>349.2</c:v>
                </c:pt>
                <c:pt idx="44">
                  <c:v>355.7</c:v>
                </c:pt>
                <c:pt idx="45">
                  <c:v>362.3</c:v>
                </c:pt>
                <c:pt idx="46">
                  <c:v>368.8</c:v>
                </c:pt>
                <c:pt idx="47">
                  <c:v>375.3</c:v>
                </c:pt>
                <c:pt idx="48">
                  <c:v>381.9</c:v>
                </c:pt>
                <c:pt idx="49">
                  <c:v>388.4</c:v>
                </c:pt>
                <c:pt idx="50">
                  <c:v>394.9</c:v>
                </c:pt>
                <c:pt idx="51">
                  <c:v>401.5</c:v>
                </c:pt>
                <c:pt idx="52">
                  <c:v>408</c:v>
                </c:pt>
                <c:pt idx="53">
                  <c:v>414.5</c:v>
                </c:pt>
                <c:pt idx="54">
                  <c:v>421.1</c:v>
                </c:pt>
                <c:pt idx="55">
                  <c:v>427.6</c:v>
                </c:pt>
                <c:pt idx="56">
                  <c:v>432.7</c:v>
                </c:pt>
                <c:pt idx="57">
                  <c:v>437.2</c:v>
                </c:pt>
                <c:pt idx="58">
                  <c:v>441.8</c:v>
                </c:pt>
                <c:pt idx="59">
                  <c:v>446.3</c:v>
                </c:pt>
                <c:pt idx="60">
                  <c:v>450.9</c:v>
                </c:pt>
                <c:pt idx="61">
                  <c:v>455.4</c:v>
                </c:pt>
                <c:pt idx="62">
                  <c:v>460</c:v>
                </c:pt>
                <c:pt idx="63">
                  <c:v>464.5</c:v>
                </c:pt>
                <c:pt idx="64">
                  <c:v>469.1</c:v>
                </c:pt>
                <c:pt idx="65">
                  <c:v>473.6</c:v>
                </c:pt>
                <c:pt idx="66">
                  <c:v>478.2</c:v>
                </c:pt>
                <c:pt idx="67">
                  <c:v>482.7</c:v>
                </c:pt>
                <c:pt idx="68">
                  <c:v>487.3</c:v>
                </c:pt>
                <c:pt idx="69">
                  <c:v>491.6</c:v>
                </c:pt>
                <c:pt idx="70">
                  <c:v>495.8</c:v>
                </c:pt>
                <c:pt idx="71">
                  <c:v>499.9</c:v>
                </c:pt>
                <c:pt idx="72">
                  <c:v>504.1</c:v>
                </c:pt>
                <c:pt idx="73">
                  <c:v>508.2</c:v>
                </c:pt>
                <c:pt idx="74">
                  <c:v>512.4</c:v>
                </c:pt>
                <c:pt idx="75">
                  <c:v>516.5</c:v>
                </c:pt>
                <c:pt idx="76">
                  <c:v>520.70000000000005</c:v>
                </c:pt>
                <c:pt idx="77">
                  <c:v>524.79999999999995</c:v>
                </c:pt>
                <c:pt idx="78">
                  <c:v>529</c:v>
                </c:pt>
                <c:pt idx="79">
                  <c:v>533.1</c:v>
                </c:pt>
                <c:pt idx="80">
                  <c:v>537.20000000000005</c:v>
                </c:pt>
                <c:pt idx="81">
                  <c:v>541.4</c:v>
                </c:pt>
                <c:pt idx="82">
                  <c:v>545.4</c:v>
                </c:pt>
                <c:pt idx="83">
                  <c:v>549.20000000000005</c:v>
                </c:pt>
                <c:pt idx="84">
                  <c:v>553</c:v>
                </c:pt>
                <c:pt idx="85">
                  <c:v>556.70000000000005</c:v>
                </c:pt>
                <c:pt idx="86">
                  <c:v>560.5</c:v>
                </c:pt>
                <c:pt idx="87">
                  <c:v>564.29999999999995</c:v>
                </c:pt>
                <c:pt idx="88">
                  <c:v>568.1</c:v>
                </c:pt>
                <c:pt idx="89">
                  <c:v>571.9</c:v>
                </c:pt>
                <c:pt idx="90">
                  <c:v>575.6</c:v>
                </c:pt>
                <c:pt idx="91">
                  <c:v>579.4</c:v>
                </c:pt>
                <c:pt idx="92">
                  <c:v>583.20000000000005</c:v>
                </c:pt>
                <c:pt idx="93">
                  <c:v>587</c:v>
                </c:pt>
                <c:pt idx="94">
                  <c:v>590.79999999999995</c:v>
                </c:pt>
                <c:pt idx="95">
                  <c:v>594.5</c:v>
                </c:pt>
                <c:pt idx="96">
                  <c:v>598.20000000000005</c:v>
                </c:pt>
                <c:pt idx="97">
                  <c:v>601.79999999999995</c:v>
                </c:pt>
                <c:pt idx="98">
                  <c:v>605.5</c:v>
                </c:pt>
                <c:pt idx="99">
                  <c:v>609.20000000000005</c:v>
                </c:pt>
                <c:pt idx="100">
                  <c:v>612.79999999999995</c:v>
                </c:pt>
                <c:pt idx="101">
                  <c:v>616.5</c:v>
                </c:pt>
                <c:pt idx="102">
                  <c:v>620.20000000000005</c:v>
                </c:pt>
                <c:pt idx="103">
                  <c:v>623.79999999999995</c:v>
                </c:pt>
                <c:pt idx="104">
                  <c:v>627.5</c:v>
                </c:pt>
                <c:pt idx="105">
                  <c:v>631.20000000000005</c:v>
                </c:pt>
                <c:pt idx="106">
                  <c:v>634.79999999999995</c:v>
                </c:pt>
                <c:pt idx="107">
                  <c:v>638.5</c:v>
                </c:pt>
                <c:pt idx="108">
                  <c:v>642.6</c:v>
                </c:pt>
                <c:pt idx="109">
                  <c:v>646.79999999999995</c:v>
                </c:pt>
                <c:pt idx="110">
                  <c:v>650.9</c:v>
                </c:pt>
                <c:pt idx="111">
                  <c:v>655.1</c:v>
                </c:pt>
                <c:pt idx="112">
                  <c:v>659.2</c:v>
                </c:pt>
                <c:pt idx="113">
                  <c:v>663.4</c:v>
                </c:pt>
                <c:pt idx="114">
                  <c:v>667.5</c:v>
                </c:pt>
                <c:pt idx="115">
                  <c:v>671.6</c:v>
                </c:pt>
                <c:pt idx="116">
                  <c:v>675.8</c:v>
                </c:pt>
                <c:pt idx="117">
                  <c:v>679.9</c:v>
                </c:pt>
                <c:pt idx="118">
                  <c:v>684.1</c:v>
                </c:pt>
                <c:pt idx="119">
                  <c:v>688.2</c:v>
                </c:pt>
                <c:pt idx="120">
                  <c:v>692.1</c:v>
                </c:pt>
                <c:pt idx="121">
                  <c:v>695.9</c:v>
                </c:pt>
                <c:pt idx="122">
                  <c:v>699.7</c:v>
                </c:pt>
                <c:pt idx="123">
                  <c:v>703.5</c:v>
                </c:pt>
                <c:pt idx="124">
                  <c:v>707.3</c:v>
                </c:pt>
                <c:pt idx="125">
                  <c:v>711.1</c:v>
                </c:pt>
                <c:pt idx="126">
                  <c:v>714.9</c:v>
                </c:pt>
                <c:pt idx="127">
                  <c:v>718.7</c:v>
                </c:pt>
                <c:pt idx="128">
                  <c:v>722.5</c:v>
                </c:pt>
                <c:pt idx="129">
                  <c:v>726.3</c:v>
                </c:pt>
                <c:pt idx="130">
                  <c:v>730.1</c:v>
                </c:pt>
                <c:pt idx="131">
                  <c:v>733.9</c:v>
                </c:pt>
                <c:pt idx="132">
                  <c:v>737.7</c:v>
                </c:pt>
                <c:pt idx="133">
                  <c:v>741.4</c:v>
                </c:pt>
                <c:pt idx="134">
                  <c:v>744.8</c:v>
                </c:pt>
                <c:pt idx="135">
                  <c:v>748.2</c:v>
                </c:pt>
                <c:pt idx="136">
                  <c:v>751.6</c:v>
                </c:pt>
                <c:pt idx="137">
                  <c:v>755.1</c:v>
                </c:pt>
                <c:pt idx="138">
                  <c:v>758.5</c:v>
                </c:pt>
                <c:pt idx="139">
                  <c:v>761.9</c:v>
                </c:pt>
                <c:pt idx="140">
                  <c:v>765.3</c:v>
                </c:pt>
                <c:pt idx="141">
                  <c:v>768.8</c:v>
                </c:pt>
                <c:pt idx="142">
                  <c:v>772.2</c:v>
                </c:pt>
                <c:pt idx="143">
                  <c:v>775.6</c:v>
                </c:pt>
                <c:pt idx="144">
                  <c:v>779.1</c:v>
                </c:pt>
                <c:pt idx="145">
                  <c:v>782.5</c:v>
                </c:pt>
                <c:pt idx="146">
                  <c:v>786</c:v>
                </c:pt>
                <c:pt idx="147">
                  <c:v>789.7</c:v>
                </c:pt>
                <c:pt idx="148">
                  <c:v>793.5</c:v>
                </c:pt>
                <c:pt idx="149">
                  <c:v>797.2</c:v>
                </c:pt>
                <c:pt idx="150">
                  <c:v>800.9</c:v>
                </c:pt>
                <c:pt idx="151">
                  <c:v>804.6</c:v>
                </c:pt>
                <c:pt idx="152">
                  <c:v>808.3</c:v>
                </c:pt>
                <c:pt idx="153">
                  <c:v>812</c:v>
                </c:pt>
                <c:pt idx="154">
                  <c:v>815.7</c:v>
                </c:pt>
                <c:pt idx="155">
                  <c:v>819.5</c:v>
                </c:pt>
                <c:pt idx="156">
                  <c:v>823.2</c:v>
                </c:pt>
                <c:pt idx="157">
                  <c:v>826.9</c:v>
                </c:pt>
                <c:pt idx="158">
                  <c:v>830.6</c:v>
                </c:pt>
                <c:pt idx="159">
                  <c:v>834.4</c:v>
                </c:pt>
                <c:pt idx="160">
                  <c:v>838.8</c:v>
                </c:pt>
                <c:pt idx="161">
                  <c:v>843.2</c:v>
                </c:pt>
                <c:pt idx="162">
                  <c:v>847.6</c:v>
                </c:pt>
                <c:pt idx="163">
                  <c:v>851.9</c:v>
                </c:pt>
                <c:pt idx="164">
                  <c:v>856.3</c:v>
                </c:pt>
                <c:pt idx="165">
                  <c:v>860.7</c:v>
                </c:pt>
                <c:pt idx="166">
                  <c:v>865.1</c:v>
                </c:pt>
                <c:pt idx="167">
                  <c:v>869.5</c:v>
                </c:pt>
                <c:pt idx="168">
                  <c:v>873.9</c:v>
                </c:pt>
                <c:pt idx="169">
                  <c:v>878.2</c:v>
                </c:pt>
                <c:pt idx="170">
                  <c:v>882.6</c:v>
                </c:pt>
                <c:pt idx="171">
                  <c:v>887</c:v>
                </c:pt>
                <c:pt idx="172">
                  <c:v>891.1</c:v>
                </c:pt>
                <c:pt idx="173">
                  <c:v>894.8</c:v>
                </c:pt>
                <c:pt idx="174">
                  <c:v>898.6</c:v>
                </c:pt>
                <c:pt idx="175">
                  <c:v>902.3</c:v>
                </c:pt>
                <c:pt idx="176">
                  <c:v>906</c:v>
                </c:pt>
                <c:pt idx="177">
                  <c:v>909.8</c:v>
                </c:pt>
                <c:pt idx="178">
                  <c:v>913.5</c:v>
                </c:pt>
                <c:pt idx="179">
                  <c:v>917.2</c:v>
                </c:pt>
                <c:pt idx="180">
                  <c:v>921</c:v>
                </c:pt>
                <c:pt idx="181">
                  <c:v>924.7</c:v>
                </c:pt>
                <c:pt idx="182">
                  <c:v>928.4</c:v>
                </c:pt>
                <c:pt idx="183">
                  <c:v>932.1</c:v>
                </c:pt>
                <c:pt idx="184">
                  <c:v>935.9</c:v>
                </c:pt>
                <c:pt idx="185">
                  <c:v>939.3</c:v>
                </c:pt>
                <c:pt idx="186">
                  <c:v>942.2</c:v>
                </c:pt>
                <c:pt idx="187">
                  <c:v>945.1</c:v>
                </c:pt>
                <c:pt idx="188">
                  <c:v>948.1</c:v>
                </c:pt>
                <c:pt idx="189">
                  <c:v>951</c:v>
                </c:pt>
                <c:pt idx="190">
                  <c:v>953.9</c:v>
                </c:pt>
                <c:pt idx="191">
                  <c:v>956.8</c:v>
                </c:pt>
                <c:pt idx="192">
                  <c:v>959.7</c:v>
                </c:pt>
                <c:pt idx="193">
                  <c:v>962.7</c:v>
                </c:pt>
                <c:pt idx="194">
                  <c:v>965.6</c:v>
                </c:pt>
                <c:pt idx="195">
                  <c:v>968.5</c:v>
                </c:pt>
                <c:pt idx="196">
                  <c:v>971.4</c:v>
                </c:pt>
                <c:pt idx="197">
                  <c:v>974.1</c:v>
                </c:pt>
                <c:pt idx="198">
                  <c:v>976.1</c:v>
                </c:pt>
                <c:pt idx="199">
                  <c:v>978.2</c:v>
                </c:pt>
                <c:pt idx="200">
                  <c:v>980.2</c:v>
                </c:pt>
                <c:pt idx="201">
                  <c:v>982.2</c:v>
                </c:pt>
                <c:pt idx="202">
                  <c:v>984.3</c:v>
                </c:pt>
                <c:pt idx="203">
                  <c:v>986.3</c:v>
                </c:pt>
                <c:pt idx="204">
                  <c:v>988.3</c:v>
                </c:pt>
                <c:pt idx="205">
                  <c:v>990.4</c:v>
                </c:pt>
                <c:pt idx="206">
                  <c:v>992.4</c:v>
                </c:pt>
                <c:pt idx="207">
                  <c:v>994.4</c:v>
                </c:pt>
                <c:pt idx="208">
                  <c:v>996.5</c:v>
                </c:pt>
                <c:pt idx="209">
                  <c:v>998.5</c:v>
                </c:pt>
                <c:pt idx="210">
                  <c:v>1000.6</c:v>
                </c:pt>
                <c:pt idx="211">
                  <c:v>1003.1</c:v>
                </c:pt>
                <c:pt idx="212">
                  <c:v>1005.7</c:v>
                </c:pt>
                <c:pt idx="213">
                  <c:v>1008.2</c:v>
                </c:pt>
                <c:pt idx="214">
                  <c:v>1010.8</c:v>
                </c:pt>
                <c:pt idx="215">
                  <c:v>1013.4</c:v>
                </c:pt>
                <c:pt idx="216">
                  <c:v>1015.9</c:v>
                </c:pt>
                <c:pt idx="217">
                  <c:v>1018.5</c:v>
                </c:pt>
                <c:pt idx="218">
                  <c:v>1021.1</c:v>
                </c:pt>
                <c:pt idx="219">
                  <c:v>1023.6</c:v>
                </c:pt>
                <c:pt idx="220">
                  <c:v>1026.2</c:v>
                </c:pt>
                <c:pt idx="221">
                  <c:v>1028.7</c:v>
                </c:pt>
                <c:pt idx="222">
                  <c:v>1031.3</c:v>
                </c:pt>
                <c:pt idx="223">
                  <c:v>1033.9000000000001</c:v>
                </c:pt>
                <c:pt idx="224">
                  <c:v>1036.9000000000001</c:v>
                </c:pt>
                <c:pt idx="225">
                  <c:v>1040.0999999999999</c:v>
                </c:pt>
                <c:pt idx="226">
                  <c:v>1043.4000000000001</c:v>
                </c:pt>
                <c:pt idx="227">
                  <c:v>1046.7</c:v>
                </c:pt>
                <c:pt idx="228">
                  <c:v>1049.9000000000001</c:v>
                </c:pt>
                <c:pt idx="229">
                  <c:v>1053.2</c:v>
                </c:pt>
                <c:pt idx="230">
                  <c:v>1056.4000000000001</c:v>
                </c:pt>
                <c:pt idx="231">
                  <c:v>1059.7</c:v>
                </c:pt>
                <c:pt idx="232">
                  <c:v>1062.9000000000001</c:v>
                </c:pt>
                <c:pt idx="233">
                  <c:v>1066.2</c:v>
                </c:pt>
                <c:pt idx="234">
                  <c:v>1069.4000000000001</c:v>
                </c:pt>
                <c:pt idx="235">
                  <c:v>1072.7</c:v>
                </c:pt>
                <c:pt idx="236">
                  <c:v>1075.9000000000001</c:v>
                </c:pt>
                <c:pt idx="237">
                  <c:v>1079.2</c:v>
                </c:pt>
                <c:pt idx="238">
                  <c:v>1082.5</c:v>
                </c:pt>
                <c:pt idx="239">
                  <c:v>1085.8</c:v>
                </c:pt>
                <c:pt idx="240">
                  <c:v>1089.0999999999999</c:v>
                </c:pt>
                <c:pt idx="241">
                  <c:v>1092.5</c:v>
                </c:pt>
                <c:pt idx="242">
                  <c:v>1095.8</c:v>
                </c:pt>
                <c:pt idx="243">
                  <c:v>1099.0999999999999</c:v>
                </c:pt>
                <c:pt idx="244">
                  <c:v>1102.4000000000001</c:v>
                </c:pt>
                <c:pt idx="245">
                  <c:v>1105.7</c:v>
                </c:pt>
                <c:pt idx="246">
                  <c:v>1109.0999999999999</c:v>
                </c:pt>
                <c:pt idx="247">
                  <c:v>1112.4000000000001</c:v>
                </c:pt>
                <c:pt idx="248">
                  <c:v>1115.7</c:v>
                </c:pt>
                <c:pt idx="249">
                  <c:v>1119.3</c:v>
                </c:pt>
                <c:pt idx="250">
                  <c:v>1123.2</c:v>
                </c:pt>
                <c:pt idx="251">
                  <c:v>1127.2</c:v>
                </c:pt>
                <c:pt idx="252">
                  <c:v>1131.0999999999999</c:v>
                </c:pt>
                <c:pt idx="253">
                  <c:v>1135</c:v>
                </c:pt>
                <c:pt idx="254">
                  <c:v>1138.9000000000001</c:v>
                </c:pt>
                <c:pt idx="255">
                  <c:v>1142.9000000000001</c:v>
                </c:pt>
                <c:pt idx="256">
                  <c:v>1146.8</c:v>
                </c:pt>
                <c:pt idx="257">
                  <c:v>1150.7</c:v>
                </c:pt>
                <c:pt idx="258">
                  <c:v>1154.7</c:v>
                </c:pt>
                <c:pt idx="259">
                  <c:v>1158.5999999999999</c:v>
                </c:pt>
                <c:pt idx="260">
                  <c:v>1162.5</c:v>
                </c:pt>
                <c:pt idx="261">
                  <c:v>1166.4000000000001</c:v>
                </c:pt>
                <c:pt idx="262">
                  <c:v>1170.4000000000001</c:v>
                </c:pt>
                <c:pt idx="263">
                  <c:v>1173.9000000000001</c:v>
                </c:pt>
                <c:pt idx="264">
                  <c:v>1177.3</c:v>
                </c:pt>
                <c:pt idx="265">
                  <c:v>1180.8</c:v>
                </c:pt>
                <c:pt idx="266">
                  <c:v>1184.3</c:v>
                </c:pt>
                <c:pt idx="267">
                  <c:v>1187.7</c:v>
                </c:pt>
                <c:pt idx="268">
                  <c:v>1191.2</c:v>
                </c:pt>
                <c:pt idx="269">
                  <c:v>1194.5999999999999</c:v>
                </c:pt>
                <c:pt idx="270">
                  <c:v>1198.0999999999999</c:v>
                </c:pt>
                <c:pt idx="271">
                  <c:v>1201.5999999999999</c:v>
                </c:pt>
                <c:pt idx="272">
                  <c:v>1205</c:v>
                </c:pt>
                <c:pt idx="273">
                  <c:v>1208.5</c:v>
                </c:pt>
                <c:pt idx="274">
                  <c:v>1212.2</c:v>
                </c:pt>
                <c:pt idx="275">
                  <c:v>1217.7</c:v>
                </c:pt>
                <c:pt idx="276">
                  <c:v>1223.0999999999999</c:v>
                </c:pt>
                <c:pt idx="277">
                  <c:v>1228.5999999999999</c:v>
                </c:pt>
                <c:pt idx="278">
                  <c:v>1234</c:v>
                </c:pt>
                <c:pt idx="279">
                  <c:v>1239.5</c:v>
                </c:pt>
                <c:pt idx="280">
                  <c:v>1244.9000000000001</c:v>
                </c:pt>
                <c:pt idx="281">
                  <c:v>1250.4000000000001</c:v>
                </c:pt>
                <c:pt idx="282">
                  <c:v>1255.8</c:v>
                </c:pt>
                <c:pt idx="283">
                  <c:v>1261.3</c:v>
                </c:pt>
                <c:pt idx="284">
                  <c:v>1266.7</c:v>
                </c:pt>
                <c:pt idx="285">
                  <c:v>1272.2</c:v>
                </c:pt>
                <c:pt idx="286">
                  <c:v>1277.5999999999999</c:v>
                </c:pt>
                <c:pt idx="287">
                  <c:v>1283.0999999999999</c:v>
                </c:pt>
                <c:pt idx="288">
                  <c:v>1288.5</c:v>
                </c:pt>
                <c:pt idx="289">
                  <c:v>1294</c:v>
                </c:pt>
                <c:pt idx="290">
                  <c:v>1299.4000000000001</c:v>
                </c:pt>
                <c:pt idx="291">
                  <c:v>1305.4000000000001</c:v>
                </c:pt>
                <c:pt idx="292">
                  <c:v>1311.7</c:v>
                </c:pt>
                <c:pt idx="293">
                  <c:v>1317.9</c:v>
                </c:pt>
                <c:pt idx="294">
                  <c:v>1324.1</c:v>
                </c:pt>
                <c:pt idx="295">
                  <c:v>1330.3</c:v>
                </c:pt>
                <c:pt idx="296">
                  <c:v>1336.5</c:v>
                </c:pt>
                <c:pt idx="297">
                  <c:v>1342.7</c:v>
                </c:pt>
                <c:pt idx="298">
                  <c:v>1349</c:v>
                </c:pt>
                <c:pt idx="299">
                  <c:v>1355.2</c:v>
                </c:pt>
                <c:pt idx="300">
                  <c:v>1361.4</c:v>
                </c:pt>
                <c:pt idx="301">
                  <c:v>1367.6</c:v>
                </c:pt>
                <c:pt idx="302">
                  <c:v>1373.8</c:v>
                </c:pt>
                <c:pt idx="303">
                  <c:v>1380</c:v>
                </c:pt>
                <c:pt idx="304">
                  <c:v>1386.2</c:v>
                </c:pt>
                <c:pt idx="305">
                  <c:v>1392.5</c:v>
                </c:pt>
                <c:pt idx="306">
                  <c:v>1398.7</c:v>
                </c:pt>
                <c:pt idx="307">
                  <c:v>1404.9</c:v>
                </c:pt>
                <c:pt idx="308">
                  <c:v>1411.2</c:v>
                </c:pt>
                <c:pt idx="309">
                  <c:v>1417.5</c:v>
                </c:pt>
                <c:pt idx="310">
                  <c:v>1423.9</c:v>
                </c:pt>
                <c:pt idx="311">
                  <c:v>1430.3</c:v>
                </c:pt>
                <c:pt idx="312">
                  <c:v>1436.6</c:v>
                </c:pt>
                <c:pt idx="313">
                  <c:v>1443</c:v>
                </c:pt>
                <c:pt idx="314">
                  <c:v>1449.4</c:v>
                </c:pt>
                <c:pt idx="315">
                  <c:v>1455.7</c:v>
                </c:pt>
                <c:pt idx="316">
                  <c:v>1462.1</c:v>
                </c:pt>
                <c:pt idx="317">
                  <c:v>1468.5</c:v>
                </c:pt>
                <c:pt idx="318">
                  <c:v>1474.9</c:v>
                </c:pt>
                <c:pt idx="319">
                  <c:v>1481.2</c:v>
                </c:pt>
                <c:pt idx="320">
                  <c:v>1488</c:v>
                </c:pt>
                <c:pt idx="321">
                  <c:v>1495.2</c:v>
                </c:pt>
                <c:pt idx="322">
                  <c:v>1502.5</c:v>
                </c:pt>
                <c:pt idx="323">
                  <c:v>1509.8</c:v>
                </c:pt>
                <c:pt idx="324">
                  <c:v>1517</c:v>
                </c:pt>
                <c:pt idx="325">
                  <c:v>1524.3</c:v>
                </c:pt>
                <c:pt idx="326">
                  <c:v>1531.6</c:v>
                </c:pt>
                <c:pt idx="327">
                  <c:v>1538.9</c:v>
                </c:pt>
                <c:pt idx="328">
                  <c:v>1546.1</c:v>
                </c:pt>
                <c:pt idx="329">
                  <c:v>1553.4</c:v>
                </c:pt>
                <c:pt idx="330">
                  <c:v>1560.1</c:v>
                </c:pt>
                <c:pt idx="331">
                  <c:v>1566.5</c:v>
                </c:pt>
                <c:pt idx="332">
                  <c:v>1572.8</c:v>
                </c:pt>
                <c:pt idx="333">
                  <c:v>1579.2</c:v>
                </c:pt>
                <c:pt idx="334">
                  <c:v>1585.6</c:v>
                </c:pt>
                <c:pt idx="335">
                  <c:v>1591.9</c:v>
                </c:pt>
                <c:pt idx="336">
                  <c:v>1598.3</c:v>
                </c:pt>
                <c:pt idx="337">
                  <c:v>1604.6</c:v>
                </c:pt>
                <c:pt idx="338">
                  <c:v>1611</c:v>
                </c:pt>
                <c:pt idx="339">
                  <c:v>1617.3</c:v>
                </c:pt>
                <c:pt idx="340">
                  <c:v>1623.7</c:v>
                </c:pt>
                <c:pt idx="341">
                  <c:v>1630</c:v>
                </c:pt>
                <c:pt idx="342">
                  <c:v>1636.4</c:v>
                </c:pt>
                <c:pt idx="343">
                  <c:v>1642.7</c:v>
                </c:pt>
                <c:pt idx="344">
                  <c:v>1649.1</c:v>
                </c:pt>
                <c:pt idx="345">
                  <c:v>1654.9</c:v>
                </c:pt>
                <c:pt idx="346">
                  <c:v>1660.6</c:v>
                </c:pt>
                <c:pt idx="347">
                  <c:v>1666.3</c:v>
                </c:pt>
                <c:pt idx="348">
                  <c:v>1672</c:v>
                </c:pt>
                <c:pt idx="349">
                  <c:v>1677.7</c:v>
                </c:pt>
                <c:pt idx="350">
                  <c:v>1683.4</c:v>
                </c:pt>
                <c:pt idx="351">
                  <c:v>1689.1</c:v>
                </c:pt>
                <c:pt idx="352">
                  <c:v>1694.8</c:v>
                </c:pt>
                <c:pt idx="353">
                  <c:v>1700.5</c:v>
                </c:pt>
                <c:pt idx="354">
                  <c:v>1706.2</c:v>
                </c:pt>
                <c:pt idx="355">
                  <c:v>1712</c:v>
                </c:pt>
                <c:pt idx="356">
                  <c:v>1717</c:v>
                </c:pt>
                <c:pt idx="357">
                  <c:v>1722</c:v>
                </c:pt>
                <c:pt idx="358">
                  <c:v>1727.1</c:v>
                </c:pt>
                <c:pt idx="359">
                  <c:v>1732.1</c:v>
                </c:pt>
                <c:pt idx="360">
                  <c:v>1737.1</c:v>
                </c:pt>
                <c:pt idx="361">
                  <c:v>1742.1</c:v>
                </c:pt>
                <c:pt idx="362">
                  <c:v>1747.1</c:v>
                </c:pt>
                <c:pt idx="363">
                  <c:v>1752.1</c:v>
                </c:pt>
                <c:pt idx="364">
                  <c:v>1757.1</c:v>
                </c:pt>
                <c:pt idx="365">
                  <c:v>1762.1</c:v>
                </c:pt>
                <c:pt idx="366">
                  <c:v>1767.1</c:v>
                </c:pt>
                <c:pt idx="367">
                  <c:v>1772.1</c:v>
                </c:pt>
                <c:pt idx="368">
                  <c:v>1777.1</c:v>
                </c:pt>
                <c:pt idx="369">
                  <c:v>1782.1</c:v>
                </c:pt>
                <c:pt idx="370">
                  <c:v>1787.1</c:v>
                </c:pt>
                <c:pt idx="371">
                  <c:v>1792.1</c:v>
                </c:pt>
                <c:pt idx="372">
                  <c:v>1797.2</c:v>
                </c:pt>
                <c:pt idx="373">
                  <c:v>1802.2</c:v>
                </c:pt>
                <c:pt idx="374">
                  <c:v>1807.2</c:v>
                </c:pt>
                <c:pt idx="375">
                  <c:v>1812.2</c:v>
                </c:pt>
                <c:pt idx="376">
                  <c:v>1817.2</c:v>
                </c:pt>
                <c:pt idx="377">
                  <c:v>1821.5</c:v>
                </c:pt>
                <c:pt idx="378">
                  <c:v>1825.2</c:v>
                </c:pt>
                <c:pt idx="379">
                  <c:v>1828.9</c:v>
                </c:pt>
                <c:pt idx="380">
                  <c:v>1832.6</c:v>
                </c:pt>
                <c:pt idx="381">
                  <c:v>1836.3</c:v>
                </c:pt>
                <c:pt idx="382">
                  <c:v>1840</c:v>
                </c:pt>
                <c:pt idx="383">
                  <c:v>1843.7</c:v>
                </c:pt>
                <c:pt idx="384">
                  <c:v>1847.4</c:v>
                </c:pt>
                <c:pt idx="385">
                  <c:v>1851.1</c:v>
                </c:pt>
                <c:pt idx="386">
                  <c:v>1854.9</c:v>
                </c:pt>
                <c:pt idx="387">
                  <c:v>1858.6</c:v>
                </c:pt>
                <c:pt idx="388">
                  <c:v>1862.3</c:v>
                </c:pt>
                <c:pt idx="389">
                  <c:v>1865.8</c:v>
                </c:pt>
                <c:pt idx="390">
                  <c:v>1869.3</c:v>
                </c:pt>
                <c:pt idx="391">
                  <c:v>1872.8</c:v>
                </c:pt>
                <c:pt idx="392">
                  <c:v>1876.3</c:v>
                </c:pt>
                <c:pt idx="393">
                  <c:v>1879.8</c:v>
                </c:pt>
                <c:pt idx="394">
                  <c:v>1883.2</c:v>
                </c:pt>
                <c:pt idx="395">
                  <c:v>1886.7</c:v>
                </c:pt>
                <c:pt idx="396">
                  <c:v>1890.2</c:v>
                </c:pt>
                <c:pt idx="397">
                  <c:v>1893.7</c:v>
                </c:pt>
                <c:pt idx="398">
                  <c:v>1897.2</c:v>
                </c:pt>
                <c:pt idx="399">
                  <c:v>1900.7</c:v>
                </c:pt>
                <c:pt idx="400">
                  <c:v>1904.2</c:v>
                </c:pt>
                <c:pt idx="401">
                  <c:v>1907.7</c:v>
                </c:pt>
                <c:pt idx="402">
                  <c:v>1911.2</c:v>
                </c:pt>
                <c:pt idx="403">
                  <c:v>1914.7</c:v>
                </c:pt>
                <c:pt idx="404">
                  <c:v>1917.9</c:v>
                </c:pt>
                <c:pt idx="405">
                  <c:v>1921.2</c:v>
                </c:pt>
                <c:pt idx="406">
                  <c:v>1924.5</c:v>
                </c:pt>
                <c:pt idx="407">
                  <c:v>1927.7</c:v>
                </c:pt>
                <c:pt idx="408">
                  <c:v>1931</c:v>
                </c:pt>
                <c:pt idx="409">
                  <c:v>1934.3</c:v>
                </c:pt>
                <c:pt idx="410">
                  <c:v>1937.6</c:v>
                </c:pt>
                <c:pt idx="411">
                  <c:v>1940.8</c:v>
                </c:pt>
                <c:pt idx="412">
                  <c:v>1944.1</c:v>
                </c:pt>
                <c:pt idx="413">
                  <c:v>1947.4</c:v>
                </c:pt>
                <c:pt idx="414">
                  <c:v>1950.6</c:v>
                </c:pt>
                <c:pt idx="415">
                  <c:v>1954.8</c:v>
                </c:pt>
                <c:pt idx="416">
                  <c:v>1959.5</c:v>
                </c:pt>
                <c:pt idx="417">
                  <c:v>1964.3</c:v>
                </c:pt>
                <c:pt idx="418">
                  <c:v>1969.1</c:v>
                </c:pt>
                <c:pt idx="419">
                  <c:v>1973.9</c:v>
                </c:pt>
                <c:pt idx="420">
                  <c:v>1978.6</c:v>
                </c:pt>
                <c:pt idx="421">
                  <c:v>1983.4</c:v>
                </c:pt>
                <c:pt idx="422">
                  <c:v>1988.2</c:v>
                </c:pt>
                <c:pt idx="423">
                  <c:v>1992.9</c:v>
                </c:pt>
                <c:pt idx="424">
                  <c:v>1997.7</c:v>
                </c:pt>
                <c:pt idx="425">
                  <c:v>2002.5</c:v>
                </c:pt>
                <c:pt idx="426">
                  <c:v>2007.3</c:v>
                </c:pt>
                <c:pt idx="427">
                  <c:v>2012</c:v>
                </c:pt>
                <c:pt idx="428">
                  <c:v>2016.8</c:v>
                </c:pt>
                <c:pt idx="429">
                  <c:v>2021.5</c:v>
                </c:pt>
                <c:pt idx="430">
                  <c:v>2025</c:v>
                </c:pt>
                <c:pt idx="431">
                  <c:v>2028.5</c:v>
                </c:pt>
                <c:pt idx="432">
                  <c:v>2032</c:v>
                </c:pt>
                <c:pt idx="433">
                  <c:v>2035.5</c:v>
                </c:pt>
                <c:pt idx="434">
                  <c:v>2039</c:v>
                </c:pt>
                <c:pt idx="435">
                  <c:v>2042.5</c:v>
                </c:pt>
                <c:pt idx="436">
                  <c:v>2046</c:v>
                </c:pt>
                <c:pt idx="437">
                  <c:v>2049.5</c:v>
                </c:pt>
                <c:pt idx="438">
                  <c:v>2053</c:v>
                </c:pt>
                <c:pt idx="439">
                  <c:v>2056.4</c:v>
                </c:pt>
                <c:pt idx="440">
                  <c:v>2059.9</c:v>
                </c:pt>
                <c:pt idx="441">
                  <c:v>2063.4</c:v>
                </c:pt>
                <c:pt idx="442">
                  <c:v>2066.9</c:v>
                </c:pt>
                <c:pt idx="443">
                  <c:v>2070.4</c:v>
                </c:pt>
                <c:pt idx="444">
                  <c:v>2073.9</c:v>
                </c:pt>
                <c:pt idx="445">
                  <c:v>2077.4</c:v>
                </c:pt>
                <c:pt idx="446">
                  <c:v>2080.9</c:v>
                </c:pt>
                <c:pt idx="447">
                  <c:v>2084.8000000000002</c:v>
                </c:pt>
                <c:pt idx="448">
                  <c:v>2088.8000000000002</c:v>
                </c:pt>
                <c:pt idx="449">
                  <c:v>2092.6999999999998</c:v>
                </c:pt>
                <c:pt idx="450">
                  <c:v>2096.6</c:v>
                </c:pt>
                <c:pt idx="451">
                  <c:v>2100.5</c:v>
                </c:pt>
                <c:pt idx="452">
                  <c:v>2104.5</c:v>
                </c:pt>
                <c:pt idx="453">
                  <c:v>2108.4</c:v>
                </c:pt>
                <c:pt idx="454">
                  <c:v>2112.3000000000002</c:v>
                </c:pt>
                <c:pt idx="455">
                  <c:v>2116.1999999999998</c:v>
                </c:pt>
                <c:pt idx="456">
                  <c:v>2120.1999999999998</c:v>
                </c:pt>
                <c:pt idx="457">
                  <c:v>2124.1</c:v>
                </c:pt>
                <c:pt idx="458">
                  <c:v>2128</c:v>
                </c:pt>
                <c:pt idx="459">
                  <c:v>2132</c:v>
                </c:pt>
                <c:pt idx="460">
                  <c:v>2135.3000000000002</c:v>
                </c:pt>
                <c:pt idx="461">
                  <c:v>2137.9</c:v>
                </c:pt>
                <c:pt idx="462">
                  <c:v>2140.6</c:v>
                </c:pt>
                <c:pt idx="463">
                  <c:v>2143.3000000000002</c:v>
                </c:pt>
                <c:pt idx="464">
                  <c:v>2146</c:v>
                </c:pt>
                <c:pt idx="465">
                  <c:v>2148.6</c:v>
                </c:pt>
                <c:pt idx="466">
                  <c:v>2151.3000000000002</c:v>
                </c:pt>
                <c:pt idx="467">
                  <c:v>2154</c:v>
                </c:pt>
                <c:pt idx="468">
                  <c:v>2156.6</c:v>
                </c:pt>
                <c:pt idx="469">
                  <c:v>2159.3000000000002</c:v>
                </c:pt>
                <c:pt idx="470">
                  <c:v>2162</c:v>
                </c:pt>
                <c:pt idx="471">
                  <c:v>2164.6999999999998</c:v>
                </c:pt>
                <c:pt idx="472">
                  <c:v>2167.3000000000002</c:v>
                </c:pt>
                <c:pt idx="473">
                  <c:v>2170</c:v>
                </c:pt>
                <c:pt idx="474">
                  <c:v>2172.6999999999998</c:v>
                </c:pt>
                <c:pt idx="475">
                  <c:v>2175.3000000000002</c:v>
                </c:pt>
                <c:pt idx="476">
                  <c:v>2178</c:v>
                </c:pt>
                <c:pt idx="477">
                  <c:v>2180.6999999999998</c:v>
                </c:pt>
                <c:pt idx="478">
                  <c:v>2183.3000000000002</c:v>
                </c:pt>
                <c:pt idx="479">
                  <c:v>2186</c:v>
                </c:pt>
                <c:pt idx="480">
                  <c:v>2188.6999999999998</c:v>
                </c:pt>
                <c:pt idx="481">
                  <c:v>2191.3000000000002</c:v>
                </c:pt>
                <c:pt idx="482">
                  <c:v>2194</c:v>
                </c:pt>
                <c:pt idx="483">
                  <c:v>2196.6999999999998</c:v>
                </c:pt>
                <c:pt idx="484">
                  <c:v>2199.3000000000002</c:v>
                </c:pt>
                <c:pt idx="485">
                  <c:v>2202</c:v>
                </c:pt>
                <c:pt idx="486">
                  <c:v>2204.6999999999998</c:v>
                </c:pt>
                <c:pt idx="487">
                  <c:v>2207.5</c:v>
                </c:pt>
                <c:pt idx="488">
                  <c:v>2210.3000000000002</c:v>
                </c:pt>
                <c:pt idx="489">
                  <c:v>2213.1999999999998</c:v>
                </c:pt>
                <c:pt idx="490">
                  <c:v>2216</c:v>
                </c:pt>
                <c:pt idx="491">
                  <c:v>2218.8000000000002</c:v>
                </c:pt>
                <c:pt idx="492">
                  <c:v>2221.6999999999998</c:v>
                </c:pt>
                <c:pt idx="493">
                  <c:v>2224.5</c:v>
                </c:pt>
                <c:pt idx="494">
                  <c:v>2227.4</c:v>
                </c:pt>
                <c:pt idx="495">
                  <c:v>2230.1999999999998</c:v>
                </c:pt>
                <c:pt idx="496">
                  <c:v>2233.1</c:v>
                </c:pt>
                <c:pt idx="497">
                  <c:v>2235.9</c:v>
                </c:pt>
                <c:pt idx="498">
                  <c:v>2238.6999999999998</c:v>
                </c:pt>
                <c:pt idx="499">
                  <c:v>2241.6</c:v>
                </c:pt>
                <c:pt idx="500">
                  <c:v>2244.5</c:v>
                </c:pt>
                <c:pt idx="501">
                  <c:v>2247.3000000000002</c:v>
                </c:pt>
                <c:pt idx="502">
                  <c:v>2250.1999999999998</c:v>
                </c:pt>
                <c:pt idx="503">
                  <c:v>2253.1</c:v>
                </c:pt>
                <c:pt idx="504">
                  <c:v>2255.9</c:v>
                </c:pt>
                <c:pt idx="505">
                  <c:v>2258.8000000000002</c:v>
                </c:pt>
                <c:pt idx="506">
                  <c:v>2261.6999999999998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D7-1743-B032-60F2F8806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1737631"/>
        <c:axId val="1734446751"/>
      </c:scatterChart>
      <c:valAx>
        <c:axId val="119173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34446751"/>
        <c:crosses val="autoZero"/>
        <c:crossBetween val="midCat"/>
      </c:valAx>
      <c:valAx>
        <c:axId val="1734446751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91737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1"/>
              <a:t>Mixing Ratio Vs. Height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Sheet1!$AM$3:$AM$509</c:f>
              <c:numCache>
                <c:formatCode>General</c:formatCode>
                <c:ptCount val="507"/>
                <c:pt idx="0">
                  <c:v>3.9390000000000001</c:v>
                </c:pt>
                <c:pt idx="1">
                  <c:v>3.94</c:v>
                </c:pt>
                <c:pt idx="2">
                  <c:v>3.9430000000000001</c:v>
                </c:pt>
                <c:pt idx="3">
                  <c:v>3.4104999999999999</c:v>
                </c:pt>
                <c:pt idx="4">
                  <c:v>3.1447500000000002</c:v>
                </c:pt>
                <c:pt idx="5">
                  <c:v>3.012375</c:v>
                </c:pt>
                <c:pt idx="6">
                  <c:v>2.9464375</c:v>
                </c:pt>
                <c:pt idx="7">
                  <c:v>2.9137187500000001</c:v>
                </c:pt>
                <c:pt idx="8">
                  <c:v>2.8978593750000003</c:v>
                </c:pt>
                <c:pt idx="9">
                  <c:v>2.8899296875000005</c:v>
                </c:pt>
                <c:pt idx="10">
                  <c:v>2.8859648437500001</c:v>
                </c:pt>
                <c:pt idx="11">
                  <c:v>2.884482421875</c:v>
                </c:pt>
                <c:pt idx="12">
                  <c:v>2.8837412109375</c:v>
                </c:pt>
                <c:pt idx="13">
                  <c:v>2.8838706054687497</c:v>
                </c:pt>
                <c:pt idx="14">
                  <c:v>2.8844353027343748</c:v>
                </c:pt>
                <c:pt idx="15">
                  <c:v>2.8847176513671871</c:v>
                </c:pt>
                <c:pt idx="16">
                  <c:v>2.8853588256835936</c:v>
                </c:pt>
                <c:pt idx="17">
                  <c:v>2.8856794128417969</c:v>
                </c:pt>
                <c:pt idx="18">
                  <c:v>2.8863397064208982</c:v>
                </c:pt>
                <c:pt idx="19">
                  <c:v>2.8871698532104491</c:v>
                </c:pt>
                <c:pt idx="20">
                  <c:v>2.8875849266052245</c:v>
                </c:pt>
                <c:pt idx="21">
                  <c:v>2.8882924633026121</c:v>
                </c:pt>
                <c:pt idx="22">
                  <c:v>2.8886462316513057</c:v>
                </c:pt>
                <c:pt idx="23">
                  <c:v>2.8893231158256532</c:v>
                </c:pt>
                <c:pt idx="24">
                  <c:v>2.8901615579128266</c:v>
                </c:pt>
                <c:pt idx="25">
                  <c:v>2.8905807789564131</c:v>
                </c:pt>
                <c:pt idx="26">
                  <c:v>2.8780000000000001</c:v>
                </c:pt>
                <c:pt idx="27">
                  <c:v>2.879</c:v>
                </c:pt>
                <c:pt idx="28">
                  <c:v>2.88</c:v>
                </c:pt>
                <c:pt idx="29">
                  <c:v>2.8804999999999996</c:v>
                </c:pt>
                <c:pt idx="30">
                  <c:v>2.8809999999999998</c:v>
                </c:pt>
                <c:pt idx="31">
                  <c:v>2.8820000000000001</c:v>
                </c:pt>
                <c:pt idx="32">
                  <c:v>2.8820000000000001</c:v>
                </c:pt>
                <c:pt idx="33">
                  <c:v>2.8820000000000001</c:v>
                </c:pt>
                <c:pt idx="34">
                  <c:v>2.883</c:v>
                </c:pt>
                <c:pt idx="35">
                  <c:v>2.883</c:v>
                </c:pt>
                <c:pt idx="36">
                  <c:v>2.8839999999999999</c:v>
                </c:pt>
                <c:pt idx="37">
                  <c:v>2.8849999999999998</c:v>
                </c:pt>
                <c:pt idx="38">
                  <c:v>2.8849999999999998</c:v>
                </c:pt>
                <c:pt idx="39">
                  <c:v>2.8860000000000001</c:v>
                </c:pt>
                <c:pt idx="40">
                  <c:v>2.8860000000000001</c:v>
                </c:pt>
                <c:pt idx="41">
                  <c:v>2.887</c:v>
                </c:pt>
                <c:pt idx="42">
                  <c:v>2.8879999999999999</c:v>
                </c:pt>
                <c:pt idx="43">
                  <c:v>2.8879999999999999</c:v>
                </c:pt>
                <c:pt idx="44">
                  <c:v>2.8889999999999998</c:v>
                </c:pt>
                <c:pt idx="45">
                  <c:v>2.8889999999999998</c:v>
                </c:pt>
                <c:pt idx="46">
                  <c:v>2.89</c:v>
                </c:pt>
                <c:pt idx="47">
                  <c:v>2.891</c:v>
                </c:pt>
                <c:pt idx="48">
                  <c:v>2.891</c:v>
                </c:pt>
                <c:pt idx="49">
                  <c:v>2.8919999999999999</c:v>
                </c:pt>
                <c:pt idx="50">
                  <c:v>2.8919999999999999</c:v>
                </c:pt>
                <c:pt idx="51">
                  <c:v>2.8929999999999998</c:v>
                </c:pt>
                <c:pt idx="52">
                  <c:v>2.8940000000000001</c:v>
                </c:pt>
                <c:pt idx="53">
                  <c:v>2.8940000000000001</c:v>
                </c:pt>
                <c:pt idx="54">
                  <c:v>2.895</c:v>
                </c:pt>
                <c:pt idx="55">
                  <c:v>2.895</c:v>
                </c:pt>
                <c:pt idx="56">
                  <c:v>2.8959999999999999</c:v>
                </c:pt>
                <c:pt idx="57">
                  <c:v>2.8969999999999998</c:v>
                </c:pt>
                <c:pt idx="58">
                  <c:v>2.8969999999999998</c:v>
                </c:pt>
                <c:pt idx="59">
                  <c:v>2.8980000000000001</c:v>
                </c:pt>
                <c:pt idx="60">
                  <c:v>2.8980000000000001</c:v>
                </c:pt>
                <c:pt idx="61">
                  <c:v>2.899</c:v>
                </c:pt>
                <c:pt idx="62">
                  <c:v>2.9</c:v>
                </c:pt>
                <c:pt idx="63">
                  <c:v>2.9</c:v>
                </c:pt>
                <c:pt idx="64">
                  <c:v>2.9009999999999998</c:v>
                </c:pt>
                <c:pt idx="65">
                  <c:v>2.9009999999999998</c:v>
                </c:pt>
                <c:pt idx="66">
                  <c:v>2.9020000000000001</c:v>
                </c:pt>
                <c:pt idx="67">
                  <c:v>2.903</c:v>
                </c:pt>
                <c:pt idx="68">
                  <c:v>2.903</c:v>
                </c:pt>
                <c:pt idx="69">
                  <c:v>2.9039999999999999</c:v>
                </c:pt>
                <c:pt idx="70">
                  <c:v>2.9039999999999999</c:v>
                </c:pt>
                <c:pt idx="71">
                  <c:v>2.9049999999999998</c:v>
                </c:pt>
                <c:pt idx="72">
                  <c:v>2.9049999999999998</c:v>
                </c:pt>
                <c:pt idx="73">
                  <c:v>2.9060000000000001</c:v>
                </c:pt>
                <c:pt idx="74">
                  <c:v>2.9060000000000001</c:v>
                </c:pt>
                <c:pt idx="75">
                  <c:v>2.9060000000000001</c:v>
                </c:pt>
                <c:pt idx="76">
                  <c:v>2.907</c:v>
                </c:pt>
                <c:pt idx="77">
                  <c:v>2.907</c:v>
                </c:pt>
                <c:pt idx="78">
                  <c:v>2.907</c:v>
                </c:pt>
                <c:pt idx="79">
                  <c:v>2.9079999999999999</c:v>
                </c:pt>
                <c:pt idx="80">
                  <c:v>2.9079999999999999</c:v>
                </c:pt>
                <c:pt idx="81">
                  <c:v>2.9079999999999999</c:v>
                </c:pt>
                <c:pt idx="82">
                  <c:v>2.9089999999999998</c:v>
                </c:pt>
                <c:pt idx="83">
                  <c:v>2.9089999999999998</c:v>
                </c:pt>
                <c:pt idx="84">
                  <c:v>2.91</c:v>
                </c:pt>
                <c:pt idx="85">
                  <c:v>2.91</c:v>
                </c:pt>
                <c:pt idx="86">
                  <c:v>2.91</c:v>
                </c:pt>
                <c:pt idx="87">
                  <c:v>2.911</c:v>
                </c:pt>
                <c:pt idx="88">
                  <c:v>2.911</c:v>
                </c:pt>
                <c:pt idx="89">
                  <c:v>2.911</c:v>
                </c:pt>
                <c:pt idx="90">
                  <c:v>2.9119999999999999</c:v>
                </c:pt>
                <c:pt idx="91">
                  <c:v>2.9119999999999999</c:v>
                </c:pt>
                <c:pt idx="92">
                  <c:v>2.9119999999999999</c:v>
                </c:pt>
                <c:pt idx="93">
                  <c:v>2.9129999999999998</c:v>
                </c:pt>
                <c:pt idx="94">
                  <c:v>2.9129999999999998</c:v>
                </c:pt>
                <c:pt idx="95">
                  <c:v>2.9129999999999998</c:v>
                </c:pt>
                <c:pt idx="96">
                  <c:v>2.9140000000000001</c:v>
                </c:pt>
                <c:pt idx="97">
                  <c:v>2.9140000000000001</c:v>
                </c:pt>
                <c:pt idx="98">
                  <c:v>2.9140000000000001</c:v>
                </c:pt>
                <c:pt idx="99">
                  <c:v>2.915</c:v>
                </c:pt>
                <c:pt idx="100">
                  <c:v>2.915</c:v>
                </c:pt>
                <c:pt idx="101">
                  <c:v>2.915</c:v>
                </c:pt>
                <c:pt idx="102">
                  <c:v>2.9159999999999999</c:v>
                </c:pt>
                <c:pt idx="103">
                  <c:v>2.9159999999999999</c:v>
                </c:pt>
                <c:pt idx="104">
                  <c:v>2.9169999999999998</c:v>
                </c:pt>
                <c:pt idx="105">
                  <c:v>2.9180000000000001</c:v>
                </c:pt>
                <c:pt idx="106">
                  <c:v>2.9180000000000001</c:v>
                </c:pt>
                <c:pt idx="107">
                  <c:v>2.919</c:v>
                </c:pt>
                <c:pt idx="108">
                  <c:v>2.919</c:v>
                </c:pt>
                <c:pt idx="109">
                  <c:v>2.919</c:v>
                </c:pt>
                <c:pt idx="110">
                  <c:v>2.92</c:v>
                </c:pt>
                <c:pt idx="111">
                  <c:v>2.92</c:v>
                </c:pt>
                <c:pt idx="112">
                  <c:v>2.92</c:v>
                </c:pt>
                <c:pt idx="113">
                  <c:v>2.9209999999999998</c:v>
                </c:pt>
                <c:pt idx="114">
                  <c:v>2.9209999999999998</c:v>
                </c:pt>
                <c:pt idx="115">
                  <c:v>2.9209999999999998</c:v>
                </c:pt>
                <c:pt idx="116">
                  <c:v>2.9220000000000002</c:v>
                </c:pt>
                <c:pt idx="117">
                  <c:v>2.9220000000000002</c:v>
                </c:pt>
                <c:pt idx="118">
                  <c:v>2.9220000000000002</c:v>
                </c:pt>
                <c:pt idx="119">
                  <c:v>2.923</c:v>
                </c:pt>
                <c:pt idx="120">
                  <c:v>2.923</c:v>
                </c:pt>
                <c:pt idx="121">
                  <c:v>2.923</c:v>
                </c:pt>
                <c:pt idx="122">
                  <c:v>2.9239999999999999</c:v>
                </c:pt>
                <c:pt idx="123">
                  <c:v>2.9239999999999999</c:v>
                </c:pt>
                <c:pt idx="124">
                  <c:v>2.9239999999999999</c:v>
                </c:pt>
                <c:pt idx="125">
                  <c:v>2.9249999999999998</c:v>
                </c:pt>
                <c:pt idx="126">
                  <c:v>2.9249999999999998</c:v>
                </c:pt>
                <c:pt idx="127">
                  <c:v>2.9249999999999998</c:v>
                </c:pt>
                <c:pt idx="128">
                  <c:v>2.9260000000000002</c:v>
                </c:pt>
                <c:pt idx="129">
                  <c:v>2.9260000000000002</c:v>
                </c:pt>
                <c:pt idx="130">
                  <c:v>2.9260000000000002</c:v>
                </c:pt>
                <c:pt idx="131">
                  <c:v>2.927</c:v>
                </c:pt>
                <c:pt idx="132">
                  <c:v>2.927</c:v>
                </c:pt>
                <c:pt idx="133">
                  <c:v>2.927</c:v>
                </c:pt>
                <c:pt idx="134">
                  <c:v>2.9279999999999999</c:v>
                </c:pt>
                <c:pt idx="135">
                  <c:v>2.9279999999999999</c:v>
                </c:pt>
                <c:pt idx="136">
                  <c:v>2.9279999999999999</c:v>
                </c:pt>
                <c:pt idx="137">
                  <c:v>2.9289999999999998</c:v>
                </c:pt>
                <c:pt idx="138">
                  <c:v>2.9289999999999998</c:v>
                </c:pt>
                <c:pt idx="139">
                  <c:v>2.93</c:v>
                </c:pt>
                <c:pt idx="140">
                  <c:v>2.93</c:v>
                </c:pt>
                <c:pt idx="141">
                  <c:v>2.93</c:v>
                </c:pt>
                <c:pt idx="142">
                  <c:v>2.931</c:v>
                </c:pt>
                <c:pt idx="143">
                  <c:v>2.931</c:v>
                </c:pt>
                <c:pt idx="144">
                  <c:v>2.931</c:v>
                </c:pt>
                <c:pt idx="145">
                  <c:v>2.9319999999999999</c:v>
                </c:pt>
                <c:pt idx="146">
                  <c:v>2.9319999999999999</c:v>
                </c:pt>
                <c:pt idx="147">
                  <c:v>2.9319999999999999</c:v>
                </c:pt>
                <c:pt idx="148">
                  <c:v>2.9329999999999998</c:v>
                </c:pt>
                <c:pt idx="149">
                  <c:v>2.9329999999999998</c:v>
                </c:pt>
                <c:pt idx="150">
                  <c:v>2.9329999999999998</c:v>
                </c:pt>
                <c:pt idx="151">
                  <c:v>2.9340000000000002</c:v>
                </c:pt>
                <c:pt idx="152">
                  <c:v>2.9340000000000002</c:v>
                </c:pt>
                <c:pt idx="153">
                  <c:v>2.9340000000000002</c:v>
                </c:pt>
                <c:pt idx="154">
                  <c:v>2.9350000000000001</c:v>
                </c:pt>
                <c:pt idx="155">
                  <c:v>2.9350000000000001</c:v>
                </c:pt>
                <c:pt idx="156">
                  <c:v>2.9350000000000001</c:v>
                </c:pt>
                <c:pt idx="157">
                  <c:v>2.9350000000000001</c:v>
                </c:pt>
                <c:pt idx="158">
                  <c:v>2.9359999999999999</c:v>
                </c:pt>
                <c:pt idx="159">
                  <c:v>2.9359999999999999</c:v>
                </c:pt>
                <c:pt idx="160">
                  <c:v>2.9359999999999999</c:v>
                </c:pt>
                <c:pt idx="161">
                  <c:v>2.9369999999999998</c:v>
                </c:pt>
                <c:pt idx="162">
                  <c:v>2.9369999999999998</c:v>
                </c:pt>
                <c:pt idx="163">
                  <c:v>2.9369999999999998</c:v>
                </c:pt>
                <c:pt idx="164">
                  <c:v>2.9369999999999998</c:v>
                </c:pt>
                <c:pt idx="165">
                  <c:v>2.9380000000000002</c:v>
                </c:pt>
                <c:pt idx="166">
                  <c:v>2.9380000000000002</c:v>
                </c:pt>
                <c:pt idx="167">
                  <c:v>2.9380000000000002</c:v>
                </c:pt>
                <c:pt idx="168">
                  <c:v>2.9390000000000001</c:v>
                </c:pt>
                <c:pt idx="169">
                  <c:v>2.9390000000000001</c:v>
                </c:pt>
                <c:pt idx="170">
                  <c:v>2.9390000000000001</c:v>
                </c:pt>
                <c:pt idx="171">
                  <c:v>2.9409999999999998</c:v>
                </c:pt>
                <c:pt idx="172">
                  <c:v>2.9409999999999998</c:v>
                </c:pt>
                <c:pt idx="173">
                  <c:v>2.9409999999999998</c:v>
                </c:pt>
                <c:pt idx="174">
                  <c:v>2.9409999999999998</c:v>
                </c:pt>
                <c:pt idx="175">
                  <c:v>2.9420000000000002</c:v>
                </c:pt>
                <c:pt idx="176">
                  <c:v>2.9420000000000002</c:v>
                </c:pt>
                <c:pt idx="177">
                  <c:v>2.9420000000000002</c:v>
                </c:pt>
                <c:pt idx="178">
                  <c:v>2.9430000000000001</c:v>
                </c:pt>
                <c:pt idx="179">
                  <c:v>2.9430000000000001</c:v>
                </c:pt>
                <c:pt idx="180">
                  <c:v>2.9430000000000001</c:v>
                </c:pt>
                <c:pt idx="181">
                  <c:v>2.944</c:v>
                </c:pt>
                <c:pt idx="182">
                  <c:v>2.944</c:v>
                </c:pt>
                <c:pt idx="183">
                  <c:v>2.944</c:v>
                </c:pt>
                <c:pt idx="184">
                  <c:v>2.944</c:v>
                </c:pt>
                <c:pt idx="185">
                  <c:v>2.9449999999999998</c:v>
                </c:pt>
                <c:pt idx="186">
                  <c:v>2.9449999999999998</c:v>
                </c:pt>
                <c:pt idx="187">
                  <c:v>2.9449999999999998</c:v>
                </c:pt>
                <c:pt idx="188">
                  <c:v>2.9460000000000002</c:v>
                </c:pt>
                <c:pt idx="189">
                  <c:v>2.9460000000000002</c:v>
                </c:pt>
                <c:pt idx="190">
                  <c:v>2.9460000000000002</c:v>
                </c:pt>
                <c:pt idx="191">
                  <c:v>2.9460000000000002</c:v>
                </c:pt>
                <c:pt idx="192">
                  <c:v>2.9470000000000001</c:v>
                </c:pt>
                <c:pt idx="193">
                  <c:v>2.9470000000000001</c:v>
                </c:pt>
                <c:pt idx="194">
                  <c:v>2.9470000000000001</c:v>
                </c:pt>
                <c:pt idx="195">
                  <c:v>2.9470000000000001</c:v>
                </c:pt>
                <c:pt idx="196">
                  <c:v>2.948</c:v>
                </c:pt>
                <c:pt idx="197">
                  <c:v>2.948</c:v>
                </c:pt>
                <c:pt idx="198">
                  <c:v>2.948</c:v>
                </c:pt>
                <c:pt idx="199">
                  <c:v>2.948</c:v>
                </c:pt>
                <c:pt idx="200">
                  <c:v>2.9489999999999998</c:v>
                </c:pt>
                <c:pt idx="201">
                  <c:v>2.9489999999999998</c:v>
                </c:pt>
                <c:pt idx="202">
                  <c:v>2.9489999999999998</c:v>
                </c:pt>
                <c:pt idx="203">
                  <c:v>2.9489999999999998</c:v>
                </c:pt>
                <c:pt idx="204">
                  <c:v>2.95</c:v>
                </c:pt>
                <c:pt idx="205">
                  <c:v>2.95</c:v>
                </c:pt>
                <c:pt idx="206">
                  <c:v>2.95</c:v>
                </c:pt>
                <c:pt idx="207">
                  <c:v>2.95</c:v>
                </c:pt>
                <c:pt idx="208">
                  <c:v>2.9510000000000001</c:v>
                </c:pt>
                <c:pt idx="209">
                  <c:v>2.9510000000000001</c:v>
                </c:pt>
                <c:pt idx="210">
                  <c:v>2.9510000000000001</c:v>
                </c:pt>
                <c:pt idx="211">
                  <c:v>2.9510000000000001</c:v>
                </c:pt>
                <c:pt idx="212">
                  <c:v>2.9510000000000001</c:v>
                </c:pt>
                <c:pt idx="213">
                  <c:v>2.952</c:v>
                </c:pt>
                <c:pt idx="214">
                  <c:v>2.952</c:v>
                </c:pt>
                <c:pt idx="215">
                  <c:v>2.952</c:v>
                </c:pt>
                <c:pt idx="216">
                  <c:v>2.952</c:v>
                </c:pt>
                <c:pt idx="217">
                  <c:v>2.9529999999999998</c:v>
                </c:pt>
                <c:pt idx="218">
                  <c:v>2.9529999999999998</c:v>
                </c:pt>
                <c:pt idx="219">
                  <c:v>2.9529999999999998</c:v>
                </c:pt>
                <c:pt idx="220">
                  <c:v>2.9529999999999998</c:v>
                </c:pt>
                <c:pt idx="221">
                  <c:v>2.9540000000000002</c:v>
                </c:pt>
                <c:pt idx="222">
                  <c:v>2.9540000000000002</c:v>
                </c:pt>
                <c:pt idx="223">
                  <c:v>2.9540000000000002</c:v>
                </c:pt>
                <c:pt idx="224">
                  <c:v>2.9540000000000002</c:v>
                </c:pt>
                <c:pt idx="225">
                  <c:v>2.9550000000000001</c:v>
                </c:pt>
                <c:pt idx="226">
                  <c:v>2.9550000000000001</c:v>
                </c:pt>
                <c:pt idx="227">
                  <c:v>2.9550000000000001</c:v>
                </c:pt>
                <c:pt idx="228">
                  <c:v>2.9550000000000001</c:v>
                </c:pt>
                <c:pt idx="229">
                  <c:v>2.9550000000000001</c:v>
                </c:pt>
                <c:pt idx="230">
                  <c:v>2.956</c:v>
                </c:pt>
                <c:pt idx="231">
                  <c:v>2.956</c:v>
                </c:pt>
                <c:pt idx="232">
                  <c:v>2.956</c:v>
                </c:pt>
                <c:pt idx="233">
                  <c:v>2.9580000000000002</c:v>
                </c:pt>
                <c:pt idx="234">
                  <c:v>2.9580000000000002</c:v>
                </c:pt>
                <c:pt idx="235">
                  <c:v>2.9580000000000002</c:v>
                </c:pt>
                <c:pt idx="236">
                  <c:v>2.9580000000000002</c:v>
                </c:pt>
                <c:pt idx="237">
                  <c:v>2.9590000000000001</c:v>
                </c:pt>
                <c:pt idx="238">
                  <c:v>2.9590000000000001</c:v>
                </c:pt>
                <c:pt idx="239">
                  <c:v>2.9590000000000001</c:v>
                </c:pt>
                <c:pt idx="240">
                  <c:v>2.96</c:v>
                </c:pt>
                <c:pt idx="241">
                  <c:v>2.96</c:v>
                </c:pt>
                <c:pt idx="242">
                  <c:v>2.96</c:v>
                </c:pt>
                <c:pt idx="243">
                  <c:v>2.9609999999999999</c:v>
                </c:pt>
                <c:pt idx="244">
                  <c:v>2.9609999999999999</c:v>
                </c:pt>
                <c:pt idx="245">
                  <c:v>2.9609999999999999</c:v>
                </c:pt>
                <c:pt idx="246">
                  <c:v>2.9620000000000002</c:v>
                </c:pt>
                <c:pt idx="247">
                  <c:v>2.9620000000000002</c:v>
                </c:pt>
                <c:pt idx="248">
                  <c:v>2.9620000000000002</c:v>
                </c:pt>
                <c:pt idx="249">
                  <c:v>2.9620000000000002</c:v>
                </c:pt>
                <c:pt idx="250">
                  <c:v>2.9630000000000001</c:v>
                </c:pt>
                <c:pt idx="251">
                  <c:v>2.9630000000000001</c:v>
                </c:pt>
                <c:pt idx="252">
                  <c:v>2.9630000000000001</c:v>
                </c:pt>
                <c:pt idx="253">
                  <c:v>2.964</c:v>
                </c:pt>
                <c:pt idx="254">
                  <c:v>2.964</c:v>
                </c:pt>
                <c:pt idx="255">
                  <c:v>2.964</c:v>
                </c:pt>
                <c:pt idx="256">
                  <c:v>2.9649999999999999</c:v>
                </c:pt>
                <c:pt idx="257">
                  <c:v>2.9649999999999999</c:v>
                </c:pt>
                <c:pt idx="258">
                  <c:v>2.9649999999999999</c:v>
                </c:pt>
                <c:pt idx="259">
                  <c:v>2.9660000000000002</c:v>
                </c:pt>
                <c:pt idx="260">
                  <c:v>2.9660000000000002</c:v>
                </c:pt>
                <c:pt idx="261">
                  <c:v>2.9660000000000002</c:v>
                </c:pt>
                <c:pt idx="262">
                  <c:v>2.9660000000000002</c:v>
                </c:pt>
                <c:pt idx="263">
                  <c:v>2.9670000000000001</c:v>
                </c:pt>
                <c:pt idx="264">
                  <c:v>2.9670000000000001</c:v>
                </c:pt>
                <c:pt idx="265">
                  <c:v>2.9670000000000001</c:v>
                </c:pt>
                <c:pt idx="266">
                  <c:v>2.968</c:v>
                </c:pt>
                <c:pt idx="267">
                  <c:v>2.968</c:v>
                </c:pt>
                <c:pt idx="268">
                  <c:v>2.968</c:v>
                </c:pt>
                <c:pt idx="269">
                  <c:v>2.9689999999999999</c:v>
                </c:pt>
                <c:pt idx="270">
                  <c:v>2.9689999999999999</c:v>
                </c:pt>
                <c:pt idx="271">
                  <c:v>2.9689999999999999</c:v>
                </c:pt>
                <c:pt idx="272">
                  <c:v>2.97</c:v>
                </c:pt>
                <c:pt idx="273">
                  <c:v>2.97</c:v>
                </c:pt>
                <c:pt idx="274">
                  <c:v>2.9710000000000001</c:v>
                </c:pt>
                <c:pt idx="275">
                  <c:v>2.9710000000000001</c:v>
                </c:pt>
                <c:pt idx="276">
                  <c:v>2.9710000000000001</c:v>
                </c:pt>
                <c:pt idx="277">
                  <c:v>2.9740000000000002</c:v>
                </c:pt>
                <c:pt idx="278">
                  <c:v>2.9740000000000002</c:v>
                </c:pt>
                <c:pt idx="279">
                  <c:v>2.9750000000000001</c:v>
                </c:pt>
                <c:pt idx="280">
                  <c:v>2.9750000000000001</c:v>
                </c:pt>
                <c:pt idx="281">
                  <c:v>2.976</c:v>
                </c:pt>
                <c:pt idx="282">
                  <c:v>2.976</c:v>
                </c:pt>
                <c:pt idx="283">
                  <c:v>2.9769999999999999</c:v>
                </c:pt>
                <c:pt idx="284">
                  <c:v>2.9769999999999999</c:v>
                </c:pt>
                <c:pt idx="285">
                  <c:v>2.9780000000000002</c:v>
                </c:pt>
                <c:pt idx="286">
                  <c:v>2.9780000000000002</c:v>
                </c:pt>
                <c:pt idx="287">
                  <c:v>2.9780000000000002</c:v>
                </c:pt>
                <c:pt idx="288">
                  <c:v>2.98</c:v>
                </c:pt>
                <c:pt idx="289">
                  <c:v>2.98</c:v>
                </c:pt>
                <c:pt idx="290">
                  <c:v>2.9809999999999999</c:v>
                </c:pt>
                <c:pt idx="291">
                  <c:v>2.9809999999999999</c:v>
                </c:pt>
                <c:pt idx="292">
                  <c:v>2.9820000000000002</c:v>
                </c:pt>
                <c:pt idx="293">
                  <c:v>2.9820000000000002</c:v>
                </c:pt>
                <c:pt idx="294">
                  <c:v>2.9830000000000001</c:v>
                </c:pt>
                <c:pt idx="295">
                  <c:v>2.9830000000000001</c:v>
                </c:pt>
                <c:pt idx="296">
                  <c:v>2.9830000000000001</c:v>
                </c:pt>
                <c:pt idx="297">
                  <c:v>2.9830000000000001</c:v>
                </c:pt>
                <c:pt idx="298">
                  <c:v>2.9830000000000001</c:v>
                </c:pt>
                <c:pt idx="299">
                  <c:v>2.9830000000000001</c:v>
                </c:pt>
                <c:pt idx="300">
                  <c:v>2.9830000000000001</c:v>
                </c:pt>
                <c:pt idx="301">
                  <c:v>2.988</c:v>
                </c:pt>
                <c:pt idx="302">
                  <c:v>2.988</c:v>
                </c:pt>
                <c:pt idx="303">
                  <c:v>2.9889999999999999</c:v>
                </c:pt>
                <c:pt idx="304">
                  <c:v>2.9889999999999999</c:v>
                </c:pt>
                <c:pt idx="305">
                  <c:v>2.99</c:v>
                </c:pt>
                <c:pt idx="306">
                  <c:v>2.99</c:v>
                </c:pt>
                <c:pt idx="307">
                  <c:v>2.99</c:v>
                </c:pt>
                <c:pt idx="308">
                  <c:v>2.99</c:v>
                </c:pt>
                <c:pt idx="309">
                  <c:v>2.99</c:v>
                </c:pt>
                <c:pt idx="310">
                  <c:v>2.99</c:v>
                </c:pt>
                <c:pt idx="311">
                  <c:v>2.99</c:v>
                </c:pt>
                <c:pt idx="312">
                  <c:v>2.99</c:v>
                </c:pt>
                <c:pt idx="313">
                  <c:v>2.99</c:v>
                </c:pt>
                <c:pt idx="314">
                  <c:v>2.9950000000000001</c:v>
                </c:pt>
                <c:pt idx="315">
                  <c:v>2.9950000000000001</c:v>
                </c:pt>
                <c:pt idx="316">
                  <c:v>2.9950000000000001</c:v>
                </c:pt>
                <c:pt idx="317">
                  <c:v>2.9950000000000001</c:v>
                </c:pt>
                <c:pt idx="318">
                  <c:v>2.9950000000000001</c:v>
                </c:pt>
                <c:pt idx="319">
                  <c:v>2.9950000000000001</c:v>
                </c:pt>
                <c:pt idx="320">
                  <c:v>2.9950000000000001</c:v>
                </c:pt>
                <c:pt idx="321">
                  <c:v>3</c:v>
                </c:pt>
                <c:pt idx="322">
                  <c:v>2.4</c:v>
                </c:pt>
                <c:pt idx="323">
                  <c:v>2.4009999999999998</c:v>
                </c:pt>
                <c:pt idx="324">
                  <c:v>2.4009999999999998</c:v>
                </c:pt>
                <c:pt idx="325">
                  <c:v>2.4020000000000001</c:v>
                </c:pt>
                <c:pt idx="326">
                  <c:v>2.4020000000000001</c:v>
                </c:pt>
                <c:pt idx="327">
                  <c:v>2.4020000000000001</c:v>
                </c:pt>
                <c:pt idx="328">
                  <c:v>2.4020000000000001</c:v>
                </c:pt>
                <c:pt idx="329">
                  <c:v>2.403</c:v>
                </c:pt>
                <c:pt idx="330">
                  <c:v>2.4039999999999999</c:v>
                </c:pt>
                <c:pt idx="331">
                  <c:v>2.4039999999999999</c:v>
                </c:pt>
                <c:pt idx="332">
                  <c:v>2.4039999999999999</c:v>
                </c:pt>
                <c:pt idx="333">
                  <c:v>2.4039999999999999</c:v>
                </c:pt>
                <c:pt idx="334">
                  <c:v>2.4039999999999999</c:v>
                </c:pt>
                <c:pt idx="335">
                  <c:v>2.4039999999999999</c:v>
                </c:pt>
                <c:pt idx="336">
                  <c:v>2.4039999999999999</c:v>
                </c:pt>
                <c:pt idx="337">
                  <c:v>2.4039999999999999</c:v>
                </c:pt>
                <c:pt idx="338">
                  <c:v>2.403</c:v>
                </c:pt>
                <c:pt idx="339">
                  <c:v>2.403</c:v>
                </c:pt>
                <c:pt idx="340">
                  <c:v>2.4039999999999999</c:v>
                </c:pt>
                <c:pt idx="341">
                  <c:v>1.804</c:v>
                </c:pt>
                <c:pt idx="342">
                  <c:v>1.804</c:v>
                </c:pt>
                <c:pt idx="343">
                  <c:v>1.8049999999999999</c:v>
                </c:pt>
                <c:pt idx="344">
                  <c:v>1.806</c:v>
                </c:pt>
                <c:pt idx="345">
                  <c:v>1.806</c:v>
                </c:pt>
                <c:pt idx="346">
                  <c:v>1.8069999999999999</c:v>
                </c:pt>
                <c:pt idx="347">
                  <c:v>1.8069999999999999</c:v>
                </c:pt>
                <c:pt idx="348">
                  <c:v>1.8069999999999999</c:v>
                </c:pt>
                <c:pt idx="349">
                  <c:v>1.8069999999999999</c:v>
                </c:pt>
                <c:pt idx="350">
                  <c:v>1.806</c:v>
                </c:pt>
                <c:pt idx="351">
                  <c:v>1.806</c:v>
                </c:pt>
                <c:pt idx="352">
                  <c:v>1.806</c:v>
                </c:pt>
                <c:pt idx="353">
                  <c:v>1.806</c:v>
                </c:pt>
                <c:pt idx="354">
                  <c:v>1.8049999999999999</c:v>
                </c:pt>
                <c:pt idx="355">
                  <c:v>1.8049999999999999</c:v>
                </c:pt>
                <c:pt idx="356">
                  <c:v>1.806</c:v>
                </c:pt>
                <c:pt idx="357">
                  <c:v>1.806</c:v>
                </c:pt>
                <c:pt idx="358">
                  <c:v>1.806</c:v>
                </c:pt>
                <c:pt idx="359">
                  <c:v>1.8069999999999999</c:v>
                </c:pt>
                <c:pt idx="360">
                  <c:v>1.8069999999999999</c:v>
                </c:pt>
                <c:pt idx="361">
                  <c:v>1.8080000000000001</c:v>
                </c:pt>
                <c:pt idx="362">
                  <c:v>1.8080000000000001</c:v>
                </c:pt>
                <c:pt idx="363">
                  <c:v>1.8080000000000001</c:v>
                </c:pt>
                <c:pt idx="364">
                  <c:v>1.8089999999999999</c:v>
                </c:pt>
                <c:pt idx="365">
                  <c:v>1.8089999999999999</c:v>
                </c:pt>
                <c:pt idx="366">
                  <c:v>1.81</c:v>
                </c:pt>
                <c:pt idx="367">
                  <c:v>1.81</c:v>
                </c:pt>
                <c:pt idx="368">
                  <c:v>1.81</c:v>
                </c:pt>
                <c:pt idx="369">
                  <c:v>1.8109999999999999</c:v>
                </c:pt>
                <c:pt idx="370">
                  <c:v>1.8120000000000001</c:v>
                </c:pt>
                <c:pt idx="371">
                  <c:v>1.8120000000000001</c:v>
                </c:pt>
                <c:pt idx="372">
                  <c:v>1.8120000000000001</c:v>
                </c:pt>
                <c:pt idx="373">
                  <c:v>1.8129999999999999</c:v>
                </c:pt>
                <c:pt idx="374">
                  <c:v>1.8129999999999999</c:v>
                </c:pt>
                <c:pt idx="375">
                  <c:v>1.8140000000000001</c:v>
                </c:pt>
                <c:pt idx="376">
                  <c:v>1.8140000000000001</c:v>
                </c:pt>
                <c:pt idx="377">
                  <c:v>1.8140000000000001</c:v>
                </c:pt>
                <c:pt idx="378">
                  <c:v>1.8149999999999999</c:v>
                </c:pt>
                <c:pt idx="379">
                  <c:v>1.8149999999999999</c:v>
                </c:pt>
                <c:pt idx="380">
                  <c:v>1.8160000000000001</c:v>
                </c:pt>
                <c:pt idx="381">
                  <c:v>1.8160000000000001</c:v>
                </c:pt>
                <c:pt idx="382">
                  <c:v>1.8160000000000001</c:v>
                </c:pt>
                <c:pt idx="383">
                  <c:v>1.8169999999999999</c:v>
                </c:pt>
                <c:pt idx="384">
                  <c:v>1.8169999999999999</c:v>
                </c:pt>
                <c:pt idx="385">
                  <c:v>1.8180000000000001</c:v>
                </c:pt>
                <c:pt idx="386">
                  <c:v>1.8180000000000001</c:v>
                </c:pt>
                <c:pt idx="387">
                  <c:v>1.8180000000000001</c:v>
                </c:pt>
                <c:pt idx="388">
                  <c:v>1.819</c:v>
                </c:pt>
                <c:pt idx="389">
                  <c:v>1.82</c:v>
                </c:pt>
                <c:pt idx="390">
                  <c:v>1.82</c:v>
                </c:pt>
                <c:pt idx="391">
                  <c:v>1.82</c:v>
                </c:pt>
                <c:pt idx="392">
                  <c:v>1.82</c:v>
                </c:pt>
                <c:pt idx="393">
                  <c:v>1.82</c:v>
                </c:pt>
                <c:pt idx="394">
                  <c:v>1.821</c:v>
                </c:pt>
                <c:pt idx="395">
                  <c:v>1.821</c:v>
                </c:pt>
                <c:pt idx="396">
                  <c:v>1.821</c:v>
                </c:pt>
                <c:pt idx="397">
                  <c:v>1.821</c:v>
                </c:pt>
                <c:pt idx="398">
                  <c:v>1.8220000000000001</c:v>
                </c:pt>
                <c:pt idx="399">
                  <c:v>1.8220000000000001</c:v>
                </c:pt>
                <c:pt idx="400">
                  <c:v>1.8220000000000001</c:v>
                </c:pt>
                <c:pt idx="401">
                  <c:v>1.8220000000000001</c:v>
                </c:pt>
                <c:pt idx="402">
                  <c:v>1.823</c:v>
                </c:pt>
                <c:pt idx="403">
                  <c:v>1.823</c:v>
                </c:pt>
                <c:pt idx="404">
                  <c:v>1.823</c:v>
                </c:pt>
                <c:pt idx="405">
                  <c:v>1.823</c:v>
                </c:pt>
                <c:pt idx="406">
                  <c:v>1.823</c:v>
                </c:pt>
                <c:pt idx="407">
                  <c:v>1.823</c:v>
                </c:pt>
                <c:pt idx="408">
                  <c:v>1.823</c:v>
                </c:pt>
                <c:pt idx="409">
                  <c:v>1.823</c:v>
                </c:pt>
                <c:pt idx="410">
                  <c:v>1.823</c:v>
                </c:pt>
                <c:pt idx="411">
                  <c:v>1.8240000000000001</c:v>
                </c:pt>
                <c:pt idx="412">
                  <c:v>1.8240000000000001</c:v>
                </c:pt>
                <c:pt idx="413">
                  <c:v>1.8240000000000001</c:v>
                </c:pt>
                <c:pt idx="414">
                  <c:v>1.8240000000000001</c:v>
                </c:pt>
                <c:pt idx="415">
                  <c:v>1.825</c:v>
                </c:pt>
                <c:pt idx="416">
                  <c:v>1.825</c:v>
                </c:pt>
                <c:pt idx="417">
                  <c:v>1.825</c:v>
                </c:pt>
                <c:pt idx="418">
                  <c:v>1.825</c:v>
                </c:pt>
                <c:pt idx="419">
                  <c:v>1.825</c:v>
                </c:pt>
                <c:pt idx="420">
                  <c:v>1.825</c:v>
                </c:pt>
                <c:pt idx="421">
                  <c:v>1.825</c:v>
                </c:pt>
                <c:pt idx="422">
                  <c:v>1.825</c:v>
                </c:pt>
                <c:pt idx="423">
                  <c:v>1.8260000000000001</c:v>
                </c:pt>
                <c:pt idx="424">
                  <c:v>1.8260000000000001</c:v>
                </c:pt>
                <c:pt idx="425">
                  <c:v>1.8260000000000001</c:v>
                </c:pt>
                <c:pt idx="426">
                  <c:v>1.8260000000000001</c:v>
                </c:pt>
                <c:pt idx="427">
                  <c:v>1.827</c:v>
                </c:pt>
                <c:pt idx="428">
                  <c:v>1.827</c:v>
                </c:pt>
                <c:pt idx="429">
                  <c:v>1.827</c:v>
                </c:pt>
                <c:pt idx="430">
                  <c:v>1.827</c:v>
                </c:pt>
                <c:pt idx="431">
                  <c:v>1.827</c:v>
                </c:pt>
                <c:pt idx="432">
                  <c:v>1.827</c:v>
                </c:pt>
                <c:pt idx="433">
                  <c:v>1.8280000000000001</c:v>
                </c:pt>
                <c:pt idx="434">
                  <c:v>1.8280000000000001</c:v>
                </c:pt>
                <c:pt idx="435">
                  <c:v>1.8280000000000001</c:v>
                </c:pt>
                <c:pt idx="436">
                  <c:v>1.829</c:v>
                </c:pt>
                <c:pt idx="437">
                  <c:v>1.829</c:v>
                </c:pt>
                <c:pt idx="438">
                  <c:v>1.829</c:v>
                </c:pt>
                <c:pt idx="439">
                  <c:v>1.829</c:v>
                </c:pt>
                <c:pt idx="440">
                  <c:v>1.829</c:v>
                </c:pt>
                <c:pt idx="441">
                  <c:v>1.829</c:v>
                </c:pt>
                <c:pt idx="442">
                  <c:v>1.829</c:v>
                </c:pt>
                <c:pt idx="443">
                  <c:v>1.829</c:v>
                </c:pt>
                <c:pt idx="444">
                  <c:v>1.83</c:v>
                </c:pt>
                <c:pt idx="445">
                  <c:v>1.83</c:v>
                </c:pt>
                <c:pt idx="446">
                  <c:v>1.83</c:v>
                </c:pt>
                <c:pt idx="447">
                  <c:v>1.83</c:v>
                </c:pt>
                <c:pt idx="448">
                  <c:v>1.83</c:v>
                </c:pt>
                <c:pt idx="449">
                  <c:v>1.83</c:v>
                </c:pt>
                <c:pt idx="450">
                  <c:v>1.83</c:v>
                </c:pt>
                <c:pt idx="451">
                  <c:v>1.83</c:v>
                </c:pt>
                <c:pt idx="452">
                  <c:v>1.83</c:v>
                </c:pt>
                <c:pt idx="453">
                  <c:v>1.83</c:v>
                </c:pt>
                <c:pt idx="454">
                  <c:v>1.829</c:v>
                </c:pt>
                <c:pt idx="455">
                  <c:v>1.829</c:v>
                </c:pt>
                <c:pt idx="456">
                  <c:v>1.2190000000000001</c:v>
                </c:pt>
                <c:pt idx="457">
                  <c:v>1.2190000000000001</c:v>
                </c:pt>
                <c:pt idx="458">
                  <c:v>1.2190000000000001</c:v>
                </c:pt>
                <c:pt idx="459">
                  <c:v>1.2190000000000001</c:v>
                </c:pt>
                <c:pt idx="460">
                  <c:v>1.2190000000000001</c:v>
                </c:pt>
                <c:pt idx="461">
                  <c:v>1.218</c:v>
                </c:pt>
                <c:pt idx="462">
                  <c:v>1.218</c:v>
                </c:pt>
                <c:pt idx="463">
                  <c:v>0.60899999999999999</c:v>
                </c:pt>
                <c:pt idx="464">
                  <c:v>0.60799999999999998</c:v>
                </c:pt>
                <c:pt idx="465">
                  <c:v>0.60799999999999998</c:v>
                </c:pt>
                <c:pt idx="466">
                  <c:v>0.60799999999999998</c:v>
                </c:pt>
                <c:pt idx="467">
                  <c:v>0.60799999999999998</c:v>
                </c:pt>
                <c:pt idx="468">
                  <c:v>0.60799999999999998</c:v>
                </c:pt>
                <c:pt idx="469">
                  <c:v>0.60799999999999998</c:v>
                </c:pt>
                <c:pt idx="470">
                  <c:v>0.60799999999999998</c:v>
                </c:pt>
                <c:pt idx="471">
                  <c:v>0.60799999999999998</c:v>
                </c:pt>
                <c:pt idx="472">
                  <c:v>0.60799999999999998</c:v>
                </c:pt>
                <c:pt idx="473">
                  <c:v>0.60799999999999998</c:v>
                </c:pt>
                <c:pt idx="474">
                  <c:v>0.60799999999999998</c:v>
                </c:pt>
                <c:pt idx="475">
                  <c:v>0.60799999999999998</c:v>
                </c:pt>
                <c:pt idx="476">
                  <c:v>0.60799999999999998</c:v>
                </c:pt>
                <c:pt idx="477">
                  <c:v>0.60799999999999998</c:v>
                </c:pt>
                <c:pt idx="478">
                  <c:v>0.60799999999999998</c:v>
                </c:pt>
                <c:pt idx="479">
                  <c:v>0.60799999999999998</c:v>
                </c:pt>
                <c:pt idx="480">
                  <c:v>0.60799999999999998</c:v>
                </c:pt>
                <c:pt idx="481">
                  <c:v>0.60799999999999998</c:v>
                </c:pt>
                <c:pt idx="482">
                  <c:v>0.60799999999999998</c:v>
                </c:pt>
                <c:pt idx="483">
                  <c:v>0.60799999999999998</c:v>
                </c:pt>
                <c:pt idx="484">
                  <c:v>0.60799999999999998</c:v>
                </c:pt>
                <c:pt idx="485">
                  <c:v>0.60799999999999998</c:v>
                </c:pt>
                <c:pt idx="486">
                  <c:v>0.60799999999999998</c:v>
                </c:pt>
                <c:pt idx="487">
                  <c:v>0.60799999999999998</c:v>
                </c:pt>
                <c:pt idx="488">
                  <c:v>0.60799999999999998</c:v>
                </c:pt>
                <c:pt idx="489">
                  <c:v>0.60799999999999998</c:v>
                </c:pt>
                <c:pt idx="490">
                  <c:v>0.60899999999999999</c:v>
                </c:pt>
                <c:pt idx="491">
                  <c:v>0.60899999999999999</c:v>
                </c:pt>
                <c:pt idx="492">
                  <c:v>0.60899999999999999</c:v>
                </c:pt>
                <c:pt idx="493">
                  <c:v>0.60899999999999999</c:v>
                </c:pt>
                <c:pt idx="494">
                  <c:v>0.60899999999999999</c:v>
                </c:pt>
                <c:pt idx="495">
                  <c:v>0.60899999999999999</c:v>
                </c:pt>
                <c:pt idx="496">
                  <c:v>0.60899999999999999</c:v>
                </c:pt>
                <c:pt idx="497">
                  <c:v>0.60899999999999999</c:v>
                </c:pt>
                <c:pt idx="498">
                  <c:v>0.60899999999999999</c:v>
                </c:pt>
                <c:pt idx="499">
                  <c:v>0.60899999999999999</c:v>
                </c:pt>
                <c:pt idx="500">
                  <c:v>0.60899999999999999</c:v>
                </c:pt>
                <c:pt idx="501">
                  <c:v>0.60899999999999999</c:v>
                </c:pt>
                <c:pt idx="502">
                  <c:v>0.60899999999999999</c:v>
                </c:pt>
                <c:pt idx="503">
                  <c:v>0.60899999999999999</c:v>
                </c:pt>
                <c:pt idx="504">
                  <c:v>0.60899999999999999</c:v>
                </c:pt>
                <c:pt idx="505">
                  <c:v>0.60899999999999999</c:v>
                </c:pt>
                <c:pt idx="506">
                  <c:v>0.60899999999999999</c:v>
                </c:pt>
              </c:numCache>
            </c:numRef>
          </c:xVal>
          <c:yVal>
            <c:numRef>
              <c:f>Sheet1!$AQ$3:$AQ$509</c:f>
              <c:numCache>
                <c:formatCode>General</c:formatCode>
                <c:ptCount val="507"/>
                <c:pt idx="0">
                  <c:v>5.46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259.89999999999998</c:v>
                </c:pt>
                <c:pt idx="27">
                  <c:v>260</c:v>
                </c:pt>
                <c:pt idx="28">
                  <c:v>266.3</c:v>
                </c:pt>
                <c:pt idx="29">
                  <c:v>270</c:v>
                </c:pt>
                <c:pt idx="30">
                  <c:v>272.7</c:v>
                </c:pt>
                <c:pt idx="31">
                  <c:v>279</c:v>
                </c:pt>
                <c:pt idx="32">
                  <c:v>280</c:v>
                </c:pt>
                <c:pt idx="33">
                  <c:v>285.39999999999998</c:v>
                </c:pt>
                <c:pt idx="34">
                  <c:v>291.8</c:v>
                </c:pt>
                <c:pt idx="35">
                  <c:v>298.2</c:v>
                </c:pt>
                <c:pt idx="36">
                  <c:v>304.5</c:v>
                </c:pt>
                <c:pt idx="37">
                  <c:v>310.89999999999998</c:v>
                </c:pt>
                <c:pt idx="38">
                  <c:v>317.3</c:v>
                </c:pt>
                <c:pt idx="39">
                  <c:v>323.60000000000002</c:v>
                </c:pt>
                <c:pt idx="40">
                  <c:v>330</c:v>
                </c:pt>
                <c:pt idx="41">
                  <c:v>336.4</c:v>
                </c:pt>
                <c:pt idx="42">
                  <c:v>342.8</c:v>
                </c:pt>
                <c:pt idx="43">
                  <c:v>349.2</c:v>
                </c:pt>
                <c:pt idx="44">
                  <c:v>355.7</c:v>
                </c:pt>
                <c:pt idx="45">
                  <c:v>362.3</c:v>
                </c:pt>
                <c:pt idx="46">
                  <c:v>368.8</c:v>
                </c:pt>
                <c:pt idx="47">
                  <c:v>375.3</c:v>
                </c:pt>
                <c:pt idx="48">
                  <c:v>381.9</c:v>
                </c:pt>
                <c:pt idx="49">
                  <c:v>388.4</c:v>
                </c:pt>
                <c:pt idx="50">
                  <c:v>394.9</c:v>
                </c:pt>
                <c:pt idx="51">
                  <c:v>401.5</c:v>
                </c:pt>
                <c:pt idx="52">
                  <c:v>408</c:v>
                </c:pt>
                <c:pt idx="53">
                  <c:v>414.5</c:v>
                </c:pt>
                <c:pt idx="54">
                  <c:v>421.1</c:v>
                </c:pt>
                <c:pt idx="55">
                  <c:v>427.6</c:v>
                </c:pt>
                <c:pt idx="56">
                  <c:v>432.7</c:v>
                </c:pt>
                <c:pt idx="57">
                  <c:v>437.2</c:v>
                </c:pt>
                <c:pt idx="58">
                  <c:v>441.8</c:v>
                </c:pt>
                <c:pt idx="59">
                  <c:v>446.3</c:v>
                </c:pt>
                <c:pt idx="60">
                  <c:v>450.9</c:v>
                </c:pt>
                <c:pt idx="61">
                  <c:v>455.4</c:v>
                </c:pt>
                <c:pt idx="62">
                  <c:v>460</c:v>
                </c:pt>
                <c:pt idx="63">
                  <c:v>464.5</c:v>
                </c:pt>
                <c:pt idx="64">
                  <c:v>469.1</c:v>
                </c:pt>
                <c:pt idx="65">
                  <c:v>473.6</c:v>
                </c:pt>
                <c:pt idx="66">
                  <c:v>478.2</c:v>
                </c:pt>
                <c:pt idx="67">
                  <c:v>482.7</c:v>
                </c:pt>
                <c:pt idx="68">
                  <c:v>487.3</c:v>
                </c:pt>
                <c:pt idx="69">
                  <c:v>491.6</c:v>
                </c:pt>
                <c:pt idx="70">
                  <c:v>495.8</c:v>
                </c:pt>
                <c:pt idx="71">
                  <c:v>499.9</c:v>
                </c:pt>
                <c:pt idx="72">
                  <c:v>504.1</c:v>
                </c:pt>
                <c:pt idx="73">
                  <c:v>508.2</c:v>
                </c:pt>
                <c:pt idx="74">
                  <c:v>512.4</c:v>
                </c:pt>
                <c:pt idx="75">
                  <c:v>516.5</c:v>
                </c:pt>
                <c:pt idx="76">
                  <c:v>520.70000000000005</c:v>
                </c:pt>
                <c:pt idx="77">
                  <c:v>524.79999999999995</c:v>
                </c:pt>
                <c:pt idx="78">
                  <c:v>529</c:v>
                </c:pt>
                <c:pt idx="79">
                  <c:v>533.1</c:v>
                </c:pt>
                <c:pt idx="80">
                  <c:v>537.20000000000005</c:v>
                </c:pt>
                <c:pt idx="81">
                  <c:v>541.4</c:v>
                </c:pt>
                <c:pt idx="82">
                  <c:v>545.4</c:v>
                </c:pt>
                <c:pt idx="83">
                  <c:v>549.20000000000005</c:v>
                </c:pt>
                <c:pt idx="84">
                  <c:v>553</c:v>
                </c:pt>
                <c:pt idx="85">
                  <c:v>556.70000000000005</c:v>
                </c:pt>
                <c:pt idx="86">
                  <c:v>560.5</c:v>
                </c:pt>
                <c:pt idx="87">
                  <c:v>564.29999999999995</c:v>
                </c:pt>
                <c:pt idx="88">
                  <c:v>568.1</c:v>
                </c:pt>
                <c:pt idx="89">
                  <c:v>571.9</c:v>
                </c:pt>
                <c:pt idx="90">
                  <c:v>575.6</c:v>
                </c:pt>
                <c:pt idx="91">
                  <c:v>579.4</c:v>
                </c:pt>
                <c:pt idx="92">
                  <c:v>583.20000000000005</c:v>
                </c:pt>
                <c:pt idx="93">
                  <c:v>587</c:v>
                </c:pt>
                <c:pt idx="94">
                  <c:v>590.79999999999995</c:v>
                </c:pt>
                <c:pt idx="95">
                  <c:v>594.5</c:v>
                </c:pt>
                <c:pt idx="96">
                  <c:v>598.20000000000005</c:v>
                </c:pt>
                <c:pt idx="97">
                  <c:v>601.79999999999995</c:v>
                </c:pt>
                <c:pt idx="98">
                  <c:v>605.5</c:v>
                </c:pt>
                <c:pt idx="99">
                  <c:v>609.20000000000005</c:v>
                </c:pt>
                <c:pt idx="100">
                  <c:v>612.79999999999995</c:v>
                </c:pt>
                <c:pt idx="101">
                  <c:v>616.5</c:v>
                </c:pt>
                <c:pt idx="102">
                  <c:v>620.20000000000005</c:v>
                </c:pt>
                <c:pt idx="103">
                  <c:v>623.79999999999995</c:v>
                </c:pt>
                <c:pt idx="104">
                  <c:v>627.5</c:v>
                </c:pt>
                <c:pt idx="105">
                  <c:v>631.20000000000005</c:v>
                </c:pt>
                <c:pt idx="106">
                  <c:v>634.79999999999995</c:v>
                </c:pt>
                <c:pt idx="107">
                  <c:v>638.5</c:v>
                </c:pt>
                <c:pt idx="108">
                  <c:v>642.6</c:v>
                </c:pt>
                <c:pt idx="109">
                  <c:v>646.79999999999995</c:v>
                </c:pt>
                <c:pt idx="110">
                  <c:v>650.9</c:v>
                </c:pt>
                <c:pt idx="111">
                  <c:v>655.1</c:v>
                </c:pt>
                <c:pt idx="112">
                  <c:v>659.2</c:v>
                </c:pt>
                <c:pt idx="113">
                  <c:v>663.4</c:v>
                </c:pt>
                <c:pt idx="114">
                  <c:v>667.5</c:v>
                </c:pt>
                <c:pt idx="115">
                  <c:v>671.6</c:v>
                </c:pt>
                <c:pt idx="116">
                  <c:v>675.8</c:v>
                </c:pt>
                <c:pt idx="117">
                  <c:v>679.9</c:v>
                </c:pt>
                <c:pt idx="118">
                  <c:v>684.1</c:v>
                </c:pt>
                <c:pt idx="119">
                  <c:v>688.2</c:v>
                </c:pt>
                <c:pt idx="120">
                  <c:v>692.1</c:v>
                </c:pt>
                <c:pt idx="121">
                  <c:v>695.9</c:v>
                </c:pt>
                <c:pt idx="122">
                  <c:v>699.7</c:v>
                </c:pt>
                <c:pt idx="123">
                  <c:v>703.5</c:v>
                </c:pt>
                <c:pt idx="124">
                  <c:v>707.3</c:v>
                </c:pt>
                <c:pt idx="125">
                  <c:v>711.1</c:v>
                </c:pt>
                <c:pt idx="126">
                  <c:v>714.9</c:v>
                </c:pt>
                <c:pt idx="127">
                  <c:v>718.7</c:v>
                </c:pt>
                <c:pt idx="128">
                  <c:v>722.5</c:v>
                </c:pt>
                <c:pt idx="129">
                  <c:v>726.3</c:v>
                </c:pt>
                <c:pt idx="130">
                  <c:v>730.1</c:v>
                </c:pt>
                <c:pt idx="131">
                  <c:v>733.9</c:v>
                </c:pt>
                <c:pt idx="132">
                  <c:v>737.7</c:v>
                </c:pt>
                <c:pt idx="133">
                  <c:v>741.4</c:v>
                </c:pt>
                <c:pt idx="134">
                  <c:v>744.8</c:v>
                </c:pt>
                <c:pt idx="135">
                  <c:v>748.2</c:v>
                </c:pt>
                <c:pt idx="136">
                  <c:v>751.6</c:v>
                </c:pt>
                <c:pt idx="137">
                  <c:v>755.1</c:v>
                </c:pt>
                <c:pt idx="138">
                  <c:v>758.5</c:v>
                </c:pt>
                <c:pt idx="139">
                  <c:v>761.9</c:v>
                </c:pt>
                <c:pt idx="140">
                  <c:v>765.3</c:v>
                </c:pt>
                <c:pt idx="141">
                  <c:v>768.8</c:v>
                </c:pt>
                <c:pt idx="142">
                  <c:v>772.2</c:v>
                </c:pt>
                <c:pt idx="143">
                  <c:v>775.6</c:v>
                </c:pt>
                <c:pt idx="144">
                  <c:v>779.1</c:v>
                </c:pt>
                <c:pt idx="145">
                  <c:v>782.5</c:v>
                </c:pt>
                <c:pt idx="146">
                  <c:v>786</c:v>
                </c:pt>
                <c:pt idx="147">
                  <c:v>789.7</c:v>
                </c:pt>
                <c:pt idx="148">
                  <c:v>793.5</c:v>
                </c:pt>
                <c:pt idx="149">
                  <c:v>797.2</c:v>
                </c:pt>
                <c:pt idx="150">
                  <c:v>800.9</c:v>
                </c:pt>
                <c:pt idx="151">
                  <c:v>804.6</c:v>
                </c:pt>
                <c:pt idx="152">
                  <c:v>808.3</c:v>
                </c:pt>
                <c:pt idx="153">
                  <c:v>812</c:v>
                </c:pt>
                <c:pt idx="154">
                  <c:v>815.7</c:v>
                </c:pt>
                <c:pt idx="155">
                  <c:v>819.5</c:v>
                </c:pt>
                <c:pt idx="156">
                  <c:v>823.2</c:v>
                </c:pt>
                <c:pt idx="157">
                  <c:v>826.9</c:v>
                </c:pt>
                <c:pt idx="158">
                  <c:v>830.6</c:v>
                </c:pt>
                <c:pt idx="159">
                  <c:v>834.4</c:v>
                </c:pt>
                <c:pt idx="160">
                  <c:v>838.8</c:v>
                </c:pt>
                <c:pt idx="161">
                  <c:v>843.2</c:v>
                </c:pt>
                <c:pt idx="162">
                  <c:v>847.6</c:v>
                </c:pt>
                <c:pt idx="163">
                  <c:v>851.9</c:v>
                </c:pt>
                <c:pt idx="164">
                  <c:v>856.3</c:v>
                </c:pt>
                <c:pt idx="165">
                  <c:v>860.7</c:v>
                </c:pt>
                <c:pt idx="166">
                  <c:v>865.1</c:v>
                </c:pt>
                <c:pt idx="167">
                  <c:v>869.5</c:v>
                </c:pt>
                <c:pt idx="168">
                  <c:v>873.9</c:v>
                </c:pt>
                <c:pt idx="169">
                  <c:v>878.2</c:v>
                </c:pt>
                <c:pt idx="170">
                  <c:v>882.6</c:v>
                </c:pt>
                <c:pt idx="171">
                  <c:v>887</c:v>
                </c:pt>
                <c:pt idx="172">
                  <c:v>891.1</c:v>
                </c:pt>
                <c:pt idx="173">
                  <c:v>894.8</c:v>
                </c:pt>
                <c:pt idx="174">
                  <c:v>898.6</c:v>
                </c:pt>
                <c:pt idx="175">
                  <c:v>902.3</c:v>
                </c:pt>
                <c:pt idx="176">
                  <c:v>906</c:v>
                </c:pt>
                <c:pt idx="177">
                  <c:v>909.8</c:v>
                </c:pt>
                <c:pt idx="178">
                  <c:v>913.5</c:v>
                </c:pt>
                <c:pt idx="179">
                  <c:v>917.2</c:v>
                </c:pt>
                <c:pt idx="180">
                  <c:v>921</c:v>
                </c:pt>
                <c:pt idx="181">
                  <c:v>924.7</c:v>
                </c:pt>
                <c:pt idx="182">
                  <c:v>928.4</c:v>
                </c:pt>
                <c:pt idx="183">
                  <c:v>932.1</c:v>
                </c:pt>
                <c:pt idx="184">
                  <c:v>935.9</c:v>
                </c:pt>
                <c:pt idx="185">
                  <c:v>939.3</c:v>
                </c:pt>
                <c:pt idx="186">
                  <c:v>942.2</c:v>
                </c:pt>
                <c:pt idx="187">
                  <c:v>945.1</c:v>
                </c:pt>
                <c:pt idx="188">
                  <c:v>948.1</c:v>
                </c:pt>
                <c:pt idx="189">
                  <c:v>951</c:v>
                </c:pt>
                <c:pt idx="190">
                  <c:v>953.9</c:v>
                </c:pt>
                <c:pt idx="191">
                  <c:v>956.8</c:v>
                </c:pt>
                <c:pt idx="192">
                  <c:v>959.7</c:v>
                </c:pt>
                <c:pt idx="193">
                  <c:v>962.7</c:v>
                </c:pt>
                <c:pt idx="194">
                  <c:v>965.6</c:v>
                </c:pt>
                <c:pt idx="195">
                  <c:v>968.5</c:v>
                </c:pt>
                <c:pt idx="196">
                  <c:v>971.4</c:v>
                </c:pt>
                <c:pt idx="197">
                  <c:v>974.1</c:v>
                </c:pt>
                <c:pt idx="198">
                  <c:v>976.1</c:v>
                </c:pt>
                <c:pt idx="199">
                  <c:v>978.2</c:v>
                </c:pt>
                <c:pt idx="200">
                  <c:v>980.2</c:v>
                </c:pt>
                <c:pt idx="201">
                  <c:v>982.2</c:v>
                </c:pt>
                <c:pt idx="202">
                  <c:v>984.3</c:v>
                </c:pt>
                <c:pt idx="203">
                  <c:v>986.3</c:v>
                </c:pt>
                <c:pt idx="204">
                  <c:v>988.3</c:v>
                </c:pt>
                <c:pt idx="205">
                  <c:v>990.4</c:v>
                </c:pt>
                <c:pt idx="206">
                  <c:v>992.4</c:v>
                </c:pt>
                <c:pt idx="207">
                  <c:v>994.4</c:v>
                </c:pt>
                <c:pt idx="208">
                  <c:v>996.5</c:v>
                </c:pt>
                <c:pt idx="209">
                  <c:v>998.5</c:v>
                </c:pt>
                <c:pt idx="210">
                  <c:v>1000.6</c:v>
                </c:pt>
                <c:pt idx="211">
                  <c:v>1003.1</c:v>
                </c:pt>
                <c:pt idx="212">
                  <c:v>1005.7</c:v>
                </c:pt>
                <c:pt idx="213">
                  <c:v>1008.2</c:v>
                </c:pt>
                <c:pt idx="214">
                  <c:v>1010.8</c:v>
                </c:pt>
                <c:pt idx="215">
                  <c:v>1013.4</c:v>
                </c:pt>
                <c:pt idx="216">
                  <c:v>1015.9</c:v>
                </c:pt>
                <c:pt idx="217">
                  <c:v>1018.5</c:v>
                </c:pt>
                <c:pt idx="218">
                  <c:v>1021.1</c:v>
                </c:pt>
                <c:pt idx="219">
                  <c:v>1023.6</c:v>
                </c:pt>
                <c:pt idx="220">
                  <c:v>1026.2</c:v>
                </c:pt>
                <c:pt idx="221">
                  <c:v>1028.7</c:v>
                </c:pt>
                <c:pt idx="222">
                  <c:v>1031.3</c:v>
                </c:pt>
                <c:pt idx="223">
                  <c:v>1033.9000000000001</c:v>
                </c:pt>
                <c:pt idx="224">
                  <c:v>1036.9000000000001</c:v>
                </c:pt>
                <c:pt idx="225">
                  <c:v>1040.0999999999999</c:v>
                </c:pt>
                <c:pt idx="226">
                  <c:v>1043.4000000000001</c:v>
                </c:pt>
                <c:pt idx="227">
                  <c:v>1046.7</c:v>
                </c:pt>
                <c:pt idx="228">
                  <c:v>1049.9000000000001</c:v>
                </c:pt>
                <c:pt idx="229">
                  <c:v>1053.2</c:v>
                </c:pt>
                <c:pt idx="230">
                  <c:v>1056.4000000000001</c:v>
                </c:pt>
                <c:pt idx="231">
                  <c:v>1059.7</c:v>
                </c:pt>
                <c:pt idx="232">
                  <c:v>1062.9000000000001</c:v>
                </c:pt>
                <c:pt idx="233">
                  <c:v>1066.2</c:v>
                </c:pt>
                <c:pt idx="234">
                  <c:v>1069.4000000000001</c:v>
                </c:pt>
                <c:pt idx="235">
                  <c:v>1072.7</c:v>
                </c:pt>
                <c:pt idx="236">
                  <c:v>1075.9000000000001</c:v>
                </c:pt>
                <c:pt idx="237">
                  <c:v>1079.2</c:v>
                </c:pt>
                <c:pt idx="238">
                  <c:v>1082.5</c:v>
                </c:pt>
                <c:pt idx="239">
                  <c:v>1085.8</c:v>
                </c:pt>
                <c:pt idx="240">
                  <c:v>1089.0999999999999</c:v>
                </c:pt>
                <c:pt idx="241">
                  <c:v>1092.5</c:v>
                </c:pt>
                <c:pt idx="242">
                  <c:v>1095.8</c:v>
                </c:pt>
                <c:pt idx="243">
                  <c:v>1099.0999999999999</c:v>
                </c:pt>
                <c:pt idx="244">
                  <c:v>1102.4000000000001</c:v>
                </c:pt>
                <c:pt idx="245">
                  <c:v>1105.7</c:v>
                </c:pt>
                <c:pt idx="246">
                  <c:v>1109.0999999999999</c:v>
                </c:pt>
                <c:pt idx="247">
                  <c:v>1112.4000000000001</c:v>
                </c:pt>
                <c:pt idx="248">
                  <c:v>1115.7</c:v>
                </c:pt>
                <c:pt idx="249">
                  <c:v>1119.3</c:v>
                </c:pt>
                <c:pt idx="250">
                  <c:v>1123.2</c:v>
                </c:pt>
                <c:pt idx="251">
                  <c:v>1127.2</c:v>
                </c:pt>
                <c:pt idx="252">
                  <c:v>1131.0999999999999</c:v>
                </c:pt>
                <c:pt idx="253">
                  <c:v>1135</c:v>
                </c:pt>
                <c:pt idx="254">
                  <c:v>1138.9000000000001</c:v>
                </c:pt>
                <c:pt idx="255">
                  <c:v>1142.9000000000001</c:v>
                </c:pt>
                <c:pt idx="256">
                  <c:v>1146.8</c:v>
                </c:pt>
                <c:pt idx="257">
                  <c:v>1150.7</c:v>
                </c:pt>
                <c:pt idx="258">
                  <c:v>1154.7</c:v>
                </c:pt>
                <c:pt idx="259">
                  <c:v>1158.5999999999999</c:v>
                </c:pt>
                <c:pt idx="260">
                  <c:v>1162.5</c:v>
                </c:pt>
                <c:pt idx="261">
                  <c:v>1166.4000000000001</c:v>
                </c:pt>
                <c:pt idx="262">
                  <c:v>1170.4000000000001</c:v>
                </c:pt>
                <c:pt idx="263">
                  <c:v>1173.9000000000001</c:v>
                </c:pt>
                <c:pt idx="264">
                  <c:v>1177.3</c:v>
                </c:pt>
                <c:pt idx="265">
                  <c:v>1180.8</c:v>
                </c:pt>
                <c:pt idx="266">
                  <c:v>1184.3</c:v>
                </c:pt>
                <c:pt idx="267">
                  <c:v>1187.7</c:v>
                </c:pt>
                <c:pt idx="268">
                  <c:v>1191.2</c:v>
                </c:pt>
                <c:pt idx="269">
                  <c:v>1194.5999999999999</c:v>
                </c:pt>
                <c:pt idx="270">
                  <c:v>1198.0999999999999</c:v>
                </c:pt>
                <c:pt idx="271">
                  <c:v>1201.5999999999999</c:v>
                </c:pt>
                <c:pt idx="272">
                  <c:v>1205</c:v>
                </c:pt>
                <c:pt idx="273">
                  <c:v>1208.5</c:v>
                </c:pt>
                <c:pt idx="274">
                  <c:v>1212.2</c:v>
                </c:pt>
                <c:pt idx="275">
                  <c:v>1217.7</c:v>
                </c:pt>
                <c:pt idx="276">
                  <c:v>1223.0999999999999</c:v>
                </c:pt>
                <c:pt idx="277">
                  <c:v>1228.5999999999999</c:v>
                </c:pt>
                <c:pt idx="278">
                  <c:v>1234</c:v>
                </c:pt>
                <c:pt idx="279">
                  <c:v>1239.5</c:v>
                </c:pt>
                <c:pt idx="280">
                  <c:v>1244.9000000000001</c:v>
                </c:pt>
                <c:pt idx="281">
                  <c:v>1250.4000000000001</c:v>
                </c:pt>
                <c:pt idx="282">
                  <c:v>1255.8</c:v>
                </c:pt>
                <c:pt idx="283">
                  <c:v>1261.3</c:v>
                </c:pt>
                <c:pt idx="284">
                  <c:v>1266.7</c:v>
                </c:pt>
                <c:pt idx="285">
                  <c:v>1272.2</c:v>
                </c:pt>
                <c:pt idx="286">
                  <c:v>1277.5999999999999</c:v>
                </c:pt>
                <c:pt idx="287">
                  <c:v>1283.0999999999999</c:v>
                </c:pt>
                <c:pt idx="288">
                  <c:v>1288.5</c:v>
                </c:pt>
                <c:pt idx="289">
                  <c:v>1294</c:v>
                </c:pt>
                <c:pt idx="290">
                  <c:v>1299.4000000000001</c:v>
                </c:pt>
                <c:pt idx="291">
                  <c:v>1305.4000000000001</c:v>
                </c:pt>
                <c:pt idx="292">
                  <c:v>1311.7</c:v>
                </c:pt>
                <c:pt idx="293">
                  <c:v>1317.9</c:v>
                </c:pt>
                <c:pt idx="294">
                  <c:v>1324.1</c:v>
                </c:pt>
                <c:pt idx="295">
                  <c:v>1330.3</c:v>
                </c:pt>
                <c:pt idx="296">
                  <c:v>1336.5</c:v>
                </c:pt>
                <c:pt idx="297">
                  <c:v>1342.7</c:v>
                </c:pt>
                <c:pt idx="298">
                  <c:v>1349</c:v>
                </c:pt>
                <c:pt idx="299">
                  <c:v>1355.2</c:v>
                </c:pt>
                <c:pt idx="300">
                  <c:v>1361.4</c:v>
                </c:pt>
                <c:pt idx="301">
                  <c:v>1367.6</c:v>
                </c:pt>
                <c:pt idx="302">
                  <c:v>1373.8</c:v>
                </c:pt>
                <c:pt idx="303">
                  <c:v>1380</c:v>
                </c:pt>
                <c:pt idx="304">
                  <c:v>1386.2</c:v>
                </c:pt>
                <c:pt idx="305">
                  <c:v>1392.5</c:v>
                </c:pt>
                <c:pt idx="306">
                  <c:v>1398.7</c:v>
                </c:pt>
                <c:pt idx="307">
                  <c:v>1404.9</c:v>
                </c:pt>
                <c:pt idx="308">
                  <c:v>1411.2</c:v>
                </c:pt>
                <c:pt idx="309">
                  <c:v>1417.5</c:v>
                </c:pt>
                <c:pt idx="310">
                  <c:v>1423.9</c:v>
                </c:pt>
                <c:pt idx="311">
                  <c:v>1430.3</c:v>
                </c:pt>
                <c:pt idx="312">
                  <c:v>1436.6</c:v>
                </c:pt>
                <c:pt idx="313">
                  <c:v>1443</c:v>
                </c:pt>
                <c:pt idx="314">
                  <c:v>1449.4</c:v>
                </c:pt>
                <c:pt idx="315">
                  <c:v>1455.7</c:v>
                </c:pt>
                <c:pt idx="316">
                  <c:v>1462.1</c:v>
                </c:pt>
                <c:pt idx="317">
                  <c:v>1468.5</c:v>
                </c:pt>
                <c:pt idx="318">
                  <c:v>1474.9</c:v>
                </c:pt>
                <c:pt idx="319">
                  <c:v>1481.2</c:v>
                </c:pt>
                <c:pt idx="320">
                  <c:v>1488</c:v>
                </c:pt>
                <c:pt idx="321">
                  <c:v>1495.2</c:v>
                </c:pt>
                <c:pt idx="322">
                  <c:v>1502.5</c:v>
                </c:pt>
                <c:pt idx="323">
                  <c:v>1509.8</c:v>
                </c:pt>
                <c:pt idx="324">
                  <c:v>1517</c:v>
                </c:pt>
                <c:pt idx="325">
                  <c:v>1524.3</c:v>
                </c:pt>
                <c:pt idx="326">
                  <c:v>1531.6</c:v>
                </c:pt>
                <c:pt idx="327">
                  <c:v>1538.9</c:v>
                </c:pt>
                <c:pt idx="328">
                  <c:v>1546.1</c:v>
                </c:pt>
                <c:pt idx="329">
                  <c:v>1553.4</c:v>
                </c:pt>
                <c:pt idx="330">
                  <c:v>1560.1</c:v>
                </c:pt>
                <c:pt idx="331">
                  <c:v>1566.5</c:v>
                </c:pt>
                <c:pt idx="332">
                  <c:v>1572.8</c:v>
                </c:pt>
                <c:pt idx="333">
                  <c:v>1579.2</c:v>
                </c:pt>
                <c:pt idx="334">
                  <c:v>1585.6</c:v>
                </c:pt>
                <c:pt idx="335">
                  <c:v>1591.9</c:v>
                </c:pt>
                <c:pt idx="336">
                  <c:v>1598.3</c:v>
                </c:pt>
                <c:pt idx="337">
                  <c:v>1604.6</c:v>
                </c:pt>
                <c:pt idx="338">
                  <c:v>1611</c:v>
                </c:pt>
                <c:pt idx="339">
                  <c:v>1617.3</c:v>
                </c:pt>
                <c:pt idx="340">
                  <c:v>1623.7</c:v>
                </c:pt>
                <c:pt idx="341">
                  <c:v>1630</c:v>
                </c:pt>
                <c:pt idx="342">
                  <c:v>1636.4</c:v>
                </c:pt>
                <c:pt idx="343">
                  <c:v>1642.7</c:v>
                </c:pt>
                <c:pt idx="344">
                  <c:v>1649.1</c:v>
                </c:pt>
                <c:pt idx="345">
                  <c:v>1654.9</c:v>
                </c:pt>
                <c:pt idx="346">
                  <c:v>1660.6</c:v>
                </c:pt>
                <c:pt idx="347">
                  <c:v>1666.3</c:v>
                </c:pt>
                <c:pt idx="348">
                  <c:v>1672</c:v>
                </c:pt>
                <c:pt idx="349">
                  <c:v>1677.7</c:v>
                </c:pt>
                <c:pt idx="350">
                  <c:v>1683.4</c:v>
                </c:pt>
                <c:pt idx="351">
                  <c:v>1689.1</c:v>
                </c:pt>
                <c:pt idx="352">
                  <c:v>1694.8</c:v>
                </c:pt>
                <c:pt idx="353">
                  <c:v>1700.5</c:v>
                </c:pt>
                <c:pt idx="354">
                  <c:v>1706.2</c:v>
                </c:pt>
                <c:pt idx="355">
                  <c:v>1712</c:v>
                </c:pt>
                <c:pt idx="356">
                  <c:v>1717</c:v>
                </c:pt>
                <c:pt idx="357">
                  <c:v>1722</c:v>
                </c:pt>
                <c:pt idx="358">
                  <c:v>1727.1</c:v>
                </c:pt>
                <c:pt idx="359">
                  <c:v>1732.1</c:v>
                </c:pt>
                <c:pt idx="360">
                  <c:v>1737.1</c:v>
                </c:pt>
                <c:pt idx="361">
                  <c:v>1742.1</c:v>
                </c:pt>
                <c:pt idx="362">
                  <c:v>1747.1</c:v>
                </c:pt>
                <c:pt idx="363">
                  <c:v>1752.1</c:v>
                </c:pt>
                <c:pt idx="364">
                  <c:v>1757.1</c:v>
                </c:pt>
                <c:pt idx="365">
                  <c:v>1762.1</c:v>
                </c:pt>
                <c:pt idx="366">
                  <c:v>1767.1</c:v>
                </c:pt>
                <c:pt idx="367">
                  <c:v>1772.1</c:v>
                </c:pt>
                <c:pt idx="368">
                  <c:v>1777.1</c:v>
                </c:pt>
                <c:pt idx="369">
                  <c:v>1782.1</c:v>
                </c:pt>
                <c:pt idx="370">
                  <c:v>1787.1</c:v>
                </c:pt>
                <c:pt idx="371">
                  <c:v>1792.1</c:v>
                </c:pt>
                <c:pt idx="372">
                  <c:v>1797.2</c:v>
                </c:pt>
                <c:pt idx="373">
                  <c:v>1802.2</c:v>
                </c:pt>
                <c:pt idx="374">
                  <c:v>1807.2</c:v>
                </c:pt>
                <c:pt idx="375">
                  <c:v>1812.2</c:v>
                </c:pt>
                <c:pt idx="376">
                  <c:v>1817.2</c:v>
                </c:pt>
                <c:pt idx="377">
                  <c:v>1821.5</c:v>
                </c:pt>
                <c:pt idx="378">
                  <c:v>1825.2</c:v>
                </c:pt>
                <c:pt idx="379">
                  <c:v>1828.9</c:v>
                </c:pt>
                <c:pt idx="380">
                  <c:v>1832.6</c:v>
                </c:pt>
                <c:pt idx="381">
                  <c:v>1836.3</c:v>
                </c:pt>
                <c:pt idx="382">
                  <c:v>1840</c:v>
                </c:pt>
                <c:pt idx="383">
                  <c:v>1843.7</c:v>
                </c:pt>
                <c:pt idx="384">
                  <c:v>1847.4</c:v>
                </c:pt>
                <c:pt idx="385">
                  <c:v>1851.1</c:v>
                </c:pt>
                <c:pt idx="386">
                  <c:v>1854.9</c:v>
                </c:pt>
                <c:pt idx="387">
                  <c:v>1858.6</c:v>
                </c:pt>
                <c:pt idx="388">
                  <c:v>1862.3</c:v>
                </c:pt>
                <c:pt idx="389">
                  <c:v>1865.8</c:v>
                </c:pt>
                <c:pt idx="390">
                  <c:v>1869.3</c:v>
                </c:pt>
                <c:pt idx="391">
                  <c:v>1872.8</c:v>
                </c:pt>
                <c:pt idx="392">
                  <c:v>1876.3</c:v>
                </c:pt>
                <c:pt idx="393">
                  <c:v>1879.8</c:v>
                </c:pt>
                <c:pt idx="394">
                  <c:v>1883.2</c:v>
                </c:pt>
                <c:pt idx="395">
                  <c:v>1886.7</c:v>
                </c:pt>
                <c:pt idx="396">
                  <c:v>1890.2</c:v>
                </c:pt>
                <c:pt idx="397">
                  <c:v>1893.7</c:v>
                </c:pt>
                <c:pt idx="398">
                  <c:v>1897.2</c:v>
                </c:pt>
                <c:pt idx="399">
                  <c:v>1900.7</c:v>
                </c:pt>
                <c:pt idx="400">
                  <c:v>1904.2</c:v>
                </c:pt>
                <c:pt idx="401">
                  <c:v>1907.7</c:v>
                </c:pt>
                <c:pt idx="402">
                  <c:v>1911.2</c:v>
                </c:pt>
                <c:pt idx="403">
                  <c:v>1914.7</c:v>
                </c:pt>
                <c:pt idx="404">
                  <c:v>1917.9</c:v>
                </c:pt>
                <c:pt idx="405">
                  <c:v>1921.2</c:v>
                </c:pt>
                <c:pt idx="406">
                  <c:v>1924.5</c:v>
                </c:pt>
                <c:pt idx="407">
                  <c:v>1927.7</c:v>
                </c:pt>
                <c:pt idx="408">
                  <c:v>1931</c:v>
                </c:pt>
                <c:pt idx="409">
                  <c:v>1934.3</c:v>
                </c:pt>
                <c:pt idx="410">
                  <c:v>1937.6</c:v>
                </c:pt>
                <c:pt idx="411">
                  <c:v>1940.8</c:v>
                </c:pt>
                <c:pt idx="412">
                  <c:v>1944.1</c:v>
                </c:pt>
                <c:pt idx="413">
                  <c:v>1947.4</c:v>
                </c:pt>
                <c:pt idx="414">
                  <c:v>1950.6</c:v>
                </c:pt>
                <c:pt idx="415">
                  <c:v>1954.8</c:v>
                </c:pt>
                <c:pt idx="416">
                  <c:v>1959.5</c:v>
                </c:pt>
                <c:pt idx="417">
                  <c:v>1964.3</c:v>
                </c:pt>
                <c:pt idx="418">
                  <c:v>1969.1</c:v>
                </c:pt>
                <c:pt idx="419">
                  <c:v>1973.9</c:v>
                </c:pt>
                <c:pt idx="420">
                  <c:v>1978.6</c:v>
                </c:pt>
                <c:pt idx="421">
                  <c:v>1983.4</c:v>
                </c:pt>
                <c:pt idx="422">
                  <c:v>1988.2</c:v>
                </c:pt>
                <c:pt idx="423">
                  <c:v>1992.9</c:v>
                </c:pt>
                <c:pt idx="424">
                  <c:v>1997.7</c:v>
                </c:pt>
                <c:pt idx="425">
                  <c:v>2002.5</c:v>
                </c:pt>
                <c:pt idx="426">
                  <c:v>2007.3</c:v>
                </c:pt>
                <c:pt idx="427">
                  <c:v>2012</c:v>
                </c:pt>
                <c:pt idx="428">
                  <c:v>2016.8</c:v>
                </c:pt>
                <c:pt idx="429">
                  <c:v>2021.5</c:v>
                </c:pt>
                <c:pt idx="430">
                  <c:v>2025</c:v>
                </c:pt>
                <c:pt idx="431">
                  <c:v>2028.5</c:v>
                </c:pt>
                <c:pt idx="432">
                  <c:v>2032</c:v>
                </c:pt>
                <c:pt idx="433">
                  <c:v>2035.5</c:v>
                </c:pt>
                <c:pt idx="434">
                  <c:v>2039</c:v>
                </c:pt>
                <c:pt idx="435">
                  <c:v>2042.5</c:v>
                </c:pt>
                <c:pt idx="436">
                  <c:v>2046</c:v>
                </c:pt>
                <c:pt idx="437">
                  <c:v>2049.5</c:v>
                </c:pt>
                <c:pt idx="438">
                  <c:v>2053</c:v>
                </c:pt>
                <c:pt idx="439">
                  <c:v>2056.4</c:v>
                </c:pt>
                <c:pt idx="440">
                  <c:v>2059.9</c:v>
                </c:pt>
                <c:pt idx="441">
                  <c:v>2063.4</c:v>
                </c:pt>
                <c:pt idx="442">
                  <c:v>2066.9</c:v>
                </c:pt>
                <c:pt idx="443">
                  <c:v>2070.4</c:v>
                </c:pt>
                <c:pt idx="444">
                  <c:v>2073.9</c:v>
                </c:pt>
                <c:pt idx="445">
                  <c:v>2077.4</c:v>
                </c:pt>
                <c:pt idx="446">
                  <c:v>2080.9</c:v>
                </c:pt>
                <c:pt idx="447">
                  <c:v>2084.8000000000002</c:v>
                </c:pt>
                <c:pt idx="448">
                  <c:v>2088.8000000000002</c:v>
                </c:pt>
                <c:pt idx="449">
                  <c:v>2092.6999999999998</c:v>
                </c:pt>
                <c:pt idx="450">
                  <c:v>2096.6</c:v>
                </c:pt>
                <c:pt idx="451">
                  <c:v>2100.5</c:v>
                </c:pt>
                <c:pt idx="452">
                  <c:v>2104.5</c:v>
                </c:pt>
                <c:pt idx="453">
                  <c:v>2108.4</c:v>
                </c:pt>
                <c:pt idx="454">
                  <c:v>2112.3000000000002</c:v>
                </c:pt>
                <c:pt idx="455">
                  <c:v>2116.1999999999998</c:v>
                </c:pt>
                <c:pt idx="456">
                  <c:v>2120.1999999999998</c:v>
                </c:pt>
                <c:pt idx="457">
                  <c:v>2124.1</c:v>
                </c:pt>
                <c:pt idx="458">
                  <c:v>2128</c:v>
                </c:pt>
                <c:pt idx="459">
                  <c:v>2132</c:v>
                </c:pt>
                <c:pt idx="460">
                  <c:v>2135.3000000000002</c:v>
                </c:pt>
                <c:pt idx="461">
                  <c:v>2137.9</c:v>
                </c:pt>
                <c:pt idx="462">
                  <c:v>2140.6</c:v>
                </c:pt>
                <c:pt idx="463">
                  <c:v>2143.3000000000002</c:v>
                </c:pt>
                <c:pt idx="464">
                  <c:v>2146</c:v>
                </c:pt>
                <c:pt idx="465">
                  <c:v>2148.6</c:v>
                </c:pt>
                <c:pt idx="466">
                  <c:v>2151.3000000000002</c:v>
                </c:pt>
                <c:pt idx="467">
                  <c:v>2154</c:v>
                </c:pt>
                <c:pt idx="468">
                  <c:v>2156.6</c:v>
                </c:pt>
                <c:pt idx="469">
                  <c:v>2159.3000000000002</c:v>
                </c:pt>
                <c:pt idx="470">
                  <c:v>2162</c:v>
                </c:pt>
                <c:pt idx="471">
                  <c:v>2164.6999999999998</c:v>
                </c:pt>
                <c:pt idx="472">
                  <c:v>2167.3000000000002</c:v>
                </c:pt>
                <c:pt idx="473">
                  <c:v>2170</c:v>
                </c:pt>
                <c:pt idx="474">
                  <c:v>2172.6999999999998</c:v>
                </c:pt>
                <c:pt idx="475">
                  <c:v>2175.3000000000002</c:v>
                </c:pt>
                <c:pt idx="476">
                  <c:v>2178</c:v>
                </c:pt>
                <c:pt idx="477">
                  <c:v>2180.6999999999998</c:v>
                </c:pt>
                <c:pt idx="478">
                  <c:v>2183.3000000000002</c:v>
                </c:pt>
                <c:pt idx="479">
                  <c:v>2186</c:v>
                </c:pt>
                <c:pt idx="480">
                  <c:v>2188.6999999999998</c:v>
                </c:pt>
                <c:pt idx="481">
                  <c:v>2191.3000000000002</c:v>
                </c:pt>
                <c:pt idx="482">
                  <c:v>2194</c:v>
                </c:pt>
                <c:pt idx="483">
                  <c:v>2196.6999999999998</c:v>
                </c:pt>
                <c:pt idx="484">
                  <c:v>2199.3000000000002</c:v>
                </c:pt>
                <c:pt idx="485">
                  <c:v>2202</c:v>
                </c:pt>
                <c:pt idx="486">
                  <c:v>2204.6999999999998</c:v>
                </c:pt>
                <c:pt idx="487">
                  <c:v>2207.5</c:v>
                </c:pt>
                <c:pt idx="488">
                  <c:v>2210.3000000000002</c:v>
                </c:pt>
                <c:pt idx="489">
                  <c:v>2213.1999999999998</c:v>
                </c:pt>
                <c:pt idx="490">
                  <c:v>2216</c:v>
                </c:pt>
                <c:pt idx="491">
                  <c:v>2218.8000000000002</c:v>
                </c:pt>
                <c:pt idx="492">
                  <c:v>2221.6999999999998</c:v>
                </c:pt>
                <c:pt idx="493">
                  <c:v>2224.5</c:v>
                </c:pt>
                <c:pt idx="494">
                  <c:v>2227.4</c:v>
                </c:pt>
                <c:pt idx="495">
                  <c:v>2230.1999999999998</c:v>
                </c:pt>
                <c:pt idx="496">
                  <c:v>2233.1</c:v>
                </c:pt>
                <c:pt idx="497">
                  <c:v>2235.9</c:v>
                </c:pt>
                <c:pt idx="498">
                  <c:v>2238.6999999999998</c:v>
                </c:pt>
                <c:pt idx="499">
                  <c:v>2241.6</c:v>
                </c:pt>
                <c:pt idx="500">
                  <c:v>2244.5</c:v>
                </c:pt>
                <c:pt idx="501">
                  <c:v>2247.3000000000002</c:v>
                </c:pt>
                <c:pt idx="502">
                  <c:v>2250.1999999999998</c:v>
                </c:pt>
                <c:pt idx="503">
                  <c:v>2253.1</c:v>
                </c:pt>
                <c:pt idx="504">
                  <c:v>2255.9</c:v>
                </c:pt>
                <c:pt idx="505">
                  <c:v>2258.8000000000002</c:v>
                </c:pt>
                <c:pt idx="506">
                  <c:v>2261.6999999999998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91-0146-8529-FD1FC5331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1254287"/>
        <c:axId val="1771255935"/>
      </c:scatterChart>
      <c:valAx>
        <c:axId val="177125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Mixing Ratio (g/kg)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1255935"/>
        <c:crosses val="autoZero"/>
        <c:crossBetween val="midCat"/>
      </c:valAx>
      <c:valAx>
        <c:axId val="177125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125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Meeting_Notes/blob/main/Presentations/Adjustment_Factor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5108-D866-C2D6-9647-3D265803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EB61-C3E5-3A88-B61F-78EA5E3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vpn</a:t>
            </a:r>
            <a:r>
              <a:rPr lang="en-US" dirty="0"/>
              <a:t> ”outage” that took about a day to fix</a:t>
            </a:r>
          </a:p>
          <a:p>
            <a:pPr lvl="1"/>
            <a:r>
              <a:rPr lang="en-US" dirty="0"/>
              <a:t>Turns out my windows machine has the old </a:t>
            </a:r>
            <a:r>
              <a:rPr lang="en-US" dirty="0" err="1"/>
              <a:t>url</a:t>
            </a:r>
            <a:r>
              <a:rPr lang="en-US" dirty="0"/>
              <a:t> that worked</a:t>
            </a:r>
          </a:p>
          <a:p>
            <a:r>
              <a:rPr lang="en-US" dirty="0"/>
              <a:t>For anyone experiencing this issue, you must have </a:t>
            </a:r>
            <a:r>
              <a:rPr lang="en-US" dirty="0" err="1"/>
              <a:t>asm</a:t>
            </a:r>
            <a:r>
              <a:rPr lang="en-US" dirty="0"/>
              <a:t>- added to the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EE6A-80B9-9E07-AD9F-39687DBB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65044"/>
            <a:ext cx="53721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674F-F9D5-47E3-A444-19322D4F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530094"/>
            <a:ext cx="3149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6793-8726-3792-E5F0-BBF385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7B31-0262-A3B6-EC3D-9CFADCC7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</a:t>
            </a:r>
            <a:r>
              <a:rPr lang="en-US" dirty="0" err="1"/>
              <a:t>Rothermel</a:t>
            </a:r>
            <a:r>
              <a:rPr lang="en-US" dirty="0"/>
              <a:t> Paper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r>
              <a:rPr lang="en-US" dirty="0"/>
              <a:t>Get final ff2 simulation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 if Dr. Kochanski wants me to</a:t>
            </a:r>
          </a:p>
          <a:p>
            <a:pPr lvl="1"/>
            <a:r>
              <a:rPr lang="en-US" dirty="0"/>
              <a:t>This is necessary for thesis</a:t>
            </a:r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Add SODAR data to it</a:t>
            </a:r>
          </a:p>
          <a:p>
            <a:pPr lvl="2"/>
            <a:r>
              <a:rPr lang="en-US" sz="1500" dirty="0"/>
              <a:t>Interpolate the temperatures and mixing ratios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Completed: It can be found at: </a:t>
            </a:r>
            <a:r>
              <a:rPr lang="en-US" sz="1800" dirty="0">
                <a:hlinkClick r:id="rId2"/>
              </a:rPr>
              <a:t>https://github.com/Jeremy-Benik/Meeting_Notes/blob/main/Presentations/Adjustment_Factors.pptx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sz="2100" dirty="0"/>
              <a:t>Fix the VPN (It was giving me a weird error and it took me all day Wednesday to fix the issue)</a:t>
            </a:r>
          </a:p>
          <a:p>
            <a:r>
              <a:rPr lang="en-US" sz="2100" dirty="0"/>
              <a:t>Abstract for 164</a:t>
            </a:r>
          </a:p>
          <a:p>
            <a:pPr lvl="1"/>
            <a:r>
              <a:rPr lang="en-US" sz="1900" dirty="0"/>
              <a:t>Completed</a:t>
            </a:r>
          </a:p>
          <a:p>
            <a:r>
              <a:rPr lang="en-US" sz="2100" dirty="0"/>
              <a:t>Read 2022 </a:t>
            </a:r>
            <a:r>
              <a:rPr lang="en-US" sz="2100" dirty="0" err="1"/>
              <a:t>Balbi</a:t>
            </a:r>
            <a:r>
              <a:rPr lang="en-US" sz="2100" dirty="0"/>
              <a:t> Paper</a:t>
            </a:r>
          </a:p>
          <a:p>
            <a:pPr lvl="1"/>
            <a:r>
              <a:rPr lang="en-US" sz="1900" dirty="0"/>
              <a:t>Completed</a:t>
            </a:r>
          </a:p>
          <a:p>
            <a:pPr lvl="2"/>
            <a:r>
              <a:rPr lang="en-US" sz="1700" dirty="0"/>
              <a:t>If you want a small presentation of the paper, please let me know and I would be happy to make one</a:t>
            </a:r>
          </a:p>
          <a:p>
            <a:r>
              <a:rPr lang="en-US" sz="2100" dirty="0"/>
              <a:t>Read </a:t>
            </a:r>
            <a:r>
              <a:rPr lang="en-US" sz="2100" dirty="0" err="1"/>
              <a:t>Rothermel</a:t>
            </a:r>
            <a:r>
              <a:rPr lang="en-US" sz="2100" dirty="0"/>
              <a:t> Paper	</a:t>
            </a:r>
          </a:p>
          <a:p>
            <a:pPr lvl="1"/>
            <a:r>
              <a:rPr lang="en-US" sz="1900" dirty="0"/>
              <a:t>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88BD-E485-8FC8-51B0-70C9596A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813E-B0B1-CB7C-4BF6-3278D27937C8}"/>
              </a:ext>
            </a:extLst>
          </p:cNvPr>
          <p:cNvSpPr txBox="1"/>
          <p:nvPr/>
        </p:nvSpPr>
        <p:spPr>
          <a:xfrm>
            <a:off x="2441448" y="1795139"/>
            <a:ext cx="72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1m/s added to the already modified 5.46m winds and 0.3 z0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107AE-8F3D-B6A2-F452-6D61A3B8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2" y="2414473"/>
            <a:ext cx="5342237" cy="446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9BB75-0183-1930-011C-CCBE37C0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472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62251"/>
              </p:ext>
            </p:extLst>
          </p:nvPr>
        </p:nvGraphicFramePr>
        <p:xfrm>
          <a:off x="490733" y="2892898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90733" y="2481294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/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54D04B2-E437-1793-4723-F58EF8227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04674"/>
              </p:ext>
            </p:extLst>
          </p:nvPr>
        </p:nvGraphicFramePr>
        <p:xfrm>
          <a:off x="4518579" y="2787936"/>
          <a:ext cx="2514974" cy="204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5102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510222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13.56409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510222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510222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DD010D-46BD-C2E9-FF6B-6A184FEF45CF}"/>
              </a:ext>
            </a:extLst>
          </p:cNvPr>
          <p:cNvSpPr txBox="1"/>
          <p:nvPr/>
        </p:nvSpPr>
        <p:spPr>
          <a:xfrm>
            <a:off x="4502751" y="2442533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and z0</a:t>
            </a:r>
          </a:p>
        </p:txBody>
      </p:sp>
    </p:spTree>
    <p:extLst>
      <p:ext uri="{BB962C8B-B14F-4D97-AF65-F5344CB8AC3E}">
        <p14:creationId xmlns:p14="http://schemas.microsoft.com/office/powerpoint/2010/main" val="2917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7FAB-7E5D-2492-E4A6-45C94CB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113-B914-9887-7D1A-8DF16866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last run proved promising since the 5m winds are close to the average observed values</a:t>
            </a:r>
          </a:p>
          <a:p>
            <a:r>
              <a:rPr lang="en-US" dirty="0"/>
              <a:t>One change is the 20m winds</a:t>
            </a:r>
          </a:p>
          <a:p>
            <a:pPr lvl="1"/>
            <a:r>
              <a:rPr lang="en-US" dirty="0"/>
              <a:t>Before the winds decreased with time, however these winds increased with time</a:t>
            </a:r>
          </a:p>
        </p:txBody>
      </p:sp>
    </p:spTree>
    <p:extLst>
      <p:ext uri="{BB962C8B-B14F-4D97-AF65-F5344CB8AC3E}">
        <p14:creationId xmlns:p14="http://schemas.microsoft.com/office/powerpoint/2010/main" val="228671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A67-0044-396B-CAD5-FC9B2AD5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2C20-1F53-A842-2562-F3517C8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95" y="2409568"/>
            <a:ext cx="5357600" cy="444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9E3D-1BF2-6EFC-74BC-62687C11EF18}"/>
              </a:ext>
            </a:extLst>
          </p:cNvPr>
          <p:cNvSpPr txBox="1"/>
          <p:nvPr/>
        </p:nvSpPr>
        <p:spPr>
          <a:xfrm>
            <a:off x="2150076" y="1964724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 z0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87520-FED8-5727-FD04-17D814A2C372}"/>
              </a:ext>
            </a:extLst>
          </p:cNvPr>
          <p:cNvSpPr txBox="1"/>
          <p:nvPr/>
        </p:nvSpPr>
        <p:spPr>
          <a:xfrm>
            <a:off x="8830962" y="1980172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 z0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7AA74-B5D2-82A9-FB40-2DEFEC83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1" y="2414473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381F-86DF-CC61-AD63-36AEF6AC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E799-FBC0-6FBC-AC5D-2F85FA18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interpolate the data, I took the average of the first and last points before the empty values and filled the data with that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065CBF-D5C4-B8A0-E516-9FF2CC16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70472"/>
              </p:ext>
            </p:extLst>
          </p:nvPr>
        </p:nvGraphicFramePr>
        <p:xfrm>
          <a:off x="808891" y="3429000"/>
          <a:ext cx="3865807" cy="322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CA2A9-F26C-5F29-DBC7-A41475856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52959"/>
              </p:ext>
            </p:extLst>
          </p:nvPr>
        </p:nvGraphicFramePr>
        <p:xfrm>
          <a:off x="6096000" y="3525715"/>
          <a:ext cx="4276115" cy="3035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96839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1953</TotalTime>
  <Words>623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Weekly Meeting 09/02/22</vt:lpstr>
      <vt:lpstr>Last Week to do</vt:lpstr>
      <vt:lpstr>New input_sounding and z0 Comparison</vt:lpstr>
      <vt:lpstr>Statistics</vt:lpstr>
      <vt:lpstr>New z0 and input_sounding</vt:lpstr>
      <vt:lpstr>Statistics</vt:lpstr>
      <vt:lpstr>New z0 and input_sounding</vt:lpstr>
      <vt:lpstr>Comparing runs</vt:lpstr>
      <vt:lpstr>Interpolating SODAR data</vt:lpstr>
      <vt:lpstr>VPN Access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Benik</cp:lastModifiedBy>
  <cp:revision>34</cp:revision>
  <dcterms:created xsi:type="dcterms:W3CDTF">2022-08-28T20:23:12Z</dcterms:created>
  <dcterms:modified xsi:type="dcterms:W3CDTF">2022-09-02T19:56:49Z</dcterms:modified>
</cp:coreProperties>
</file>