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6327"/>
  </p:normalViewPr>
  <p:slideViewPr>
    <p:cSldViewPr snapToGrid="0">
      <p:cViewPr varScale="1">
        <p:scale>
          <a:sx n="149" d="100"/>
          <a:sy n="14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8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4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C1CE-0746-944E-92A7-6604E73DE18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6E6B-4EB5-6E41-B6AA-72CD23B9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9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67BC-C677-1B52-56B2-1B70DE7CA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  <a:br>
              <a:rPr lang="en-US" dirty="0"/>
            </a:br>
            <a:r>
              <a:rPr lang="en-US" dirty="0"/>
              <a:t>10/14/22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76A3-5EF3-49DF-ACC5-79F2847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973B-4013-51AB-23E6-E312BBF4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9417-55F7-F751-F912-BDDFA693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Finish up </a:t>
            </a:r>
            <a:r>
              <a:rPr lang="en-US" dirty="0" err="1"/>
              <a:t>FF_med</a:t>
            </a:r>
            <a:r>
              <a:rPr lang="en-US" dirty="0"/>
              <a:t> simulations</a:t>
            </a:r>
          </a:p>
          <a:p>
            <a:pPr lvl="1"/>
            <a:r>
              <a:rPr lang="en-US" dirty="0"/>
              <a:t>With the knowledge I have of the different wind speeds, z0, I can get the final simulation running</a:t>
            </a:r>
          </a:p>
          <a:p>
            <a:r>
              <a:rPr lang="en-US" dirty="0"/>
              <a:t>Test the </a:t>
            </a:r>
            <a:r>
              <a:rPr lang="en-US" dirty="0" err="1"/>
              <a:t>Balbi</a:t>
            </a:r>
            <a:r>
              <a:rPr lang="en-US" dirty="0"/>
              <a:t> model for backfire ROS</a:t>
            </a:r>
          </a:p>
          <a:p>
            <a:pPr lvl="1"/>
            <a:r>
              <a:rPr lang="en-US" dirty="0"/>
              <a:t>Complete at: https://</a:t>
            </a:r>
            <a:r>
              <a:rPr lang="en-US" dirty="0" err="1"/>
              <a:t>docs.google.com</a:t>
            </a:r>
            <a:r>
              <a:rPr lang="en-US" dirty="0"/>
              <a:t>/spreadsheets/d/1UyLDvxIrN9w5RV9439ka19G-Do0ME705IbqF1NmYmu4/</a:t>
            </a:r>
            <a:r>
              <a:rPr lang="en-US" dirty="0" err="1"/>
              <a:t>edit#gid</a:t>
            </a:r>
            <a:r>
              <a:rPr lang="en-US" dirty="0"/>
              <a:t>=0</a:t>
            </a:r>
          </a:p>
          <a:p>
            <a:r>
              <a:rPr lang="en-US" dirty="0"/>
              <a:t>Test the </a:t>
            </a:r>
            <a:r>
              <a:rPr lang="en-US" dirty="0" err="1"/>
              <a:t>Rothermel</a:t>
            </a:r>
            <a:r>
              <a:rPr lang="en-US" dirty="0"/>
              <a:t> and </a:t>
            </a:r>
            <a:r>
              <a:rPr lang="en-US" dirty="0" err="1"/>
              <a:t>Balbi</a:t>
            </a:r>
            <a:r>
              <a:rPr lang="en-US" dirty="0"/>
              <a:t> model for 164</a:t>
            </a:r>
          </a:p>
          <a:p>
            <a:pPr lvl="1"/>
            <a:r>
              <a:rPr lang="en-US" dirty="0"/>
              <a:t>In progress</a:t>
            </a:r>
          </a:p>
          <a:p>
            <a:r>
              <a:rPr lang="en-US" dirty="0"/>
              <a:t>Write the paper for LLNL about my progress</a:t>
            </a:r>
          </a:p>
          <a:p>
            <a:r>
              <a:rPr lang="en-US" dirty="0"/>
              <a:t>Begin writing my thesis</a:t>
            </a:r>
          </a:p>
          <a:p>
            <a:pPr lvl="1"/>
            <a:r>
              <a:rPr lang="en-US" dirty="0"/>
              <a:t>Lit review, intro, abstract, etc. </a:t>
            </a:r>
          </a:p>
          <a:p>
            <a:r>
              <a:rPr lang="en-US" dirty="0"/>
              <a:t>Add more points to the lower levels to force the model</a:t>
            </a:r>
          </a:p>
          <a:p>
            <a:pPr lvl="1"/>
            <a:r>
              <a:rPr lang="en-US" dirty="0"/>
              <a:t>5.77m winds are the most important, we can sacrifice 10 and 20 a bit</a:t>
            </a:r>
          </a:p>
          <a:p>
            <a:pPr lvl="1"/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9234863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4</TotalTime>
  <Words>125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Weekly Meeting 10/14/22</vt:lpstr>
      <vt:lpstr>Last Week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10/14/22</dc:title>
  <dc:creator>Jeremy Tyler Benik</dc:creator>
  <cp:lastModifiedBy>Jeremy Tyler Benik</cp:lastModifiedBy>
  <cp:revision>1</cp:revision>
  <dcterms:created xsi:type="dcterms:W3CDTF">2022-10-07T23:45:22Z</dcterms:created>
  <dcterms:modified xsi:type="dcterms:W3CDTF">2022-10-07T23:50:05Z</dcterms:modified>
</cp:coreProperties>
</file>