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/>
    <p:restoredTop sz="94620"/>
  </p:normalViewPr>
  <p:slideViewPr>
    <p:cSldViewPr snapToGrid="0">
      <p:cViewPr varScale="1">
        <p:scale>
          <a:sx n="139" d="100"/>
          <a:sy n="13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-Benik/Hill_Runs/blob/main/ROS_calculations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Jeremy-Benik/Hill_Runs/blob/main/Codes/fuels.m" TargetMode="External"/><Relationship Id="rId5" Type="http://schemas.openxmlformats.org/officeDocument/2006/relationships/hyperlink" Target="https://github.com/Jeremy-Benik/Hill_Runs/blob/main/Codes/ros_rothermel_og.m" TargetMode="External"/><Relationship Id="rId4" Type="http://schemas.openxmlformats.org/officeDocument/2006/relationships/hyperlink" Target="https://github.com/Jeremy-Benik/Hill_Runs/blob/main/Codes/ros_rothermel.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I3wS8YHof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r>
              <a:rPr lang="en-US" dirty="0"/>
              <a:t> using the small hill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how the rate of spread was impacted, I found three points along the burn plot</a:t>
            </a:r>
          </a:p>
          <a:p>
            <a:pPr lvl="1"/>
            <a:r>
              <a:rPr lang="en-US" dirty="0"/>
              <a:t>Centre of the hill</a:t>
            </a:r>
          </a:p>
          <a:p>
            <a:pPr lvl="1"/>
            <a:r>
              <a:rPr lang="en-US" dirty="0"/>
              <a:t>North East part of the hill</a:t>
            </a:r>
          </a:p>
          <a:p>
            <a:pPr lvl="1"/>
            <a:r>
              <a:rPr lang="en-US" dirty="0"/>
              <a:t>South west part of the hill</a:t>
            </a:r>
          </a:p>
          <a:p>
            <a:r>
              <a:rPr lang="en-US" dirty="0"/>
              <a:t>With these points, I found where the </a:t>
            </a:r>
            <a:r>
              <a:rPr lang="en-US" dirty="0" err="1"/>
              <a:t>fire_area</a:t>
            </a:r>
            <a:r>
              <a:rPr lang="en-US" dirty="0"/>
              <a:t> was greater than 0 and the time this occurred</a:t>
            </a:r>
          </a:p>
          <a:p>
            <a:r>
              <a:rPr lang="en-US" dirty="0"/>
              <a:t>Then I found the wind speed at those points at the time the fire reached those points</a:t>
            </a:r>
          </a:p>
          <a:p>
            <a:r>
              <a:rPr lang="en-US" dirty="0"/>
              <a:t>To calculate the distance, I took the ignition point and found the distance from there to those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CC5-164D-D3A4-A9ED-A97352F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factors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70A0-C040-EAF7-6E99-9E5295CF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6143"/>
            <a:ext cx="12161181" cy="18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EE05A-93EC-9AAD-43DC-99B8BA0D79BD}"/>
              </a:ext>
            </a:extLst>
          </p:cNvPr>
          <p:cNvSpPr txBox="1"/>
          <p:nvPr/>
        </p:nvSpPr>
        <p:spPr>
          <a:xfrm>
            <a:off x="396209" y="1818612"/>
            <a:ext cx="10942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excel sheet can be found on my </a:t>
            </a:r>
            <a:r>
              <a:rPr lang="en-US" dirty="0" err="1"/>
              <a:t>github</a:t>
            </a:r>
            <a:r>
              <a:rPr lang="en-US" dirty="0"/>
              <a:t> at: </a:t>
            </a:r>
            <a:r>
              <a:rPr lang="en-US" dirty="0">
                <a:hlinkClick r:id="rId3"/>
              </a:rPr>
              <a:t>https://github.com/Jeremy-Benik/Hill_Runs/blob/main/ROS_calculations.xlsx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can be found at: </a:t>
            </a:r>
            <a:r>
              <a:rPr lang="en-US" dirty="0">
                <a:hlinkClick r:id="rId4"/>
              </a:rPr>
              <a:t>https://github.com/Jeremy-Benik/Hill_Runs/blob/main/Codes/ros_rothermel.m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original </a:t>
            </a:r>
            <a:r>
              <a:rPr lang="en-US" dirty="0" err="1"/>
              <a:t>Rothermel</a:t>
            </a:r>
            <a:r>
              <a:rPr lang="en-US" dirty="0"/>
              <a:t> code can be found at: </a:t>
            </a:r>
            <a:r>
              <a:rPr lang="en-US" dirty="0">
                <a:hlinkClick r:id="rId5"/>
              </a:rPr>
              <a:t>https://github.com/Jeremy-Benik/Hill_Runs/blob/main/Codes/ros_rothermel_og.m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modified fuel code can be found at: </a:t>
            </a:r>
            <a:r>
              <a:rPr lang="en-US" dirty="0">
                <a:hlinkClick r:id="rId6"/>
              </a:rPr>
              <a:t>https://github.com/Jeremy-Benik/Hill_Runs/blob/main/Codes/fuels.m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comparison, I have the ”original” </a:t>
            </a:r>
            <a:r>
              <a:rPr lang="en-US" dirty="0" err="1"/>
              <a:t>Rothermel</a:t>
            </a:r>
            <a:r>
              <a:rPr lang="en-US" dirty="0"/>
              <a:t> code (all that was changed is the model doesn’t max out at 6m/s) and the ROS variable from the model to see how the modified </a:t>
            </a:r>
            <a:r>
              <a:rPr lang="en-US" dirty="0" err="1"/>
              <a:t>Rothermel</a:t>
            </a:r>
            <a:r>
              <a:rPr lang="en-US" dirty="0"/>
              <a:t> model compares</a:t>
            </a:r>
          </a:p>
          <a:p>
            <a:pPr lvl="1"/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takes the adjustment factors as an input, and is integrated in the code during the rate of spread calculation</a:t>
            </a:r>
          </a:p>
          <a:p>
            <a:pPr lvl="1"/>
            <a:r>
              <a:rPr lang="en-US" dirty="0"/>
              <a:t>Please note: the columns that do not have any data are because the simulation never reached those locations on the burn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7A3FF-B266-E01B-0C0A-B428F2CF12F0}"/>
              </a:ext>
            </a:extLst>
          </p:cNvPr>
          <p:cNvSpPr/>
          <p:nvPr/>
        </p:nvSpPr>
        <p:spPr>
          <a:xfrm>
            <a:off x="0" y="2057401"/>
            <a:ext cx="12192000" cy="48005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3D06E-964C-983E-33CA-2550BDC2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B21CE-EE87-3DD0-8A67-2F4B508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" y="2907792"/>
            <a:ext cx="4133088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AD188-00EF-C6B3-1583-75784CA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634" y="2907792"/>
            <a:ext cx="4220465" cy="3165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FE102-E390-C927-DEB1-73774C68D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759" y="2907792"/>
            <a:ext cx="4133089" cy="30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78C8B-C29A-CD3C-A0CF-56AF1DA7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Sensitivity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07A40-E431-5019-78AC-9198EFC5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428408"/>
            <a:ext cx="5339490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8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wanted to match the backfire rate of spread in the simulation to the observed backfire rate of spread in the FireFlux2 experimental burn</a:t>
            </a:r>
          </a:p>
          <a:p>
            <a:endParaRPr lang="en-US" dirty="0"/>
          </a:p>
          <a:p>
            <a:r>
              <a:rPr lang="en-US" dirty="0"/>
              <a:t>To calculate the observed backfire rate of spread, I used videos of the burn and google earth</a:t>
            </a:r>
          </a:p>
          <a:p>
            <a:endParaRPr lang="en-US" dirty="0"/>
          </a:p>
          <a:p>
            <a:r>
              <a:rPr lang="en-US" dirty="0"/>
              <a:t>A more in depth explanation of how this was calculated can be found on YouTube at: </a:t>
            </a:r>
            <a:r>
              <a:rPr lang="en-US" dirty="0">
                <a:hlinkClick r:id="rId2"/>
              </a:rPr>
              <a:t>https://www.youtube.com/watch?v=nI3wS8YHofM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do not make this video public without permission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an attempt to match the simulations to the observed backfire rate of spread, we added in an adjr0 adjustment factor to the </a:t>
            </a:r>
            <a:r>
              <a:rPr lang="en-US" dirty="0" err="1"/>
              <a:t>namelist.fire</a:t>
            </a:r>
            <a:r>
              <a:rPr lang="en-US" dirty="0"/>
              <a:t> to slow down the simulation</a:t>
            </a:r>
          </a:p>
          <a:p>
            <a:r>
              <a:rPr lang="en-US" dirty="0"/>
              <a:t>In this experiment, fuel category 3 was the only one used (tall grass)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4B33-0E69-F116-92BA-B219569D3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7"/>
          <a:stretch/>
        </p:blipFill>
        <p:spPr>
          <a:xfrm>
            <a:off x="3797300" y="4713113"/>
            <a:ext cx="3403600" cy="353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E9B00-DFCD-6B99-E91E-2C43F6395805}"/>
              </a:ext>
            </a:extLst>
          </p:cNvPr>
          <p:cNvSpPr txBox="1"/>
          <p:nvPr/>
        </p:nvSpPr>
        <p:spPr>
          <a:xfrm>
            <a:off x="2451643" y="4206622"/>
            <a:ext cx="62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adjustment factors in the </a:t>
            </a:r>
            <a:r>
              <a:rPr lang="en-US" dirty="0" err="1"/>
              <a:t>namelist.fire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64373"/>
            <a:ext cx="10701528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backfire ROS was about 0.02m/s, and the simulation was at 0.021 m/s</a:t>
            </a:r>
          </a:p>
          <a:p>
            <a:endParaRPr lang="en-US" dirty="0"/>
          </a:p>
          <a:p>
            <a:r>
              <a:rPr lang="en-US" dirty="0"/>
              <a:t>In an attempt to slow the rate of spread of the simulation down, an adjustment factor was added to the simulation </a:t>
            </a:r>
          </a:p>
          <a:p>
            <a:pPr lvl="1"/>
            <a:r>
              <a:rPr lang="en-US" dirty="0"/>
              <a:t>The adjustment factor used in the initial run is 0.90677</a:t>
            </a:r>
          </a:p>
          <a:p>
            <a:pPr lvl="1"/>
            <a:endParaRPr lang="en-US" dirty="0"/>
          </a:p>
          <a:p>
            <a:r>
              <a:rPr lang="en-US" dirty="0"/>
              <a:t>With this adjustment factor, we were expecting the backfire ROS to be closer to 0.02, but instead the new backfire ROS was calculated to be 0.015m/s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endParaRPr lang="en-US" dirty="0"/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lvl="1"/>
            <a:endParaRPr lang="en-US" dirty="0"/>
          </a:p>
          <a:p>
            <a:r>
              <a:rPr lang="en-US" dirty="0"/>
              <a:t>We ran many more simulations to try to match the observed backfire ROS, but nothing was close  </a:t>
            </a:r>
          </a:p>
          <a:p>
            <a:pPr lvl="1"/>
            <a:r>
              <a:rPr lang="en-US" dirty="0"/>
              <a:t>With an adjr0 of 0.9999, that yielded a backfire ROS of 0.018m/s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C315C-B949-ED5F-E6DB-61EE0A4D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764373"/>
            <a:ext cx="10710672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051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in the WRF-SFIRE, it appears that the adjr0 is multiplied over and over again in the code, meaning any small adjustment factor will be amplified </a:t>
            </a:r>
          </a:p>
        </p:txBody>
      </p:sp>
    </p:spTree>
    <p:extLst>
      <p:ext uri="{BB962C8B-B14F-4D97-AF65-F5344CB8AC3E}">
        <p14:creationId xmlns:p14="http://schemas.microsoft.com/office/powerpoint/2010/main" val="2737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C21C-EBF6-D051-12BA-2E2A89C5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backfire ROS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AF7-FAE5-CCF5-A4D2-6EF8D77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calculate the backfire ROS, I picked a time in simulation where all the initial runs made it (all simulations made it about 900 seconds)</a:t>
            </a:r>
          </a:p>
          <a:p>
            <a:endParaRPr lang="en-US" dirty="0"/>
          </a:p>
          <a:p>
            <a:r>
              <a:rPr lang="en-US" dirty="0"/>
              <a:t>I then found a point where the </a:t>
            </a:r>
            <a:r>
              <a:rPr lang="en-US" dirty="0" err="1"/>
              <a:t>fire_area</a:t>
            </a:r>
            <a:r>
              <a:rPr lang="en-US" dirty="0"/>
              <a:t> had just touched the grid cell but had not fully engulfed it (</a:t>
            </a:r>
            <a:r>
              <a:rPr lang="en-US" dirty="0" err="1"/>
              <a:t>fire_area</a:t>
            </a:r>
            <a:r>
              <a:rPr lang="en-US" dirty="0"/>
              <a:t> &lt; 1)</a:t>
            </a:r>
          </a:p>
          <a:p>
            <a:endParaRPr lang="en-US" dirty="0"/>
          </a:p>
          <a:p>
            <a:r>
              <a:rPr lang="en-US" dirty="0"/>
              <a:t>With this location, I calculated the distance to the point using the </a:t>
            </a:r>
            <a:r>
              <a:rPr lang="en-US" dirty="0" err="1"/>
              <a:t>fxlat</a:t>
            </a:r>
            <a:r>
              <a:rPr lang="en-US" dirty="0"/>
              <a:t> and </a:t>
            </a:r>
            <a:r>
              <a:rPr lang="en-US" dirty="0" err="1"/>
              <a:t>fxlong</a:t>
            </a:r>
            <a:r>
              <a:rPr lang="en-US" dirty="0"/>
              <a:t> location, and the location of the ignition point since that is specified on the grid</a:t>
            </a:r>
          </a:p>
          <a:p>
            <a:endParaRPr lang="en-US" dirty="0"/>
          </a:p>
          <a:p>
            <a:r>
              <a:rPr lang="en-US" dirty="0"/>
              <a:t>With the time and distance, I then calculated the backfire ROS</a:t>
            </a:r>
          </a:p>
        </p:txBody>
      </p:sp>
    </p:spTree>
    <p:extLst>
      <p:ext uri="{BB962C8B-B14F-4D97-AF65-F5344CB8AC3E}">
        <p14:creationId xmlns:p14="http://schemas.microsoft.com/office/powerpoint/2010/main" val="407004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54-BCED-6B9C-2CB8-E3B9EA3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3BD5-8089-DB91-69A3-E4430267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 Backfire ROS was 0.015989734039574453 m/s</a:t>
            </a:r>
          </a:p>
          <a:p>
            <a:r>
              <a:rPr lang="en-US" dirty="0"/>
              <a:t>run 2 Backfire ROS was 0.016798221788879665 m/s</a:t>
            </a:r>
          </a:p>
          <a:p>
            <a:r>
              <a:rPr lang="en-US" dirty="0"/>
              <a:t>run 3 Backfire ROS was 0.01709021600282394 m/s</a:t>
            </a:r>
          </a:p>
          <a:p>
            <a:r>
              <a:rPr lang="en-US" dirty="0"/>
              <a:t>run 4 Backfire ROS was 0.01720178385015444 m/s</a:t>
            </a:r>
          </a:p>
          <a:p>
            <a:r>
              <a:rPr lang="en-US" dirty="0"/>
              <a:t>run 5 Backfire ROS was 0.01767115575900313 m/s</a:t>
            </a:r>
          </a:p>
          <a:p>
            <a:r>
              <a:rPr lang="en-US" dirty="0"/>
              <a:t>run 6 Backfire ROS was 0.017712621441470035 m/s</a:t>
            </a:r>
          </a:p>
          <a:p>
            <a:r>
              <a:rPr lang="en-US" dirty="0"/>
              <a:t>run 7 Backfire ROS was 0.017739540319040657 m/s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63E1-54EE-B455-081C-A458E7DC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95" y="2487168"/>
            <a:ext cx="2843605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094-8A11-4B0E-55CF-ABA779E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83" y="764373"/>
            <a:ext cx="9898117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171-686B-410D-3DFB-6EE6C2E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test the adjustment factors in WRF-SFIRE, I tested the adjustment factors on the small hill case</a:t>
            </a:r>
          </a:p>
          <a:p>
            <a:pPr lvl="1"/>
            <a:r>
              <a:rPr lang="en-US" dirty="0"/>
              <a:t>This simulation was picked since it had a slope, and it was small enough to be able to run in a couple minutes</a:t>
            </a:r>
          </a:p>
          <a:p>
            <a:r>
              <a:rPr lang="en-US" dirty="0"/>
              <a:t>There were 21 simulations run</a:t>
            </a:r>
          </a:p>
          <a:p>
            <a:pPr lvl="1"/>
            <a:r>
              <a:rPr lang="en-US" dirty="0"/>
              <a:t>1 simulation was done with no adjustment factors, and the other 20 had different adjustments factors applied in the </a:t>
            </a:r>
            <a:r>
              <a:rPr lang="en-US" dirty="0" err="1"/>
              <a:t>namelist.fire</a:t>
            </a:r>
            <a:endParaRPr lang="en-US" dirty="0"/>
          </a:p>
          <a:p>
            <a:r>
              <a:rPr lang="en-US" dirty="0"/>
              <a:t>Example of one of the runs: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0C2E-E035-2BCE-FF70-02B7C36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5250944"/>
            <a:ext cx="325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9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1608</TotalTime>
  <Words>936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Adjustment Factors in WRF-sfire</vt:lpstr>
      <vt:lpstr>ADjr0 adjustments in wrf-sfire</vt:lpstr>
      <vt:lpstr>ADjr0 adjustments in wrf-sfire</vt:lpstr>
      <vt:lpstr>Attempting to match observations</vt:lpstr>
      <vt:lpstr>Attempting to match observations</vt:lpstr>
      <vt:lpstr>Possible issues in the code</vt:lpstr>
      <vt:lpstr>How was the backfire ROS calculated?</vt:lpstr>
      <vt:lpstr>results</vt:lpstr>
      <vt:lpstr>Adjustment factors in wrf-sfire</vt:lpstr>
      <vt:lpstr>Adjustment factors in wrf-sfire using the small hill runs</vt:lpstr>
      <vt:lpstr>Adjustment factors results </vt:lpstr>
      <vt:lpstr>Adjustment factors in wrf-sfire</vt:lpstr>
      <vt:lpstr>Sensitivity analysis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33</cp:revision>
  <dcterms:created xsi:type="dcterms:W3CDTF">2022-08-24T00:12:21Z</dcterms:created>
  <dcterms:modified xsi:type="dcterms:W3CDTF">2022-09-09T23:55:37Z</dcterms:modified>
</cp:coreProperties>
</file>