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45"/>
  </p:normalViewPr>
  <p:slideViewPr>
    <p:cSldViewPr snapToGrid="0">
      <p:cViewPr varScale="1">
        <p:scale>
          <a:sx n="152" d="100"/>
          <a:sy n="15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85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2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73B7-7D53-EC4F-BC6E-51CB49C4384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3C7D-0D52-B142-9A6D-1326AE1C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2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9217-4435-53F8-4FAC-34816983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Extension of the </a:t>
            </a:r>
            <a:r>
              <a:rPr lang="en-US" sz="3200" dirty="0" err="1"/>
              <a:t>Balbi</a:t>
            </a:r>
            <a:r>
              <a:rPr lang="en-US" sz="3200" dirty="0"/>
              <a:t> fire spread model to include the field scale conditions of shrubland fires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7DA0C-A772-F550-9EEC-2F45E9610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20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116</TotalTime>
  <Words>21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Extension of the Balbi fire spread model to include the field scale conditions of shrubland fires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of the Balbi fire spread model to include the field scale conditions of shrubland fires  </dc:title>
  <dc:creator>Jeremy Tyler Benik</dc:creator>
  <cp:lastModifiedBy>Jeremy Tyler Benik</cp:lastModifiedBy>
  <cp:revision>1</cp:revision>
  <dcterms:created xsi:type="dcterms:W3CDTF">2022-09-08T21:03:49Z</dcterms:created>
  <dcterms:modified xsi:type="dcterms:W3CDTF">2022-09-08T23:00:37Z</dcterms:modified>
</cp:coreProperties>
</file>