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2" d="100"/>
          <a:sy n="16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1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70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4CD1-838A-1549-A51D-8CA5C0410AD4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1FB3-2074-2A40-988B-3C35485E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09/23/22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7CFB-49AF-6223-B60D-97943EC7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B13F-DC28-0F26-D22E-46B79110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Rothermel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Currently in progress</a:t>
            </a:r>
          </a:p>
          <a:p>
            <a:r>
              <a:rPr lang="en-US" dirty="0"/>
              <a:t>Create more surface plots for </a:t>
            </a:r>
            <a:r>
              <a:rPr lang="en-US" dirty="0" err="1"/>
              <a:t>Balbi</a:t>
            </a:r>
            <a:r>
              <a:rPr lang="en-US" dirty="0"/>
              <a:t> analyzing fuel properties</a:t>
            </a:r>
          </a:p>
          <a:p>
            <a:pPr lvl="1"/>
            <a:r>
              <a:rPr lang="en-US" dirty="0"/>
              <a:t>Make it u instead of w_0</a:t>
            </a:r>
          </a:p>
          <a:p>
            <a:r>
              <a:rPr lang="en-US" dirty="0"/>
              <a:t>Decrease Wind Speeds at 20m and 10m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Average main tower data to 5s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Look at FIRE_EXT_GRND</a:t>
            </a:r>
          </a:p>
          <a:p>
            <a:pPr lvl="1"/>
            <a:r>
              <a:rPr lang="en-US" dirty="0"/>
              <a:t>Found in the paper it should be 6m</a:t>
            </a:r>
          </a:p>
          <a:p>
            <a:r>
              <a:rPr lang="en-US" dirty="0"/>
              <a:t>Create a cross section of the winds to see how much the upper level winds are impacting the wind speeds with the many waves </a:t>
            </a:r>
          </a:p>
          <a:p>
            <a:r>
              <a:rPr lang="en-US" dirty="0"/>
              <a:t>Make a </a:t>
            </a:r>
            <a:r>
              <a:rPr lang="en-US" dirty="0" err="1"/>
              <a:t>powerpoint</a:t>
            </a:r>
            <a:r>
              <a:rPr lang="en-US" dirty="0"/>
              <a:t> Presentation for Adam Watts</a:t>
            </a:r>
          </a:p>
          <a:p>
            <a:pPr lvl="1"/>
            <a:r>
              <a:rPr lang="en-US" dirty="0"/>
              <a:t>In progress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584D-2C3F-7093-814F-C33352EF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4" y="764373"/>
            <a:ext cx="11151476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Role of heat extinction depth concept to fire behavior: an application to </a:t>
            </a:r>
            <a:r>
              <a:rPr lang="en-US" dirty="0" err="1"/>
              <a:t>wrf-sfire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B4C-D2A6-1146-BD14-A6C47324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 extinction depth is the calculated heat flux from the fire on the lower troposphere</a:t>
            </a:r>
          </a:p>
          <a:p>
            <a:r>
              <a:rPr lang="en-US" dirty="0"/>
              <a:t>Since a fire releases a lot of heat, this parameter is used to determine how much heat is input into the lower troposphere</a:t>
            </a:r>
          </a:p>
          <a:p>
            <a:pPr lvl="1"/>
            <a:r>
              <a:rPr lang="en-US" dirty="0"/>
              <a:t>This is an exponential decrease with height</a:t>
            </a:r>
          </a:p>
          <a:p>
            <a:r>
              <a:rPr lang="en-US" dirty="0"/>
              <a:t>Apparently the model is sensitive to changes in the heat flux</a:t>
            </a:r>
          </a:p>
          <a:p>
            <a:r>
              <a:rPr lang="en-US" dirty="0"/>
              <a:t>With varying heat fluxes and water vapor, that can change the fire-plume properties and change the overall fire behavior</a:t>
            </a:r>
          </a:p>
          <a:p>
            <a:r>
              <a:rPr lang="en-US" dirty="0"/>
              <a:t>With a greater heat flux, that means the plume can rise to higher heights</a:t>
            </a:r>
          </a:p>
        </p:txBody>
      </p:sp>
    </p:spTree>
    <p:extLst>
      <p:ext uri="{BB962C8B-B14F-4D97-AF65-F5344CB8AC3E}">
        <p14:creationId xmlns:p14="http://schemas.microsoft.com/office/powerpoint/2010/main" val="3043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6555-8FC0-C01A-33DB-3951DAF7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131" y="764373"/>
            <a:ext cx="10103069" cy="1293028"/>
          </a:xfrm>
        </p:spPr>
        <p:txBody>
          <a:bodyPr/>
          <a:lstStyle/>
          <a:p>
            <a:r>
              <a:rPr lang="en-US" dirty="0"/>
              <a:t>Modifying the </a:t>
            </a:r>
            <a:r>
              <a:rPr lang="en-US" dirty="0" err="1"/>
              <a:t>ff_med</a:t>
            </a:r>
            <a:r>
              <a:rPr lang="en-US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7FF1-3CB6-AA53-BAA5-FF09498F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reading the paper on the FF1 simulation, it turns out the </a:t>
            </a:r>
            <a:r>
              <a:rPr lang="en-US" dirty="0" err="1"/>
              <a:t>fire_ext_grnd</a:t>
            </a:r>
            <a:r>
              <a:rPr lang="en-US" dirty="0"/>
              <a:t> should be 6 instead of 0.02</a:t>
            </a:r>
          </a:p>
          <a:p>
            <a:r>
              <a:rPr lang="en-US" dirty="0"/>
              <a:t>I also modified the </a:t>
            </a:r>
            <a:r>
              <a:rPr lang="en-US" dirty="0" err="1"/>
              <a:t>input_sounding</a:t>
            </a:r>
            <a:r>
              <a:rPr lang="en-US" dirty="0"/>
              <a:t> and reduced the wind speeds by 2m/s to hopefully match observations</a:t>
            </a:r>
          </a:p>
        </p:txBody>
      </p:sp>
    </p:spTree>
    <p:extLst>
      <p:ext uri="{BB962C8B-B14F-4D97-AF65-F5344CB8AC3E}">
        <p14:creationId xmlns:p14="http://schemas.microsoft.com/office/powerpoint/2010/main" val="3188645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244</TotalTime>
  <Words>262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Weekly meeting 09/23/22</vt:lpstr>
      <vt:lpstr>To do</vt:lpstr>
      <vt:lpstr>Role of heat extinction depth concept to fire behavior: an application to wrf-sfire model</vt:lpstr>
      <vt:lpstr>Modifying the ff_med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09/23/22</dc:title>
  <dc:creator>Jeremy Tyler Benik</dc:creator>
  <cp:lastModifiedBy>Jeremy Tyler Benik</cp:lastModifiedBy>
  <cp:revision>6</cp:revision>
  <dcterms:created xsi:type="dcterms:W3CDTF">2022-09-18T17:47:23Z</dcterms:created>
  <dcterms:modified xsi:type="dcterms:W3CDTF">2022-09-18T21:51:56Z</dcterms:modified>
</cp:coreProperties>
</file>