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1"/>
    <p:restoredTop sz="94640"/>
  </p:normalViewPr>
  <p:slideViewPr>
    <p:cSldViewPr snapToGrid="0">
      <p:cViewPr varScale="1">
        <p:scale>
          <a:sx n="81" d="100"/>
          <a:sy n="81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22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E2E9-A25B-CF49-8A46-969EC21E09EB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9658-D650-1E4A-812F-6400A1A3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3A5-5703-63D3-1D96-08233E29C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Adjustment Factors in WRF-</a:t>
            </a:r>
            <a:r>
              <a:rPr lang="en-US" dirty="0" err="1"/>
              <a:t>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F0029-05F7-C97A-9570-B54253253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0DE-DDE0-D901-F03F-DB187759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ADjr0 adjustments in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C60-8D5D-CE47-D699-B2F4DC23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27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2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Adjustment Factors in WRF-sfire</vt:lpstr>
      <vt:lpstr>ADjr0 adjustments in wrf-sfire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Adjustment Factors in WRF-sfire</dc:title>
  <dc:creator>Jeremy Tyler Benik</dc:creator>
  <cp:lastModifiedBy>Jeremy Tyler Benik</cp:lastModifiedBy>
  <cp:revision>1</cp:revision>
  <dcterms:created xsi:type="dcterms:W3CDTF">2022-08-24T00:12:21Z</dcterms:created>
  <dcterms:modified xsi:type="dcterms:W3CDTF">2022-08-24T00:14:36Z</dcterms:modified>
</cp:coreProperties>
</file>