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4"/>
  </p:normalViewPr>
  <p:slideViewPr>
    <p:cSldViewPr snapToGrid="0">
      <p:cViewPr varScale="1">
        <p:scale>
          <a:sx n="149" d="100"/>
          <a:sy n="149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45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6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7381-CC29-0A4E-B037-EBB72B273A67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E184-F2FA-454A-BA12-D25B7CC6C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4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124D-E1CC-FDD1-F62D-76224DBBE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Rothermel</a:t>
            </a:r>
            <a:r>
              <a:rPr lang="en-US" dirty="0"/>
              <a:t>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A6AA1-0D4A-2F49-AE54-DD2A563F0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7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7BAA-9BFC-BF89-D620-81F44F98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3A90-2BB8-CAC5-72B2-1E0F38C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Adjustments were made by Frank A. </a:t>
            </a:r>
            <a:r>
              <a:rPr lang="en-US" dirty="0" err="1"/>
              <a:t>Albini</a:t>
            </a:r>
            <a:r>
              <a:rPr lang="en-US" dirty="0"/>
              <a:t> in 1976</a:t>
            </a:r>
          </a:p>
          <a:p>
            <a:r>
              <a:rPr lang="en-US" dirty="0"/>
              <a:t>It has been used in fire and fuels management systems since 1972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3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E41-4148-BF46-1343-8530612B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8671-EB27-DC7C-CEC4-310E4983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model is the most commonly used model in the U.S. fire management systems, with a lot of use outside USA</a:t>
            </a:r>
          </a:p>
          <a:p>
            <a:r>
              <a:rPr lang="en-US" dirty="0"/>
              <a:t>Physics models attempts to represent both the physics and chemistry of fire spread, quasi-physical model attempts to represent only the physics, empirical model is one that contains no physical basis at all and is generally statistical in nature, and quasi-empirical is one that uses some form of physical framework on which the statistical modeling is based</a:t>
            </a:r>
          </a:p>
          <a:p>
            <a:r>
              <a:rPr lang="en-US" dirty="0" err="1"/>
              <a:t>Rothermel’s</a:t>
            </a:r>
            <a:r>
              <a:rPr lang="en-US" dirty="0"/>
              <a:t> model is categorized as quasi-empirical</a:t>
            </a:r>
          </a:p>
          <a:p>
            <a:pPr lvl="1"/>
            <a:r>
              <a:rPr lang="en-US" dirty="0"/>
              <a:t>It is based on a heat balance model developed by Frandsen(1971), data from wind tunnel experiments in artificial fuel beds of varying characteristics (</a:t>
            </a:r>
            <a:r>
              <a:rPr lang="en-US" dirty="0" err="1"/>
              <a:t>rothermel</a:t>
            </a:r>
            <a:r>
              <a:rPr lang="en-US" dirty="0"/>
              <a:t> and Anderson 1966), and Australian wildfire data in grasses (McArthur 1969)</a:t>
            </a:r>
          </a:p>
        </p:txBody>
      </p:sp>
    </p:spTree>
    <p:extLst>
      <p:ext uri="{BB962C8B-B14F-4D97-AF65-F5344CB8AC3E}">
        <p14:creationId xmlns:p14="http://schemas.microsoft.com/office/powerpoint/2010/main" val="239955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6CE8-96CC-A95C-1E79-97F2C20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0F27-D1EC-6E6A-1FF9-D72C428E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basic </a:t>
            </a:r>
            <a:r>
              <a:rPr lang="en-US" dirty="0" err="1"/>
              <a:t>Rothermel</a:t>
            </a:r>
            <a:r>
              <a:rPr lang="en-US" dirty="0"/>
              <a:t> model with some minor modifications by </a:t>
            </a:r>
            <a:r>
              <a:rPr lang="en-US" dirty="0" err="1"/>
              <a:t>albini</a:t>
            </a:r>
            <a:r>
              <a:rPr lang="en-US" dirty="0"/>
              <a:t> has been used in the same form for decades</a:t>
            </a:r>
          </a:p>
          <a:p>
            <a:r>
              <a:rPr lang="en-US" dirty="0"/>
              <a:t>The model is based on the conservation of energy described by a heat sink (</a:t>
            </a:r>
            <a:r>
              <a:rPr lang="en-US" dirty="0" err="1"/>
              <a:t>Fransden</a:t>
            </a:r>
            <a:r>
              <a:rPr lang="en-US" dirty="0"/>
              <a:t> 1971)</a:t>
            </a:r>
          </a:p>
          <a:p>
            <a:r>
              <a:rPr lang="en-US" dirty="0"/>
              <a:t>It assumes a linear flame front and calculates spread rate of a head fire with or without wind or slope</a:t>
            </a:r>
          </a:p>
          <a:p>
            <a:r>
              <a:rPr lang="en-US" dirty="0"/>
              <a:t>The model is meant for fire burning through uniform fuel (both live and dead)</a:t>
            </a:r>
          </a:p>
          <a:p>
            <a:r>
              <a:rPr lang="en-US" dirty="0"/>
              <a:t>This model only addresses fire in surface fuel, does not work in crown fires, smoldering ground fires, or post-frontal combustion of fuels</a:t>
            </a:r>
          </a:p>
          <a:p>
            <a:r>
              <a:rPr lang="en-US" dirty="0"/>
              <a:t>It’s strengths are simplicity of input requirements and calculations and the possibility of changing many driving variables such as fuel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1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3B19-769F-E757-FD0C-B7E8CC6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6F2A-8119-6DE6-4C77-1811B128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was in the Missoula fire science laboratory, dedicated in the 1960s which had a combustion lab and two wind tunnels where researchers could </a:t>
            </a:r>
            <a:r>
              <a:rPr lang="en-US" dirty="0" err="1"/>
              <a:t>xamine</a:t>
            </a:r>
            <a:r>
              <a:rPr lang="en-US" dirty="0"/>
              <a:t> the rate of spread under various conditions</a:t>
            </a:r>
          </a:p>
          <a:p>
            <a:r>
              <a:rPr lang="en-US" dirty="0" err="1"/>
              <a:t>Rothermel</a:t>
            </a:r>
            <a:r>
              <a:rPr lang="en-US" dirty="0"/>
              <a:t> and </a:t>
            </a:r>
            <a:r>
              <a:rPr lang="en-US" dirty="0" err="1"/>
              <a:t>Anferson</a:t>
            </a:r>
            <a:r>
              <a:rPr lang="en-US" dirty="0"/>
              <a:t> were brought in from Chief Jack Barrows who recognized there is a need for understanding the basics of fire </a:t>
            </a:r>
            <a:r>
              <a:rPr lang="en-US" dirty="0" err="1"/>
              <a:t>behaviour</a:t>
            </a:r>
            <a:r>
              <a:rPr lang="en-US" dirty="0"/>
              <a:t> and he wanted a physical scientists and engineer</a:t>
            </a:r>
          </a:p>
          <a:p>
            <a:r>
              <a:rPr lang="en-US" dirty="0"/>
              <a:t>Took 10 years to produce a fire </a:t>
            </a:r>
            <a:r>
              <a:rPr lang="en-US" dirty="0" err="1"/>
              <a:t>behaviour</a:t>
            </a:r>
            <a:r>
              <a:rPr lang="en-US" dirty="0"/>
              <a:t> model, and 10 more years to learn how to obtain the inputs and interpret the outputs for use by the “man on the ground”</a:t>
            </a:r>
          </a:p>
          <a:p>
            <a:r>
              <a:rPr lang="en-US" dirty="0"/>
              <a:t>Experimental burning was done in fuel beds of a single size class</a:t>
            </a:r>
          </a:p>
        </p:txBody>
      </p:sp>
    </p:spTree>
    <p:extLst>
      <p:ext uri="{BB962C8B-B14F-4D97-AF65-F5344CB8AC3E}">
        <p14:creationId xmlns:p14="http://schemas.microsoft.com/office/powerpoint/2010/main" val="13109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ACFC-52DD-200F-BAFE-808E3376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 the surface fire spread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ACA1-8E0F-5601-0B2D-62FAE1E9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Rothermel</a:t>
            </a:r>
            <a:r>
              <a:rPr lang="en-US" dirty="0"/>
              <a:t> model is based on a foundation provided by </a:t>
            </a:r>
            <a:r>
              <a:rPr lang="en-US" dirty="0" err="1"/>
              <a:t>Fransden</a:t>
            </a:r>
            <a:r>
              <a:rPr lang="en-US" dirty="0"/>
              <a:t> (1971) who applied the conservation of energy to a unit volume of fuel ahead of a steadily advancing fire in a homogeneous fuel bed</a:t>
            </a:r>
          </a:p>
          <a:p>
            <a:r>
              <a:rPr lang="en-US" dirty="0"/>
              <a:t>Changes from the </a:t>
            </a:r>
            <a:r>
              <a:rPr lang="en-US" dirty="0" err="1"/>
              <a:t>Rothermel</a:t>
            </a:r>
            <a:r>
              <a:rPr lang="en-US" dirty="0"/>
              <a:t> model from </a:t>
            </a:r>
            <a:r>
              <a:rPr lang="en-US" dirty="0" err="1"/>
              <a:t>Albini</a:t>
            </a:r>
            <a:endParaRPr lang="en-US" dirty="0"/>
          </a:p>
          <a:p>
            <a:pPr lvl="1"/>
            <a:r>
              <a:rPr lang="en-US" dirty="0"/>
              <a:t>Correction for mineral content</a:t>
            </a:r>
          </a:p>
          <a:p>
            <a:pPr lvl="1"/>
            <a:r>
              <a:rPr lang="en-US" dirty="0"/>
              <a:t>Mineral damping coefficient</a:t>
            </a:r>
          </a:p>
          <a:p>
            <a:pPr lvl="1"/>
            <a:r>
              <a:rPr lang="en-US" dirty="0"/>
              <a:t>Reaction velocity correlation</a:t>
            </a:r>
          </a:p>
          <a:p>
            <a:pPr lvl="1"/>
            <a:r>
              <a:rPr lang="en-US" dirty="0"/>
              <a:t>Weighting factors for fuel load</a:t>
            </a:r>
          </a:p>
          <a:p>
            <a:pPr lvl="1"/>
            <a:r>
              <a:rPr lang="en-US" dirty="0"/>
              <a:t>Moisture of extinction of live fuels</a:t>
            </a:r>
          </a:p>
          <a:p>
            <a:pPr lvl="1"/>
            <a:r>
              <a:rPr lang="en-US" dirty="0"/>
              <a:t>Weighting factor on intensity </a:t>
            </a:r>
            <a:r>
              <a:rPr lang="en-US"/>
              <a:t>by category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53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57</TotalTime>
  <Words>476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Rothermel model </vt:lpstr>
      <vt:lpstr>abstract</vt:lpstr>
      <vt:lpstr>intro</vt:lpstr>
      <vt:lpstr>intro</vt:lpstr>
      <vt:lpstr>Development and application</vt:lpstr>
      <vt:lpstr>Section 3 the surface fire spread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Rothermel model </dc:title>
  <dc:creator>Jeremy Tyler Benik</dc:creator>
  <cp:lastModifiedBy>Jeremy Tyler Benik</cp:lastModifiedBy>
  <cp:revision>2</cp:revision>
  <dcterms:created xsi:type="dcterms:W3CDTF">2022-09-14T00:40:23Z</dcterms:created>
  <dcterms:modified xsi:type="dcterms:W3CDTF">2022-09-14T01:37:38Z</dcterms:modified>
</cp:coreProperties>
</file>