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21"/>
    <p:restoredTop sz="96327"/>
  </p:normalViewPr>
  <p:slideViewPr>
    <p:cSldViewPr snapToGrid="0">
      <p:cViewPr varScale="1">
        <p:scale>
          <a:sx n="123" d="100"/>
          <a:sy n="123" d="100"/>
        </p:scale>
        <p:origin x="232" y="10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E44F3716-7E2A-144C-BF83-BF0124CABBAB}" type="datetimeFigureOut">
              <a:rPr lang="en-US" smtClean="0"/>
              <a:t>9/12/22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06FD68A-6C69-C74E-A2D2-C3FACE310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74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F3716-7E2A-144C-BF83-BF0124CABBAB}" type="datetimeFigureOut">
              <a:rPr lang="en-US" smtClean="0"/>
              <a:t>9/12/22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FD68A-6C69-C74E-A2D2-C3FACE310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01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44F3716-7E2A-144C-BF83-BF0124CABBAB}" type="datetimeFigureOut">
              <a:rPr lang="en-US" smtClean="0"/>
              <a:t>9/12/22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06FD68A-6C69-C74E-A2D2-C3FACE310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0955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44F3716-7E2A-144C-BF83-BF0124CABBAB}" type="datetimeFigureOut">
              <a:rPr lang="en-US" smtClean="0"/>
              <a:t>9/12/22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06FD68A-6C69-C74E-A2D2-C3FACE31000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061931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44F3716-7E2A-144C-BF83-BF0124CABBAB}" type="datetimeFigureOut">
              <a:rPr lang="en-US" smtClean="0"/>
              <a:t>9/12/22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06FD68A-6C69-C74E-A2D2-C3FACE310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8463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F3716-7E2A-144C-BF83-BF0124CABBAB}" type="datetimeFigureOut">
              <a:rPr lang="en-US" smtClean="0"/>
              <a:t>9/12/22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FD68A-6C69-C74E-A2D2-C3FACE310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1543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F3716-7E2A-144C-BF83-BF0124CABBAB}" type="datetimeFigureOut">
              <a:rPr lang="en-US" smtClean="0"/>
              <a:t>9/12/22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FD68A-6C69-C74E-A2D2-C3FACE310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6049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F3716-7E2A-144C-BF83-BF0124CABBAB}" type="datetimeFigureOut">
              <a:rPr lang="en-US" smtClean="0"/>
              <a:t>9/12/22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FD68A-6C69-C74E-A2D2-C3FACE310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2038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44F3716-7E2A-144C-BF83-BF0124CABBAB}" type="datetimeFigureOut">
              <a:rPr lang="en-US" smtClean="0"/>
              <a:t>9/12/22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06FD68A-6C69-C74E-A2D2-C3FACE310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795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F3716-7E2A-144C-BF83-BF0124CABBAB}" type="datetimeFigureOut">
              <a:rPr lang="en-US" smtClean="0"/>
              <a:t>9/12/22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FD68A-6C69-C74E-A2D2-C3FACE310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574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44F3716-7E2A-144C-BF83-BF0124CABBAB}" type="datetimeFigureOut">
              <a:rPr lang="en-US" smtClean="0"/>
              <a:t>9/12/22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06FD68A-6C69-C74E-A2D2-C3FACE310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082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F3716-7E2A-144C-BF83-BF0124CABBAB}" type="datetimeFigureOut">
              <a:rPr lang="en-US" smtClean="0"/>
              <a:t>9/12/22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FD68A-6C69-C74E-A2D2-C3FACE310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49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F3716-7E2A-144C-BF83-BF0124CABBAB}" type="datetimeFigureOut">
              <a:rPr lang="en-US" smtClean="0"/>
              <a:t>9/12/22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FD68A-6C69-C74E-A2D2-C3FACE310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251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F3716-7E2A-144C-BF83-BF0124CABBAB}" type="datetimeFigureOut">
              <a:rPr lang="en-US" smtClean="0"/>
              <a:t>9/12/22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FD68A-6C69-C74E-A2D2-C3FACE310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20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F3716-7E2A-144C-BF83-BF0124CABBAB}" type="datetimeFigureOut">
              <a:rPr lang="en-US" smtClean="0"/>
              <a:t>9/12/22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FD68A-6C69-C74E-A2D2-C3FACE310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504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F3716-7E2A-144C-BF83-BF0124CABBAB}" type="datetimeFigureOut">
              <a:rPr lang="en-US" smtClean="0"/>
              <a:t>9/12/22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FD68A-6C69-C74E-A2D2-C3FACE310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263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F3716-7E2A-144C-BF83-BF0124CABBAB}" type="datetimeFigureOut">
              <a:rPr lang="en-US" smtClean="0"/>
              <a:t>9/12/22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FD68A-6C69-C74E-A2D2-C3FACE310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678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4F3716-7E2A-144C-BF83-BF0124CABBAB}" type="datetimeFigureOut">
              <a:rPr lang="en-US" smtClean="0"/>
              <a:t>9/12/22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6FD68A-6C69-C74E-A2D2-C3FACE310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2900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eremy-Benik/Meeting_Notes/blob/main/Presentations/Balbi_2022_presentation.pptx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62DCC-0A9C-8604-389C-C99A5A30B7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Weekly meeting 09/16/22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7F0350-78DE-027F-E9A4-B95D6A39C8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Jeremy </a:t>
            </a:r>
            <a:r>
              <a:rPr lang="en-US"/>
              <a:t>Benik</a:t>
            </a:r>
          </a:p>
        </p:txBody>
      </p:sp>
    </p:spTree>
    <p:extLst>
      <p:ext uri="{BB962C8B-B14F-4D97-AF65-F5344CB8AC3E}">
        <p14:creationId xmlns:p14="http://schemas.microsoft.com/office/powerpoint/2010/main" val="4275568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BB80F-DD94-5394-807C-4ACFFAEC3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week to 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42B9AF-A685-B7A6-19DD-1E22F2202D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Test the </a:t>
            </a:r>
            <a:r>
              <a:rPr lang="en-US" dirty="0" err="1"/>
              <a:t>matlab</a:t>
            </a:r>
            <a:r>
              <a:rPr lang="en-US" dirty="0"/>
              <a:t> code Jan gave me</a:t>
            </a:r>
          </a:p>
          <a:p>
            <a:pPr lvl="1"/>
            <a:r>
              <a:rPr lang="en-US" dirty="0"/>
              <a:t>Completed</a:t>
            </a:r>
          </a:p>
          <a:p>
            <a:r>
              <a:rPr lang="en-US" dirty="0"/>
              <a:t>Read paper about </a:t>
            </a:r>
            <a:r>
              <a:rPr lang="en-US" dirty="0" err="1"/>
              <a:t>Rothermel</a:t>
            </a:r>
            <a:endParaRPr lang="en-US" dirty="0"/>
          </a:p>
          <a:p>
            <a:pPr lvl="1"/>
            <a:r>
              <a:rPr lang="en-US" dirty="0"/>
              <a:t>Working on </a:t>
            </a:r>
            <a:r>
              <a:rPr lang="en-US" dirty="0" err="1"/>
              <a:t>balbi</a:t>
            </a:r>
            <a:r>
              <a:rPr lang="en-US" dirty="0"/>
              <a:t> PowerPoint then I will read this</a:t>
            </a:r>
          </a:p>
          <a:p>
            <a:r>
              <a:rPr lang="en-US" sz="1900" dirty="0"/>
              <a:t>Write report on pressure sensors</a:t>
            </a:r>
          </a:p>
          <a:p>
            <a:pPr lvl="1"/>
            <a:r>
              <a:rPr lang="en-US" sz="1900" dirty="0"/>
              <a:t>In progress</a:t>
            </a:r>
            <a:endParaRPr lang="en-US" sz="2100" dirty="0"/>
          </a:p>
          <a:p>
            <a:r>
              <a:rPr lang="en-US" dirty="0"/>
              <a:t>Compute ROS with </a:t>
            </a:r>
            <a:r>
              <a:rPr lang="en-US" dirty="0" err="1"/>
              <a:t>Rothermel</a:t>
            </a:r>
            <a:r>
              <a:rPr lang="en-US" dirty="0"/>
              <a:t> model</a:t>
            </a:r>
          </a:p>
          <a:p>
            <a:pPr lvl="1"/>
            <a:r>
              <a:rPr lang="en-US" dirty="0"/>
              <a:t>In progress</a:t>
            </a:r>
          </a:p>
          <a:p>
            <a:r>
              <a:rPr lang="en-US" dirty="0"/>
              <a:t>Compute ROS with </a:t>
            </a:r>
            <a:r>
              <a:rPr lang="en-US" dirty="0" err="1"/>
              <a:t>Balbi</a:t>
            </a:r>
            <a:r>
              <a:rPr lang="en-US" dirty="0"/>
              <a:t> model (once that’s implemented)</a:t>
            </a:r>
          </a:p>
          <a:p>
            <a:r>
              <a:rPr lang="en-US" dirty="0"/>
              <a:t>Make </a:t>
            </a:r>
            <a:r>
              <a:rPr lang="en-US" dirty="0" err="1"/>
              <a:t>powerpoint</a:t>
            </a:r>
            <a:r>
              <a:rPr lang="en-US" dirty="0"/>
              <a:t> about </a:t>
            </a:r>
            <a:r>
              <a:rPr lang="en-US" dirty="0" err="1"/>
              <a:t>Balbi</a:t>
            </a:r>
            <a:r>
              <a:rPr lang="en-US" dirty="0"/>
              <a:t> paper</a:t>
            </a:r>
          </a:p>
          <a:p>
            <a:pPr lvl="1"/>
            <a:r>
              <a:rPr lang="en-US" dirty="0"/>
              <a:t>Completed at: </a:t>
            </a:r>
            <a:r>
              <a:rPr lang="en-US" dirty="0">
                <a:hlinkClick r:id="rId2"/>
              </a:rPr>
              <a:t>https://github.com/Jeremy-Benik/Meeting_Notes/blob/main/Presentations/Balbi_2022_presentation.pptx</a:t>
            </a:r>
            <a:endParaRPr lang="en-US" dirty="0"/>
          </a:p>
          <a:p>
            <a:r>
              <a:rPr lang="en-US" dirty="0"/>
              <a:t>Create the surface plot for </a:t>
            </a:r>
            <a:r>
              <a:rPr lang="en-US" dirty="0" err="1"/>
              <a:t>Balbi</a:t>
            </a:r>
            <a:r>
              <a:rPr lang="en-US" dirty="0"/>
              <a:t> with 3 dimensions</a:t>
            </a:r>
          </a:p>
          <a:p>
            <a:pPr lvl="1"/>
            <a:r>
              <a:rPr lang="en-US" dirty="0"/>
              <a:t>Completed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8325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4751E-C37B-CD2E-95F5-25A4FB8C3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2681" y="764373"/>
            <a:ext cx="10443519" cy="1293028"/>
          </a:xfrm>
        </p:spPr>
        <p:txBody>
          <a:bodyPr/>
          <a:lstStyle/>
          <a:p>
            <a:r>
              <a:rPr lang="en-US" dirty="0"/>
              <a:t>Create surface plot for </a:t>
            </a:r>
            <a:r>
              <a:rPr lang="en-US" dirty="0" err="1"/>
              <a:t>Balbi</a:t>
            </a:r>
            <a:r>
              <a:rPr lang="en-US" dirty="0"/>
              <a:t> model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58EE75C-2F30-1842-54E4-4892FA0343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53491"/>
            <a:ext cx="6539346" cy="4904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64153A7-BDF9-6F0A-EA5B-E4FC191AECC4}"/>
              </a:ext>
            </a:extLst>
          </p:cNvPr>
          <p:cNvSpPr txBox="1"/>
          <p:nvPr/>
        </p:nvSpPr>
        <p:spPr>
          <a:xfrm>
            <a:off x="7471064" y="2057401"/>
            <a:ext cx="412519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is a surface plot of how w_0 and wind speed affects the overall ROS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this plot, I used w_0 from 1-60m, and wind speeds from 0-20m/s (with 100 intervals)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With an increase in winds, there is an increase in ROS which follows common beliefs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w_0 does play a slight role in the ROS with wind speed as with a greater w_0 the ROS increases</a:t>
            </a:r>
          </a:p>
        </p:txBody>
      </p:sp>
    </p:spTree>
    <p:extLst>
      <p:ext uri="{BB962C8B-B14F-4D97-AF65-F5344CB8AC3E}">
        <p14:creationId xmlns:p14="http://schemas.microsoft.com/office/powerpoint/2010/main" val="880040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4751E-C37B-CD2E-95F5-25A4FB8C3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2681" y="764373"/>
            <a:ext cx="10443519" cy="1293028"/>
          </a:xfrm>
        </p:spPr>
        <p:txBody>
          <a:bodyPr/>
          <a:lstStyle/>
          <a:p>
            <a:r>
              <a:rPr lang="en-US" dirty="0"/>
              <a:t>Create surface plot for </a:t>
            </a:r>
            <a:r>
              <a:rPr lang="en-US" dirty="0" err="1"/>
              <a:t>Balbi</a:t>
            </a:r>
            <a:r>
              <a:rPr lang="en-US" dirty="0"/>
              <a:t> model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4153A7-BDF9-6F0A-EA5B-E4FC191AECC4}"/>
              </a:ext>
            </a:extLst>
          </p:cNvPr>
          <p:cNvSpPr txBox="1"/>
          <p:nvPr/>
        </p:nvSpPr>
        <p:spPr>
          <a:xfrm>
            <a:off x="7471064" y="2057401"/>
            <a:ext cx="412519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is a surface plot of how w_0 and air temperature affects the overall ROS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this plot, I used w_0 from 1-60m, and air temperature from 250-350k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With an increase in air temperature, there is an increase in ROS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With an increase in w_0, there is also an increase in ROS with constant temperature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w_0 and air temperature do correlate in that with an increase in both, yields an increase in ROS</a:t>
            </a:r>
          </a:p>
        </p:txBody>
      </p:sp>
      <p:pic>
        <p:nvPicPr>
          <p:cNvPr id="5" name="Picture 4" descr="Chart, surface chart&#10;&#10;Description automatically generated">
            <a:extLst>
              <a:ext uri="{FF2B5EF4-FFF2-40B4-BE49-F238E27FC236}">
                <a16:creationId xmlns:a16="http://schemas.microsoft.com/office/drawing/2014/main" id="{7075A70C-3C80-0641-7E76-66B03B539F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2057401"/>
            <a:ext cx="6400799" cy="4800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102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4751E-C37B-CD2E-95F5-25A4FB8C3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2681" y="764373"/>
            <a:ext cx="10443519" cy="1293028"/>
          </a:xfrm>
        </p:spPr>
        <p:txBody>
          <a:bodyPr/>
          <a:lstStyle/>
          <a:p>
            <a:r>
              <a:rPr lang="en-US" dirty="0"/>
              <a:t>Create surface plot for </a:t>
            </a:r>
            <a:r>
              <a:rPr lang="en-US" dirty="0" err="1"/>
              <a:t>Balbi</a:t>
            </a:r>
            <a:r>
              <a:rPr lang="en-US" dirty="0"/>
              <a:t> model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4153A7-BDF9-6F0A-EA5B-E4FC191AECC4}"/>
              </a:ext>
            </a:extLst>
          </p:cNvPr>
          <p:cNvSpPr txBox="1"/>
          <p:nvPr/>
        </p:nvSpPr>
        <p:spPr>
          <a:xfrm>
            <a:off x="7471064" y="2057401"/>
            <a:ext cx="412519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is a surface plot of how w_0 and wind speed affects the overall ROS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this plot, I used w_0 from 1-60m, and wind speeds from 0-20m/s (with 100 intervals)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With an increase in winds, there is an increase in ROS which follows common beliefs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w_0 does play a slight role in the ROS with wind speed as with a greater w_0 the ROS increases</a:t>
            </a:r>
          </a:p>
        </p:txBody>
      </p:sp>
      <p:pic>
        <p:nvPicPr>
          <p:cNvPr id="5" name="Picture 4" descr="Chart, surface chart&#10;&#10;Description automatically generated">
            <a:extLst>
              <a:ext uri="{FF2B5EF4-FFF2-40B4-BE49-F238E27FC236}">
                <a16:creationId xmlns:a16="http://schemas.microsoft.com/office/drawing/2014/main" id="{62B100B7-CC73-B7FC-3219-4416E20A65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57400"/>
            <a:ext cx="6400800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165345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{9BB63E24-31AE-D04B-B9D4-72014934D565}tf10001079</Template>
  <TotalTime>1763</TotalTime>
  <Words>368</Words>
  <Application>Microsoft Macintosh PowerPoint</Application>
  <PresentationFormat>Widescreen</PresentationFormat>
  <Paragraphs>35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Century Gothic</vt:lpstr>
      <vt:lpstr>Vapor Trail</vt:lpstr>
      <vt:lpstr>Weekly meeting 09/16/22</vt:lpstr>
      <vt:lpstr>Last week to do</vt:lpstr>
      <vt:lpstr>Create surface plot for Balbi model</vt:lpstr>
      <vt:lpstr>Create surface plot for Balbi model</vt:lpstr>
      <vt:lpstr>Create surface plot for Balbi model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meeting 09/09/22</dc:title>
  <dc:creator>Jeremy Tyler Benik</dc:creator>
  <cp:lastModifiedBy>Jeremy Tyler Benik</cp:lastModifiedBy>
  <cp:revision>21</cp:revision>
  <dcterms:created xsi:type="dcterms:W3CDTF">2022-09-04T01:09:19Z</dcterms:created>
  <dcterms:modified xsi:type="dcterms:W3CDTF">2022-09-14T00:20:08Z</dcterms:modified>
</cp:coreProperties>
</file>