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0" r:id="rId5"/>
    <p:sldId id="259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/>
    <p:restoredTop sz="94674"/>
  </p:normalViewPr>
  <p:slideViewPr>
    <p:cSldViewPr snapToGrid="0" snapToObjects="1">
      <p:cViewPr varScale="1">
        <p:scale>
          <a:sx n="153" d="100"/>
          <a:sy n="153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0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158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5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4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7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1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55DA-B0AA-FF4A-8DB7-56EDA8C2FDB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63CC-463E-A442-B406-64985DC7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6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3E04-4CEB-DAC0-F896-A91A130F0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Weekly Meeting 08/19/22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3DD8C-8A7B-2D9A-B533-EA00E28C7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By: Jeremy Benik</a:t>
            </a:r>
          </a:p>
        </p:txBody>
      </p:sp>
    </p:spTree>
    <p:extLst>
      <p:ext uri="{BB962C8B-B14F-4D97-AF65-F5344CB8AC3E}">
        <p14:creationId xmlns:p14="http://schemas.microsoft.com/office/powerpoint/2010/main" val="122720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683D-2107-C2D1-024A-D3B22BD5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18F2-297F-5AB2-C6B8-A948C882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571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/>
              <a:t>Rerun </a:t>
            </a:r>
            <a:r>
              <a:rPr lang="en-US" sz="1700" dirty="0" err="1"/>
              <a:t>FireFlux_med</a:t>
            </a:r>
            <a:r>
              <a:rPr lang="en-US" sz="1700" dirty="0"/>
              <a:t> with new sounding</a:t>
            </a:r>
          </a:p>
          <a:p>
            <a:pPr lvl="1"/>
            <a:r>
              <a:rPr lang="en-US" sz="1700" dirty="0"/>
              <a:t>Currently being worked on</a:t>
            </a:r>
          </a:p>
          <a:p>
            <a:r>
              <a:rPr lang="en-US" sz="1700" dirty="0"/>
              <a:t>Re-test the </a:t>
            </a:r>
            <a:r>
              <a:rPr lang="en-US" sz="1700" dirty="0" err="1"/>
              <a:t>Rothermel</a:t>
            </a:r>
            <a:r>
              <a:rPr lang="en-US" sz="1700" dirty="0"/>
              <a:t> code</a:t>
            </a:r>
          </a:p>
          <a:p>
            <a:pPr lvl="1"/>
            <a:r>
              <a:rPr lang="en-US" sz="1700" dirty="0"/>
              <a:t>Done</a:t>
            </a:r>
          </a:p>
          <a:p>
            <a:r>
              <a:rPr lang="en-US" sz="1700" dirty="0"/>
              <a:t>Write report on pressure sensors</a:t>
            </a:r>
          </a:p>
          <a:p>
            <a:pPr lvl="1"/>
            <a:r>
              <a:rPr lang="en-US" sz="1700" dirty="0"/>
              <a:t>Waiting for final FF2 simulation before I can write the report</a:t>
            </a:r>
          </a:p>
          <a:p>
            <a:r>
              <a:rPr lang="en-US" sz="1700" dirty="0"/>
              <a:t>Fix </a:t>
            </a:r>
            <a:r>
              <a:rPr lang="en-US" sz="1700" dirty="0" err="1"/>
              <a:t>xquartz</a:t>
            </a:r>
            <a:endParaRPr lang="en-US" sz="1700" dirty="0"/>
          </a:p>
          <a:p>
            <a:pPr lvl="1"/>
            <a:r>
              <a:rPr lang="en-US" sz="1700" dirty="0"/>
              <a:t>Reset my laptop and that worked</a:t>
            </a:r>
          </a:p>
          <a:p>
            <a:r>
              <a:rPr lang="en-US" sz="1700" dirty="0"/>
              <a:t>Finish </a:t>
            </a:r>
            <a:r>
              <a:rPr lang="en-US" sz="1700" dirty="0" err="1"/>
              <a:t>powerpoint</a:t>
            </a:r>
            <a:r>
              <a:rPr lang="en-US" sz="1700" dirty="0"/>
              <a:t> for Jan</a:t>
            </a:r>
          </a:p>
          <a:p>
            <a:pPr lvl="1"/>
            <a:r>
              <a:rPr lang="en-US" sz="1300" dirty="0"/>
              <a:t>Now that the </a:t>
            </a:r>
            <a:r>
              <a:rPr lang="en-US" sz="1300" dirty="0" err="1"/>
              <a:t>Rothermel</a:t>
            </a:r>
            <a:r>
              <a:rPr lang="en-US" sz="1300" dirty="0"/>
              <a:t> code is finished, I can start working on this and showing him the errors</a:t>
            </a:r>
          </a:p>
          <a:p>
            <a:pPr lvl="1"/>
            <a:r>
              <a:rPr lang="en-US" sz="1300" dirty="0"/>
              <a:t>Be sure to mention how I calculated the backfire ROS for the FF2 simulations </a:t>
            </a:r>
          </a:p>
          <a:p>
            <a:r>
              <a:rPr lang="en-US" sz="1700" dirty="0"/>
              <a:t>Write my abstract</a:t>
            </a:r>
          </a:p>
          <a:p>
            <a:pPr lvl="1"/>
            <a:r>
              <a:rPr lang="en-US" sz="1300" dirty="0"/>
              <a:t>In progress</a:t>
            </a:r>
          </a:p>
          <a:p>
            <a:r>
              <a:rPr lang="en-US" sz="1700" dirty="0"/>
              <a:t>SODAR Data</a:t>
            </a:r>
          </a:p>
          <a:p>
            <a:pPr lvl="1"/>
            <a:r>
              <a:rPr lang="en-US" sz="1700" dirty="0"/>
              <a:t>Read into python and added to original sounding</a:t>
            </a:r>
          </a:p>
        </p:txBody>
      </p:sp>
    </p:spTree>
    <p:extLst>
      <p:ext uri="{BB962C8B-B14F-4D97-AF65-F5344CB8AC3E}">
        <p14:creationId xmlns:p14="http://schemas.microsoft.com/office/powerpoint/2010/main" val="37602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BC01-53D2-220C-0CC1-124C79A7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EED5-CDB2-869C-FC73-FC1D890A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Since the SODAR data only has data from 30m - 280m (there are nan values after 280m), those are the heights I added into the sounding</a:t>
            </a:r>
          </a:p>
          <a:p>
            <a:r>
              <a:rPr lang="en-US" sz="2200" dirty="0"/>
              <a:t>The sounding only goes up until 20m, then increases to 259.9m which is a large jump without any wind data</a:t>
            </a:r>
          </a:p>
          <a:p>
            <a:r>
              <a:rPr lang="en-US" sz="2200" dirty="0"/>
              <a:t>Now I must find the potential temperature and the water vapor mixing ratio for all those heights before it can be implemented into the sounding</a:t>
            </a:r>
          </a:p>
          <a:p>
            <a:r>
              <a:rPr lang="en-US" sz="2200" dirty="0"/>
              <a:t>One issue is the data has a lot of nan values, meaning I may need to pick a time other than 15:00 so there aren’t as many nan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FB92B-2F68-6D0F-9A59-DFBC91F6E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5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BCA0-AEBA-AF45-244C-39871CFD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B678-648B-5839-2FD2-17F4A60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I added in the data from Jan 30, 15:00 to the original </a:t>
            </a:r>
            <a:r>
              <a:rPr lang="en-US" sz="1700" dirty="0" err="1"/>
              <a:t>input_sounding</a:t>
            </a:r>
            <a:r>
              <a:rPr lang="en-US" sz="1700" dirty="0"/>
              <a:t> to see how it would affect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F0F255-4270-A1AF-33E5-D7887CF7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46" y="2073287"/>
            <a:ext cx="3617739" cy="4235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D5672B-BCE8-F7C4-A451-0C3BC942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15" y="2073287"/>
            <a:ext cx="3522905" cy="423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CAAD-A9BF-DA5D-93E4-D18D177B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Rothermel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66A2-11C0-820E-034E-55D1FB7B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After modifying the code to take in the adjustment factors as inputs, and adding them to the code, there is a much greater difference among the rate of spread</a:t>
            </a:r>
          </a:p>
          <a:p>
            <a:r>
              <a:rPr lang="en-US" sz="1800" dirty="0"/>
              <a:t>Now adjustment factors will better change the variables in the code</a:t>
            </a:r>
          </a:p>
          <a:p>
            <a:pPr lvl="1"/>
            <a:r>
              <a:rPr lang="en-US" sz="1800" dirty="0"/>
              <a:t>I.e. 0.5 </a:t>
            </a:r>
            <a:r>
              <a:rPr lang="en-US" sz="1800" dirty="0" err="1"/>
              <a:t>adjw</a:t>
            </a:r>
            <a:r>
              <a:rPr lang="en-US" sz="1800" dirty="0"/>
              <a:t> will cut the wind speeds in half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3E701-0F99-6F2D-EA1B-1E6442F3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486" y="3018079"/>
            <a:ext cx="7537705" cy="223690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BCE39-E9F4-96EF-E378-D29FBF75627E}"/>
              </a:ext>
            </a:extLst>
          </p:cNvPr>
          <p:cNvSpPr txBox="1"/>
          <p:nvPr/>
        </p:nvSpPr>
        <p:spPr>
          <a:xfrm>
            <a:off x="8495607" y="2460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5C61-7B3D-4F24-72F8-B92B0E30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Checking my initial Z0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A8EE-A085-8E90-48F1-97B1847A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5937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Since z_0 was put in the incorrect location in the file, I changed it to be in the winter location of the LANDUSE.TBL (line 91)</a:t>
            </a:r>
          </a:p>
          <a:p>
            <a:r>
              <a:rPr lang="en-US" sz="2200" dirty="0"/>
              <a:t>To verify the z_0 value, I input them into the roughness length equation with the different height values</a:t>
            </a:r>
          </a:p>
        </p:txBody>
      </p:sp>
    </p:spTree>
    <p:extLst>
      <p:ext uri="{BB962C8B-B14F-4D97-AF65-F5344CB8AC3E}">
        <p14:creationId xmlns:p14="http://schemas.microsoft.com/office/powerpoint/2010/main" val="146890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BB68-09AB-599F-C668-70CB0661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033"/>
            <a:ext cx="10515600" cy="1325563"/>
          </a:xfrm>
        </p:spPr>
        <p:txBody>
          <a:bodyPr/>
          <a:lstStyle/>
          <a:p>
            <a:r>
              <a:rPr lang="en-US" dirty="0"/>
              <a:t>Roughness Length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6DBD4-AC0C-EDFB-3A29-69796733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79" y="2548057"/>
            <a:ext cx="6428896" cy="2270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24A3D-F60A-3968-8E45-18AC72D9ED6A}"/>
              </a:ext>
            </a:extLst>
          </p:cNvPr>
          <p:cNvSpPr txBox="1"/>
          <p:nvPr/>
        </p:nvSpPr>
        <p:spPr>
          <a:xfrm>
            <a:off x="167552" y="3214984"/>
            <a:ext cx="622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www.eol.ucar.edu</a:t>
            </a:r>
            <a:r>
              <a:rPr lang="en-US" dirty="0"/>
              <a:t>/content/calculation-roughness-length-and-displacement-height</a:t>
            </a:r>
          </a:p>
        </p:txBody>
      </p:sp>
    </p:spTree>
    <p:extLst>
      <p:ext uri="{BB962C8B-B14F-4D97-AF65-F5344CB8AC3E}">
        <p14:creationId xmlns:p14="http://schemas.microsoft.com/office/powerpoint/2010/main" val="171106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6395-3102-6AC5-7B79-2CE65BDB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A4A0-EE94-3543-174A-CEB9ACEC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/>
              <a:t>Run the new sounding with open and cyclic boundary conditions</a:t>
            </a:r>
          </a:p>
          <a:p>
            <a:pPr lvl="1"/>
            <a:r>
              <a:rPr lang="en-US" sz="1900" dirty="0"/>
              <a:t>Both </a:t>
            </a:r>
            <a:r>
              <a:rPr lang="en-US" sz="1900" dirty="0" err="1"/>
              <a:t>fire_atms</a:t>
            </a:r>
            <a:r>
              <a:rPr lang="en-US" sz="1900" dirty="0"/>
              <a:t> = 0</a:t>
            </a:r>
          </a:p>
          <a:p>
            <a:r>
              <a:rPr lang="en-US" sz="2300" dirty="0"/>
              <a:t>Finish Z_0 calculation</a:t>
            </a:r>
          </a:p>
          <a:p>
            <a:r>
              <a:rPr lang="en-US" sz="1900" dirty="0"/>
              <a:t>Modify the </a:t>
            </a:r>
            <a:r>
              <a:rPr lang="en-US" sz="1900" dirty="0" err="1"/>
              <a:t>input_sounding</a:t>
            </a:r>
            <a:endParaRPr lang="en-US" sz="1900" dirty="0"/>
          </a:p>
          <a:p>
            <a:pPr lvl="1"/>
            <a:r>
              <a:rPr lang="en-US" sz="1900" dirty="0"/>
              <a:t>Verify the </a:t>
            </a:r>
            <a:r>
              <a:rPr lang="en-US" sz="1900" dirty="0" err="1"/>
              <a:t>wrfinput</a:t>
            </a:r>
            <a:r>
              <a:rPr lang="en-US" sz="1900" dirty="0"/>
              <a:t> file</a:t>
            </a:r>
          </a:p>
          <a:p>
            <a:r>
              <a:rPr lang="en-US" sz="2300" dirty="0"/>
              <a:t>Interpolate pot. temperatures for the SODAR data for the sounding</a:t>
            </a:r>
          </a:p>
          <a:p>
            <a:r>
              <a:rPr lang="en-US" sz="1900" dirty="0"/>
              <a:t>Write my abstract</a:t>
            </a:r>
          </a:p>
          <a:p>
            <a:r>
              <a:rPr lang="en-US" sz="1900" dirty="0"/>
              <a:t>Finish </a:t>
            </a:r>
            <a:r>
              <a:rPr lang="en-US" sz="1900" dirty="0" err="1"/>
              <a:t>powerpoint</a:t>
            </a:r>
            <a:r>
              <a:rPr lang="en-US" sz="1900" dirty="0"/>
              <a:t> for Jan</a:t>
            </a:r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855900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{FED5EF57-8A6F-3246-8DFA-6DFFE1324217}tf10001057</Template>
  <TotalTime>2466</TotalTime>
  <Words>432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Weekly Meeting 08/19/22</vt:lpstr>
      <vt:lpstr>Last Week To Do</vt:lpstr>
      <vt:lpstr>SODAR Data</vt:lpstr>
      <vt:lpstr>SODAR Data</vt:lpstr>
      <vt:lpstr>Rothermel Code </vt:lpstr>
      <vt:lpstr>Checking my initial Z0 value</vt:lpstr>
      <vt:lpstr>Roughness Length Calculation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08/19/22</dc:title>
  <dc:creator>Jeremy Tyler Benik</dc:creator>
  <cp:lastModifiedBy>Jeremy Tyler Benik</cp:lastModifiedBy>
  <cp:revision>15</cp:revision>
  <dcterms:created xsi:type="dcterms:W3CDTF">2022-08-16T01:35:59Z</dcterms:created>
  <dcterms:modified xsi:type="dcterms:W3CDTF">2022-08-20T06:07:23Z</dcterms:modified>
</cp:coreProperties>
</file>