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64EF15B-D387-DC4B-B0C1-05FE8AC02CC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C577C52-7202-E34A-AA0F-B53D192E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7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F15B-D387-DC4B-B0C1-05FE8AC02CC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7C52-7202-E34A-AA0F-B53D192E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9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4EF15B-D387-DC4B-B0C1-05FE8AC02CC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577C52-7202-E34A-AA0F-B53D192E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25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4EF15B-D387-DC4B-B0C1-05FE8AC02CC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577C52-7202-E34A-AA0F-B53D192EDD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7367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4EF15B-D387-DC4B-B0C1-05FE8AC02CC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577C52-7202-E34A-AA0F-B53D192E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68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F15B-D387-DC4B-B0C1-05FE8AC02CC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7C52-7202-E34A-AA0F-B53D192E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95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F15B-D387-DC4B-B0C1-05FE8AC02CC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7C52-7202-E34A-AA0F-B53D192E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59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F15B-D387-DC4B-B0C1-05FE8AC02CC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7C52-7202-E34A-AA0F-B53D192E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65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4EF15B-D387-DC4B-B0C1-05FE8AC02CC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577C52-7202-E34A-AA0F-B53D192E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5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F15B-D387-DC4B-B0C1-05FE8AC02CC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7C52-7202-E34A-AA0F-B53D192E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2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4EF15B-D387-DC4B-B0C1-05FE8AC02CC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577C52-7202-E34A-AA0F-B53D192E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7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F15B-D387-DC4B-B0C1-05FE8AC02CC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7C52-7202-E34A-AA0F-B53D192E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9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F15B-D387-DC4B-B0C1-05FE8AC02CC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7C52-7202-E34A-AA0F-B53D192E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7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F15B-D387-DC4B-B0C1-05FE8AC02CC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7C52-7202-E34A-AA0F-B53D192E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2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F15B-D387-DC4B-B0C1-05FE8AC02CC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7C52-7202-E34A-AA0F-B53D192E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7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F15B-D387-DC4B-B0C1-05FE8AC02CC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7C52-7202-E34A-AA0F-B53D192E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1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F15B-D387-DC4B-B0C1-05FE8AC02CC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7C52-7202-E34A-AA0F-B53D192E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2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EF15B-D387-DC4B-B0C1-05FE8AC02CC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77C52-7202-E34A-AA0F-B53D192E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05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FFB5-2BEE-E048-4BB3-95E3C2281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 08/26/22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E0494-B98C-12CC-0E57-1D1B9AA7E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Jeremy </a:t>
            </a:r>
            <a:r>
              <a:rPr lang="en-US" dirty="0" err="1"/>
              <a:t>Benik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5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D479-5201-1019-9BD9-09C9CB26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5F961-7C18-A4B1-8C9E-551E2F6B2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Run the new sounding with open and cyclic boundary conditions</a:t>
            </a:r>
          </a:p>
          <a:p>
            <a:pPr lvl="1"/>
            <a:r>
              <a:rPr lang="en-US" sz="1900" dirty="0"/>
              <a:t>Both </a:t>
            </a:r>
            <a:r>
              <a:rPr lang="en-US" sz="1900" dirty="0" err="1"/>
              <a:t>fire_atms</a:t>
            </a:r>
            <a:r>
              <a:rPr lang="en-US" sz="1900" dirty="0"/>
              <a:t> = 0</a:t>
            </a:r>
          </a:p>
          <a:p>
            <a:r>
              <a:rPr lang="en-US" sz="2300" dirty="0"/>
              <a:t>Finish Z_</a:t>
            </a:r>
            <a:r>
              <a:rPr lang="en-US" sz="2300"/>
              <a:t>0 calculation</a:t>
            </a:r>
            <a:endParaRPr lang="en-US" sz="2100" dirty="0"/>
          </a:p>
          <a:p>
            <a:r>
              <a:rPr lang="en-US" sz="1900" dirty="0"/>
              <a:t>Modify the </a:t>
            </a:r>
            <a:r>
              <a:rPr lang="en-US" sz="1900" dirty="0" err="1"/>
              <a:t>input_sounding</a:t>
            </a:r>
            <a:endParaRPr lang="en-US" sz="1900" dirty="0"/>
          </a:p>
          <a:p>
            <a:pPr lvl="1"/>
            <a:r>
              <a:rPr lang="en-US" sz="1900" dirty="0"/>
              <a:t>Verify the </a:t>
            </a:r>
            <a:r>
              <a:rPr lang="en-US" sz="1900" dirty="0" err="1"/>
              <a:t>wrfinput</a:t>
            </a:r>
            <a:r>
              <a:rPr lang="en-US" sz="1900" dirty="0"/>
              <a:t> file</a:t>
            </a:r>
          </a:p>
          <a:p>
            <a:r>
              <a:rPr lang="en-US" sz="2300" dirty="0"/>
              <a:t>Interpolate pot. temperatures for the SODAR data for the sounding</a:t>
            </a:r>
          </a:p>
          <a:p>
            <a:r>
              <a:rPr lang="en-US" sz="1900" dirty="0"/>
              <a:t>Write my abstract</a:t>
            </a:r>
          </a:p>
          <a:p>
            <a:r>
              <a:rPr lang="en-US" sz="1900" dirty="0"/>
              <a:t>Finish </a:t>
            </a:r>
            <a:r>
              <a:rPr lang="en-US" sz="1900" dirty="0" err="1"/>
              <a:t>powerpoint</a:t>
            </a:r>
            <a:r>
              <a:rPr lang="en-US" sz="1900" dirty="0"/>
              <a:t> for Jan</a:t>
            </a:r>
          </a:p>
          <a:p>
            <a:r>
              <a:rPr lang="en-US" sz="1900" dirty="0"/>
              <a:t>Write report on pressure sensors</a:t>
            </a:r>
          </a:p>
          <a:p>
            <a:pPr lvl="1"/>
            <a:r>
              <a:rPr lang="en-US" sz="1900" dirty="0"/>
              <a:t>Waiting for final FF2 simulation before I can write the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5166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1</TotalTime>
  <Words>75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Weekly Meeting 08/26/22</vt:lpstr>
      <vt:lpstr>Last week 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08/26/22</dc:title>
  <dc:creator>Jeremy Tyler Benik</dc:creator>
  <cp:lastModifiedBy>Jeremy Tyler Benik</cp:lastModifiedBy>
  <cp:revision>1</cp:revision>
  <dcterms:created xsi:type="dcterms:W3CDTF">2022-08-20T06:06:32Z</dcterms:created>
  <dcterms:modified xsi:type="dcterms:W3CDTF">2022-08-20T06:07:52Z</dcterms:modified>
</cp:coreProperties>
</file>