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64EF15B-D387-DC4B-B0C1-05FE8AC02CCA}" type="datetimeFigureOut">
              <a:rPr lang="en-US" smtClean="0"/>
              <a:t>8/21/22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103107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4EF15B-D387-DC4B-B0C1-05FE8AC02CCA}" type="datetimeFigureOut">
              <a:rPr lang="en-US" smtClean="0"/>
              <a:t>8/21/22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2342493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64EF15B-D387-DC4B-B0C1-05FE8AC02CCA}" type="datetimeFigureOut">
              <a:rPr lang="en-US" smtClean="0"/>
              <a:t>8/21/22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3850425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64EF15B-D387-DC4B-B0C1-05FE8AC02CCA}" type="datetimeFigureOut">
              <a:rPr lang="en-US" smtClean="0"/>
              <a:t>8/21/22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C577C52-7202-E34A-AA0F-B53D192EDD89}"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07367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64EF15B-D387-DC4B-B0C1-05FE8AC02CCA}" type="datetimeFigureOut">
              <a:rPr lang="en-US" smtClean="0"/>
              <a:t>8/21/22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434668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64EF15B-D387-DC4B-B0C1-05FE8AC02CCA}" type="datetimeFigureOut">
              <a:rPr lang="en-US" smtClean="0"/>
              <a:t>8/21/22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685995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64EF15B-D387-DC4B-B0C1-05FE8AC02CCA}" type="datetimeFigureOut">
              <a:rPr lang="en-US" smtClean="0"/>
              <a:t>8/21/22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455659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4EF15B-D387-DC4B-B0C1-05FE8AC02CCA}" type="datetimeFigureOut">
              <a:rPr lang="en-US" smtClean="0"/>
              <a:t>8/21/22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27180652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64EF15B-D387-DC4B-B0C1-05FE8AC02CCA}" type="datetimeFigureOut">
              <a:rPr lang="en-US" smtClean="0"/>
              <a:t>8/21/22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265885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4EF15B-D387-DC4B-B0C1-05FE8AC02CCA}" type="datetimeFigureOut">
              <a:rPr lang="en-US" smtClean="0"/>
              <a:t>8/21/22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2983120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64EF15B-D387-DC4B-B0C1-05FE8AC02CCA}" type="datetimeFigureOut">
              <a:rPr lang="en-US" smtClean="0"/>
              <a:t>8/21/22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517270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4EF15B-D387-DC4B-B0C1-05FE8AC02CCA}" type="datetimeFigureOut">
              <a:rPr lang="en-US" smtClean="0"/>
              <a:t>8/21/22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3103797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4EF15B-D387-DC4B-B0C1-05FE8AC02CCA}" type="datetimeFigureOut">
              <a:rPr lang="en-US" smtClean="0"/>
              <a:t>8/21/22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1269071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4EF15B-D387-DC4B-B0C1-05FE8AC02CCA}" type="datetimeFigureOut">
              <a:rPr lang="en-US" smtClean="0"/>
              <a:t>8/21/22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633923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4EF15B-D387-DC4B-B0C1-05FE8AC02CCA}" type="datetimeFigureOut">
              <a:rPr lang="en-US" smtClean="0"/>
              <a:t>8/21/22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1033875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4EF15B-D387-DC4B-B0C1-05FE8AC02CCA}" type="datetimeFigureOut">
              <a:rPr lang="en-US" smtClean="0"/>
              <a:t>8/21/22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1194917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4EF15B-D387-DC4B-B0C1-05FE8AC02CCA}" type="datetimeFigureOut">
              <a:rPr lang="en-US" smtClean="0"/>
              <a:t>8/21/22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55482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64EF15B-D387-DC4B-B0C1-05FE8AC02CCA}" type="datetimeFigureOut">
              <a:rPr lang="en-US" smtClean="0"/>
              <a:t>8/21/22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C577C52-7202-E34A-AA0F-B53D192EDD89}" type="slidenum">
              <a:rPr lang="en-US" smtClean="0"/>
              <a:t>‹#›</a:t>
            </a:fld>
            <a:endParaRPr lang="en-US"/>
          </a:p>
        </p:txBody>
      </p:sp>
    </p:spTree>
    <p:extLst>
      <p:ext uri="{BB962C8B-B14F-4D97-AF65-F5344CB8AC3E}">
        <p14:creationId xmlns:p14="http://schemas.microsoft.com/office/powerpoint/2010/main" val="57590561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FFB5-2BEE-E048-4BB3-95E3C2281AD9}"/>
              </a:ext>
            </a:extLst>
          </p:cNvPr>
          <p:cNvSpPr>
            <a:spLocks noGrp="1"/>
          </p:cNvSpPr>
          <p:nvPr>
            <p:ph type="ctrTitle"/>
          </p:nvPr>
        </p:nvSpPr>
        <p:spPr/>
        <p:txBody>
          <a:bodyPr/>
          <a:lstStyle/>
          <a:p>
            <a:r>
              <a:rPr lang="en-US" dirty="0"/>
              <a:t>Weekly Meeting 08/26/22</a:t>
            </a:r>
          </a:p>
        </p:txBody>
      </p:sp>
      <p:sp>
        <p:nvSpPr>
          <p:cNvPr id="3" name="Subtitle 2">
            <a:extLst>
              <a:ext uri="{FF2B5EF4-FFF2-40B4-BE49-F238E27FC236}">
                <a16:creationId xmlns:a16="http://schemas.microsoft.com/office/drawing/2014/main" id="{4ECE0494-B98C-12CC-0E57-1D1B9AA7E083}"/>
              </a:ext>
            </a:extLst>
          </p:cNvPr>
          <p:cNvSpPr>
            <a:spLocks noGrp="1"/>
          </p:cNvSpPr>
          <p:nvPr>
            <p:ph type="subTitle" idx="1"/>
          </p:nvPr>
        </p:nvSpPr>
        <p:spPr/>
        <p:txBody>
          <a:bodyPr/>
          <a:lstStyle/>
          <a:p>
            <a:r>
              <a:rPr lang="en-US" dirty="0"/>
              <a:t>By: Jeremy </a:t>
            </a:r>
            <a:r>
              <a:rPr lang="en-US" dirty="0" err="1"/>
              <a:t>Benik</a:t>
            </a:r>
            <a:endParaRPr lang="en-US" dirty="0"/>
          </a:p>
        </p:txBody>
      </p:sp>
    </p:spTree>
    <p:extLst>
      <p:ext uri="{BB962C8B-B14F-4D97-AF65-F5344CB8AC3E}">
        <p14:creationId xmlns:p14="http://schemas.microsoft.com/office/powerpoint/2010/main" val="1495557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D479-5201-1019-9BD9-09C9CB267EA3}"/>
              </a:ext>
            </a:extLst>
          </p:cNvPr>
          <p:cNvSpPr>
            <a:spLocks noGrp="1"/>
          </p:cNvSpPr>
          <p:nvPr>
            <p:ph type="title"/>
          </p:nvPr>
        </p:nvSpPr>
        <p:spPr/>
        <p:txBody>
          <a:bodyPr/>
          <a:lstStyle/>
          <a:p>
            <a:r>
              <a:rPr lang="en-US" dirty="0"/>
              <a:t>Last week to do</a:t>
            </a:r>
          </a:p>
        </p:txBody>
      </p:sp>
      <p:sp>
        <p:nvSpPr>
          <p:cNvPr id="3" name="Content Placeholder 2">
            <a:extLst>
              <a:ext uri="{FF2B5EF4-FFF2-40B4-BE49-F238E27FC236}">
                <a16:creationId xmlns:a16="http://schemas.microsoft.com/office/drawing/2014/main" id="{3335F961-7C18-A4B1-8C9E-551E2F6B27F0}"/>
              </a:ext>
            </a:extLst>
          </p:cNvPr>
          <p:cNvSpPr>
            <a:spLocks noGrp="1"/>
          </p:cNvSpPr>
          <p:nvPr>
            <p:ph idx="1"/>
          </p:nvPr>
        </p:nvSpPr>
        <p:spPr/>
        <p:txBody>
          <a:bodyPr>
            <a:normAutofit lnSpcReduction="10000"/>
          </a:bodyPr>
          <a:lstStyle/>
          <a:p>
            <a:r>
              <a:rPr lang="en-US" sz="1900" dirty="0"/>
              <a:t>Write my abstract</a:t>
            </a:r>
          </a:p>
          <a:p>
            <a:pPr lvl="1"/>
            <a:r>
              <a:rPr lang="en-US" sz="1700" dirty="0"/>
              <a:t>Submitted</a:t>
            </a:r>
          </a:p>
          <a:p>
            <a:r>
              <a:rPr lang="en-US" dirty="0"/>
              <a:t>Finish Z_0 calculation</a:t>
            </a:r>
            <a:endParaRPr lang="en-US" sz="1900" dirty="0"/>
          </a:p>
          <a:p>
            <a:r>
              <a:rPr lang="en-US" sz="1900" dirty="0"/>
              <a:t>Run the new sounding with open and cyclic boundary conditions</a:t>
            </a:r>
          </a:p>
          <a:p>
            <a:pPr lvl="1"/>
            <a:r>
              <a:rPr lang="en-US" sz="1900" dirty="0"/>
              <a:t>Both </a:t>
            </a:r>
            <a:r>
              <a:rPr lang="en-US" sz="1900" dirty="0" err="1"/>
              <a:t>fire_atms</a:t>
            </a:r>
            <a:r>
              <a:rPr lang="en-US" sz="1900" dirty="0"/>
              <a:t> = 0</a:t>
            </a:r>
          </a:p>
          <a:p>
            <a:r>
              <a:rPr lang="en-US" sz="1900" dirty="0"/>
              <a:t>Modify the </a:t>
            </a:r>
            <a:r>
              <a:rPr lang="en-US" sz="1900" dirty="0" err="1"/>
              <a:t>input_sounding</a:t>
            </a:r>
            <a:endParaRPr lang="en-US" sz="1900" dirty="0"/>
          </a:p>
          <a:p>
            <a:pPr lvl="1"/>
            <a:r>
              <a:rPr lang="en-US" sz="1900" dirty="0"/>
              <a:t>Verify the </a:t>
            </a:r>
            <a:r>
              <a:rPr lang="en-US" sz="1900" dirty="0" err="1"/>
              <a:t>wrfinput</a:t>
            </a:r>
            <a:r>
              <a:rPr lang="en-US" sz="1900" dirty="0"/>
              <a:t> file</a:t>
            </a:r>
          </a:p>
          <a:p>
            <a:r>
              <a:rPr lang="en-US" sz="2300" dirty="0"/>
              <a:t>Interpolate pot. temperatures for the SODAR data for the sounding</a:t>
            </a:r>
          </a:p>
          <a:p>
            <a:r>
              <a:rPr lang="en-US" sz="1900" dirty="0"/>
              <a:t>Finish </a:t>
            </a:r>
            <a:r>
              <a:rPr lang="en-US" sz="1900" dirty="0" err="1"/>
              <a:t>powerpoint</a:t>
            </a:r>
            <a:r>
              <a:rPr lang="en-US" sz="1900" dirty="0"/>
              <a:t> for Jan</a:t>
            </a:r>
          </a:p>
          <a:p>
            <a:r>
              <a:rPr lang="en-US" sz="1900" dirty="0"/>
              <a:t>Write report on pressure sensors</a:t>
            </a:r>
          </a:p>
          <a:p>
            <a:pPr lvl="1"/>
            <a:r>
              <a:rPr lang="en-US" sz="1900" dirty="0"/>
              <a:t>Waiting for final FF2 simulation before I can write the report</a:t>
            </a:r>
          </a:p>
          <a:p>
            <a:endParaRPr lang="en-US" dirty="0"/>
          </a:p>
        </p:txBody>
      </p:sp>
    </p:spTree>
    <p:extLst>
      <p:ext uri="{BB962C8B-B14F-4D97-AF65-F5344CB8AC3E}">
        <p14:creationId xmlns:p14="http://schemas.microsoft.com/office/powerpoint/2010/main" val="3246551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F8396-D9E5-887C-6F1C-60B1FC5307DF}"/>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68F7AC0B-C02B-ECE6-9C10-E06E84E167B0}"/>
              </a:ext>
            </a:extLst>
          </p:cNvPr>
          <p:cNvSpPr>
            <a:spLocks noGrp="1"/>
          </p:cNvSpPr>
          <p:nvPr>
            <p:ph idx="1"/>
          </p:nvPr>
        </p:nvSpPr>
        <p:spPr/>
        <p:txBody>
          <a:bodyPr>
            <a:normAutofit fontScale="77500" lnSpcReduction="20000"/>
          </a:bodyPr>
          <a:lstStyle/>
          <a:p>
            <a:pPr marL="0" indent="0">
              <a:buNone/>
            </a:pPr>
            <a:r>
              <a:rPr lang="en-US" dirty="0"/>
              <a:t>Analysis of Fire-Induced Circulation during the </a:t>
            </a:r>
            <a:r>
              <a:rPr lang="en-US" dirty="0" err="1"/>
              <a:t>FireFlux</a:t>
            </a:r>
            <a:r>
              <a:rPr lang="en-US" dirty="0"/>
              <a:t> 2 Experimental Burn</a:t>
            </a:r>
          </a:p>
          <a:p>
            <a:pPr marL="0" indent="0">
              <a:buNone/>
            </a:pPr>
            <a:r>
              <a:rPr lang="en-US" b="1" dirty="0"/>
              <a:t>Jeremy </a:t>
            </a:r>
            <a:r>
              <a:rPr lang="en-US" b="1" dirty="0" err="1"/>
              <a:t>Benik</a:t>
            </a:r>
            <a:r>
              <a:rPr lang="en-US" b="1" dirty="0"/>
              <a:t>, Adam Kochanski, Angel </a:t>
            </a:r>
            <a:r>
              <a:rPr lang="en-US" b="1" dirty="0" err="1"/>
              <a:t>Farguell</a:t>
            </a:r>
            <a:r>
              <a:rPr lang="en-US" b="1" dirty="0"/>
              <a:t> </a:t>
            </a:r>
            <a:r>
              <a:rPr lang="en-US" b="1" dirty="0" err="1"/>
              <a:t>Caus</a:t>
            </a:r>
            <a:r>
              <a:rPr lang="en-US" b="1" dirty="0"/>
              <a:t>, Jeff </a:t>
            </a:r>
            <a:r>
              <a:rPr lang="en-US" b="1" dirty="0" err="1"/>
              <a:t>Mirocha</a:t>
            </a:r>
            <a:endParaRPr lang="en-US" dirty="0"/>
          </a:p>
          <a:p>
            <a:pPr marL="0" indent="0">
              <a:buNone/>
            </a:pPr>
            <a:r>
              <a:rPr lang="en-US" dirty="0"/>
              <a:t>Despite the recent increase in fire activity associated with larger and more intense fires,  the fire-atmosphere mechanisms that lead to fast propagating wildfires are not being systematically studied. This knowledge gap adversely affects fire management through surprising civilian fire management crews when wildland fires propagate unexpectedly fast. In this work, we utilized observational data and numerical simulations performed with a coupled fire-atmosphere model WRF-SFIRE. This data comes from the </a:t>
            </a:r>
            <a:r>
              <a:rPr lang="en-US" dirty="0" err="1"/>
              <a:t>FireFluxII</a:t>
            </a:r>
            <a:r>
              <a:rPr lang="en-US" dirty="0"/>
              <a:t> prescribed burn which </a:t>
            </a:r>
            <a:r>
              <a:rPr lang="en-US" dirty="0" err="1"/>
              <a:t>occured</a:t>
            </a:r>
            <a:r>
              <a:rPr lang="en-US" dirty="0"/>
              <a:t> in Texas in 2013. There were multiple sensors within the burn plot that provided data of the fire micrometeorology impacted both by the ambient conditions and the fire activity itself. However, this data did not allow us to quantify the effects of the fire atmospheric interactions itself. We analyzed how fire presence impacted local micrometeorology and how the fire behaved without atmospheric interactions by comparing simulations with and without fire-atmosphere feedback. This data allowed us to quantify the fire impact on local circulations along the head versus the flanks. We found the fire-induced winds differed from the flanks to the head of the fire. The flanks measured stronger fire-induced winds compared to the head fire. </a:t>
            </a:r>
          </a:p>
          <a:p>
            <a:pPr marL="0" indent="0">
              <a:buNone/>
            </a:pPr>
            <a:br>
              <a:rPr lang="en-US" dirty="0"/>
            </a:br>
            <a:endParaRPr lang="en-US" dirty="0"/>
          </a:p>
        </p:txBody>
      </p:sp>
    </p:spTree>
    <p:extLst>
      <p:ext uri="{BB962C8B-B14F-4D97-AF65-F5344CB8AC3E}">
        <p14:creationId xmlns:p14="http://schemas.microsoft.com/office/powerpoint/2010/main" val="89874689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{9BB63E24-31AE-D04B-B9D4-72014934D565}tf10001079</Template>
  <TotalTime>1309</TotalTime>
  <Words>302</Words>
  <Application>Microsoft Macintosh PowerPoint</Application>
  <PresentationFormat>Widescreen</PresentationFormat>
  <Paragraphs>19</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Century Gothic</vt:lpstr>
      <vt:lpstr>Vapor Trail</vt:lpstr>
      <vt:lpstr>Weekly Meeting 08/26/22</vt:lpstr>
      <vt:lpstr>Last week to do</vt:lpstr>
      <vt:lpstr>Abstract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Meeting 08/26/22</dc:title>
  <dc:creator>Jeremy Tyler Benik</dc:creator>
  <cp:lastModifiedBy>Jeremy Tyler Benik</cp:lastModifiedBy>
  <cp:revision>5</cp:revision>
  <dcterms:created xsi:type="dcterms:W3CDTF">2022-08-20T06:06:32Z</dcterms:created>
  <dcterms:modified xsi:type="dcterms:W3CDTF">2022-08-22T18:32:22Z</dcterms:modified>
</cp:coreProperties>
</file>