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645"/>
  </p:normalViewPr>
  <p:slideViewPr>
    <p:cSldViewPr snapToGrid="0">
      <p:cViewPr varScale="1">
        <p:scale>
          <a:sx n="152" d="100"/>
          <a:sy n="152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88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3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5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4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9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2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5FCE-6732-234B-9DD8-5715C2F8455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7C6-ACB0-5047-9D18-E3591811C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1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-Benik/40_Scott_Burgen_WRF_Implementation/blob/main/namelist_files/namelist.fi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B55B-4B44-24C0-5A5D-B384E58F3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40 Scott and </a:t>
            </a:r>
            <a:r>
              <a:rPr lang="en-US" dirty="0" err="1"/>
              <a:t>burgen</a:t>
            </a:r>
            <a:r>
              <a:rPr lang="en-US" dirty="0"/>
              <a:t> fuels into </a:t>
            </a:r>
            <a:r>
              <a:rPr lang="en-US" dirty="0" err="1"/>
              <a:t>wrf-sfire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F3000-5735-24C6-D392-C44FD2538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1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D4D-4A30-A45B-F1D3-476636BA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fuels into the </a:t>
            </a:r>
            <a:r>
              <a:rPr lang="en-US" dirty="0" err="1"/>
              <a:t>namelist.fire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336A-1E48-26A3-503F-ECF80BE5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we have implemented the fuels into the </a:t>
            </a:r>
            <a:r>
              <a:rPr lang="en-US" dirty="0" err="1"/>
              <a:t>namelist.fire</a:t>
            </a:r>
            <a:r>
              <a:rPr lang="en-US" dirty="0"/>
              <a:t> and we have run tests cases on the small hill case</a:t>
            </a:r>
          </a:p>
          <a:p>
            <a:r>
              <a:rPr lang="en-US" dirty="0"/>
              <a:t>The file can be found on my </a:t>
            </a:r>
            <a:r>
              <a:rPr lang="en-US" dirty="0" err="1"/>
              <a:t>github</a:t>
            </a:r>
            <a:r>
              <a:rPr lang="en-US" dirty="0"/>
              <a:t> at: </a:t>
            </a:r>
            <a:r>
              <a:rPr lang="en-US" dirty="0">
                <a:hlinkClick r:id="rId2"/>
              </a:rPr>
              <a:t>https://github.com/Jeremy-Benik/40_Scott_Burgen_WRF_Implementation/blob/main/namelist_files/namelist.fire</a:t>
            </a:r>
            <a:endParaRPr lang="en-US" dirty="0"/>
          </a:p>
          <a:p>
            <a:r>
              <a:rPr lang="en-US" dirty="0"/>
              <a:t>There are a few parameters we need to implement into the code for this implementation</a:t>
            </a:r>
          </a:p>
          <a:p>
            <a:r>
              <a:rPr lang="en-US" dirty="0"/>
              <a:t>Some units are also off in the </a:t>
            </a:r>
            <a:r>
              <a:rPr lang="en-US" dirty="0" err="1"/>
              <a:t>namelist.fire</a:t>
            </a:r>
            <a:r>
              <a:rPr lang="en-US" dirty="0"/>
              <a:t>, which can lead to incorrect ROS values in the code. </a:t>
            </a:r>
          </a:p>
          <a:p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/glade/scratch/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jbenik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/</a:t>
            </a:r>
            <a:r>
              <a:rPr lang="en-US" dirty="0" err="1">
                <a:solidFill>
                  <a:srgbClr val="F2F2F2"/>
                </a:solidFill>
                <a:effectLst/>
                <a:latin typeface="Monaco" pitchFamily="2" charset="77"/>
              </a:rPr>
              <a:t>hill_run_new_namelist_fire</a:t>
            </a:r>
            <a:endParaRPr lang="en-US" dirty="0">
              <a:solidFill>
                <a:srgbClr val="F2F2F2"/>
              </a:solidFill>
              <a:effectLst/>
              <a:latin typeface="Monaco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1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AAF4-BBDC-743B-55D7-7C448ABD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5768-1B74-4522-6491-0299008A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Isdynamic</a:t>
            </a:r>
            <a:endParaRPr lang="en-US" dirty="0"/>
          </a:p>
          <a:p>
            <a:pPr lvl="1"/>
            <a:r>
              <a:rPr lang="en-US" dirty="0"/>
              <a:t>This will determine if the fuel is dynamic or not</a:t>
            </a:r>
          </a:p>
          <a:p>
            <a:pPr lvl="1"/>
            <a:r>
              <a:rPr lang="en-US" dirty="0"/>
              <a:t>A dynamic fuel means that the live herbaceous fuel load shifts from live to dead as a function of live herbaceous moisture content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parameter or an array for the fgi_1hr, fgi_10hr, fgi_100hr, </a:t>
            </a:r>
            <a:r>
              <a:rPr lang="en-US" dirty="0" err="1"/>
              <a:t>fgi_live_herb</a:t>
            </a:r>
            <a:r>
              <a:rPr lang="en-US" dirty="0"/>
              <a:t>, </a:t>
            </a:r>
            <a:r>
              <a:rPr lang="en-US" dirty="0" err="1"/>
              <a:t>fgi_live_woody</a:t>
            </a:r>
            <a:r>
              <a:rPr lang="en-US" dirty="0"/>
              <a:t>, SAVR dead_1hr, SAVR </a:t>
            </a:r>
            <a:r>
              <a:rPr lang="en-US" dirty="0" err="1"/>
              <a:t>live_herb</a:t>
            </a:r>
            <a:r>
              <a:rPr lang="en-US" dirty="0"/>
              <a:t>, SAVR </a:t>
            </a:r>
            <a:r>
              <a:rPr lang="en-US" dirty="0" err="1"/>
              <a:t>live_woody</a:t>
            </a:r>
            <a:endParaRPr lang="en-US" dirty="0"/>
          </a:p>
          <a:p>
            <a:pPr lvl="1"/>
            <a:r>
              <a:rPr lang="en-US" dirty="0"/>
              <a:t>What do you want to do with these parameters?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7EB40-D548-8300-DDD8-E17FA1A2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30854"/>
            <a:ext cx="3505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80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512</TotalTime>
  <Words>226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Monaco</vt:lpstr>
      <vt:lpstr>Vapor Trail</vt:lpstr>
      <vt:lpstr>Implementing 40 Scott and burgen fuels into wrf-sfire</vt:lpstr>
      <vt:lpstr>Implementing the fuels into the namelist.fire</vt:lpstr>
      <vt:lpstr>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40 Scott and burgen fuels into wrf-sfire</dc:title>
  <dc:creator>Jeremy Tyler Benik</dc:creator>
  <cp:lastModifiedBy>Jeremy Tyler Benik</cp:lastModifiedBy>
  <cp:revision>4</cp:revision>
  <dcterms:created xsi:type="dcterms:W3CDTF">2022-12-08T21:33:21Z</dcterms:created>
  <dcterms:modified xsi:type="dcterms:W3CDTF">2022-12-10T04:01:56Z</dcterms:modified>
</cp:coreProperties>
</file>