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70" r:id="rId4"/>
    <p:sldId id="269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0"/>
    <p:restoredTop sz="96327"/>
  </p:normalViewPr>
  <p:slideViewPr>
    <p:cSldViewPr snapToGrid="0">
      <p:cViewPr varScale="1">
        <p:scale>
          <a:sx n="159" d="100"/>
          <a:sy n="15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40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7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1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58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91F9-8A99-CC42-9989-8572391664B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3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wfm.org/wiki/How_to_diagnose_fuel_properties_in_WRF-SFI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AC18-3F32-A2B5-F65A-B2C4D63FA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12/16/22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5751E-43D3-56F4-4C87-689B0EE70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3AD-9E42-98ED-DDBB-F16B4F9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BF6B-8BF1-9D29-475C-688672BB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9972"/>
            <a:ext cx="10820400" cy="5013435"/>
          </a:xfrm>
        </p:spPr>
        <p:txBody>
          <a:bodyPr>
            <a:normAutofit/>
          </a:bodyPr>
          <a:lstStyle/>
          <a:p>
            <a:r>
              <a:rPr lang="en-US" dirty="0"/>
              <a:t>Focus on </a:t>
            </a:r>
            <a:r>
              <a:rPr lang="en-US" dirty="0" err="1"/>
              <a:t>Rothermel</a:t>
            </a:r>
            <a:r>
              <a:rPr lang="en-US" dirty="0"/>
              <a:t> model and fix that (priority)</a:t>
            </a:r>
          </a:p>
          <a:p>
            <a:pPr lvl="1"/>
            <a:r>
              <a:rPr lang="en-US" dirty="0"/>
              <a:t>Fixed my </a:t>
            </a:r>
            <a:r>
              <a:rPr lang="en-US" dirty="0" err="1"/>
              <a:t>Rothermel</a:t>
            </a:r>
            <a:r>
              <a:rPr lang="en-US" dirty="0"/>
              <a:t> code and figured out why I was getting insane values for the project</a:t>
            </a:r>
          </a:p>
          <a:p>
            <a:pPr lvl="1"/>
            <a:r>
              <a:rPr lang="en-US" dirty="0"/>
              <a:t>In progress with the different models</a:t>
            </a:r>
          </a:p>
          <a:p>
            <a:r>
              <a:rPr lang="en-US" dirty="0"/>
              <a:t>Get the word doc and begin writing</a:t>
            </a:r>
          </a:p>
          <a:p>
            <a:r>
              <a:rPr lang="en-US" dirty="0"/>
              <a:t>Analyze fire-induced circulations</a:t>
            </a:r>
          </a:p>
          <a:p>
            <a:pPr lvl="1"/>
            <a:r>
              <a:rPr lang="en-US" dirty="0"/>
              <a:t>In progress, working on fixing plots and implementing 40SB categories</a:t>
            </a:r>
          </a:p>
          <a:p>
            <a:r>
              <a:rPr lang="en-US" dirty="0"/>
              <a:t>Keep testing the </a:t>
            </a:r>
            <a:r>
              <a:rPr lang="en-US" dirty="0" err="1"/>
              <a:t>BEHAVEplus</a:t>
            </a:r>
            <a:r>
              <a:rPr lang="en-US" dirty="0"/>
              <a:t> model vs our </a:t>
            </a:r>
            <a:r>
              <a:rPr lang="en-US" dirty="0" err="1"/>
              <a:t>matlab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Test the regular BEHAVE model to see if it differs from </a:t>
            </a:r>
            <a:r>
              <a:rPr lang="en-US" dirty="0" err="1"/>
              <a:t>BEHAVEPlus</a:t>
            </a:r>
            <a:endParaRPr lang="en-US" dirty="0"/>
          </a:p>
          <a:p>
            <a:pPr lvl="1"/>
            <a:r>
              <a:rPr lang="en-US" dirty="0"/>
              <a:t>In progress. Tracing the code is really difficult</a:t>
            </a:r>
          </a:p>
          <a:p>
            <a:r>
              <a:rPr lang="en-US" dirty="0"/>
              <a:t>Continue </a:t>
            </a:r>
            <a:r>
              <a:rPr lang="en-US" dirty="0" err="1"/>
              <a:t>c++</a:t>
            </a:r>
            <a:r>
              <a:rPr lang="en-US" dirty="0"/>
              <a:t> course</a:t>
            </a:r>
          </a:p>
          <a:p>
            <a:r>
              <a:rPr lang="en-US" dirty="0"/>
              <a:t>Replicate Scott and </a:t>
            </a:r>
            <a:r>
              <a:rPr lang="en-US" dirty="0" err="1"/>
              <a:t>Burgen</a:t>
            </a:r>
            <a:r>
              <a:rPr lang="en-US" dirty="0"/>
              <a:t> graphs now that I have the </a:t>
            </a:r>
            <a:r>
              <a:rPr lang="en-US" dirty="0" err="1"/>
              <a:t>windrf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7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7001-485E-74B2-8CDE-52AB9E25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9DC0-6495-A4B0-FE4E-37DC7F23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 my </a:t>
            </a:r>
            <a:r>
              <a:rPr lang="en-US" dirty="0" err="1"/>
              <a:t>wrfxpy</a:t>
            </a:r>
            <a:r>
              <a:rPr lang="en-US" dirty="0"/>
              <a:t> instructions and update the README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Create poster for the IAB meeting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Fix temp winds cross sections (vectors and </a:t>
            </a:r>
            <a:r>
              <a:rPr lang="en-US" dirty="0" err="1"/>
              <a:t>colorbar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progress (</a:t>
            </a:r>
            <a:r>
              <a:rPr lang="en-US" dirty="0" err="1"/>
              <a:t>colorbar</a:t>
            </a:r>
            <a:r>
              <a:rPr lang="en-US" dirty="0"/>
              <a:t> is complete)</a:t>
            </a:r>
          </a:p>
          <a:p>
            <a:r>
              <a:rPr lang="en-US" dirty="0"/>
              <a:t>Fix 164 (class) plots in paper as well as presentation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Test all 13 fuel categories with </a:t>
            </a:r>
            <a:r>
              <a:rPr lang="en-US" dirty="0" err="1"/>
              <a:t>fire_ros</a:t>
            </a:r>
            <a:r>
              <a:rPr lang="en-US" dirty="0"/>
              <a:t> and compare them to behave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>
                <a:hlinkClick r:id="rId2"/>
              </a:rPr>
              <a:t>https://wiki.openwfm.org/wiki/How_to_diagnose_fuel_properties_in_WRF-SFIRE</a:t>
            </a:r>
            <a:endParaRPr lang="en-US" dirty="0"/>
          </a:p>
          <a:p>
            <a:pPr lvl="1"/>
            <a:r>
              <a:rPr lang="en-US" dirty="0"/>
              <a:t>Follow the steps</a:t>
            </a:r>
          </a:p>
          <a:p>
            <a:r>
              <a:rPr lang="en-US" dirty="0"/>
              <a:t>Implement new </a:t>
            </a:r>
            <a:r>
              <a:rPr lang="en-US" dirty="0" err="1"/>
              <a:t>namelist.fire</a:t>
            </a:r>
            <a:r>
              <a:rPr lang="en-US" dirty="0"/>
              <a:t> into WRF-SFIRE develop-57</a:t>
            </a:r>
          </a:p>
          <a:p>
            <a:pPr lvl="1"/>
            <a:r>
              <a:rPr lang="en-US" dirty="0"/>
              <a:t>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6A2-6161-7232-C43A-9F867D74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57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104C-D619-99A9-A3A5-A2FD0853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updated the </a:t>
            </a:r>
            <a:r>
              <a:rPr lang="en-US" dirty="0" err="1"/>
              <a:t>namelist.fire</a:t>
            </a:r>
            <a:r>
              <a:rPr lang="en-US" dirty="0"/>
              <a:t> and included a description of all the variables</a:t>
            </a:r>
          </a:p>
          <a:p>
            <a:pPr lvl="1"/>
            <a:r>
              <a:rPr lang="en-US" dirty="0"/>
              <a:t>This is uploaded on WRF-SFIRE on SB40</a:t>
            </a:r>
          </a:p>
        </p:txBody>
      </p:sp>
    </p:spTree>
    <p:extLst>
      <p:ext uri="{BB962C8B-B14F-4D97-AF65-F5344CB8AC3E}">
        <p14:creationId xmlns:p14="http://schemas.microsoft.com/office/powerpoint/2010/main" val="417700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C793-C175-6A78-61AB-5EDEEB6F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Fire_ros</a:t>
            </a:r>
            <a:r>
              <a:rPr lang="en-US" dirty="0"/>
              <a:t> vs </a:t>
            </a:r>
            <a:r>
              <a:rPr lang="en-US" dirty="0" err="1"/>
              <a:t>behaveplus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0004-0DE1-2EB1-ABCC-F49A582C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/spreadsheets/d/1a4kBca6Brq5ULsstbTTYKUPl1bo7XSDpTbZmX9zJ4dc/</a:t>
            </a:r>
            <a:r>
              <a:rPr lang="en-US" dirty="0" err="1"/>
              <a:t>edit#gid</a:t>
            </a:r>
            <a:r>
              <a:rPr lang="en-US" dirty="0"/>
              <a:t>=186378426</a:t>
            </a:r>
          </a:p>
        </p:txBody>
      </p:sp>
    </p:spTree>
    <p:extLst>
      <p:ext uri="{BB962C8B-B14F-4D97-AF65-F5344CB8AC3E}">
        <p14:creationId xmlns:p14="http://schemas.microsoft.com/office/powerpoint/2010/main" val="336144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BCA9-FFAE-3380-C93A-26D759EB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Aurelien’s</a:t>
            </a:r>
            <a:r>
              <a:rPr lang="en-US" dirty="0"/>
              <a:t>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067E-5254-2DBE-1BDF-3FE5C07C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492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9507</TotalTime>
  <Words>265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weekly meeting 12/16/22 </vt:lpstr>
      <vt:lpstr>Last week To do</vt:lpstr>
      <vt:lpstr>Last week to do pt 2</vt:lpstr>
      <vt:lpstr>Develop 57</vt:lpstr>
      <vt:lpstr>Fire_ros vs behaveplus</vt:lpstr>
      <vt:lpstr>Aurelien’s balbi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12/09/22 </dc:title>
  <dc:creator>Jeremy Tyler Benik</dc:creator>
  <cp:lastModifiedBy>Jeremy Tyler Benik</cp:lastModifiedBy>
  <cp:revision>41</cp:revision>
  <dcterms:created xsi:type="dcterms:W3CDTF">2022-12-02T20:36:12Z</dcterms:created>
  <dcterms:modified xsi:type="dcterms:W3CDTF">2022-12-14T22:19:32Z</dcterms:modified>
</cp:coreProperties>
</file>