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10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3424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85042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736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3466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8599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5565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7180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6588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9831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1727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10379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4EF15B-D387-DC4B-B0C1-05FE8AC02CCA}" type="datetimeFigureOut">
              <a:rPr lang="en-US" smtClean="0"/>
              <a:t>8/22/22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2690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4EF15B-D387-DC4B-B0C1-05FE8AC02CCA}"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339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EF15B-D387-DC4B-B0C1-05FE8AC02CCA}" type="datetimeFigureOut">
              <a:rPr lang="en-US" smtClean="0"/>
              <a:t>8/22/22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387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1949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548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4EF15B-D387-DC4B-B0C1-05FE8AC02CCA}" type="datetimeFigureOut">
              <a:rPr lang="en-US" smtClean="0"/>
              <a:t>8/22/22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77C52-7202-E34A-AA0F-B53D192EDD89}" type="slidenum">
              <a:rPr lang="en-US" smtClean="0"/>
              <a:t>‹#›</a:t>
            </a:fld>
            <a:endParaRPr lang="en-US"/>
          </a:p>
        </p:txBody>
      </p:sp>
    </p:spTree>
    <p:extLst>
      <p:ext uri="{BB962C8B-B14F-4D97-AF65-F5344CB8AC3E}">
        <p14:creationId xmlns:p14="http://schemas.microsoft.com/office/powerpoint/2010/main" val="5759056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FB5-2BEE-E048-4BB3-95E3C2281AD9}"/>
              </a:ext>
            </a:extLst>
          </p:cNvPr>
          <p:cNvSpPr>
            <a:spLocks noGrp="1"/>
          </p:cNvSpPr>
          <p:nvPr>
            <p:ph type="ctrTitle"/>
          </p:nvPr>
        </p:nvSpPr>
        <p:spPr/>
        <p:txBody>
          <a:bodyPr/>
          <a:lstStyle/>
          <a:p>
            <a:r>
              <a:rPr lang="en-US" dirty="0"/>
              <a:t>Weekly Meeting 08/26/22</a:t>
            </a:r>
          </a:p>
        </p:txBody>
      </p:sp>
      <p:sp>
        <p:nvSpPr>
          <p:cNvPr id="3" name="Subtitle 2">
            <a:extLst>
              <a:ext uri="{FF2B5EF4-FFF2-40B4-BE49-F238E27FC236}">
                <a16:creationId xmlns:a16="http://schemas.microsoft.com/office/drawing/2014/main" id="{4ECE0494-B98C-12CC-0E57-1D1B9AA7E083}"/>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14955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479-5201-1019-9BD9-09C9CB267EA3}"/>
              </a:ext>
            </a:extLst>
          </p:cNvPr>
          <p:cNvSpPr>
            <a:spLocks noGrp="1"/>
          </p:cNvSpPr>
          <p:nvPr>
            <p:ph type="title"/>
          </p:nvPr>
        </p:nvSpPr>
        <p:spPr/>
        <p:txBody>
          <a:bodyPr/>
          <a:lstStyle/>
          <a:p>
            <a:r>
              <a:rPr lang="en-US" dirty="0"/>
              <a:t>Last week to do</a:t>
            </a:r>
          </a:p>
        </p:txBody>
      </p:sp>
      <p:sp>
        <p:nvSpPr>
          <p:cNvPr id="3" name="Content Placeholder 2">
            <a:extLst>
              <a:ext uri="{FF2B5EF4-FFF2-40B4-BE49-F238E27FC236}">
                <a16:creationId xmlns:a16="http://schemas.microsoft.com/office/drawing/2014/main" id="{3335F961-7C18-A4B1-8C9E-551E2F6B27F0}"/>
              </a:ext>
            </a:extLst>
          </p:cNvPr>
          <p:cNvSpPr>
            <a:spLocks noGrp="1"/>
          </p:cNvSpPr>
          <p:nvPr>
            <p:ph idx="1"/>
          </p:nvPr>
        </p:nvSpPr>
        <p:spPr/>
        <p:txBody>
          <a:bodyPr>
            <a:normAutofit fontScale="85000" lnSpcReduction="20000"/>
          </a:bodyPr>
          <a:lstStyle/>
          <a:p>
            <a:r>
              <a:rPr lang="en-US" sz="1900" dirty="0"/>
              <a:t>Write my abstract</a:t>
            </a:r>
          </a:p>
          <a:p>
            <a:pPr lvl="1"/>
            <a:r>
              <a:rPr lang="en-US" sz="1700" dirty="0"/>
              <a:t>Submitted</a:t>
            </a:r>
          </a:p>
          <a:p>
            <a:r>
              <a:rPr lang="en-US" dirty="0"/>
              <a:t>Finish Z_0 calculation</a:t>
            </a:r>
          </a:p>
          <a:p>
            <a:pPr lvl="1"/>
            <a:r>
              <a:rPr lang="en-US" sz="1700" dirty="0"/>
              <a:t>Finished and implemented</a:t>
            </a:r>
          </a:p>
          <a:p>
            <a:r>
              <a:rPr lang="en-US" sz="1900" dirty="0"/>
              <a:t>Modify the </a:t>
            </a:r>
            <a:r>
              <a:rPr lang="en-US" sz="1900" dirty="0" err="1"/>
              <a:t>input_sounding</a:t>
            </a:r>
            <a:endParaRPr lang="en-US" sz="1900" dirty="0"/>
          </a:p>
          <a:p>
            <a:pPr lvl="1"/>
            <a:r>
              <a:rPr lang="en-US" sz="1900" dirty="0"/>
              <a:t>Verify the </a:t>
            </a:r>
            <a:r>
              <a:rPr lang="en-US" sz="1900" dirty="0" err="1"/>
              <a:t>wrfinput</a:t>
            </a:r>
            <a:r>
              <a:rPr lang="en-US" sz="1900" dirty="0"/>
              <a:t> file</a:t>
            </a:r>
          </a:p>
          <a:p>
            <a:r>
              <a:rPr lang="en-US" sz="1900" dirty="0"/>
              <a:t>Run the new sounding with open and cyclic boundary conditions</a:t>
            </a:r>
          </a:p>
          <a:p>
            <a:pPr lvl="1"/>
            <a:r>
              <a:rPr lang="en-US" sz="1900" dirty="0"/>
              <a:t>Both </a:t>
            </a:r>
            <a:r>
              <a:rPr lang="en-US" sz="1900" dirty="0" err="1"/>
              <a:t>fire_atms</a:t>
            </a:r>
            <a:r>
              <a:rPr lang="en-US" sz="1900" dirty="0"/>
              <a:t> = 0</a:t>
            </a:r>
          </a:p>
          <a:p>
            <a:pPr lvl="1"/>
            <a:r>
              <a:rPr lang="en-US" sz="1900" dirty="0"/>
              <a:t>Waiting for z_0 calculation and modifying sounding</a:t>
            </a:r>
          </a:p>
          <a:p>
            <a:r>
              <a:rPr lang="en-US" sz="2300" dirty="0"/>
              <a:t>Interpolate pot. temperatures for the SODAR data for the sounding</a:t>
            </a:r>
          </a:p>
          <a:p>
            <a:r>
              <a:rPr lang="en-US" sz="1900" dirty="0"/>
              <a:t>Finish </a:t>
            </a:r>
            <a:r>
              <a:rPr lang="en-US" sz="1900" dirty="0" err="1"/>
              <a:t>powerpoint</a:t>
            </a:r>
            <a:r>
              <a:rPr lang="en-US" sz="1900" dirty="0"/>
              <a:t> for Jan</a:t>
            </a:r>
          </a:p>
          <a:p>
            <a:pPr lvl="1"/>
            <a:r>
              <a:rPr lang="en-US" sz="1700" dirty="0"/>
              <a:t>In progress and can be found at: </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324655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775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through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FireFluxII</a:t>
            </a:r>
            <a:r>
              <a:rPr lang="en-US" dirty="0"/>
              <a:t> prescribed burn which </a:t>
            </a:r>
            <a:r>
              <a:rPr lang="en-US" dirty="0" err="1"/>
              <a:t>occured</a:t>
            </a:r>
            <a:r>
              <a:rPr lang="en-US" dirty="0"/>
              <a:t> in Texas in 2013. There were multiple sensors within the burn plot that provided data of the fire micrometeorology impacted both by the ambient conditions and the fire activity itself. However, this data did not allow us to quantify the effects of the fire atmospheric interactions itself. We analyzed how fire presence impacted local micrometeorology and how the fire behaved without atmospheric interactions by comparing simulations with and without fire-atmosphere feedback. This data allowed us to quantify the fire impact on local circulations along the head versus the flanks. We found the fire-induced winds differed from the flanks to the head of the fire. The flanks measured stronger fire-induced winds compared to the head fire. </a:t>
            </a:r>
          </a:p>
          <a:p>
            <a:pPr marL="0" indent="0">
              <a:buNone/>
            </a:pPr>
            <a:br>
              <a:rPr lang="en-US" dirty="0"/>
            </a:br>
            <a:endParaRPr lang="en-US" dirty="0"/>
          </a:p>
        </p:txBody>
      </p:sp>
    </p:spTree>
    <p:extLst>
      <p:ext uri="{BB962C8B-B14F-4D97-AF65-F5344CB8AC3E}">
        <p14:creationId xmlns:p14="http://schemas.microsoft.com/office/powerpoint/2010/main" val="89874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358A-1AC1-E159-922F-D44E3F54DCD3}"/>
              </a:ext>
            </a:extLst>
          </p:cNvPr>
          <p:cNvSpPr>
            <a:spLocks noGrp="1"/>
          </p:cNvSpPr>
          <p:nvPr>
            <p:ph type="title"/>
          </p:nvPr>
        </p:nvSpPr>
        <p:spPr/>
        <p:txBody>
          <a:bodyPr/>
          <a:lstStyle/>
          <a:p>
            <a:r>
              <a:rPr lang="en-US"/>
              <a:t>Z_0 calculation</a:t>
            </a:r>
            <a:endParaRPr lang="en-US" dirty="0"/>
          </a:p>
        </p:txBody>
      </p:sp>
      <p:sp>
        <p:nvSpPr>
          <p:cNvPr id="3" name="Content Placeholder 2">
            <a:extLst>
              <a:ext uri="{FF2B5EF4-FFF2-40B4-BE49-F238E27FC236}">
                <a16:creationId xmlns:a16="http://schemas.microsoft.com/office/drawing/2014/main" id="{DDE681CC-560A-FCB5-1309-44CBB5BBC934}"/>
              </a:ext>
            </a:extLst>
          </p:cNvPr>
          <p:cNvSpPr>
            <a:spLocks noGrp="1"/>
          </p:cNvSpPr>
          <p:nvPr>
            <p:ph idx="1"/>
          </p:nvPr>
        </p:nvSpPr>
        <p:spPr/>
        <p:txBody>
          <a:bodyPr/>
          <a:lstStyle/>
          <a:p>
            <a:r>
              <a:rPr lang="en-US" dirty="0"/>
              <a:t>Using the equation, I condensed the z_0 down to the line that fits the </a:t>
            </a:r>
            <a:r>
              <a:rPr lang="en-US" dirty="0" err="1"/>
              <a:t>input_sounding</a:t>
            </a:r>
            <a:r>
              <a:rPr lang="en-US" dirty="0"/>
              <a:t> profile the best</a:t>
            </a:r>
          </a:p>
          <a:p>
            <a:r>
              <a:rPr lang="en-US" dirty="0"/>
              <a:t>I added in my calculation as well</a:t>
            </a:r>
          </a:p>
        </p:txBody>
      </p:sp>
      <p:pic>
        <p:nvPicPr>
          <p:cNvPr id="5" name="Picture 4">
            <a:extLst>
              <a:ext uri="{FF2B5EF4-FFF2-40B4-BE49-F238E27FC236}">
                <a16:creationId xmlns:a16="http://schemas.microsoft.com/office/drawing/2014/main" id="{3057FCEC-BFF3-2419-6739-C7BB773B62F3}"/>
              </a:ext>
            </a:extLst>
          </p:cNvPr>
          <p:cNvPicPr>
            <a:picLocks noChangeAspect="1"/>
          </p:cNvPicPr>
          <p:nvPr/>
        </p:nvPicPr>
        <p:blipFill>
          <a:blip r:embed="rId2"/>
          <a:stretch>
            <a:fillRect/>
          </a:stretch>
        </p:blipFill>
        <p:spPr>
          <a:xfrm>
            <a:off x="8167874" y="2833874"/>
            <a:ext cx="4024126" cy="4024126"/>
          </a:xfrm>
          <a:prstGeom prst="rect">
            <a:avLst/>
          </a:prstGeom>
        </p:spPr>
      </p:pic>
      <p:pic>
        <p:nvPicPr>
          <p:cNvPr id="6" name="Picture 5">
            <a:extLst>
              <a:ext uri="{FF2B5EF4-FFF2-40B4-BE49-F238E27FC236}">
                <a16:creationId xmlns:a16="http://schemas.microsoft.com/office/drawing/2014/main" id="{A9B88DF3-9355-86E2-7053-CD2EE75D35C7}"/>
              </a:ext>
            </a:extLst>
          </p:cNvPr>
          <p:cNvPicPr>
            <a:picLocks noChangeAspect="1"/>
          </p:cNvPicPr>
          <p:nvPr/>
        </p:nvPicPr>
        <p:blipFill>
          <a:blip r:embed="rId3"/>
          <a:stretch>
            <a:fillRect/>
          </a:stretch>
        </p:blipFill>
        <p:spPr>
          <a:xfrm>
            <a:off x="4024127" y="4584700"/>
            <a:ext cx="4114800" cy="2273300"/>
          </a:xfrm>
          <a:prstGeom prst="rect">
            <a:avLst/>
          </a:prstGeom>
        </p:spPr>
      </p:pic>
    </p:spTree>
    <p:extLst>
      <p:ext uri="{BB962C8B-B14F-4D97-AF65-F5344CB8AC3E}">
        <p14:creationId xmlns:p14="http://schemas.microsoft.com/office/powerpoint/2010/main" val="78661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E693-A3FB-DA43-7C23-337181B9F3B2}"/>
              </a:ext>
            </a:extLst>
          </p:cNvPr>
          <p:cNvSpPr>
            <a:spLocks noGrp="1"/>
          </p:cNvSpPr>
          <p:nvPr>
            <p:ph type="title"/>
          </p:nvPr>
        </p:nvSpPr>
        <p:spPr/>
        <p:txBody>
          <a:bodyPr/>
          <a:lstStyle/>
          <a:p>
            <a:r>
              <a:rPr lang="en-US" dirty="0"/>
              <a:t>Questions for Adam</a:t>
            </a:r>
          </a:p>
        </p:txBody>
      </p:sp>
      <p:sp>
        <p:nvSpPr>
          <p:cNvPr id="3" name="Content Placeholder 2">
            <a:extLst>
              <a:ext uri="{FF2B5EF4-FFF2-40B4-BE49-F238E27FC236}">
                <a16:creationId xmlns:a16="http://schemas.microsoft.com/office/drawing/2014/main" id="{45BF1ABA-5D95-9C3B-C94D-B7937AC34B2F}"/>
              </a:ext>
            </a:extLst>
          </p:cNvPr>
          <p:cNvSpPr>
            <a:spLocks noGrp="1"/>
          </p:cNvSpPr>
          <p:nvPr>
            <p:ph idx="1"/>
          </p:nvPr>
        </p:nvSpPr>
        <p:spPr/>
        <p:txBody>
          <a:bodyPr/>
          <a:lstStyle/>
          <a:p>
            <a:r>
              <a:rPr lang="en-US" dirty="0"/>
              <a:t>Show him excel sheet</a:t>
            </a:r>
          </a:p>
          <a:p>
            <a:r>
              <a:rPr lang="en-US" dirty="0"/>
              <a:t>Show him checking z_0 code /home/</a:t>
            </a:r>
            <a:r>
              <a:rPr lang="en-US" dirty="0" err="1"/>
              <a:t>jbenik</a:t>
            </a:r>
            <a:r>
              <a:rPr lang="en-US" dirty="0"/>
              <a:t>/FireFlux2/</a:t>
            </a:r>
            <a:r>
              <a:rPr lang="en-US" dirty="0" err="1"/>
              <a:t>Codes_and_Data</a:t>
            </a:r>
            <a:r>
              <a:rPr lang="en-US" dirty="0"/>
              <a:t>/Codes/</a:t>
            </a:r>
            <a:r>
              <a:rPr lang="en-US" dirty="0" err="1"/>
              <a:t>wrf_codes</a:t>
            </a:r>
            <a:r>
              <a:rPr lang="en-US" dirty="0"/>
              <a:t>/checking_z0.py</a:t>
            </a:r>
          </a:p>
          <a:p>
            <a:r>
              <a:rPr lang="en-US" dirty="0"/>
              <a:t>Show him my calculations (line 32 and 33)</a:t>
            </a:r>
          </a:p>
          <a:p>
            <a:r>
              <a:rPr lang="en-US" dirty="0"/>
              <a:t>Explain how I calculated z_0</a:t>
            </a:r>
          </a:p>
          <a:p>
            <a:r>
              <a:rPr lang="en-US" dirty="0"/>
              <a:t>Where do we go from here?</a:t>
            </a:r>
          </a:p>
          <a:p>
            <a:r>
              <a:rPr lang="en-US" dirty="0"/>
              <a:t>Should I run a new simulation with the base sounding since we have updated the z_0 in the winter section?</a:t>
            </a:r>
          </a:p>
          <a:p>
            <a:r>
              <a:rPr lang="en-US" dirty="0"/>
              <a:t>Should I change the z_0 since it seems like it’s hovering around 0.02?</a:t>
            </a:r>
          </a:p>
        </p:txBody>
      </p:sp>
    </p:spTree>
    <p:extLst>
      <p:ext uri="{BB962C8B-B14F-4D97-AF65-F5344CB8AC3E}">
        <p14:creationId xmlns:p14="http://schemas.microsoft.com/office/powerpoint/2010/main" val="145057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9072-83A3-AB7E-B06F-6B39AB642F74}"/>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4D1EEA56-4C07-F715-2DF2-73EC3F7E7897}"/>
              </a:ext>
            </a:extLst>
          </p:cNvPr>
          <p:cNvSpPr>
            <a:spLocks noGrp="1"/>
          </p:cNvSpPr>
          <p:nvPr>
            <p:ph idx="1"/>
          </p:nvPr>
        </p:nvSpPr>
        <p:spPr/>
        <p:txBody>
          <a:bodyPr>
            <a:normAutofit/>
          </a:bodyPr>
          <a:lstStyle/>
          <a:p>
            <a:r>
              <a:rPr lang="en-US" sz="1900" dirty="0"/>
              <a:t>Run the new sounding with open and cyclic boundary conditions</a:t>
            </a:r>
          </a:p>
          <a:p>
            <a:pPr lvl="1"/>
            <a:r>
              <a:rPr lang="en-US" sz="1900" dirty="0"/>
              <a:t>Both </a:t>
            </a:r>
            <a:r>
              <a:rPr lang="en-US" sz="1900" dirty="0" err="1"/>
              <a:t>fire_atms</a:t>
            </a:r>
            <a:r>
              <a:rPr lang="en-US" sz="1900" dirty="0"/>
              <a:t> = 0</a:t>
            </a:r>
          </a:p>
          <a:p>
            <a:r>
              <a:rPr lang="en-US" sz="2300" dirty="0"/>
              <a:t>Interpolate pot. temperatures for the SODAR data for the sounding</a:t>
            </a:r>
          </a:p>
          <a:p>
            <a:r>
              <a:rPr lang="en-US" sz="1900" dirty="0"/>
              <a:t>Finish </a:t>
            </a:r>
            <a:r>
              <a:rPr lang="en-US" sz="1900" dirty="0" err="1"/>
              <a:t>powerpoint</a:t>
            </a:r>
            <a:r>
              <a:rPr lang="en-US" sz="1900" dirty="0"/>
              <a:t> for Jan</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23001176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1367</TotalTime>
  <Words>506</Words>
  <Application>Microsoft Macintosh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Weekly Meeting 08/26/22</vt:lpstr>
      <vt:lpstr>Last week to do</vt:lpstr>
      <vt:lpstr>Abstract</vt:lpstr>
      <vt:lpstr>Z_0 calculation</vt:lpstr>
      <vt:lpstr>Questions for Adam</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08/26/22</dc:title>
  <dc:creator>Jeremy Tyler Benik</dc:creator>
  <cp:lastModifiedBy>Jeremy Tyler Benik</cp:lastModifiedBy>
  <cp:revision>8</cp:revision>
  <dcterms:created xsi:type="dcterms:W3CDTF">2022-08-20T06:06:32Z</dcterms:created>
  <dcterms:modified xsi:type="dcterms:W3CDTF">2022-08-22T21:30:58Z</dcterms:modified>
</cp:coreProperties>
</file>