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7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C326-0086-6CBB-9477-3478D121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D4A98-429B-4F56-0D41-608334241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6A83-C702-FF44-D035-282C5E3F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0B4-2AAC-4B43-B294-63858E39ACB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1795-8A5A-D119-F97C-64A47AA5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B202C-3589-FAD8-FFDE-DE72BBFF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3D9F-BC72-704E-B4B7-BE229CEC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159-C181-630F-FE3D-5B01F915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4B88F-B4BF-5682-0FA2-7F213E67D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E873-FA73-29D0-95A7-D44040C4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0B4-2AAC-4B43-B294-63858E39ACB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4B04E-14CB-F4D8-74E9-3B69584C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8E56-B645-E076-6E9F-124A1AD6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3D9F-BC72-704E-B4B7-BE229CEC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FE4BD-F841-B227-C05D-3E95BED8F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CAA75-2880-EA01-A439-5D0A4AF2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02D8-B49D-292F-41EE-E46CD097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0B4-2AAC-4B43-B294-63858E39ACB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A2BA-050A-3E48-34D3-3B48A638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B4EF-02A9-0A7A-5D8B-4E63FBBA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3D9F-BC72-704E-B4B7-BE229CEC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C5BE-EA81-A900-D5D9-CF9FC958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14BB-1A1F-2C61-168C-E063549B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84D3E-A33B-5131-8DA2-0F7A1E5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0B4-2AAC-4B43-B294-63858E39ACB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1F325-F21B-35C7-7351-B069C75E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7510-32A8-01AE-4DEC-C60224FD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3D9F-BC72-704E-B4B7-BE229CEC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7F9E-B6D0-558C-CF74-6E408915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4F025-A5D3-A4EB-D17D-5F119E04E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346E-FFBF-7CF9-0AAE-F93115D4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0B4-2AAC-4B43-B294-63858E39ACB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ACF6-CF8C-346D-B067-A08B95ED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A236-022B-2B15-D547-79FE2DA3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3D9F-BC72-704E-B4B7-BE229CEC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CFB8-0AB3-521C-6E1C-40AB3528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7397-40C9-733F-3B4A-7B4385440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DEA86-B55B-E930-985B-567E8E170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64D8C-61EF-99BD-7B2B-59762B74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0B4-2AAC-4B43-B294-63858E39ACB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27F36-30A7-A0BA-CEBA-8DA37EB8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6572C-9209-A010-112D-BBB45114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3D9F-BC72-704E-B4B7-BE229CEC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136B-A10A-282E-97F7-C6E31A67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66B5B-20EF-9275-637A-2B4AB9AD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55331-27C4-3219-30F3-F7A45D0E2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0BC9E-7843-838B-BCD8-DF7A3087D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F400A-0391-3649-3460-7138C6456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0050D-E868-3754-970F-7C97402F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0B4-2AAC-4B43-B294-63858E39ACB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1DF5E-D4D7-8C81-3724-C5275D77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00515-28CF-E614-9A8B-8D60E6C3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3D9F-BC72-704E-B4B7-BE229CEC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DFFA-2D47-DF3C-F7F7-4FF4D4B4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9AB6A-E466-3E97-F598-ED2AF3A3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0B4-2AAC-4B43-B294-63858E39ACB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64367-0C15-3A6A-9B74-754379C1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1C22B-A86E-8F1D-B999-ADE7867C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3D9F-BC72-704E-B4B7-BE229CEC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D5274-051F-1E27-E608-D1CD1A94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0B4-2AAC-4B43-B294-63858E39ACB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15AD5-F12B-EED0-C1EF-F2B628F5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B4079-4E4C-F443-B72F-B54ED316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3D9F-BC72-704E-B4B7-BE229CEC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1401-2A93-7B96-C0B0-10DC053F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C79A-1DA6-3E07-D776-E90D9504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DB84F-46F6-4125-5EE6-421E01F38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1FB08-1B10-4B53-3779-85BF70C9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0B4-2AAC-4B43-B294-63858E39ACB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CE9B8-368D-8C1C-0A1F-9D0B7750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0B06E-1D05-7F26-DAE2-D7793C2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3D9F-BC72-704E-B4B7-BE229CEC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D394-A7C9-273D-B583-D39374EB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634DA-751D-E4AB-C004-843A6B1F7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D437D-9DDA-BA6D-C6C3-DC057A590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78ABD-0E80-49C0-BFFC-22540D82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0B4-2AAC-4B43-B294-63858E39ACB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2628C-7EA5-D409-8FC9-2E574987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C37F1-4901-178D-4A32-9EC106E7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3D9F-BC72-704E-B4B7-BE229CEC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08CCC-6169-0B9F-1E18-612F2A0E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5749-FFAB-2DBB-6545-B90B3F5E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9FDC-0BE3-F952-669B-32BB014CC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40B4-2AAC-4B43-B294-63858E39ACB9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8EFA-A76A-A346-7EC9-A89D2626F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36AC-6E4D-C3D9-EAD6-9DED3E79D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3D9F-BC72-704E-B4B7-BE229CEC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7025D-81D7-4467-534C-3CE917299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LLNL Presentation	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08/12/22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B7BC-A1FA-0BFF-A075-543FFA008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Jeremy Benik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98152-0DD3-E66D-2CFE-AA17244F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Updates since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48A4-7E97-BADD-A8DC-97A1CA52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 err="1"/>
              <a:t>Balbi</a:t>
            </a:r>
            <a:r>
              <a:rPr lang="en-US" sz="2000" dirty="0"/>
              <a:t> code implementation into WRF-SFIRE</a:t>
            </a:r>
          </a:p>
          <a:p>
            <a:r>
              <a:rPr lang="en-US" sz="2000" dirty="0"/>
              <a:t>Comparing Pressure Sensors along the burn plot to observations</a:t>
            </a:r>
          </a:p>
          <a:p>
            <a:r>
              <a:rPr lang="en-US" sz="2000" dirty="0"/>
              <a:t>Creating final FireFlux2 setup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72C7E-CC10-6179-E884-8A15C970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Balbi Code implementation into WRF-SFIRE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3B9-CB76-908D-D4A2-AA9B6F37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John Stuart and I have created a </a:t>
            </a:r>
            <a:r>
              <a:rPr lang="en-US" sz="2000" dirty="0" err="1"/>
              <a:t>Balbi</a:t>
            </a:r>
            <a:r>
              <a:rPr lang="en-US" sz="2000" dirty="0"/>
              <a:t> model written in python that matches the </a:t>
            </a:r>
            <a:r>
              <a:rPr lang="en-US" sz="2000" dirty="0" err="1"/>
              <a:t>Kolgerberg</a:t>
            </a:r>
            <a:r>
              <a:rPr lang="en-US" sz="2000" dirty="0"/>
              <a:t> Dataset</a:t>
            </a:r>
          </a:p>
          <a:p>
            <a:pPr lvl="1"/>
            <a:r>
              <a:rPr lang="en-US" sz="1600" dirty="0"/>
              <a:t>It is being converted to </a:t>
            </a:r>
            <a:r>
              <a:rPr lang="en-US" sz="1600" dirty="0" err="1"/>
              <a:t>fortran</a:t>
            </a:r>
            <a:r>
              <a:rPr lang="en-US" sz="1600" dirty="0"/>
              <a:t> as well for implementation</a:t>
            </a:r>
          </a:p>
          <a:p>
            <a:r>
              <a:rPr lang="en-US" sz="2000" dirty="0"/>
              <a:t>With this new code, there are new parameters needed for the model to run</a:t>
            </a:r>
          </a:p>
          <a:p>
            <a:pPr lvl="1"/>
            <a:r>
              <a:rPr lang="en-US" sz="2000" dirty="0"/>
              <a:t>Ignition line length (W_0)</a:t>
            </a:r>
          </a:p>
          <a:p>
            <a:pPr lvl="1"/>
            <a:r>
              <a:rPr lang="en-US" sz="2000" dirty="0"/>
              <a:t>Air Temperature (</a:t>
            </a:r>
            <a:r>
              <a:rPr lang="en-US" sz="2000" dirty="0" err="1"/>
              <a:t>T_a</a:t>
            </a:r>
            <a:r>
              <a:rPr lang="en-US" sz="2000" dirty="0"/>
              <a:t>)</a:t>
            </a:r>
          </a:p>
          <a:p>
            <a:r>
              <a:rPr lang="en-US" sz="2000" dirty="0"/>
              <a:t>This model is currently being implemented into WRF-SFIRE </a:t>
            </a:r>
          </a:p>
          <a:p>
            <a:r>
              <a:rPr lang="en-US" sz="2000" dirty="0"/>
              <a:t>Once it’s implemented, a new FF2 simulation will be run on the </a:t>
            </a:r>
            <a:r>
              <a:rPr lang="en-US" sz="2000" dirty="0" err="1"/>
              <a:t>Balbi</a:t>
            </a:r>
            <a:r>
              <a:rPr lang="en-US" sz="2000" dirty="0"/>
              <a:t> model and compare the output to the </a:t>
            </a:r>
            <a:r>
              <a:rPr lang="en-US" sz="2000" dirty="0" err="1"/>
              <a:t>Rothermel</a:t>
            </a:r>
            <a:r>
              <a:rPr lang="en-US" sz="2000" dirty="0"/>
              <a:t> model (Current WRF-SFIRE)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0FE0-B439-AD06-81E0-036408E9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Comparing Pressure Sensors</a:t>
            </a:r>
          </a:p>
        </p:txBody>
      </p:sp>
      <p:pic>
        <p:nvPicPr>
          <p:cNvPr id="8" name="Picture 7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9CEE556C-BFA1-15FB-E068-1E273402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3" y="2642616"/>
            <a:ext cx="5060749" cy="360578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83717-80A5-C01F-1EEA-F00B03A8FE79}"/>
              </a:ext>
            </a:extLst>
          </p:cNvPr>
          <p:cNvCxnSpPr/>
          <p:nvPr/>
        </p:nvCxnSpPr>
        <p:spPr>
          <a:xfrm>
            <a:off x="3886200" y="2396698"/>
            <a:ext cx="58189" cy="2826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EDBCC67D-C5B3-1DCB-C46E-6B932B075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370" y="2638333"/>
            <a:ext cx="5434069" cy="360578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7670900-7061-04C0-AC59-C5EED428D0C5}"/>
              </a:ext>
            </a:extLst>
          </p:cNvPr>
          <p:cNvSpPr/>
          <p:nvPr/>
        </p:nvSpPr>
        <p:spPr>
          <a:xfrm>
            <a:off x="3822749" y="5175487"/>
            <a:ext cx="243280" cy="234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45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0FE0-B439-AD06-81E0-036408E9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Comparing Pressure Sensors</a:t>
            </a:r>
          </a:p>
        </p:txBody>
      </p:sp>
      <p:pic>
        <p:nvPicPr>
          <p:cNvPr id="4" name="Picture 3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A8C40BED-EA3B-BCA0-54AF-69F67338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3" y="2642616"/>
            <a:ext cx="5060749" cy="3605784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05553E1-8AFD-005C-8EA8-26A3DD22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357" y="2642616"/>
            <a:ext cx="5442693" cy="36057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B466CA9-A760-B8AE-216C-3070D132D8FE}"/>
              </a:ext>
            </a:extLst>
          </p:cNvPr>
          <p:cNvSpPr/>
          <p:nvPr/>
        </p:nvSpPr>
        <p:spPr>
          <a:xfrm>
            <a:off x="2298583" y="4445508"/>
            <a:ext cx="243280" cy="234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2644F2-FCD8-2E04-8049-A5B02A2AC170}"/>
              </a:ext>
            </a:extLst>
          </p:cNvPr>
          <p:cNvCxnSpPr>
            <a:cxnSpLocks/>
          </p:cNvCxnSpPr>
          <p:nvPr/>
        </p:nvCxnSpPr>
        <p:spPr>
          <a:xfrm>
            <a:off x="2429508" y="1483142"/>
            <a:ext cx="0" cy="303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2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DA462-63A0-3298-B3A8-6C7B3FB3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Creating Final FireFlux2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9C8A0-3C23-D1F0-EB2D-670D4095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/>
              <a:t>In the current setup, there is a large dip in the initial winds in the simulation which messes up the ambient conditions</a:t>
            </a:r>
          </a:p>
          <a:p>
            <a:r>
              <a:rPr lang="en-US" sz="1900"/>
              <a:t>To better match the simulation to the observations, the initial winds are being increased and there is added spin up time for the simulation to equilibrate </a:t>
            </a:r>
          </a:p>
          <a:p>
            <a:r>
              <a:rPr lang="en-US" sz="1900"/>
              <a:t>To check if the simulation matches the observations, we are using a modified variation of the FF2 simulation (dx and dy = 10 instead of 5) to speed things up and not take as much run time on Cheyenne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2AB35F-45B4-F9FD-E37F-5972DDD1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892551"/>
            <a:ext cx="6253212" cy="41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078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228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LLNL Presentation  08/12/22</vt:lpstr>
      <vt:lpstr>Updates since last meeting</vt:lpstr>
      <vt:lpstr>Balbi Code implementation into WRF-SFIRE</vt:lpstr>
      <vt:lpstr>Comparing Pressure Sensors</vt:lpstr>
      <vt:lpstr>Comparing Pressure Sensors</vt:lpstr>
      <vt:lpstr>Creating Final FireFlux2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LLNL Presentation  08/12/22</dc:title>
  <dc:creator>Jeremy Tyler Benik</dc:creator>
  <cp:lastModifiedBy>Jeremy Tyler Benik</cp:lastModifiedBy>
  <cp:revision>14</cp:revision>
  <dcterms:created xsi:type="dcterms:W3CDTF">2022-08-12T18:08:43Z</dcterms:created>
  <dcterms:modified xsi:type="dcterms:W3CDTF">2022-08-12T20:17:27Z</dcterms:modified>
</cp:coreProperties>
</file>