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3" r:id="rId4"/>
    <p:sldId id="264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4"/>
  </p:normalViewPr>
  <p:slideViewPr>
    <p:cSldViewPr snapToGrid="0">
      <p:cViewPr varScale="1">
        <p:scale>
          <a:sx n="149" d="100"/>
          <a:sy n="149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52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1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8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598D-20C2-7744-B8B6-B7B72F6667A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2CAB-EF99-FAE2-E4D0-860890827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LLNL Presentation</a:t>
            </a:r>
            <a:br>
              <a:rPr lang="en-US" dirty="0"/>
            </a:br>
            <a:r>
              <a:rPr lang="en-US" dirty="0"/>
              <a:t>08/19/2022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47663-BCDF-96F6-EF1D-7DF4E47BD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436-5AA4-3473-234A-0A9B3D6E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SODAR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442C-B137-379D-9783-6E6D480E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11572240" cy="4024125"/>
          </a:xfrm>
        </p:spPr>
        <p:txBody>
          <a:bodyPr>
            <a:normAutofit/>
          </a:bodyPr>
          <a:lstStyle/>
          <a:p>
            <a:r>
              <a:rPr lang="en-US" dirty="0"/>
              <a:t>Using SODAR Data collected during the burn, I added those winds to the sounding file to fill in the gaps between 20m and 259m since the original sounding had a gap there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B410D-28AD-CCDE-414D-11F9E7EE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3" y="2974447"/>
            <a:ext cx="3233058" cy="3883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1540A-48D7-2C66-6EC9-5BF9A3CA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271" y="2971065"/>
            <a:ext cx="3233058" cy="3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C61-7B3D-4F24-72F8-B92B0E30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Checking my initial Z0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A8EE-A085-8E90-48F1-97B1847A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937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Since z_0 was put in the incorrect location in the file, I changed it to be in the winter location of the LANDUSE.TBL (line 91)</a:t>
            </a:r>
          </a:p>
          <a:p>
            <a:r>
              <a:rPr lang="en-US" sz="2200" dirty="0"/>
              <a:t>To verify the z_0 value, I input them into the roughness length equation with the different height values</a:t>
            </a:r>
          </a:p>
        </p:txBody>
      </p:sp>
    </p:spTree>
    <p:extLst>
      <p:ext uri="{BB962C8B-B14F-4D97-AF65-F5344CB8AC3E}">
        <p14:creationId xmlns:p14="http://schemas.microsoft.com/office/powerpoint/2010/main" val="14689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BB68-09AB-599F-C668-70CB0661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033"/>
            <a:ext cx="10515600" cy="1325563"/>
          </a:xfrm>
        </p:spPr>
        <p:txBody>
          <a:bodyPr/>
          <a:lstStyle/>
          <a:p>
            <a:r>
              <a:rPr lang="en-US" dirty="0"/>
              <a:t>Roughness Length Calculation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2F4BB-09F6-5694-8AC0-44C5C4FA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897"/>
            <a:ext cx="5595552" cy="5595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6DBD4-AC0C-EDFB-3A29-69796733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52" y="1267897"/>
            <a:ext cx="6428896" cy="2270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4A3D-F60A-3968-8E45-18AC72D9ED6A}"/>
              </a:ext>
            </a:extLst>
          </p:cNvPr>
          <p:cNvSpPr txBox="1"/>
          <p:nvPr/>
        </p:nvSpPr>
        <p:spPr>
          <a:xfrm>
            <a:off x="5699187" y="3445651"/>
            <a:ext cx="622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www.eol.ucar.edu</a:t>
            </a:r>
            <a:r>
              <a:rPr lang="en-US" dirty="0"/>
              <a:t>/content/calculation-roughness-length-and-displacement-height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DD888-5D5D-03BE-05B0-08F3CA518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845" y="4140484"/>
            <a:ext cx="3325025" cy="27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6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CAAD-A9BF-DA5D-93E4-D18D177B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Rothermel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66A2-11C0-820E-034E-55D1FB7B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431" y="682381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After modifying the code to take in the adjustment factors as inputs, and adding them to the code, there is a much greater difference among the rate of spread</a:t>
            </a:r>
          </a:p>
          <a:p>
            <a:r>
              <a:rPr lang="en-US" sz="1400" dirty="0"/>
              <a:t>Now adjustment factors will better change the variables in the code</a:t>
            </a:r>
          </a:p>
          <a:p>
            <a:pPr lvl="1"/>
            <a:r>
              <a:rPr lang="en-US" sz="1400" dirty="0"/>
              <a:t>i.e. 0.5 </a:t>
            </a:r>
            <a:r>
              <a:rPr lang="en-US" sz="1400" dirty="0" err="1"/>
              <a:t>adjw</a:t>
            </a:r>
            <a:r>
              <a:rPr lang="en-US" sz="1400" dirty="0"/>
              <a:t> will cut the wind speeds in half</a:t>
            </a:r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3CE82-056E-1BF5-54AF-94D8D0DE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92" y="2011680"/>
            <a:ext cx="10070015" cy="48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6395-3102-6AC5-7B79-2CE65BDB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A4A0-EE94-3543-174A-CEB9ACEC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Run the new sounding with open and cyclic boundary conditions</a:t>
            </a:r>
          </a:p>
          <a:p>
            <a:pPr lvl="1"/>
            <a:r>
              <a:rPr lang="en-US" sz="1900" dirty="0"/>
              <a:t>Both </a:t>
            </a:r>
            <a:r>
              <a:rPr lang="en-US" sz="1900" dirty="0" err="1"/>
              <a:t>fire_atms</a:t>
            </a:r>
            <a:r>
              <a:rPr lang="en-US" sz="1900" dirty="0"/>
              <a:t> = 0</a:t>
            </a:r>
          </a:p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900" dirty="0"/>
              <a:t>Verify the </a:t>
            </a:r>
            <a:r>
              <a:rPr lang="en-US" sz="1900" dirty="0" err="1"/>
              <a:t>wrfinput</a:t>
            </a:r>
            <a:r>
              <a:rPr lang="en-US" sz="1900" dirty="0"/>
              <a:t> file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855900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24</TotalTime>
  <Words>217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LLNL Presentation 08/19/2022</vt:lpstr>
      <vt:lpstr>SODAR Data</vt:lpstr>
      <vt:lpstr>Checking my initial Z0 value</vt:lpstr>
      <vt:lpstr>Roughness Length Calculation</vt:lpstr>
      <vt:lpstr>Rothermel Code 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Presentation 08/19/2022</dc:title>
  <dc:creator>Jeremy Tyler Benik</dc:creator>
  <cp:lastModifiedBy>Jeremy Tyler Benik</cp:lastModifiedBy>
  <cp:revision>5</cp:revision>
  <dcterms:created xsi:type="dcterms:W3CDTF">2022-08-19T01:20:08Z</dcterms:created>
  <dcterms:modified xsi:type="dcterms:W3CDTF">2022-08-19T01:44:56Z</dcterms:modified>
</cp:coreProperties>
</file>