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/>
    <p:restoredTop sz="96327"/>
  </p:normalViewPr>
  <p:slideViewPr>
    <p:cSldViewPr snapToGrid="0">
      <p:cViewPr varScale="1">
        <p:scale>
          <a:sx n="131" d="100"/>
          <a:sy n="131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11/11/22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5110-E31B-FCDE-B335-AEB65D6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AE4C-D4FB-4897-7A1D-60A71232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 in-depth analysis on the 2009 </a:t>
            </a:r>
            <a:r>
              <a:rPr lang="en-US" dirty="0" err="1"/>
              <a:t>Balbi</a:t>
            </a:r>
            <a:r>
              <a:rPr lang="en-US" dirty="0"/>
              <a:t> paper (like what we did in our meeting </a:t>
            </a:r>
            <a:r>
              <a:rPr lang="en-US" dirty="0" err="1"/>
              <a:t>Aurélien</a:t>
            </a:r>
            <a:r>
              <a:rPr lang="en-US" dirty="0"/>
              <a:t>)</a:t>
            </a:r>
          </a:p>
          <a:p>
            <a:r>
              <a:rPr lang="en-US" dirty="0"/>
              <a:t>Analyze the wind speeds from the 10m and 5m resolution simulations</a:t>
            </a:r>
          </a:p>
          <a:p>
            <a:r>
              <a:rPr lang="en-US" dirty="0"/>
              <a:t>Analyze the fire-induced circulations at the head fire (using the main tower and East tower)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Look at flanks/backfire of the burn (wind speed, temperature, ROS) </a:t>
            </a:r>
          </a:p>
          <a:p>
            <a:r>
              <a:rPr lang="en-US" dirty="0"/>
              <a:t>Create </a:t>
            </a:r>
            <a:r>
              <a:rPr lang="en-US" dirty="0" err="1"/>
              <a:t>powerpoint</a:t>
            </a:r>
            <a:r>
              <a:rPr lang="en-US" dirty="0"/>
              <a:t> highlighting my work on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Begin working on </a:t>
            </a:r>
            <a:r>
              <a:rPr lang="en-US" dirty="0" err="1"/>
              <a:t>nasa</a:t>
            </a:r>
            <a:r>
              <a:rPr lang="en-US" dirty="0"/>
              <a:t> server now that I have more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AD68A-E35F-5E20-B9A6-F46D5FB88B35}"/>
              </a:ext>
            </a:extLst>
          </p:cNvPr>
          <p:cNvSpPr/>
          <p:nvPr/>
        </p:nvSpPr>
        <p:spPr>
          <a:xfrm>
            <a:off x="0" y="1750979"/>
            <a:ext cx="12192000" cy="5107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184A8-F1EF-437F-5DAE-CBE055A4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Thermocouple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26E9E-DADA-EEED-562E-7C42C5E4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251200"/>
            <a:ext cx="5080000" cy="360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23BC2-F327-2CEC-96E8-7BA21C2E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" y="3251200"/>
            <a:ext cx="5054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AD68A-E35F-5E20-B9A6-F46D5FB88B35}"/>
              </a:ext>
            </a:extLst>
          </p:cNvPr>
          <p:cNvSpPr/>
          <p:nvPr/>
        </p:nvSpPr>
        <p:spPr>
          <a:xfrm>
            <a:off x="0" y="1750979"/>
            <a:ext cx="12192000" cy="5107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184A8-F1EF-437F-5DAE-CBE055A4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Thermocouple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9C0D7-DEEA-A207-92E5-8F00D26F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200"/>
            <a:ext cx="5067300" cy="360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19394-6FC3-4FF4-571C-F48EE22E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251200"/>
            <a:ext cx="5067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7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D1BB-9745-EA6C-ED61-5FC13A1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fire-induced circulations at the head fire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CCFAB-3F08-6D13-8B7E-3B0CC3A4B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3069076"/>
            <a:ext cx="54356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33D44-0D91-D5DC-D745-E55DFCB9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91" y="3069076"/>
            <a:ext cx="5435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D1BB-9745-EA6C-ED61-5FC13A1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fire-induced circulations at the head fire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983F9-0111-A386-FFB1-EF77E3FF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51200"/>
            <a:ext cx="5422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5B15-5E18-9924-A362-DF772DFD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document containing my analysis can be found at: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9374-F043-0E29-38EE-3792B7ED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83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10134</TotalTime>
  <Words>129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Weekly Meeting 11/11/22</vt:lpstr>
      <vt:lpstr>Tasks for next week</vt:lpstr>
      <vt:lpstr>Thermocouple plots</vt:lpstr>
      <vt:lpstr>Thermocouple plots</vt:lpstr>
      <vt:lpstr>Analysis of the fire-induced circulations at the head fire</vt:lpstr>
      <vt:lpstr>Analysis of the fire-induced circulations at the head fire</vt:lpstr>
      <vt:lpstr>A document containing my analysis can be found at: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39</cp:revision>
  <dcterms:created xsi:type="dcterms:W3CDTF">2022-10-07T23:45:22Z</dcterms:created>
  <dcterms:modified xsi:type="dcterms:W3CDTF">2022-11-06T06:49:55Z</dcterms:modified>
</cp:coreProperties>
</file>