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8"/>
    <p:restoredTop sz="96327"/>
  </p:normalViewPr>
  <p:slideViewPr>
    <p:cSldViewPr snapToGrid="0">
      <p:cViewPr varScale="1">
        <p:scale>
          <a:sx n="121" d="100"/>
          <a:sy n="121" d="100"/>
        </p:scale>
        <p:origin x="16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C614-A35C-CC7B-097E-0C1E8384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4B78-9457-A697-6A47-68E91C9E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17B0-CB1E-2478-2467-481D3EC4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379F-634E-ABD8-1CC7-EF95D665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C49-486F-8108-24F9-F6E72768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FA3A-25E5-BE19-9F89-015D748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674B-1875-5B52-9F3F-E9EC538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3B06-CB2F-ECE1-5E5C-72D01BDE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B22F-4CA7-4669-3830-7524BB1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20BB-8507-E0CA-DF3D-8A547638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4199E-9F72-57AC-4012-3890D6B0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270-7F3C-F12A-AA18-EA7BB773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51EF-71B0-E71E-A4BB-DE1F8B2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EC6B-47FA-C1A4-F397-5FABCE02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5098-F43D-0F45-FF2B-B0D19AF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D0B-C976-03E2-5FC7-DB75DBF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0824-FB36-BDEC-8A51-ADCE459E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DED7-FE7A-29C1-1918-3E78464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DB-37A0-0B94-8C7B-9622395A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3D4C-5AC7-A018-82D1-14E622E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E44-5F7C-A972-C8AF-B6C10CF1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1BFA-318D-A429-3B50-5844E581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50D0-4488-78CC-F06A-C3E1753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F576-4F79-FEB3-35CD-D37C847F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0CFE-7363-808B-5212-3D452984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30B1-CA54-93DC-2CAA-B62A861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552-55F9-A1B6-3450-2CD03AC8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B146-6F2A-1C3B-226B-67A0AD71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AA1E-BFE0-40AA-3240-8ACD66C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B303-0E6E-CCF4-6ECC-7D7B3CD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A337-EC63-26BF-5B00-E8762C4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BC7-DEA0-C590-150C-CFBA1203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20F-1993-3526-10DD-F74874C1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DAFB-849B-EEE0-AF4E-5DB01A38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ACA77-BBE3-C77F-7A03-11E91B57B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54231-D967-09D6-83A9-40B78908C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E7A38-CBD5-27F3-5DB8-4B246F8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E7F5C-9B2A-F73F-A05A-07899F3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7B8DC-AAEC-C266-BA26-14636F9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A28B-81DA-0B4C-826D-65FD6C09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3F80-AD77-B3BA-1C4F-95B592B7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C552-04EF-78F0-3C94-1566FFA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8823-CDA5-EC1D-862C-BED9B99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F5704-78E2-A37E-7C45-A76723C6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9B9C-92FA-7839-ACD2-340DC8A8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EE25-B8D3-2F2E-8470-431A39AF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2A1-AAAD-CBEB-7D86-7DDD65DC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312-41C6-63C7-6711-79CA0EA4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672-89B2-DE6B-9DD6-34846D75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030C-819F-7CBD-0FF4-D4C66B16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AD3-E1EF-AC34-89F4-A91B962C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A3BD-AC2F-90E9-123E-107C61CB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483E-4C70-274E-49F2-C367C84A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C722E-0433-D5B9-FACE-891D1374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0E78-5B58-9DBF-7CDB-099D3F6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1931-68CF-BF20-128A-485E02E8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FC05-21A8-FB36-85EF-9420BA8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6582-B1AC-FD9B-001A-8D9C11A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E6AE0-1710-3474-7183-AE84CDA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DF0C-9148-4CCD-2CE8-D8296614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9E5-599D-22EE-23F2-F219B609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768C-7435-1254-DCEC-8456880B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7618-A59E-50F7-61D3-4D77A98C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06-5969-8F6F-5B62-87EEF4A8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</a:t>
            </a:r>
            <a:br>
              <a:rPr lang="en-US" dirty="0"/>
            </a:br>
            <a:r>
              <a:rPr lang="en-US" dirty="0"/>
              <a:t>08/12/22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95A2-D93F-10A0-4714-83BCAA5A7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815A0-36A7-1008-93A7-FB5AC327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758308" cy="478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86837-4C1F-BA6E-94D1-2F2A19DF3C69}"/>
              </a:ext>
            </a:extLst>
          </p:cNvPr>
          <p:cNvSpPr txBox="1"/>
          <p:nvPr/>
        </p:nvSpPr>
        <p:spPr>
          <a:xfrm>
            <a:off x="98854" y="5103674"/>
            <a:ext cx="56594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20m at 1200s: 10.074452838740177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10m at 1200s: 9.176949384190804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5.77m at 1200s: 7.578555271290169</a:t>
            </a:r>
          </a:p>
          <a:p>
            <a:r>
              <a:rPr lang="en-US" sz="1500" dirty="0"/>
              <a:t>Model 20m at 1200s: 9.839414</a:t>
            </a:r>
          </a:p>
          <a:p>
            <a:r>
              <a:rPr lang="en-US" sz="1500" dirty="0"/>
              <a:t>Model 10m at 1200s: 9.047514</a:t>
            </a:r>
          </a:p>
          <a:p>
            <a:r>
              <a:rPr lang="en-US" sz="1500" dirty="0"/>
              <a:t>Model 5.19m at 1200s: 5.77198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7016-D845-F10D-5ED5-32AECB387BDC}"/>
              </a:ext>
            </a:extLst>
          </p:cNvPr>
          <p:cNvSpPr txBox="1"/>
          <p:nvPr/>
        </p:nvSpPr>
        <p:spPr>
          <a:xfrm>
            <a:off x="2017643" y="0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sounding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F1170-070E-A102-8B98-E637F9624245}"/>
              </a:ext>
            </a:extLst>
          </p:cNvPr>
          <p:cNvSpPr txBox="1"/>
          <p:nvPr/>
        </p:nvSpPr>
        <p:spPr>
          <a:xfrm>
            <a:off x="6096000" y="5171275"/>
            <a:ext cx="5659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/>
              <a:t>Model 20m at 1200s: </a:t>
            </a:r>
            <a:r>
              <a:rPr lang="en-US" dirty="0"/>
              <a:t>8.861061</a:t>
            </a:r>
            <a:endParaRPr lang="en-US" sz="1500" dirty="0"/>
          </a:p>
          <a:p>
            <a:r>
              <a:rPr lang="en-US" sz="1500" dirty="0"/>
              <a:t>Model 10m at 1200s: </a:t>
            </a:r>
            <a:r>
              <a:rPr lang="en-US" dirty="0"/>
              <a:t>10.399845</a:t>
            </a:r>
          </a:p>
          <a:p>
            <a:r>
              <a:rPr lang="en-US" sz="1500" dirty="0"/>
              <a:t>Model 5.19m at 1200s: </a:t>
            </a:r>
            <a:r>
              <a:rPr lang="en-US" dirty="0"/>
              <a:t>6.771331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5A3A4-222B-40FE-328E-092DA7E8B0DC}"/>
              </a:ext>
            </a:extLst>
          </p:cNvPr>
          <p:cNvSpPr txBox="1"/>
          <p:nvPr/>
        </p:nvSpPr>
        <p:spPr>
          <a:xfrm>
            <a:off x="8047385" y="19877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BA3A-C7F3-C064-E62A-AF8290AA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332"/>
            <a:ext cx="5758307" cy="47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A2B7-CA06-186E-79DF-CF95D48F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9DA5A-1ACE-D014-1805-7E1279B3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5569"/>
            <a:ext cx="8851900" cy="128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55A07-FB84-2EB6-05A7-6578B60B9C05}"/>
              </a:ext>
            </a:extLst>
          </p:cNvPr>
          <p:cNvSpPr txBox="1"/>
          <p:nvPr/>
        </p:nvSpPr>
        <p:spPr>
          <a:xfrm>
            <a:off x="838200" y="4549367"/>
            <a:ext cx="1026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used to calculate the ROS</a:t>
            </a:r>
          </a:p>
          <a:p>
            <a:r>
              <a:rPr lang="en-US" dirty="0" err="1"/>
              <a:t>ros</a:t>
            </a:r>
            <a:r>
              <a:rPr lang="en-US" dirty="0"/>
              <a:t> = (r_0 * .00508 * fuel_adjr0) + ((r_0 * </a:t>
            </a:r>
            <a:r>
              <a:rPr lang="en-US" dirty="0" err="1"/>
              <a:t>phiw</a:t>
            </a:r>
            <a:r>
              <a:rPr lang="en-US" dirty="0"/>
              <a:t> * </a:t>
            </a:r>
            <a:r>
              <a:rPr lang="en-US" dirty="0" err="1"/>
              <a:t>fuel_adjw</a:t>
            </a:r>
            <a:r>
              <a:rPr lang="en-US" dirty="0"/>
              <a:t>) * .00508) + ((r_0 * phis * </a:t>
            </a:r>
            <a:r>
              <a:rPr lang="en-US" dirty="0" err="1"/>
              <a:t>fuel_adjs</a:t>
            </a:r>
            <a:r>
              <a:rPr lang="en-US" dirty="0"/>
              <a:t>) * .00508)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EB267-3178-B5A2-D286-1A2FD8310784}"/>
              </a:ext>
            </a:extLst>
          </p:cNvPr>
          <p:cNvSpPr txBox="1"/>
          <p:nvPr/>
        </p:nvSpPr>
        <p:spPr>
          <a:xfrm>
            <a:off x="973666" y="1385303"/>
            <a:ext cx="6764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are the changes I made to the model to get results other than 6m/s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changed the formula to include the 0.00508 adjustment factor, and I read in the other adjustment factors and multiplied the wind, slope, and r_0 by those adjustment factors to get my results</a:t>
            </a:r>
          </a:p>
        </p:txBody>
      </p:sp>
    </p:spTree>
    <p:extLst>
      <p:ext uri="{BB962C8B-B14F-4D97-AF65-F5344CB8AC3E}">
        <p14:creationId xmlns:p14="http://schemas.microsoft.com/office/powerpoint/2010/main" val="4420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854B1-721F-EBF6-EFE5-30A2D6B1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Rothermel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BFFD6-92C4-8D07-6BD5-83F72220C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01241"/>
            <a:ext cx="11496821" cy="36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177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  08/12/22</vt:lpstr>
      <vt:lpstr>PowerPoint Presentation</vt:lpstr>
      <vt:lpstr>Rothermel model</vt:lpstr>
      <vt:lpstr>Rothermel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 08/12/22</dc:title>
  <dc:creator>Jeremy Tyler Benik</dc:creator>
  <cp:lastModifiedBy>Jeremy Tyler Benik</cp:lastModifiedBy>
  <cp:revision>15</cp:revision>
  <dcterms:created xsi:type="dcterms:W3CDTF">2022-08-10T17:24:04Z</dcterms:created>
  <dcterms:modified xsi:type="dcterms:W3CDTF">2022-08-12T02:57:27Z</dcterms:modified>
</cp:coreProperties>
</file>