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4" r:id="rId8"/>
    <p:sldId id="295" r:id="rId9"/>
    <p:sldId id="296" r:id="rId10"/>
    <p:sldId id="297" r:id="rId11"/>
    <p:sldId id="290" r:id="rId12"/>
    <p:sldId id="292" r:id="rId13"/>
    <p:sldId id="291" r:id="rId14"/>
    <p:sldId id="293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5"/>
    <p:restoredTop sz="96327"/>
  </p:normalViewPr>
  <p:slideViewPr>
    <p:cSldViewPr snapToGrid="0">
      <p:cViewPr varScale="1">
        <p:scale>
          <a:sx n="75" d="100"/>
          <a:sy n="75" d="100"/>
        </p:scale>
        <p:origin x="16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8498-3CBD-7D43-94EE-E4471A402C97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4890F-FAF1-BF44-BD85-566023CC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10/21/22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B81E-B47F-2717-FD67-9833D79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5m sim temperatures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769F7-7FA0-A7F9-0898-8D26155A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39608"/>
            <a:ext cx="5774267" cy="4818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A4D3A-C7CC-7CE8-BE39-464D70A4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2055832"/>
            <a:ext cx="5774267" cy="48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4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E11B-2C58-C357-5B21-AC0C4A06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server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6356-6433-AEF1-9F8C-8D572FC5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on the Nasa server, I downloaded and began installing </a:t>
            </a:r>
            <a:r>
              <a:rPr lang="en-US" dirty="0" err="1"/>
              <a:t>wrfxpy</a:t>
            </a:r>
            <a:endParaRPr lang="en-US" dirty="0"/>
          </a:p>
          <a:p>
            <a:r>
              <a:rPr lang="en-US" dirty="0"/>
              <a:t>I also installed Anaconda</a:t>
            </a:r>
          </a:p>
          <a:p>
            <a:pPr lvl="1"/>
            <a:r>
              <a:rPr lang="en-US" dirty="0"/>
              <a:t>This is where I ran into some issues</a:t>
            </a:r>
          </a:p>
          <a:p>
            <a:r>
              <a:rPr lang="en-US" dirty="0"/>
              <a:t>The home directory is only 8gb and the scratch (nobackupp12) is only 1tb</a:t>
            </a:r>
          </a:p>
          <a:p>
            <a:r>
              <a:rPr lang="en-US" dirty="0"/>
              <a:t>To get more storage, I would need to use Lou, but I’m not able to run on there as that’s a storage server</a:t>
            </a:r>
          </a:p>
          <a:p>
            <a:r>
              <a:rPr lang="en-US" dirty="0"/>
              <a:t>If there’s a way to get the storage on </a:t>
            </a:r>
            <a:r>
              <a:rPr lang="en-US" dirty="0" err="1"/>
              <a:t>lou</a:t>
            </a:r>
            <a:r>
              <a:rPr lang="en-US" dirty="0"/>
              <a:t>, and have the necessary files (WRF-SFIRE, anaconda, WPS, WPS_GEOG), then I can install and run </a:t>
            </a:r>
            <a:r>
              <a:rPr lang="en-US" dirty="0" err="1"/>
              <a:t>wrfxpy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0C18-479A-494E-47B3-4D5C4656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server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19F6-6033-F06D-F66D-E46993B6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fix these issues, I emailed the support for more storage, and I moved installed globus on their server</a:t>
            </a:r>
          </a:p>
          <a:p>
            <a:r>
              <a:rPr lang="en-US" dirty="0"/>
              <a:t>I have transferred WPS_GEOG over to the server and am awaiting my </a:t>
            </a:r>
            <a:r>
              <a:rPr lang="en-US" dirty="0" err="1"/>
              <a:t>swbuild</a:t>
            </a:r>
            <a:r>
              <a:rPr lang="en-US" dirty="0"/>
              <a:t> account to install anaconda, WRF-SFIRE, WPS, and </a:t>
            </a:r>
            <a:r>
              <a:rPr lang="en-US" dirty="0" err="1"/>
              <a:t>wrfxpy</a:t>
            </a:r>
            <a:endParaRPr lang="en-US" dirty="0"/>
          </a:p>
          <a:p>
            <a:r>
              <a:rPr lang="en-US" dirty="0"/>
              <a:t>Now I can really start to build </a:t>
            </a:r>
            <a:r>
              <a:rPr lang="en-US" dirty="0" err="1"/>
              <a:t>wrfxpy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8624-61B2-A5BD-CF61-17A09E56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WRF and </a:t>
            </a:r>
            <a:r>
              <a:rPr lang="en-US" dirty="0" err="1"/>
              <a:t>wrf-sfire</a:t>
            </a:r>
            <a:r>
              <a:rPr lang="en-US" dirty="0"/>
              <a:t> </a:t>
            </a:r>
            <a:r>
              <a:rPr lang="en-US" dirty="0" err="1"/>
              <a:t>namelist.fire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D247-C24B-6718-5F21-1CD8C233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taking a look at the WRF directory, there are only two test cases that I can use</a:t>
            </a:r>
          </a:p>
          <a:p>
            <a:pPr lvl="1"/>
            <a:r>
              <a:rPr lang="en-US" dirty="0"/>
              <a:t>Rain</a:t>
            </a:r>
          </a:p>
          <a:p>
            <a:pPr lvl="1"/>
            <a:r>
              <a:rPr lang="en-US" dirty="0" err="1"/>
              <a:t>Two_fires</a:t>
            </a:r>
            <a:endParaRPr lang="en-US" dirty="0"/>
          </a:p>
          <a:p>
            <a:r>
              <a:rPr lang="en-US" dirty="0"/>
              <a:t>The ultimate goal of this task is to compare the </a:t>
            </a:r>
            <a:r>
              <a:rPr lang="en-US" dirty="0" err="1"/>
              <a:t>namelist.fire</a:t>
            </a:r>
            <a:r>
              <a:rPr lang="en-US" dirty="0"/>
              <a:t> files</a:t>
            </a:r>
          </a:p>
          <a:p>
            <a:r>
              <a:rPr lang="en-US" dirty="0"/>
              <a:t>After running diff on them, it turns out they are the same file and they did not implement the 40 Scott and Burgan categories</a:t>
            </a:r>
          </a:p>
          <a:p>
            <a:r>
              <a:rPr lang="en-US" dirty="0"/>
              <a:t>I looked through the different branches as well and the last update to the </a:t>
            </a:r>
            <a:r>
              <a:rPr lang="en-US" dirty="0" err="1"/>
              <a:t>namelist.fire</a:t>
            </a:r>
            <a:r>
              <a:rPr lang="en-US" dirty="0"/>
              <a:t> file was 12 years ago, even in the most recent branches</a:t>
            </a:r>
          </a:p>
        </p:txBody>
      </p:sp>
    </p:spTree>
    <p:extLst>
      <p:ext uri="{BB962C8B-B14F-4D97-AF65-F5344CB8AC3E}">
        <p14:creationId xmlns:p14="http://schemas.microsoft.com/office/powerpoint/2010/main" val="341729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97DE-9649-2111-DD73-337A0EE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66A6-E820-C583-FF23-4A147C80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2414"/>
            <a:ext cx="10820400" cy="5036271"/>
          </a:xfrm>
        </p:spPr>
        <p:txBody>
          <a:bodyPr>
            <a:noAutofit/>
          </a:bodyPr>
          <a:lstStyle/>
          <a:p>
            <a:r>
              <a:rPr lang="en-US" sz="1000" dirty="0">
                <a:latin typeface="+mj-lt"/>
              </a:rPr>
              <a:t>Install anaconda on the </a:t>
            </a:r>
            <a:r>
              <a:rPr lang="en-US" sz="1000" dirty="0" err="1">
                <a:latin typeface="+mj-lt"/>
              </a:rPr>
              <a:t>nasa</a:t>
            </a:r>
            <a:r>
              <a:rPr lang="en-US" sz="1000" dirty="0">
                <a:latin typeface="+mj-lt"/>
              </a:rPr>
              <a:t> server (again)</a:t>
            </a:r>
          </a:p>
          <a:p>
            <a:pPr lvl="1"/>
            <a:r>
              <a:rPr lang="en-US" sz="1000" dirty="0">
                <a:latin typeface="+mj-lt"/>
              </a:rPr>
              <a:t>Waiting on my </a:t>
            </a:r>
            <a:r>
              <a:rPr lang="en-US" sz="1000" dirty="0" err="1">
                <a:latin typeface="+mj-lt"/>
              </a:rPr>
              <a:t>swbuild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Configure and compile WRF-SFIRE with </a:t>
            </a:r>
            <a:r>
              <a:rPr lang="en-US" sz="1000" dirty="0" err="1">
                <a:latin typeface="+mj-lt"/>
              </a:rPr>
              <a:t>dmpar</a:t>
            </a:r>
            <a:endParaRPr lang="en-US" sz="1000" dirty="0">
              <a:latin typeface="+mj-lt"/>
            </a:endParaRPr>
          </a:p>
          <a:p>
            <a:pPr lvl="1"/>
            <a:r>
              <a:rPr lang="en-US" sz="1000" dirty="0">
                <a:latin typeface="+mj-lt"/>
              </a:rPr>
              <a:t>Waiting on my </a:t>
            </a:r>
            <a:r>
              <a:rPr lang="en-US" sz="1000" dirty="0" err="1">
                <a:latin typeface="+mj-lt"/>
              </a:rPr>
              <a:t>swbuild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Install </a:t>
            </a:r>
            <a:r>
              <a:rPr lang="en-US" sz="1000" dirty="0" err="1">
                <a:latin typeface="+mj-lt"/>
              </a:rPr>
              <a:t>wrfxpy</a:t>
            </a:r>
            <a:endParaRPr lang="en-US" sz="1000" dirty="0">
              <a:latin typeface="+mj-lt"/>
            </a:endParaRPr>
          </a:p>
          <a:p>
            <a:pPr lvl="1"/>
            <a:r>
              <a:rPr lang="en-US" sz="1000" dirty="0">
                <a:latin typeface="+mj-lt"/>
              </a:rPr>
              <a:t>Waiting on my </a:t>
            </a:r>
            <a:r>
              <a:rPr lang="en-US" sz="1000" dirty="0" err="1">
                <a:latin typeface="+mj-lt"/>
              </a:rPr>
              <a:t>swbuild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Update the fuel categories in the </a:t>
            </a:r>
            <a:r>
              <a:rPr lang="en-US" sz="1000" dirty="0" err="1">
                <a:latin typeface="+mj-lt"/>
              </a:rPr>
              <a:t>namelist.fire</a:t>
            </a:r>
            <a:r>
              <a:rPr lang="en-US" sz="1000" dirty="0">
                <a:latin typeface="+mj-lt"/>
              </a:rPr>
              <a:t> based on the Scott and </a:t>
            </a:r>
            <a:r>
              <a:rPr lang="en-US" sz="1000" dirty="0" err="1">
                <a:latin typeface="+mj-lt"/>
              </a:rPr>
              <a:t>Burgen</a:t>
            </a:r>
            <a:r>
              <a:rPr lang="en-US" sz="1000" dirty="0">
                <a:latin typeface="+mj-lt"/>
              </a:rPr>
              <a:t> fuel categories</a:t>
            </a:r>
          </a:p>
          <a:p>
            <a:r>
              <a:rPr lang="en-US" sz="1000" dirty="0">
                <a:latin typeface="+mj-lt"/>
              </a:rPr>
              <a:t>Analyze the 5m resolution FF2 simulation</a:t>
            </a:r>
          </a:p>
          <a:p>
            <a:pPr lvl="1"/>
            <a:r>
              <a:rPr lang="en-US" sz="1000" dirty="0">
                <a:latin typeface="+mj-lt"/>
              </a:rPr>
              <a:t>In progress</a:t>
            </a:r>
          </a:p>
          <a:p>
            <a:r>
              <a:rPr lang="en-US" sz="1000" dirty="0">
                <a:latin typeface="+mj-lt"/>
              </a:rPr>
              <a:t>Analyze the 10m FF2 simulations and compare the fire and no fire run</a:t>
            </a:r>
          </a:p>
          <a:p>
            <a:r>
              <a:rPr lang="en-US" sz="1000" dirty="0">
                <a:latin typeface="+mj-lt"/>
              </a:rPr>
              <a:t>Create a presentation about my </a:t>
            </a:r>
            <a:r>
              <a:rPr lang="en-US" sz="1000" dirty="0" err="1">
                <a:latin typeface="+mj-lt"/>
              </a:rPr>
              <a:t>Balbi</a:t>
            </a:r>
            <a:r>
              <a:rPr lang="en-US" sz="1000" dirty="0">
                <a:latin typeface="+mj-lt"/>
              </a:rPr>
              <a:t> model findings</a:t>
            </a:r>
          </a:p>
          <a:p>
            <a:r>
              <a:rPr lang="en-US" sz="1000" dirty="0">
                <a:latin typeface="+mj-lt"/>
              </a:rPr>
              <a:t>Identify the flame length in the videos from </a:t>
            </a:r>
            <a:r>
              <a:rPr lang="en-US" sz="1000" dirty="0" err="1">
                <a:latin typeface="+mj-lt"/>
              </a:rPr>
              <a:t>Aurelien</a:t>
            </a:r>
            <a:endParaRPr lang="en-US" sz="1000" dirty="0">
              <a:latin typeface="+mj-lt"/>
            </a:endParaRPr>
          </a:p>
          <a:p>
            <a:pPr lvl="1"/>
            <a:r>
              <a:rPr lang="en-US" sz="1000" b="0" i="0" dirty="0">
                <a:effectLst/>
                <a:latin typeface="+mj-lt"/>
              </a:rPr>
              <a:t>Generalization of </a:t>
            </a:r>
            <a:r>
              <a:rPr lang="en-US" sz="1000" b="0" i="0" dirty="0" err="1">
                <a:effectLst/>
                <a:latin typeface="+mj-lt"/>
              </a:rPr>
              <a:t>Balbi</a:t>
            </a:r>
            <a:r>
              <a:rPr lang="en-US" sz="1000" b="0" i="0" dirty="0">
                <a:effectLst/>
                <a:latin typeface="+mj-lt"/>
              </a:rPr>
              <a:t> model for WRF-SFIRE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Look at the backfire ROS and the flank ROS observed during the FF2.</a:t>
            </a:r>
          </a:p>
          <a:p>
            <a:pPr lvl="1"/>
            <a:r>
              <a:rPr lang="en-US" sz="1000" b="0" i="0" dirty="0">
                <a:effectLst/>
                <a:latin typeface="+mj-lt"/>
              </a:rPr>
              <a:t>Generalization of </a:t>
            </a:r>
            <a:r>
              <a:rPr lang="en-US" sz="1000" b="0" i="0" dirty="0" err="1">
                <a:effectLst/>
                <a:latin typeface="+mj-lt"/>
              </a:rPr>
              <a:t>Balbi</a:t>
            </a:r>
            <a:r>
              <a:rPr lang="en-US" sz="1000" b="0" i="0" dirty="0">
                <a:effectLst/>
                <a:latin typeface="+mj-lt"/>
              </a:rPr>
              <a:t> model for WRF-SFIRE</a:t>
            </a:r>
          </a:p>
          <a:p>
            <a:r>
              <a:rPr lang="en-US" sz="1000" dirty="0">
                <a:latin typeface="+mj-lt"/>
              </a:rPr>
              <a:t>Read and analyze the </a:t>
            </a:r>
            <a:r>
              <a:rPr lang="en-US" sz="1000" dirty="0" err="1">
                <a:latin typeface="+mj-lt"/>
              </a:rPr>
              <a:t>Balbi</a:t>
            </a:r>
            <a:r>
              <a:rPr lang="en-US" sz="1000" dirty="0">
                <a:latin typeface="+mj-lt"/>
              </a:rPr>
              <a:t> 2007 paper (164)</a:t>
            </a:r>
          </a:p>
          <a:p>
            <a:r>
              <a:rPr lang="en-US" sz="1000" dirty="0">
                <a:latin typeface="+mj-lt"/>
              </a:rPr>
              <a:t>Test the </a:t>
            </a:r>
            <a:r>
              <a:rPr lang="en-US" sz="1000" dirty="0" err="1">
                <a:latin typeface="+mj-lt"/>
              </a:rPr>
              <a:t>Rothermel</a:t>
            </a:r>
            <a:r>
              <a:rPr lang="en-US" sz="1000" dirty="0">
                <a:latin typeface="+mj-lt"/>
              </a:rPr>
              <a:t> model (164)</a:t>
            </a:r>
          </a:p>
          <a:p>
            <a:r>
              <a:rPr lang="en-US" sz="1000" dirty="0">
                <a:latin typeface="+mj-lt"/>
              </a:rPr>
              <a:t>Go to Canyon Burn</a:t>
            </a:r>
          </a:p>
          <a:p>
            <a:r>
              <a:rPr lang="en-US" sz="1000" dirty="0">
                <a:latin typeface="+mj-lt"/>
              </a:rPr>
              <a:t>Cross section plot</a:t>
            </a:r>
          </a:p>
          <a:p>
            <a:pPr lvl="1"/>
            <a:r>
              <a:rPr lang="en-US" sz="1000" dirty="0">
                <a:latin typeface="+mj-lt"/>
              </a:rPr>
              <a:t>Horizontal wind and temperature, and fire location (</a:t>
            </a:r>
            <a:r>
              <a:rPr lang="en-US" sz="1000" dirty="0" err="1">
                <a:latin typeface="+mj-lt"/>
              </a:rPr>
              <a:t>animation.py</a:t>
            </a:r>
            <a:r>
              <a:rPr lang="en-US" sz="1000" dirty="0">
                <a:latin typeface="+mj-lt"/>
              </a:rPr>
              <a:t>)</a:t>
            </a:r>
          </a:p>
          <a:p>
            <a:r>
              <a:rPr lang="en-US" sz="1000" dirty="0">
                <a:latin typeface="+mj-lt"/>
              </a:rPr>
              <a:t>Thermocouples</a:t>
            </a:r>
          </a:p>
          <a:p>
            <a:r>
              <a:rPr lang="en-US" sz="1000" dirty="0">
                <a:latin typeface="+mj-lt"/>
              </a:rPr>
              <a:t>Check differences between 5m and 10m run </a:t>
            </a:r>
          </a:p>
          <a:p>
            <a:pPr lvl="1"/>
            <a:r>
              <a:rPr lang="en-US" sz="1000" dirty="0">
                <a:latin typeface="+mj-lt"/>
              </a:rPr>
              <a:t>Fire propagation is different among the plots (the south and west tower)</a:t>
            </a:r>
          </a:p>
        </p:txBody>
      </p:sp>
    </p:spTree>
    <p:extLst>
      <p:ext uri="{BB962C8B-B14F-4D97-AF65-F5344CB8AC3E}">
        <p14:creationId xmlns:p14="http://schemas.microsoft.com/office/powerpoint/2010/main" val="195303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97DE-9649-2111-DD73-337A0EE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66A6-E820-C583-FF23-4A147C80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2414"/>
            <a:ext cx="10820400" cy="5036271"/>
          </a:xfrm>
        </p:spPr>
        <p:txBody>
          <a:bodyPr>
            <a:noAutofit/>
          </a:bodyPr>
          <a:lstStyle/>
          <a:p>
            <a:r>
              <a:rPr lang="en-US" sz="1000" dirty="0">
                <a:latin typeface="+mj-lt"/>
              </a:rPr>
              <a:t>Analyze the 5m resolution FF2 simulation</a:t>
            </a:r>
          </a:p>
          <a:p>
            <a:pPr lvl="1"/>
            <a:r>
              <a:rPr lang="en-US" sz="1000" dirty="0">
                <a:latin typeface="+mj-lt"/>
              </a:rPr>
              <a:t>In progress</a:t>
            </a:r>
          </a:p>
          <a:p>
            <a:r>
              <a:rPr lang="en-US" sz="1000" dirty="0">
                <a:latin typeface="+mj-lt"/>
              </a:rPr>
              <a:t>Analyze the 10m FF2 simulations and compare the fire and no fire run</a:t>
            </a:r>
          </a:p>
          <a:p>
            <a:r>
              <a:rPr lang="en-US" sz="1000" dirty="0">
                <a:latin typeface="+mj-lt"/>
              </a:rPr>
              <a:t>Create a presentation about my </a:t>
            </a:r>
            <a:r>
              <a:rPr lang="en-US" sz="1000" dirty="0" err="1">
                <a:latin typeface="+mj-lt"/>
              </a:rPr>
              <a:t>Balbi</a:t>
            </a:r>
            <a:r>
              <a:rPr lang="en-US" sz="1000" dirty="0">
                <a:latin typeface="+mj-lt"/>
              </a:rPr>
              <a:t> model findings</a:t>
            </a:r>
          </a:p>
          <a:p>
            <a:r>
              <a:rPr lang="en-US" sz="1000" dirty="0">
                <a:latin typeface="+mj-lt"/>
              </a:rPr>
              <a:t>Identify the flame length in the videos from </a:t>
            </a:r>
            <a:r>
              <a:rPr lang="en-US" sz="1000" dirty="0" err="1">
                <a:latin typeface="+mj-lt"/>
              </a:rPr>
              <a:t>Aurelien</a:t>
            </a:r>
            <a:endParaRPr lang="en-US" sz="1000" dirty="0">
              <a:latin typeface="+mj-lt"/>
            </a:endParaRPr>
          </a:p>
          <a:p>
            <a:pPr lvl="1"/>
            <a:r>
              <a:rPr lang="en-US" sz="1000" b="0" i="0" dirty="0">
                <a:effectLst/>
                <a:latin typeface="+mj-lt"/>
              </a:rPr>
              <a:t>Generalization of </a:t>
            </a:r>
            <a:r>
              <a:rPr lang="en-US" sz="1000" b="0" i="0" dirty="0" err="1">
                <a:effectLst/>
                <a:latin typeface="+mj-lt"/>
              </a:rPr>
              <a:t>Balbi</a:t>
            </a:r>
            <a:r>
              <a:rPr lang="en-US" sz="1000" b="0" i="0" dirty="0">
                <a:effectLst/>
                <a:latin typeface="+mj-lt"/>
              </a:rPr>
              <a:t> model for WRF-SFIRE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Look at the backfire ROS and the flank ROS observed during the FF2.</a:t>
            </a:r>
          </a:p>
          <a:p>
            <a:pPr lvl="1"/>
            <a:r>
              <a:rPr lang="en-US" sz="1000" b="0" i="0" dirty="0">
                <a:effectLst/>
                <a:latin typeface="+mj-lt"/>
              </a:rPr>
              <a:t>Generalization of </a:t>
            </a:r>
            <a:r>
              <a:rPr lang="en-US" sz="1000" b="0" i="0" dirty="0" err="1">
                <a:effectLst/>
                <a:latin typeface="+mj-lt"/>
              </a:rPr>
              <a:t>Balbi</a:t>
            </a:r>
            <a:r>
              <a:rPr lang="en-US" sz="1000" b="0" i="0" dirty="0">
                <a:effectLst/>
                <a:latin typeface="+mj-lt"/>
              </a:rPr>
              <a:t> model for WRF-SFIRE</a:t>
            </a:r>
          </a:p>
          <a:p>
            <a:r>
              <a:rPr lang="en-US" sz="1000" dirty="0">
                <a:latin typeface="+mj-lt"/>
              </a:rPr>
              <a:t>Read and analyze the </a:t>
            </a:r>
            <a:r>
              <a:rPr lang="en-US" sz="1000" dirty="0" err="1">
                <a:latin typeface="+mj-lt"/>
              </a:rPr>
              <a:t>Balbi</a:t>
            </a:r>
            <a:r>
              <a:rPr lang="en-US" sz="1000" dirty="0">
                <a:latin typeface="+mj-lt"/>
              </a:rPr>
              <a:t> 2007 paper (164)</a:t>
            </a:r>
          </a:p>
          <a:p>
            <a:r>
              <a:rPr lang="en-US" sz="1000" dirty="0">
                <a:latin typeface="+mj-lt"/>
              </a:rPr>
              <a:t>Test the </a:t>
            </a:r>
            <a:r>
              <a:rPr lang="en-US" sz="1000" dirty="0" err="1">
                <a:latin typeface="+mj-lt"/>
              </a:rPr>
              <a:t>Rothermel</a:t>
            </a:r>
            <a:r>
              <a:rPr lang="en-US" sz="1000" dirty="0">
                <a:latin typeface="+mj-lt"/>
              </a:rPr>
              <a:t> model (164)</a:t>
            </a:r>
          </a:p>
          <a:p>
            <a:r>
              <a:rPr lang="en-US" sz="1000" dirty="0">
                <a:latin typeface="+mj-lt"/>
              </a:rPr>
              <a:t>Go to Canyon Burn</a:t>
            </a:r>
          </a:p>
          <a:p>
            <a:r>
              <a:rPr lang="en-US" sz="1000" dirty="0">
                <a:latin typeface="+mj-lt"/>
              </a:rPr>
              <a:t>Cross section plot</a:t>
            </a:r>
          </a:p>
          <a:p>
            <a:pPr lvl="1"/>
            <a:r>
              <a:rPr lang="en-US" sz="1000" dirty="0">
                <a:latin typeface="+mj-lt"/>
              </a:rPr>
              <a:t>Horizontal wind and temperature, and fire location (</a:t>
            </a:r>
            <a:r>
              <a:rPr lang="en-US" sz="1000" dirty="0" err="1">
                <a:latin typeface="+mj-lt"/>
              </a:rPr>
              <a:t>animation.py</a:t>
            </a:r>
            <a:r>
              <a:rPr lang="en-US" sz="1000" dirty="0">
                <a:latin typeface="+mj-lt"/>
              </a:rPr>
              <a:t>)</a:t>
            </a:r>
          </a:p>
          <a:p>
            <a:r>
              <a:rPr lang="en-US" sz="1000" dirty="0">
                <a:latin typeface="+mj-lt"/>
              </a:rPr>
              <a:t>Thermocouples</a:t>
            </a:r>
          </a:p>
          <a:p>
            <a:r>
              <a:rPr lang="en-US" sz="1000" dirty="0">
                <a:latin typeface="+mj-lt"/>
              </a:rPr>
              <a:t>Check differences between 5m and 10m run </a:t>
            </a:r>
          </a:p>
          <a:p>
            <a:pPr lvl="1"/>
            <a:r>
              <a:rPr lang="en-US" sz="1000" dirty="0">
                <a:latin typeface="+mj-lt"/>
              </a:rPr>
              <a:t>Fire propagation is different among the plots (the south and west tower)</a:t>
            </a:r>
          </a:p>
        </p:txBody>
      </p:sp>
    </p:spTree>
    <p:extLst>
      <p:ext uri="{BB962C8B-B14F-4D97-AF65-F5344CB8AC3E}">
        <p14:creationId xmlns:p14="http://schemas.microsoft.com/office/powerpoint/2010/main" val="2092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73B-4013-51AB-23E6-E312BB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417-55F7-F751-F912-BDDFA69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WRF-SFIRE on </a:t>
            </a:r>
            <a:r>
              <a:rPr lang="en-US" dirty="0" err="1"/>
              <a:t>nasa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Install Anaconda on Nasa cluster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Write the paper for LLNL about my progress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Run the 10_11 simulation on Cheyenne</a:t>
            </a:r>
          </a:p>
          <a:p>
            <a:pPr lvl="1"/>
            <a:r>
              <a:rPr lang="en-US" dirty="0"/>
              <a:t>Complete</a:t>
            </a:r>
          </a:p>
          <a:p>
            <a:r>
              <a:rPr lang="en-US" dirty="0"/>
              <a:t>Setup FF2 simulation for Backfire ROS for Jan on Cheyenne</a:t>
            </a:r>
          </a:p>
          <a:p>
            <a:pPr lvl="1"/>
            <a:r>
              <a:rPr lang="en-US" dirty="0"/>
              <a:t>In progress. Cheyenne was down for maintenance </a:t>
            </a:r>
          </a:p>
        </p:txBody>
      </p:sp>
    </p:spTree>
    <p:extLst>
      <p:ext uri="{BB962C8B-B14F-4D97-AF65-F5344CB8AC3E}">
        <p14:creationId xmlns:p14="http://schemas.microsoft.com/office/powerpoint/2010/main" val="19234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A64-635C-83B4-D014-77AAB748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Boundary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BA564-98F5-E900-C5EE-A3755175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444"/>
            <a:ext cx="5632628" cy="4687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AB1F6-28CB-C8E2-1C87-B53F8E44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72" y="2170442"/>
            <a:ext cx="5630727" cy="46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9A64-635C-83B4-D014-77AAB748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Boundary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9733-6CE7-0550-30A8-529F55DF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10" y="1886508"/>
            <a:ext cx="5965790" cy="49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530BEC5-10C7-41EF-8F71-A26DE0E8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9E79D4F-E05D-4924-A005-A20A90C1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6F016E-BE42-482E-3B89-293409AE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4575274"/>
            <a:ext cx="10146224" cy="944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simulation Temperature</a:t>
            </a: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29AE0FD0-3F2C-4F12-B355-1E8AD26E6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2888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C8051-922C-32DB-24AE-5CAAC4823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89" y="1441450"/>
            <a:ext cx="3244207" cy="2717021"/>
          </a:xfrm>
          <a:prstGeom prst="rect">
            <a:avLst/>
          </a:prstGeom>
        </p:spPr>
      </p:pic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BAF4A48A-1BDF-4D65-8026-4C3FE3991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896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86FD-C30B-DA98-EA82-9EA1C9FA3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895" y="1441450"/>
            <a:ext cx="3244207" cy="2708912"/>
          </a:xfrm>
          <a:prstGeom prst="rect">
            <a:avLst/>
          </a:prstGeom>
        </p:spPr>
      </p:pic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92ED5AEB-3386-48FE-9862-97B41FDF2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4904" y="712832"/>
            <a:ext cx="3244208" cy="347816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C2CF-F581-74B6-C8AE-C09E4D287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901" y="1441450"/>
            <a:ext cx="3244207" cy="27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83D5-DD4B-E5F6-9E58-853B7274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tower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59C3F-582B-7DA2-BEEC-618D73DE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5410200" cy="449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98B4DA-E44E-6ED0-F079-E619F59E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362200"/>
            <a:ext cx="5410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6A87-7C5A-7C6A-8BA9-277CE3C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5m resolution simulation winds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6CEC9-BFBC-08AF-4366-E85EF44C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6313"/>
            <a:ext cx="5748867" cy="476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B1BD9D-BCE5-113D-1DA1-5EEFC837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33" y="2096313"/>
            <a:ext cx="5748867" cy="4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6A87-7C5A-7C6A-8BA9-277CE3C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15760"/>
            <a:ext cx="8610600" cy="1293028"/>
          </a:xfrm>
        </p:spPr>
        <p:txBody>
          <a:bodyPr/>
          <a:lstStyle/>
          <a:p>
            <a:r>
              <a:rPr lang="en-US" dirty="0"/>
              <a:t>5m resolution simulation winds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0BD60-9C88-D70E-7F10-C09858A4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788"/>
            <a:ext cx="6096000" cy="5049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96EDC-29EB-E201-6D81-D5CC47B91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24" y="1808788"/>
            <a:ext cx="6075475" cy="504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B81E-B47F-2717-FD67-9833D793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5m sim temperatures 5s averages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0C621-FA4F-EBA3-52FE-DE21674D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5570"/>
            <a:ext cx="5731933" cy="4802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14319-94C8-4079-3C10-517E0E81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67" y="2039290"/>
            <a:ext cx="5731933" cy="48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46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4334</TotalTime>
  <Words>641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Weekly Meeting 10/21/22</vt:lpstr>
      <vt:lpstr>Last Week To do</vt:lpstr>
      <vt:lpstr>Cyclic Boundary conditions</vt:lpstr>
      <vt:lpstr>Cyclic Boundary conditions</vt:lpstr>
      <vt:lpstr>New simulation Temperature</vt:lpstr>
      <vt:lpstr>Short tower temperature</vt:lpstr>
      <vt:lpstr>5m resolution simulation winds</vt:lpstr>
      <vt:lpstr>5m resolution simulation winds</vt:lpstr>
      <vt:lpstr>5m sim temperatures 5s averages</vt:lpstr>
      <vt:lpstr>5m sim temperatures </vt:lpstr>
      <vt:lpstr>Nasa server updates</vt:lpstr>
      <vt:lpstr>Nasa server updates</vt:lpstr>
      <vt:lpstr>WRF and wrf-sfire namelist.fire</vt:lpstr>
      <vt:lpstr>To do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15</cp:revision>
  <dcterms:created xsi:type="dcterms:W3CDTF">2022-10-07T23:45:22Z</dcterms:created>
  <dcterms:modified xsi:type="dcterms:W3CDTF">2022-10-22T02:21:01Z</dcterms:modified>
</cp:coreProperties>
</file>