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4" r:id="rId4"/>
    <p:sldId id="299" r:id="rId5"/>
    <p:sldId id="295" r:id="rId6"/>
    <p:sldId id="297" r:id="rId7"/>
    <p:sldId id="296" r:id="rId8"/>
    <p:sldId id="298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/>
    <p:restoredTop sz="96327"/>
  </p:normalViewPr>
  <p:slideViewPr>
    <p:cSldViewPr snapToGrid="0">
      <p:cViewPr varScale="1">
        <p:scale>
          <a:sx n="158" d="100"/>
          <a:sy n="15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10/28/22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D97-B906-D80E-4B7B-2CF79874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0856-CF3E-34A5-C849-B7F24884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  <a:p>
            <a:r>
              <a:rPr lang="en-US" dirty="0"/>
              <a:t>Perform an in-depth analysis on the 2009 </a:t>
            </a:r>
            <a:r>
              <a:rPr lang="en-US" dirty="0" err="1"/>
              <a:t>Balbi</a:t>
            </a:r>
            <a:r>
              <a:rPr lang="en-US" dirty="0"/>
              <a:t> paper (like what we did in our meeting </a:t>
            </a:r>
            <a:r>
              <a:rPr lang="en-US" dirty="0" err="1"/>
              <a:t>Aurélien</a:t>
            </a:r>
            <a:r>
              <a:rPr lang="en-US" dirty="0"/>
              <a:t>)</a:t>
            </a:r>
          </a:p>
          <a:p>
            <a:r>
              <a:rPr lang="en-US" dirty="0"/>
              <a:t>Learn about LaTeX</a:t>
            </a:r>
          </a:p>
          <a:p>
            <a:r>
              <a:rPr lang="en-US" dirty="0"/>
              <a:t>Analyze the wind speeds from the 10m and 5m resolution </a:t>
            </a:r>
          </a:p>
          <a:p>
            <a:r>
              <a:rPr lang="en-US" dirty="0"/>
              <a:t>Analyze the fire-induced circulations at the head fire (using the main tower and East tower)</a:t>
            </a:r>
          </a:p>
          <a:p>
            <a:r>
              <a:rPr lang="en-US" dirty="0"/>
              <a:t>Look at flanks/backfire of the burn (wind speed, temperature, ROS)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7C037-A36B-EF7F-A92E-7E95ABCD59D7}"/>
              </a:ext>
            </a:extLst>
          </p:cNvPr>
          <p:cNvSpPr txBox="1"/>
          <p:nvPr/>
        </p:nvSpPr>
        <p:spPr>
          <a:xfrm>
            <a:off x="1804524" y="890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2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BA-FEB0-4BB7-CAF2-23625D27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D274-A017-B223-68BE-6BE01270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thermocouple data for the short towers?</a:t>
            </a:r>
          </a:p>
          <a:p>
            <a:pPr lvl="1"/>
            <a:r>
              <a:rPr lang="en-US" dirty="0"/>
              <a:t>I have found some data but nothing during the ignition</a:t>
            </a:r>
          </a:p>
          <a:p>
            <a:r>
              <a:rPr lang="en-US" dirty="0"/>
              <a:t>How do I create a contour plot using the observations collected from the thermocouples and the towers? </a:t>
            </a:r>
          </a:p>
          <a:p>
            <a:pPr lvl="1"/>
            <a:r>
              <a:rPr lang="en-US" dirty="0"/>
              <a:t>Like this plot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0501D2-785A-3F0E-EF43-74700681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95" y="3690257"/>
            <a:ext cx="4099729" cy="30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97DE-9649-2111-DD73-337A0EE9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66A6-E820-C583-FF23-4A147C80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2414"/>
            <a:ext cx="10820400" cy="503627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Install anaconda on the </a:t>
            </a:r>
            <a:r>
              <a:rPr lang="en-US" sz="2000" dirty="0" err="1">
                <a:latin typeface="+mj-lt"/>
              </a:rPr>
              <a:t>nasa</a:t>
            </a:r>
            <a:r>
              <a:rPr lang="en-US" sz="2000" dirty="0">
                <a:latin typeface="+mj-lt"/>
              </a:rPr>
              <a:t> server (again)</a:t>
            </a:r>
          </a:p>
          <a:p>
            <a:pPr lvl="1"/>
            <a:r>
              <a:rPr lang="en-US" dirty="0">
                <a:latin typeface="+mj-lt"/>
              </a:rPr>
              <a:t>Got </a:t>
            </a:r>
            <a:r>
              <a:rPr lang="en-US" dirty="0" err="1">
                <a:latin typeface="+mj-lt"/>
              </a:rPr>
              <a:t>swbuild</a:t>
            </a:r>
            <a:r>
              <a:rPr lang="en-US" dirty="0">
                <a:latin typeface="+mj-lt"/>
              </a:rPr>
              <a:t> and storage</a:t>
            </a:r>
          </a:p>
          <a:p>
            <a:r>
              <a:rPr lang="en-US" sz="2000" dirty="0">
                <a:latin typeface="+mj-lt"/>
              </a:rPr>
              <a:t>Configure and compile WRF-SFIRE with </a:t>
            </a:r>
            <a:r>
              <a:rPr lang="en-US" sz="2000" dirty="0" err="1">
                <a:latin typeface="+mj-lt"/>
              </a:rPr>
              <a:t>dmpar</a:t>
            </a:r>
            <a:endParaRPr lang="en-US" sz="2000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Got </a:t>
            </a:r>
            <a:r>
              <a:rPr lang="en-US" dirty="0" err="1">
                <a:latin typeface="+mj-lt"/>
              </a:rPr>
              <a:t>swbuild</a:t>
            </a:r>
            <a:r>
              <a:rPr lang="en-US" dirty="0">
                <a:latin typeface="+mj-lt"/>
              </a:rPr>
              <a:t> and storage</a:t>
            </a:r>
          </a:p>
          <a:p>
            <a:r>
              <a:rPr lang="en-US" sz="2000" dirty="0">
                <a:latin typeface="+mj-lt"/>
              </a:rPr>
              <a:t>Install </a:t>
            </a:r>
            <a:r>
              <a:rPr lang="en-US" sz="2000" dirty="0" err="1">
                <a:latin typeface="+mj-lt"/>
              </a:rPr>
              <a:t>wrfxpy</a:t>
            </a:r>
            <a:endParaRPr lang="en-US" sz="2000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Got </a:t>
            </a:r>
            <a:r>
              <a:rPr lang="en-US" dirty="0" err="1">
                <a:latin typeface="+mj-lt"/>
              </a:rPr>
              <a:t>swbuild</a:t>
            </a:r>
            <a:r>
              <a:rPr lang="en-US" dirty="0">
                <a:latin typeface="+mj-lt"/>
              </a:rPr>
              <a:t> and storage</a:t>
            </a:r>
          </a:p>
          <a:p>
            <a:r>
              <a:rPr lang="en-US" sz="2000" dirty="0">
                <a:latin typeface="+mj-lt"/>
              </a:rPr>
              <a:t>Update the fuel categories in the </a:t>
            </a:r>
            <a:r>
              <a:rPr lang="en-US" sz="2000" dirty="0" err="1">
                <a:latin typeface="+mj-lt"/>
              </a:rPr>
              <a:t>namelist.fire</a:t>
            </a:r>
            <a:r>
              <a:rPr lang="en-US" sz="2000" dirty="0">
                <a:latin typeface="+mj-lt"/>
              </a:rPr>
              <a:t> based on the Scott and </a:t>
            </a:r>
            <a:r>
              <a:rPr lang="en-US" sz="2000" dirty="0" err="1">
                <a:latin typeface="+mj-lt"/>
              </a:rPr>
              <a:t>Burgen</a:t>
            </a:r>
            <a:r>
              <a:rPr lang="en-US" sz="2000" dirty="0">
                <a:latin typeface="+mj-lt"/>
              </a:rPr>
              <a:t> fuel categories</a:t>
            </a:r>
          </a:p>
          <a:p>
            <a:pPr lvl="1"/>
            <a:r>
              <a:rPr lang="en-US" sz="1800" dirty="0">
                <a:latin typeface="+mj-lt"/>
              </a:rPr>
              <a:t>Complete</a:t>
            </a:r>
          </a:p>
          <a:p>
            <a:r>
              <a:rPr lang="en-US" sz="2000" dirty="0">
                <a:latin typeface="+mj-lt"/>
              </a:rPr>
              <a:t>Analyze the 5m resolution FF2 simulation</a:t>
            </a:r>
          </a:p>
          <a:p>
            <a:pPr lvl="1"/>
            <a:r>
              <a:rPr lang="en-US" dirty="0">
                <a:latin typeface="+mj-lt"/>
              </a:rPr>
              <a:t>In progress</a:t>
            </a:r>
          </a:p>
          <a:p>
            <a:r>
              <a:rPr lang="en-US" sz="2000" dirty="0">
                <a:latin typeface="+mj-lt"/>
              </a:rPr>
              <a:t>Analyze the 10m FF2 simulations and compare the fire and no fire run</a:t>
            </a:r>
          </a:p>
          <a:p>
            <a:r>
              <a:rPr lang="en-US" sz="2000" dirty="0">
                <a:latin typeface="+mj-lt"/>
              </a:rPr>
              <a:t>Create a presentation about my </a:t>
            </a:r>
            <a:r>
              <a:rPr lang="en-US" sz="2000" dirty="0" err="1">
                <a:latin typeface="+mj-lt"/>
              </a:rPr>
              <a:t>Balbi</a:t>
            </a:r>
            <a:r>
              <a:rPr lang="en-US" sz="2000" dirty="0">
                <a:latin typeface="+mj-lt"/>
              </a:rPr>
              <a:t> model findings</a:t>
            </a:r>
          </a:p>
          <a:p>
            <a:r>
              <a:rPr lang="en-US" sz="2000" dirty="0">
                <a:latin typeface="+mj-lt"/>
              </a:rPr>
              <a:t>Identify the flame length in the videos from </a:t>
            </a:r>
            <a:r>
              <a:rPr lang="en-US" sz="2000" dirty="0" err="1">
                <a:latin typeface="+mj-lt"/>
              </a:rPr>
              <a:t>Aurelien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0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97DE-9649-2111-DD73-337A0EE9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66A6-E820-C583-FF23-4A147C80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2414"/>
            <a:ext cx="10820400" cy="503627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Look at the backfire ROS and the flank ROS observed during the FF2.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Generalization of </a:t>
            </a:r>
            <a:r>
              <a:rPr lang="en-US" b="0" i="0" dirty="0" err="1">
                <a:effectLst/>
                <a:latin typeface="+mj-lt"/>
              </a:rPr>
              <a:t>Balbi</a:t>
            </a:r>
            <a:r>
              <a:rPr lang="en-US" b="0" i="0" dirty="0">
                <a:effectLst/>
                <a:latin typeface="+mj-lt"/>
              </a:rPr>
              <a:t> model for WRF-SFIRE</a:t>
            </a:r>
          </a:p>
          <a:p>
            <a:r>
              <a:rPr lang="en-US" sz="2000" dirty="0">
                <a:latin typeface="+mj-lt"/>
              </a:rPr>
              <a:t>Read and analyze the </a:t>
            </a:r>
            <a:r>
              <a:rPr lang="en-US" sz="2000" dirty="0" err="1">
                <a:latin typeface="+mj-lt"/>
              </a:rPr>
              <a:t>Balbi</a:t>
            </a:r>
            <a:r>
              <a:rPr lang="en-US" sz="2000" dirty="0">
                <a:latin typeface="+mj-lt"/>
              </a:rPr>
              <a:t> 2007 paper (164)</a:t>
            </a:r>
          </a:p>
          <a:p>
            <a:pPr lvl="1"/>
            <a:r>
              <a:rPr lang="en-US" sz="1800" dirty="0">
                <a:latin typeface="+mj-lt"/>
              </a:rPr>
              <a:t>Complete</a:t>
            </a:r>
          </a:p>
          <a:p>
            <a:r>
              <a:rPr lang="en-US" sz="2000" dirty="0">
                <a:latin typeface="+mj-lt"/>
              </a:rPr>
              <a:t>Go to Canyon Burn</a:t>
            </a:r>
          </a:p>
          <a:p>
            <a:pPr lvl="1"/>
            <a:r>
              <a:rPr lang="en-US" dirty="0">
                <a:latin typeface="+mj-lt"/>
              </a:rPr>
              <a:t>Complete</a:t>
            </a:r>
          </a:p>
          <a:p>
            <a:r>
              <a:rPr lang="en-US" sz="2000" dirty="0">
                <a:latin typeface="+mj-lt"/>
              </a:rPr>
              <a:t>Cross section plot</a:t>
            </a:r>
          </a:p>
          <a:p>
            <a:pPr lvl="1"/>
            <a:r>
              <a:rPr lang="en-US" dirty="0">
                <a:latin typeface="+mj-lt"/>
              </a:rPr>
              <a:t>Complete</a:t>
            </a:r>
          </a:p>
          <a:p>
            <a:r>
              <a:rPr lang="en-US" sz="2000" dirty="0">
                <a:latin typeface="+mj-lt"/>
              </a:rPr>
              <a:t>Thermocouples</a:t>
            </a:r>
          </a:p>
          <a:p>
            <a:pPr lvl="1"/>
            <a:r>
              <a:rPr lang="en-US" sz="1800" dirty="0">
                <a:latin typeface="+mj-lt"/>
              </a:rPr>
              <a:t>Trying to find them on the database</a:t>
            </a:r>
          </a:p>
          <a:p>
            <a:r>
              <a:rPr lang="en-US" sz="2000" dirty="0">
                <a:latin typeface="+mj-lt"/>
              </a:rPr>
              <a:t>Check differences between 5m and 10m run </a:t>
            </a:r>
          </a:p>
          <a:p>
            <a:pPr lvl="1"/>
            <a:r>
              <a:rPr lang="en-US" dirty="0">
                <a:latin typeface="+mj-lt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3299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4225-9B71-E54C-B9F8-B74C6A5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B2C4-D505-A06C-D528-1E40AC10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</a:t>
            </a:r>
            <a:r>
              <a:rPr lang="en-US" dirty="0" err="1"/>
              <a:t>swbuild</a:t>
            </a:r>
            <a:r>
              <a:rPr lang="en-US" dirty="0"/>
              <a:t> directory and more space on the </a:t>
            </a:r>
            <a:r>
              <a:rPr lang="en-US" dirty="0" err="1"/>
              <a:t>nasa</a:t>
            </a:r>
            <a:r>
              <a:rPr lang="en-US" dirty="0"/>
              <a:t> server so I can start building </a:t>
            </a:r>
            <a:r>
              <a:rPr lang="en-US" dirty="0" err="1"/>
              <a:t>wrfxpy</a:t>
            </a:r>
            <a:endParaRPr lang="en-US" dirty="0"/>
          </a:p>
          <a:p>
            <a:r>
              <a:rPr lang="en-US" dirty="0"/>
              <a:t>Created multiple cross sections of the temperature vs height vs time to see how the fire progresses at the towers </a:t>
            </a:r>
          </a:p>
          <a:p>
            <a:r>
              <a:rPr lang="en-US" dirty="0"/>
              <a:t>Compared the temperature from the 10m resolution and the 5m resolution simulation to the observations to see if the difference in resolution is changing the ROS within the model</a:t>
            </a:r>
          </a:p>
          <a:p>
            <a:r>
              <a:rPr lang="en-US" dirty="0"/>
              <a:t>Plot the thermocouple data</a:t>
            </a:r>
          </a:p>
          <a:p>
            <a:r>
              <a:rPr lang="en-US" dirty="0"/>
              <a:t>Update the </a:t>
            </a:r>
            <a:r>
              <a:rPr lang="en-US" dirty="0" err="1"/>
              <a:t>namelist.fire</a:t>
            </a:r>
            <a:r>
              <a:rPr lang="en-US" dirty="0"/>
              <a:t> in WRF with the 40 Scott and </a:t>
            </a:r>
            <a:r>
              <a:rPr lang="en-US" dirty="0" err="1"/>
              <a:t>Burgen</a:t>
            </a:r>
            <a:r>
              <a:rPr lang="en-US" dirty="0"/>
              <a:t> fuel categories</a:t>
            </a:r>
          </a:p>
          <a:p>
            <a:r>
              <a:rPr lang="en-US" dirty="0"/>
              <a:t>Met with </a:t>
            </a:r>
            <a:r>
              <a:rPr lang="en-US" dirty="0" err="1"/>
              <a:t>Aurélien</a:t>
            </a:r>
            <a:r>
              <a:rPr lang="en-US" dirty="0"/>
              <a:t> about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17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366-5900-2490-E5E3-DD42F60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section of temperature 10m 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38758-456D-2699-89CD-1E61F6331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951854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90A4DC-4424-33B7-B53F-D47362D6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92" y="2057400"/>
            <a:ext cx="577150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366-5900-2490-E5E3-DD42F60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section of temperature 5m 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0A4DC-4424-33B7-B53F-D47362D6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92" y="2057400"/>
            <a:ext cx="5771508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D0363-09EC-7BF0-AF93-963C4FF5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595148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124-B8DE-2FDC-AF0D-109F1CA9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3493"/>
            <a:ext cx="8610600" cy="1293028"/>
          </a:xfrm>
        </p:spPr>
        <p:txBody>
          <a:bodyPr/>
          <a:lstStyle/>
          <a:p>
            <a:r>
              <a:rPr lang="en-US" dirty="0"/>
              <a:t>Comparing 5m to 10m res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69582-4123-4B97-50C3-FE900B0F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603"/>
            <a:ext cx="5647174" cy="4717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B2DC3-334D-0687-A7BB-7F1B8E98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90" y="2140602"/>
            <a:ext cx="5649109" cy="47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211CC-EA04-2C36-9A96-238382AB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18" y="2007159"/>
            <a:ext cx="5833091" cy="48449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7D63D3-5335-4A11-412F-619674BC7A00}"/>
              </a:ext>
            </a:extLst>
          </p:cNvPr>
          <p:cNvSpPr txBox="1">
            <a:spLocks/>
          </p:cNvSpPr>
          <p:nvPr/>
        </p:nvSpPr>
        <p:spPr>
          <a:xfrm>
            <a:off x="1790699" y="71413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Comparing 5m to 10m res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05BD-BA2B-185B-0A51-A3874F78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Thermocouple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900EC-DED5-E4CB-6C28-9AA2AA65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1"/>
            <a:ext cx="6017653" cy="4800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F66B4-4CCE-0C4A-7C87-309A5DB6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46" y="2057401"/>
            <a:ext cx="6017653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98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7907</TotalTime>
  <Words>395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Weekly Meeting 10/28/22</vt:lpstr>
      <vt:lpstr>Last week To do</vt:lpstr>
      <vt:lpstr>Last week To do</vt:lpstr>
      <vt:lpstr>Accomplishments this week</vt:lpstr>
      <vt:lpstr>Cross section of temperature 10m res</vt:lpstr>
      <vt:lpstr>Cross section of temperature 5m res</vt:lpstr>
      <vt:lpstr>Comparing 5m to 10m res simulations</vt:lpstr>
      <vt:lpstr>PowerPoint Presentation</vt:lpstr>
      <vt:lpstr>Thermocouple data</vt:lpstr>
      <vt:lpstr>Tasks for next week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29</cp:revision>
  <dcterms:created xsi:type="dcterms:W3CDTF">2022-10-07T23:45:22Z</dcterms:created>
  <dcterms:modified xsi:type="dcterms:W3CDTF">2022-10-29T03:36:27Z</dcterms:modified>
</cp:coreProperties>
</file>