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303" r:id="rId3"/>
    <p:sldId id="30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5"/>
    <p:restoredTop sz="96327"/>
  </p:normalViewPr>
  <p:slideViewPr>
    <p:cSldViewPr snapToGrid="0">
      <p:cViewPr varScale="1">
        <p:scale>
          <a:sx n="127" d="100"/>
          <a:sy n="127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28498-3CBD-7D43-94EE-E4471A402C9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4890F-FAF1-BF44-BD85-566023CC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14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C1CE-0746-944E-92A7-6604E73DE184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67BC-C677-1B52-56B2-1B70DE7CA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  <a:br>
              <a:rPr lang="en-US" dirty="0"/>
            </a:br>
            <a:r>
              <a:rPr lang="en-US" dirty="0"/>
              <a:t>11/04/22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476A3-5EF3-49DF-ACC5-79F28478C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9D97-B906-D80E-4B7B-2CF79874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for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0856-CF3E-34A5-C849-B7F24884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thermocouple data to the simulation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Perform an in-depth analysis on the 2009 </a:t>
            </a:r>
            <a:r>
              <a:rPr lang="en-US" dirty="0" err="1"/>
              <a:t>Balbi</a:t>
            </a:r>
            <a:r>
              <a:rPr lang="en-US" dirty="0"/>
              <a:t> paper (like what we did in our meeting </a:t>
            </a:r>
            <a:r>
              <a:rPr lang="en-US" dirty="0" err="1"/>
              <a:t>Aurélien</a:t>
            </a:r>
            <a:r>
              <a:rPr lang="en-US" dirty="0"/>
              <a:t>)</a:t>
            </a:r>
          </a:p>
          <a:p>
            <a:r>
              <a:rPr lang="en-US" dirty="0"/>
              <a:t>Learn about LaTeX</a:t>
            </a:r>
          </a:p>
          <a:p>
            <a:r>
              <a:rPr lang="en-US" dirty="0"/>
              <a:t>Analyze the wind speeds from the 10m and 5m </a:t>
            </a:r>
            <a:r>
              <a:rPr lang="en-US"/>
              <a:t>resolution simulations</a:t>
            </a:r>
            <a:endParaRPr lang="en-US" dirty="0"/>
          </a:p>
          <a:p>
            <a:r>
              <a:rPr lang="en-US" dirty="0"/>
              <a:t>Analyze the fire-induced circulations at the head fire (using the main tower and East tower)</a:t>
            </a:r>
          </a:p>
          <a:p>
            <a:r>
              <a:rPr lang="en-US" dirty="0"/>
              <a:t>Look at flanks/backfire of the burn (wind speed, temperature, ROS)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6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CFB5-42B5-8A47-D219-1F1412C2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Thermocouple data to the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C840A-957C-2124-D3ED-52BEC862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098" y="1889090"/>
            <a:ext cx="5715803" cy="49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13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8039</TotalTime>
  <Words>93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Vapor Trail</vt:lpstr>
      <vt:lpstr>Weekly Meeting 11/04/22</vt:lpstr>
      <vt:lpstr>Tasks for Last Week</vt:lpstr>
      <vt:lpstr>Compare the Thermocouple data to the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10/14/22</dc:title>
  <dc:creator>Jeremy Tyler Benik</dc:creator>
  <cp:lastModifiedBy>Jeremy Tyler Benik</cp:lastModifiedBy>
  <cp:revision>31</cp:revision>
  <dcterms:created xsi:type="dcterms:W3CDTF">2022-10-07T23:45:22Z</dcterms:created>
  <dcterms:modified xsi:type="dcterms:W3CDTF">2022-10-29T05:48:30Z</dcterms:modified>
</cp:coreProperties>
</file>