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78"/>
    <p:restoredTop sz="96327"/>
  </p:normalViewPr>
  <p:slideViewPr>
    <p:cSldViewPr snapToGrid="0">
      <p:cViewPr varScale="1">
        <p:scale>
          <a:sx n="127" d="100"/>
          <a:sy n="127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51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-Benik/Meeting_Notes/blob/main/Presentations/Adjustment_Factors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1FD0-733E-1E29-F8D2-1EAB2C30B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8B8F4-EAEE-0BC7-A9ED-D29F3EE7E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1481-BFAD-82A3-92D2-E2234358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CD37-AAB2-1D5B-02B3-03B9B4C1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700" dirty="0"/>
              <a:t>Done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pPr lvl="1"/>
            <a:r>
              <a:rPr lang="en-US" sz="1800" dirty="0"/>
              <a:t>Completed: It can be found at: </a:t>
            </a:r>
            <a:r>
              <a:rPr lang="en-US" sz="1800" dirty="0">
                <a:hlinkClick r:id="rId2"/>
              </a:rPr>
              <a:t>https://github.com/Jeremy-Benik/Meeting_Notes/blob/main/Presentations/Adjustment_Factors.pptx</a:t>
            </a:r>
            <a:endParaRPr lang="en-US" sz="1700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6557-7EEA-23D9-4D92-B636BD02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input_sounding</a:t>
            </a:r>
            <a:r>
              <a:rPr lang="en-US" dirty="0"/>
              <a:t> and z0 Comparison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92E0C6-9254-9A99-8572-1EF3366A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5" y="2610421"/>
            <a:ext cx="5115697" cy="4246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199E8-40A8-C139-E662-D7504FF1B35A}"/>
              </a:ext>
            </a:extLst>
          </p:cNvPr>
          <p:cNvSpPr txBox="1"/>
          <p:nvPr/>
        </p:nvSpPr>
        <p:spPr>
          <a:xfrm>
            <a:off x="1124467" y="2057400"/>
            <a:ext cx="38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Run (0.5 z0 and observations for sounding)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72D8-0849-13EC-9CF3-D6357FF5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8" y="2610421"/>
            <a:ext cx="5115697" cy="424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B6BA-583A-863D-007A-5606941F57A0}"/>
              </a:ext>
            </a:extLst>
          </p:cNvPr>
          <p:cNvSpPr txBox="1"/>
          <p:nvPr/>
        </p:nvSpPr>
        <p:spPr>
          <a:xfrm>
            <a:off x="7076305" y="2057401"/>
            <a:ext cx="35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Run (0.4 z0 and 1m/s added to 5.46m in sounding)</a:t>
            </a:r>
          </a:p>
        </p:txBody>
      </p:sp>
    </p:spTree>
    <p:extLst>
      <p:ext uri="{BB962C8B-B14F-4D97-AF65-F5344CB8AC3E}">
        <p14:creationId xmlns:p14="http://schemas.microsoft.com/office/powerpoint/2010/main" val="20088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4357-8A45-4C9F-49EA-FB3F1D33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4389" y="469584"/>
            <a:ext cx="8610600" cy="1293028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E3E7F-3E5E-73A3-7B49-FAE5526A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6934"/>
              </p:ext>
            </p:extLst>
          </p:nvPr>
        </p:nvGraphicFramePr>
        <p:xfrm>
          <a:off x="4742591" y="2850626"/>
          <a:ext cx="2401369" cy="201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613513180"/>
                    </a:ext>
                  </a:extLst>
                </a:gridCol>
                <a:gridCol w="1478423">
                  <a:extLst>
                    <a:ext uri="{9D8B030D-6E8A-4147-A177-3AD203B41FA5}">
                      <a16:colId xmlns:a16="http://schemas.microsoft.com/office/drawing/2014/main" val="1829164374"/>
                    </a:ext>
                  </a:extLst>
                </a:gridCol>
              </a:tblGrid>
              <a:tr h="596022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36310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22m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84562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544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5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ACC49-9F61-A25B-3DD2-2FFAEC583366}"/>
              </a:ext>
            </a:extLst>
          </p:cNvPr>
          <p:cNvSpPr txBox="1"/>
          <p:nvPr/>
        </p:nvSpPr>
        <p:spPr>
          <a:xfrm>
            <a:off x="4723782" y="2458273"/>
            <a:ext cx="24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 an z0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1E152-A79B-3263-539C-80522C86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63684"/>
              </p:ext>
            </p:extLst>
          </p:nvPr>
        </p:nvGraphicFramePr>
        <p:xfrm>
          <a:off x="395937" y="2858551"/>
          <a:ext cx="2514974" cy="196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66">
                  <a:extLst>
                    <a:ext uri="{9D8B030D-6E8A-4147-A177-3AD203B41FA5}">
                      <a16:colId xmlns:a16="http://schemas.microsoft.com/office/drawing/2014/main" val="3433634637"/>
                    </a:ext>
                  </a:extLst>
                </a:gridCol>
                <a:gridCol w="1532208">
                  <a:extLst>
                    <a:ext uri="{9D8B030D-6E8A-4147-A177-3AD203B41FA5}">
                      <a16:colId xmlns:a16="http://schemas.microsoft.com/office/drawing/2014/main" val="2759712116"/>
                    </a:ext>
                  </a:extLst>
                </a:gridCol>
              </a:tblGrid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4709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21.1m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58155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7743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369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6C9777-0FBE-9E10-DFCE-E28633C5685F}"/>
              </a:ext>
            </a:extLst>
          </p:cNvPr>
          <p:cNvSpPr txBox="1"/>
          <p:nvPr/>
        </p:nvSpPr>
        <p:spPr>
          <a:xfrm>
            <a:off x="430279" y="2481294"/>
            <a:ext cx="2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sounding and z0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76B70-FA8E-BD16-8A7C-D4F619258FD2}"/>
              </a:ext>
            </a:extLst>
          </p:cNvPr>
          <p:cNvSpPr txBox="1"/>
          <p:nvPr/>
        </p:nvSpPr>
        <p:spPr>
          <a:xfrm>
            <a:off x="99390" y="5854148"/>
            <a:ext cx="506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to keep in mind, the levels are different since the heights vary with the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7A064-4203-34D2-08C9-678D3CCAD0D7}"/>
              </a:ext>
            </a:extLst>
          </p:cNvPr>
          <p:cNvSpPr txBox="1"/>
          <p:nvPr/>
        </p:nvSpPr>
        <p:spPr>
          <a:xfrm>
            <a:off x="3392680" y="1375873"/>
            <a:ext cx="48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new simulation, I decreased the z0 by .1 (0.4 instead of 0.5), and I increased the overall wind speed at 5.46m by 1m/s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E771D-D5F1-70DC-D0FC-B663AE795F77}"/>
              </a:ext>
            </a:extLst>
          </p:cNvPr>
          <p:cNvSpPr txBox="1"/>
          <p:nvPr/>
        </p:nvSpPr>
        <p:spPr>
          <a:xfrm>
            <a:off x="7397810" y="5879786"/>
            <a:ext cx="479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focusing on the 5m winds here, these changes increased the winds by about 0.71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8BC920-6604-B14E-9F02-824DBDA0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47298"/>
              </p:ext>
            </p:extLst>
          </p:nvPr>
        </p:nvGraphicFramePr>
        <p:xfrm>
          <a:off x="8641222" y="2850626"/>
          <a:ext cx="2307365" cy="205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4">
                  <a:extLst>
                    <a:ext uri="{9D8B030D-6E8A-4147-A177-3AD203B41FA5}">
                      <a16:colId xmlns:a16="http://schemas.microsoft.com/office/drawing/2014/main" val="286417700"/>
                    </a:ext>
                  </a:extLst>
                </a:gridCol>
                <a:gridCol w="1401511">
                  <a:extLst>
                    <a:ext uri="{9D8B030D-6E8A-4147-A177-3AD203B41FA5}">
                      <a16:colId xmlns:a16="http://schemas.microsoft.com/office/drawing/2014/main" val="3850997415"/>
                    </a:ext>
                  </a:extLst>
                </a:gridCol>
              </a:tblGrid>
              <a:tr h="627478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15140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691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8483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5.46m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70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33C327-BA3E-EFCA-D792-CF69EAD1539E}"/>
              </a:ext>
            </a:extLst>
          </p:cNvPr>
          <p:cNvSpPr txBox="1"/>
          <p:nvPr/>
        </p:nvSpPr>
        <p:spPr>
          <a:xfrm>
            <a:off x="8803593" y="2467914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B873-D5C8-216A-E5D7-C89B9563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2906-EA35-21EA-21ED-91CB6A98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I also went through all my codes on the server and my </a:t>
            </a:r>
            <a:r>
              <a:rPr lang="en-US" dirty="0" err="1"/>
              <a:t>github</a:t>
            </a:r>
            <a:r>
              <a:rPr lang="en-US" dirty="0"/>
              <a:t> and organized them so they are easier to identify and find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784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1737</TotalTime>
  <Words>231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Weekly Meeting 09/02/22</vt:lpstr>
      <vt:lpstr>Last Week to do</vt:lpstr>
      <vt:lpstr>New input_sounding and z0 Comparison</vt:lpstr>
      <vt:lpstr>Statistics</vt:lpstr>
      <vt:lpstr>Organizing codes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09/02/22</dc:title>
  <dc:creator>Jeremy Tyler Benik</dc:creator>
  <cp:lastModifiedBy>Jeremy Tyler Benik</cp:lastModifiedBy>
  <cp:revision>10</cp:revision>
  <dcterms:created xsi:type="dcterms:W3CDTF">2022-08-28T20:23:12Z</dcterms:created>
  <dcterms:modified xsi:type="dcterms:W3CDTF">2022-08-31T22:25:58Z</dcterms:modified>
</cp:coreProperties>
</file>