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8" r:id="rId3"/>
    <p:sldId id="257" r:id="rId4"/>
    <p:sldId id="263" r:id="rId5"/>
    <p:sldId id="264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94645"/>
  </p:normalViewPr>
  <p:slideViewPr>
    <p:cSldViewPr snapToGrid="0">
      <p:cViewPr varScale="1">
        <p:scale>
          <a:sx n="152" d="100"/>
          <a:sy n="15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52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1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8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98D-20C2-7744-B8B6-B7B72F6667A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BBD-1FE8-174D-9BB9-A57A5B8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CAB-EF99-FAE2-E4D0-86089082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LLNL Presentation</a:t>
            </a:r>
            <a:br>
              <a:rPr lang="en-US" dirty="0"/>
            </a:br>
            <a:r>
              <a:rPr lang="en-US" dirty="0"/>
              <a:t>08/26/2022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7663-BCDF-96F6-EF1D-7DF4E47BD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0C4-8271-364E-D1A2-AA2FC14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C09-6125-8DAB-2DC1-087C25A2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SODAR Data</a:t>
            </a:r>
          </a:p>
          <a:p>
            <a:r>
              <a:rPr lang="en-US" dirty="0"/>
              <a:t>Verifying z0 value</a:t>
            </a:r>
          </a:p>
          <a:p>
            <a:pPr lvl="1"/>
            <a:r>
              <a:rPr lang="en-US" dirty="0"/>
              <a:t>Running code to calculate the z0 value based on an array of different possibilities</a:t>
            </a:r>
          </a:p>
          <a:p>
            <a:r>
              <a:rPr lang="en-US" dirty="0"/>
              <a:t>Re-running the </a:t>
            </a:r>
            <a:r>
              <a:rPr lang="en-US" dirty="0" err="1"/>
              <a:t>fireflux_med</a:t>
            </a:r>
            <a:r>
              <a:rPr lang="en-US" dirty="0"/>
              <a:t> case to verify the new z0 value</a:t>
            </a:r>
          </a:p>
          <a:p>
            <a:r>
              <a:rPr lang="en-US" dirty="0"/>
              <a:t>Verifying the </a:t>
            </a:r>
            <a:r>
              <a:rPr lang="en-US" dirty="0" err="1"/>
              <a:t>input_sounding</a:t>
            </a:r>
            <a:r>
              <a:rPr lang="en-US" dirty="0"/>
              <a:t> with the </a:t>
            </a:r>
            <a:r>
              <a:rPr lang="en-US" dirty="0" err="1"/>
              <a:t>wrfinput</a:t>
            </a:r>
            <a:r>
              <a:rPr lang="en-US" dirty="0"/>
              <a:t> </a:t>
            </a:r>
          </a:p>
          <a:p>
            <a:r>
              <a:rPr lang="en-US" dirty="0"/>
              <a:t>Updates on the </a:t>
            </a:r>
            <a:r>
              <a:rPr lang="en-US" dirty="0" err="1"/>
              <a:t>Rothermel</a:t>
            </a:r>
            <a:r>
              <a:rPr lang="en-US" dirty="0"/>
              <a:t> Code</a:t>
            </a:r>
          </a:p>
          <a:p>
            <a:r>
              <a:rPr lang="en-US" dirty="0"/>
              <a:t>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436-5AA4-3473-234A-0A9B3D6E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511589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442C-B137-379D-9783-6E6D480E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1664126"/>
            <a:ext cx="11572240" cy="4024125"/>
          </a:xfrm>
        </p:spPr>
        <p:txBody>
          <a:bodyPr>
            <a:normAutofit/>
          </a:bodyPr>
          <a:lstStyle/>
          <a:p>
            <a:r>
              <a:rPr lang="en-US" dirty="0"/>
              <a:t>Using SODAR Data collected during the burn, I added those winds to the sounding file to fill in the gaps between 20m and 259m since the original sounding had a gap there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B410D-28AD-CCDE-414D-11F9E7EE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58" y="2657139"/>
            <a:ext cx="3497217" cy="4200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1540A-48D7-2C66-6EC9-5BF9A3CA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16" y="2657139"/>
            <a:ext cx="3497217" cy="4204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8629B-043E-775F-905A-C0FC6537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78" y="2662703"/>
            <a:ext cx="3583482" cy="41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C61-7B3D-4F24-72F8-B92B0E3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Checking my initial Z0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A8EE-A085-8E90-48F1-97B1847A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937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Since z_0 was put in the incorrect location in the file, I changed it to be in the winter location of the LANDUSE.TBL</a:t>
            </a:r>
          </a:p>
          <a:p>
            <a:r>
              <a:rPr lang="en-US" sz="2200" dirty="0"/>
              <a:t>To verify the z_0 value, I input them into the roughness length equation with the different height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1AD72-AABB-4998-B020-8381A74C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46" y="3364992"/>
            <a:ext cx="3529777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B68-09AB-599F-C668-70CB0661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033"/>
            <a:ext cx="10515600" cy="1325563"/>
          </a:xfrm>
        </p:spPr>
        <p:txBody>
          <a:bodyPr/>
          <a:lstStyle/>
          <a:p>
            <a:r>
              <a:rPr lang="en-US" dirty="0"/>
              <a:t>Roughness Length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24A3D-F60A-3968-8E45-18AC72D9ED6A}"/>
              </a:ext>
            </a:extLst>
          </p:cNvPr>
          <p:cNvSpPr txBox="1"/>
          <p:nvPr/>
        </p:nvSpPr>
        <p:spPr>
          <a:xfrm>
            <a:off x="5699187" y="3445651"/>
            <a:ext cx="622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www.eol.ucar.edu</a:t>
            </a:r>
            <a:r>
              <a:rPr lang="en-US" dirty="0"/>
              <a:t>/content/calculation-roughness-length-and-displacement-height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D888-5D5D-03BE-05B0-08F3CA51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845" y="4140484"/>
            <a:ext cx="3325025" cy="2717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76177-4BE1-9F09-52CB-FF53076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0716"/>
            <a:ext cx="5117284" cy="511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4EBE3-CFBD-73F5-8904-67AD88E40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7" b="3662"/>
          <a:stretch/>
        </p:blipFill>
        <p:spPr>
          <a:xfrm>
            <a:off x="5699187" y="1205870"/>
            <a:ext cx="3956600" cy="21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7469-D839-866D-EDA7-24B348DD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ff_med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E8FC-05A8-6C79-266E-3815D1D6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With the modified z_0 value, I reran the ff_med simulation with both cyclic and open boundary conditions to see how the new sounding would impact the run</a:t>
            </a:r>
          </a:p>
          <a:p>
            <a:endParaRPr lang="en-US" sz="1600"/>
          </a:p>
          <a:p>
            <a:r>
              <a:rPr lang="en-US" sz="1600"/>
              <a:t>This graph is much closer to the observations than previous runs, indicating the roughness length has an impact on the wind speeds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07BFF7-E296-0DF2-2D4E-A5C141E6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99" y="771003"/>
            <a:ext cx="6533501" cy="54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3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502920"/>
            <a:ext cx="3732010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Rothermel Code	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431" y="682381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40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sz="1400"/>
              <a:t>Now adjustment factors will better change the variables in the code</a:t>
            </a:r>
          </a:p>
          <a:p>
            <a:pPr lvl="1"/>
            <a:r>
              <a:rPr lang="en-US" sz="1400"/>
              <a:t>i.e. 0.5 adjw will cut the wind speeds in half</a:t>
            </a:r>
          </a:p>
          <a:p>
            <a:pPr lvl="1"/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DE280-8EA8-D2C3-675B-4D0B0125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3433740"/>
            <a:ext cx="11012054" cy="25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072-83A3-AB7E-B06F-6B39AB6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EA56-4C07-F715-2DF2-73EC3F7E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r>
              <a:rPr lang="en-US" sz="1900" dirty="0"/>
              <a:t> file</a:t>
            </a:r>
          </a:p>
          <a:p>
            <a:r>
              <a:rPr lang="en-US" sz="1900" dirty="0"/>
              <a:t>Modify the z_0 value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In progress and can be found on my </a:t>
            </a:r>
            <a:r>
              <a:rPr lang="en-US" sz="1800" dirty="0" err="1"/>
              <a:t>github</a:t>
            </a:r>
            <a:r>
              <a:rPr lang="en-US" sz="1800" dirty="0"/>
              <a:t> at: </a:t>
            </a:r>
            <a:r>
              <a:rPr lang="en-US" dirty="0" err="1"/>
              <a:t>Meeting_Notes</a:t>
            </a:r>
            <a:r>
              <a:rPr lang="en-US" dirty="0"/>
              <a:t>/Presentations/</a:t>
            </a:r>
            <a:r>
              <a:rPr lang="en-US" dirty="0" err="1"/>
              <a:t>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6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287</TotalTime>
  <Words>332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LLNL Presentation 08/26/2022</vt:lpstr>
      <vt:lpstr>outline</vt:lpstr>
      <vt:lpstr>SODAR Data</vt:lpstr>
      <vt:lpstr>Checking my initial Z0 value</vt:lpstr>
      <vt:lpstr>Roughness Length Calculation</vt:lpstr>
      <vt:lpstr>ff_med run</vt:lpstr>
      <vt:lpstr>Rothermel Code 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08/19/2022</dc:title>
  <dc:creator>Jeremy Tyler Benik</dc:creator>
  <cp:lastModifiedBy>Jeremy Tyler Benik</cp:lastModifiedBy>
  <cp:revision>9</cp:revision>
  <dcterms:created xsi:type="dcterms:W3CDTF">2022-08-19T01:20:08Z</dcterms:created>
  <dcterms:modified xsi:type="dcterms:W3CDTF">2022-08-26T20:47:27Z</dcterms:modified>
</cp:coreProperties>
</file>