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6327"/>
  </p:normalViewPr>
  <p:slideViewPr>
    <p:cSldViewPr snapToGrid="0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4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11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2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BB98-0B49-4C49-93A6-1F4780A8D7D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35AF-F19A-D840-9924-7F607523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5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reference/generated/numpy.nanmea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CC6B-FA02-6F60-A6B3-F3F334ED7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11/25/22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04276-9C16-D9BF-4B18-AE86A9FB8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099A-05C4-7E21-0E03-62805175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0D6C-6D79-52DD-5273-BBA053E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Work on NAS server</a:t>
            </a:r>
          </a:p>
          <a:p>
            <a:r>
              <a:rPr lang="en-US" dirty="0"/>
              <a:t>Analyze the results</a:t>
            </a:r>
          </a:p>
          <a:p>
            <a:pPr lvl="1"/>
            <a:r>
              <a:rPr lang="en-US" dirty="0"/>
              <a:t>Create a report about the results</a:t>
            </a:r>
          </a:p>
          <a:p>
            <a:r>
              <a:rPr lang="en-US" dirty="0"/>
              <a:t>Write intro</a:t>
            </a:r>
          </a:p>
          <a:p>
            <a:r>
              <a:rPr lang="en-US" dirty="0"/>
              <a:t>Fix figures for 164 paper</a:t>
            </a:r>
          </a:p>
          <a:p>
            <a:pPr lvl="1"/>
            <a:r>
              <a:rPr lang="en-US" dirty="0"/>
              <a:t>Complete in I figured out how to do it, just need to recreate the images and put them into the document</a:t>
            </a:r>
          </a:p>
          <a:p>
            <a:r>
              <a:rPr lang="en-US" dirty="0"/>
              <a:t>Re-create plots with thermocouples for South Tower</a:t>
            </a:r>
          </a:p>
          <a:p>
            <a:pPr lvl="1"/>
            <a:r>
              <a:rPr lang="en-US" dirty="0" err="1"/>
              <a:t>wt</a:t>
            </a:r>
            <a:r>
              <a:rPr lang="en-US" dirty="0"/>
              <a:t> is still in the code, change it to </a:t>
            </a:r>
            <a:r>
              <a:rPr lang="en-US" dirty="0" err="1"/>
              <a:t>st</a:t>
            </a:r>
            <a:r>
              <a:rPr lang="en-US" dirty="0"/>
              <a:t> and rerun the code</a:t>
            </a:r>
          </a:p>
          <a:p>
            <a:pPr lvl="1"/>
            <a:r>
              <a:rPr lang="en-US" dirty="0">
                <a:hlinkClick r:id="rId2"/>
              </a:rPr>
              <a:t>https://numpy.org/doc/stable/reference/generated/numpy.nanmean.html</a:t>
            </a:r>
            <a:endParaRPr lang="en-US" dirty="0"/>
          </a:p>
          <a:p>
            <a:r>
              <a:rPr lang="en-US" dirty="0"/>
              <a:t>Try to replicate Scott and </a:t>
            </a:r>
            <a:r>
              <a:rPr lang="en-US" dirty="0" err="1"/>
              <a:t>Burgen</a:t>
            </a:r>
            <a:r>
              <a:rPr lang="en-US" dirty="0"/>
              <a:t> graphs. Remember we have midflame wind speed (in mph and </a:t>
            </a:r>
            <a:r>
              <a:rPr lang="en-US" dirty="0" err="1"/>
              <a:t>chc</a:t>
            </a:r>
            <a:r>
              <a:rPr lang="en-US" dirty="0"/>
              <a:t>/h)</a:t>
            </a:r>
          </a:p>
          <a:p>
            <a:r>
              <a:rPr lang="en-US" dirty="0"/>
              <a:t>Add total fuel load and divide the individual fuel loads for </a:t>
            </a:r>
            <a:r>
              <a:rPr lang="en-US" dirty="0" err="1"/>
              <a:t>fmc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591D-F1F0-4AA8-5EFA-DD63A8F2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multiple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89BC-10A4-DD5F-0EC1-1E6067C5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through the length of fire</a:t>
            </a:r>
          </a:p>
          <a:p>
            <a:r>
              <a:rPr lang="en-US" dirty="0"/>
              <a:t>3 or more cross </a:t>
            </a:r>
            <a:r>
              <a:rPr lang="en-US"/>
              <a:t>sections through 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011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1682</TotalTime>
  <Words>146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Weekly meeting 11/25/22</vt:lpstr>
      <vt:lpstr>Tasks from last week</vt:lpstr>
      <vt:lpstr>Create multiple cross sections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11/25/22</dc:title>
  <dc:creator>Jeremy Tyler Benik</dc:creator>
  <cp:lastModifiedBy>Jeremy Tyler Benik</cp:lastModifiedBy>
  <cp:revision>3</cp:revision>
  <dcterms:created xsi:type="dcterms:W3CDTF">2022-11-19T05:34:54Z</dcterms:created>
  <dcterms:modified xsi:type="dcterms:W3CDTF">2022-11-23T02:08:43Z</dcterms:modified>
</cp:coreProperties>
</file>