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8330-AB3B-B56F-A2EC-E56A8B9A1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ACD7F-BD2F-B2C6-0D7C-2401CA196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C75C7-6AD4-F272-604C-E31AD3D2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5383-375C-A937-E791-33ED787C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03729-E58E-A78D-835E-BC09DB11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0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36A2-2F15-2C45-F320-CBB37489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5201A-A25E-2665-46FD-C0D4C3605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F937E-1ECC-D459-2098-D2ED445A7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5F789-0FE4-B6B7-E96C-B52AD7C0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BD1E0-831D-5132-DDE7-8C806A60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2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97CF5-86CF-E96E-3817-A8EC8EF01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ED21A-1F49-319D-E89C-8BF5F24D0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552E-CE90-9995-239F-FE91CA50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088D3-C783-9AF1-A821-18C29190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48F4-A634-F10D-5FE3-231B094E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7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E511-A607-FF5A-2D10-67ADC61C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7FC09-1B30-AC56-CD29-85D32317B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2ECA4-2F2F-64E2-C61F-7E1B5392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B8F7F-0F4F-1055-F382-D867DC36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9030F-C37D-B175-3DAD-A58F0CAF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8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62DD-4D26-C78C-2BA7-AD9B77F2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985F8-B055-1C6D-6707-0DEDD1EA8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4A71-3521-51DA-0ED5-17CB0E7B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BB9EB-2FDD-A29E-B0B4-CEB80ABE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1DCB9-074C-D34A-7065-75271321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C8E3-A6F6-EC04-F27A-370D8BFD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0BD3-AF0A-7F3D-FCED-7FAAC1658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69359-5A0F-32AA-C080-8E3C842AB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85F1F-EBD4-C6E4-8A2B-B7B2C60C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C3849-96C6-02BF-35AA-39E6EFEE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E4723-D4B0-AE36-6461-89A79F68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9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FC53-37BF-E6CB-9942-C087A2FA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1F339-AD69-CE24-6310-2C44ED84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382B3-2951-7988-3F42-D3D3332C4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14F66-26EE-3CC9-D933-44AC987A2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E0556-2312-ACF0-6CA2-C040E3EE3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5FBF1C-B9F0-C353-B8FD-9FB92AC6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AD85D-3BFA-DB77-F2F2-B0CB5932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68291-33B7-AF4B-566A-ECF71180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4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FE61-E924-C23E-E952-4F536C52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E894F-DF51-09E5-84C6-3E1C2499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8283D-9B5D-D0BB-7E6E-AA6AC9BA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BA3F8-1AA2-23F4-36CB-8E061BFC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19EA5-0B3E-E930-E006-F846E53C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4EB25-3916-18AA-088E-685F899B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51BB2-F52A-7641-D237-BB8C3566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6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EBDD-DC94-C261-FDCE-71E17910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D8E0-A460-6AE5-E1F2-65DE23151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86B76-6AA4-D0A4-36B7-E381952C8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C9CA9-C0CE-B750-6290-B8C70C90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43CD7-E8AD-82CD-C863-E14AD773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E334A-52AC-280C-A237-F11841F5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9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E20B-1085-1D01-9FB8-9A17CE6B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4C251-DF2E-1736-D5DF-1905B26AE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51F70-0C49-4B7B-BE34-9CBCA5DAC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5EA3F-5FD6-0DF5-44CF-1E7F52D2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53B7E-800D-A958-2FC7-B2A6FF50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BD13E-E972-5C51-684F-EA94C260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0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6BF4-508E-21B1-EAA8-6DF1C5E0D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6A6B2-9917-371C-05B4-DC0138395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9B78-857F-4E43-53B2-C0B4A0F56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55DA-B0AA-FF4A-8DB7-56EDA8C2FDB8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3EE05-3889-F9EB-525D-65053C715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9B41-B7B6-0E34-4C35-C1BFAEDF5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7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93E04-4CEB-DAC0-F896-A91A130F0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Weekly Meeting 08/19/22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3DD8C-8A7B-2D9A-B533-EA00E28C7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By: Jeremy Benik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20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5683D-2107-C2D1-024A-D3B22BD5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Last Week To Do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618F2-297F-5AB2-C6B8-A948C882F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Rerun </a:t>
            </a:r>
            <a:r>
              <a:rPr lang="en-US" sz="1700" dirty="0" err="1"/>
              <a:t>FireFlux_med</a:t>
            </a:r>
            <a:r>
              <a:rPr lang="en-US" sz="1700" dirty="0"/>
              <a:t> with new sounding</a:t>
            </a:r>
          </a:p>
          <a:p>
            <a:pPr lvl="1"/>
            <a:r>
              <a:rPr lang="en-US" sz="1700" dirty="0"/>
              <a:t>That is currently being ran</a:t>
            </a:r>
          </a:p>
          <a:p>
            <a:r>
              <a:rPr lang="en-US" sz="1700" dirty="0"/>
              <a:t>Re-test the </a:t>
            </a:r>
            <a:r>
              <a:rPr lang="en-US" sz="1700" dirty="0" err="1"/>
              <a:t>rothermel</a:t>
            </a:r>
            <a:r>
              <a:rPr lang="en-US" sz="1700" dirty="0"/>
              <a:t> code</a:t>
            </a:r>
          </a:p>
          <a:p>
            <a:pPr lvl="1"/>
            <a:r>
              <a:rPr lang="en-US" sz="1700" dirty="0"/>
              <a:t>Re-testing has been done, and results are posted on this slide or on my </a:t>
            </a:r>
            <a:r>
              <a:rPr lang="en-US" sz="1700" dirty="0" err="1"/>
              <a:t>github</a:t>
            </a:r>
            <a:r>
              <a:rPr lang="en-US" sz="1700" dirty="0"/>
              <a:t> at: https://</a:t>
            </a:r>
            <a:r>
              <a:rPr lang="en-US" sz="1700" dirty="0" err="1"/>
              <a:t>github.com</a:t>
            </a:r>
            <a:r>
              <a:rPr lang="en-US" sz="1700" dirty="0"/>
              <a:t>/Jeremy-</a:t>
            </a:r>
            <a:r>
              <a:rPr lang="en-US" sz="1700" dirty="0" err="1"/>
              <a:t>Benik</a:t>
            </a:r>
            <a:r>
              <a:rPr lang="en-US" sz="1700" dirty="0"/>
              <a:t>/</a:t>
            </a:r>
            <a:r>
              <a:rPr lang="en-US" sz="1700" dirty="0" err="1"/>
              <a:t>Hill_Runs</a:t>
            </a:r>
            <a:r>
              <a:rPr lang="en-US" sz="1700" dirty="0"/>
              <a:t>/blob/main/</a:t>
            </a:r>
            <a:r>
              <a:rPr lang="en-US" sz="1700" dirty="0" err="1"/>
              <a:t>ROS_calculations.xlsx</a:t>
            </a:r>
            <a:endParaRPr lang="en-US" sz="1700" dirty="0"/>
          </a:p>
          <a:p>
            <a:r>
              <a:rPr lang="en-US" sz="1700" dirty="0"/>
              <a:t>Write report on pressure sensors</a:t>
            </a:r>
          </a:p>
          <a:p>
            <a:pPr lvl="1"/>
            <a:r>
              <a:rPr lang="en-US" sz="1700" dirty="0"/>
              <a:t>In progress</a:t>
            </a:r>
          </a:p>
          <a:p>
            <a:pPr lvl="1"/>
            <a:r>
              <a:rPr lang="en-US" sz="1700" dirty="0"/>
              <a:t>File can be found on </a:t>
            </a:r>
            <a:r>
              <a:rPr lang="en-US" sz="1700" dirty="0" err="1"/>
              <a:t>github</a:t>
            </a:r>
            <a:r>
              <a:rPr lang="en-US" sz="1700"/>
              <a:t> at: </a:t>
            </a:r>
            <a:endParaRPr lang="en-US" sz="1700" dirty="0"/>
          </a:p>
          <a:p>
            <a:r>
              <a:rPr lang="en-US" sz="1700" dirty="0"/>
              <a:t>Fix </a:t>
            </a:r>
            <a:r>
              <a:rPr lang="en-US" sz="1700" dirty="0" err="1"/>
              <a:t>xquartz</a:t>
            </a:r>
            <a:endParaRPr lang="en-US" sz="1700" dirty="0"/>
          </a:p>
          <a:p>
            <a:pPr lvl="1"/>
            <a:r>
              <a:rPr lang="en-US" sz="1700" dirty="0"/>
              <a:t>Reset my laptop and that worked</a:t>
            </a:r>
          </a:p>
          <a:p>
            <a:r>
              <a:rPr lang="en-US" sz="1700" dirty="0"/>
              <a:t>Finish </a:t>
            </a:r>
            <a:r>
              <a:rPr lang="en-US" sz="1700" dirty="0" err="1"/>
              <a:t>powerpoint</a:t>
            </a:r>
            <a:r>
              <a:rPr lang="en-US" sz="1700" dirty="0"/>
              <a:t> for Jan</a:t>
            </a:r>
          </a:p>
          <a:p>
            <a:r>
              <a:rPr lang="en-US" sz="1700" dirty="0"/>
              <a:t>Write my abstract</a:t>
            </a:r>
          </a:p>
          <a:p>
            <a:r>
              <a:rPr lang="en-US" sz="1700" dirty="0"/>
              <a:t>SODAR Data</a:t>
            </a:r>
          </a:p>
          <a:p>
            <a:pPr lvl="1"/>
            <a:r>
              <a:rPr lang="en-US" sz="1700" dirty="0"/>
              <a:t>Read into python and added to original sounding</a:t>
            </a:r>
          </a:p>
        </p:txBody>
      </p:sp>
    </p:spTree>
    <p:extLst>
      <p:ext uri="{BB962C8B-B14F-4D97-AF65-F5344CB8AC3E}">
        <p14:creationId xmlns:p14="http://schemas.microsoft.com/office/powerpoint/2010/main" val="37602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CBC01-53D2-220C-0CC1-124C79A7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SODAR Data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EEED5-CDB2-869C-FC73-FC1D890A3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Since the SODAR data only has data from 30m - 280m (there are nan values after 280m), those are the heights I added into the sounding</a:t>
            </a:r>
          </a:p>
          <a:p>
            <a:r>
              <a:rPr lang="en-US" sz="2200" dirty="0"/>
              <a:t>The sounding only goes up until 20m, then increases to 259.9m which is a large jump without any wind data</a:t>
            </a:r>
          </a:p>
          <a:p>
            <a:r>
              <a:rPr lang="en-US" sz="2200" dirty="0"/>
              <a:t>Now I must find the potential temperature and the water vapor mixing ratio for all those heights before it can be implemented into the sounding</a:t>
            </a:r>
          </a:p>
          <a:p>
            <a:r>
              <a:rPr lang="en-US" sz="2200" dirty="0"/>
              <a:t>One issue is the data has a lot of nan values, meaning I may need to pick a time other than 15:00 so there aren’t as many nan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FB92B-2F68-6D0F-9A59-DFBC91F6E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5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7BCA0-AEBA-AF45-244C-39871CFD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SODAR 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1B678-648B-5839-2FD2-17F4A60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700">
                <a:solidFill>
                  <a:schemeClr val="bg1"/>
                </a:solidFill>
              </a:rPr>
              <a:t>I added in the data from Jan 30, 15:00 to the original input_sounding to see how it would affect it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D11BFF2-3008-429E-C56E-BDF9F291B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63" y="2139484"/>
            <a:ext cx="3410346" cy="409651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41FCE15-D5B1-3338-E13D-89BCAD464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073" y="2139484"/>
            <a:ext cx="3420586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1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3CAAD-A9BF-DA5D-93E4-D18D177B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Rothermel Code	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C66A2-11C0-820E-034E-55D1FB7B7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1700" dirty="0"/>
              <a:t>After modifying the code to take in the adjustment factors as inputs, and adding them to the code, there is a much greater difference among the rate of spread</a:t>
            </a:r>
          </a:p>
          <a:p>
            <a:r>
              <a:rPr lang="en-US" sz="1700" dirty="0"/>
              <a:t>Now adjustment factors will better change the variables in the code</a:t>
            </a:r>
          </a:p>
          <a:p>
            <a:pPr lvl="1"/>
            <a:r>
              <a:rPr lang="en-US" sz="1700" dirty="0" err="1"/>
              <a:t>I.e</a:t>
            </a:r>
            <a:r>
              <a:rPr lang="en-US" sz="1700" dirty="0"/>
              <a:t> 0.5 </a:t>
            </a:r>
            <a:r>
              <a:rPr lang="en-US" sz="1700" dirty="0" err="1"/>
              <a:t>adjw</a:t>
            </a:r>
            <a:r>
              <a:rPr lang="en-US" sz="1700" dirty="0"/>
              <a:t> will cut the wind speeds in half</a:t>
            </a:r>
          </a:p>
          <a:p>
            <a:pPr lvl="1"/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13FF5-B875-6F8B-B5B8-3EB1DEB01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060" y="2290936"/>
            <a:ext cx="8947687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9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294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Calibri Light</vt:lpstr>
      <vt:lpstr>Office Theme</vt:lpstr>
      <vt:lpstr>Weekly Meeting 08/19/22</vt:lpstr>
      <vt:lpstr>Last Week To Do</vt:lpstr>
      <vt:lpstr>SODAR Data</vt:lpstr>
      <vt:lpstr>SODAR Data</vt:lpstr>
      <vt:lpstr>Rothermel Code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08/19/22</dc:title>
  <dc:creator>Jeremy Tyler Benik</dc:creator>
  <cp:lastModifiedBy>Jeremy Tyler Benik</cp:lastModifiedBy>
  <cp:revision>4</cp:revision>
  <dcterms:created xsi:type="dcterms:W3CDTF">2022-08-16T01:35:59Z</dcterms:created>
  <dcterms:modified xsi:type="dcterms:W3CDTF">2022-08-16T20:03:15Z</dcterms:modified>
</cp:coreProperties>
</file>