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1"/>
    <p:restoredTop sz="96327"/>
  </p:normalViewPr>
  <p:slideViewPr>
    <p:cSldViewPr snapToGrid="0">
      <p:cViewPr varScale="1">
        <p:scale>
          <a:sx n="118" d="100"/>
          <a:sy n="118" d="100"/>
        </p:scale>
        <p:origin x="208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44F3716-7E2A-144C-BF83-BF0124CABBAB}" type="datetimeFigureOut">
              <a:rPr lang="en-US" smtClean="0"/>
              <a:t>9/3/22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9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193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46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54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04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0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9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8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5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0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6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F3716-7E2A-144C-BF83-BF0124CABBAB}" type="datetimeFigureOut">
              <a:rPr lang="en-US" smtClean="0"/>
              <a:t>9/3/22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90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2DCC-0A9C-8604-389C-C99A5A30B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 09/09/22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F0350-78DE-027F-E9A4-B95D6A39C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/>
              <a:t>Benik</a:t>
            </a:r>
          </a:p>
        </p:txBody>
      </p:sp>
    </p:spTree>
    <p:extLst>
      <p:ext uri="{BB962C8B-B14F-4D97-AF65-F5344CB8AC3E}">
        <p14:creationId xmlns:p14="http://schemas.microsoft.com/office/powerpoint/2010/main" val="427556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B80F-DD94-5394-807C-4ACFFAEC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2B9AF-A685-B7A6-19DD-1E22F220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Read paper about </a:t>
            </a:r>
            <a:r>
              <a:rPr lang="en-US" dirty="0" err="1"/>
              <a:t>Rothermel</a:t>
            </a:r>
            <a:endParaRPr lang="en-US" dirty="0"/>
          </a:p>
          <a:p>
            <a:r>
              <a:rPr lang="en-US" sz="1900" dirty="0"/>
              <a:t>Write report on pressure sensors</a:t>
            </a:r>
          </a:p>
          <a:p>
            <a:pPr lvl="1"/>
            <a:r>
              <a:rPr lang="en-US" sz="1900" dirty="0"/>
              <a:t>Waiting for final FF2 simulation before I can write the report</a:t>
            </a:r>
            <a:endParaRPr lang="en-US" sz="2100" dirty="0"/>
          </a:p>
          <a:p>
            <a:r>
              <a:rPr lang="en-US" dirty="0"/>
              <a:t>Add SODAR Data to the sounding</a:t>
            </a:r>
          </a:p>
          <a:p>
            <a:pPr lvl="1"/>
            <a:r>
              <a:rPr lang="en-US" dirty="0"/>
              <a:t>completed</a:t>
            </a:r>
          </a:p>
          <a:p>
            <a:r>
              <a:rPr lang="en-US" dirty="0"/>
              <a:t>Get final ff2 simulation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Compute ROS with </a:t>
            </a:r>
            <a:r>
              <a:rPr lang="en-US" dirty="0" err="1"/>
              <a:t>Rothermel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Compute ROS with </a:t>
            </a:r>
            <a:r>
              <a:rPr lang="en-US" dirty="0" err="1"/>
              <a:t>Balbi</a:t>
            </a:r>
            <a:r>
              <a:rPr lang="en-US" dirty="0"/>
              <a:t> model (once that’s implemented)</a:t>
            </a:r>
          </a:p>
          <a:p>
            <a:r>
              <a:rPr lang="en-US" dirty="0"/>
              <a:t>Make </a:t>
            </a:r>
            <a:r>
              <a:rPr lang="en-US" dirty="0" err="1"/>
              <a:t>powerpoint</a:t>
            </a:r>
            <a:r>
              <a:rPr lang="en-US" dirty="0"/>
              <a:t> about </a:t>
            </a:r>
            <a:r>
              <a:rPr lang="en-US" dirty="0" err="1"/>
              <a:t>Balbi</a:t>
            </a:r>
            <a:r>
              <a:rPr lang="en-US" dirty="0"/>
              <a:t> paper if Dr. Kochanski wants me to</a:t>
            </a:r>
          </a:p>
          <a:p>
            <a:r>
              <a:rPr lang="en-US" dirty="0"/>
              <a:t>Play with w_0 in </a:t>
            </a:r>
            <a:r>
              <a:rPr lang="en-US" dirty="0" err="1"/>
              <a:t>balbi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Run a case and change that and see what we get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2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460F-5CFD-A084-7F14-A1B5A3CE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313" y="764373"/>
            <a:ext cx="9597887" cy="1293028"/>
          </a:xfrm>
        </p:spPr>
        <p:txBody>
          <a:bodyPr/>
          <a:lstStyle/>
          <a:p>
            <a:r>
              <a:rPr lang="en-US" dirty="0"/>
              <a:t>Adding sodar data to sounding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F0A10-D254-BD04-B389-F6F9001A0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the SODAR data to the sounding, I created a plot of the potential temperature and mixing ratio from 20m to 260m</a:t>
            </a:r>
          </a:p>
          <a:p>
            <a:r>
              <a:rPr lang="en-US" dirty="0"/>
              <a:t>With this plot I linearly fit the missing values</a:t>
            </a:r>
          </a:p>
          <a:p>
            <a:r>
              <a:rPr lang="en-US" dirty="0"/>
              <a:t>With these values, I input them into the </a:t>
            </a:r>
            <a:r>
              <a:rPr lang="en-US" dirty="0" err="1"/>
              <a:t>input_sounding</a:t>
            </a:r>
            <a:r>
              <a:rPr lang="en-US" dirty="0"/>
              <a:t> file</a:t>
            </a:r>
          </a:p>
          <a:p>
            <a:r>
              <a:rPr lang="en-US" dirty="0"/>
              <a:t>To decrease the upper level wind speeds, I decreased the upper level winds by 1m/s (accounting for direction)</a:t>
            </a:r>
          </a:p>
          <a:p>
            <a:r>
              <a:rPr lang="en-US" dirty="0"/>
              <a:t>I used </a:t>
            </a:r>
            <a:r>
              <a:rPr lang="en-US" dirty="0" err="1"/>
              <a:t>matlab</a:t>
            </a:r>
            <a:r>
              <a:rPr lang="en-US" dirty="0"/>
              <a:t> for this process as zooming in graphs is much easier on that platform</a:t>
            </a:r>
          </a:p>
        </p:txBody>
      </p:sp>
    </p:spTree>
    <p:extLst>
      <p:ext uri="{BB962C8B-B14F-4D97-AF65-F5344CB8AC3E}">
        <p14:creationId xmlns:p14="http://schemas.microsoft.com/office/powerpoint/2010/main" val="31298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198111-A6DE-30F7-A0A4-ADE3B5503F5F}"/>
              </a:ext>
            </a:extLst>
          </p:cNvPr>
          <p:cNvSpPr/>
          <p:nvPr/>
        </p:nvSpPr>
        <p:spPr>
          <a:xfrm>
            <a:off x="3122063" y="2057401"/>
            <a:ext cx="5947873" cy="4377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2D321-B5D0-CA7B-53AE-71B6B35A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67" y="764373"/>
            <a:ext cx="10728533" cy="1293028"/>
          </a:xfrm>
        </p:spPr>
        <p:txBody>
          <a:bodyPr/>
          <a:lstStyle/>
          <a:p>
            <a:r>
              <a:rPr lang="en-US" dirty="0"/>
              <a:t>Adding sodar data to sounding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4B1467-8758-638D-B592-8396A6FF0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063" y="2310712"/>
            <a:ext cx="5854504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154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7</TotalTime>
  <Words>187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Weekly meeting 09/09/22</vt:lpstr>
      <vt:lpstr>Last week to do</vt:lpstr>
      <vt:lpstr>Adding sodar data to sounding</vt:lpstr>
      <vt:lpstr>Adding sodar data to sounding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09/09/22</dc:title>
  <dc:creator>Jeremy Tyler Benik</dc:creator>
  <cp:lastModifiedBy>Jeremy Tyler Benik</cp:lastModifiedBy>
  <cp:revision>6</cp:revision>
  <dcterms:created xsi:type="dcterms:W3CDTF">2022-09-04T01:09:19Z</dcterms:created>
  <dcterms:modified xsi:type="dcterms:W3CDTF">2022-09-04T01:18:21Z</dcterms:modified>
</cp:coreProperties>
</file>