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305" r:id="rId3"/>
    <p:sldId id="310" r:id="rId4"/>
    <p:sldId id="306" r:id="rId5"/>
    <p:sldId id="311" r:id="rId6"/>
    <p:sldId id="561" r:id="rId7"/>
    <p:sldId id="572" r:id="rId8"/>
    <p:sldId id="573" r:id="rId9"/>
    <p:sldId id="574" r:id="rId10"/>
    <p:sldId id="570" r:id="rId11"/>
    <p:sldId id="5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 showGuides="1">
      <p:cViewPr>
        <p:scale>
          <a:sx n="96" d="100"/>
          <a:sy n="96" d="100"/>
        </p:scale>
        <p:origin x="144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D1080-B706-E647-88A4-08485918E13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82727-8143-E34D-A0D9-B5E0F251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8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0A3EA-A62F-C946-AE06-0D173ED21A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52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0A3EA-A62F-C946-AE06-0D173ED21A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32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0A3EA-A62F-C946-AE06-0D173ED21A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1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8ECF-DFFB-C446-A27F-F475341FB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B75F5-80A1-3448-B386-95F68BE8D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83949-32B0-7548-B7FD-67484EFD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954C-62C8-CF40-932F-E383E820A8A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C39B6-683C-E244-9E44-25AB97AE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C497-B08A-E542-9646-E59EE65A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FD4A-4F94-8041-B2C9-5D1D84F7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7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397F-72B2-6C47-878F-FAF30D40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D9BBB-E3D9-0040-9207-EEF1EE8AF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51E2E-7882-C44A-A692-84FC7BFC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954C-62C8-CF40-932F-E383E820A8A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E71E0-BA22-AA45-8800-2F38C0D3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8C157-66A3-8043-A4D5-9BE31E17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FD4A-4F94-8041-B2C9-5D1D84F7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9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4AED6-DBA6-4F4B-A789-56CFB891C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B1F9C-E8F5-D347-8854-CC3A10901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7D8F7-43DD-5A47-829D-4EF05CC0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954C-62C8-CF40-932F-E383E820A8A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3B60-9CDA-8E4F-A766-8BD2BDD7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76C87-A55C-5E44-897D-AC180E7E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FD4A-4F94-8041-B2C9-5D1D84F7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5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0AD1-B6FF-6741-8612-934C474D1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00211-3AF4-3E46-973B-F2A07794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CA78E-1B61-5740-9FBD-F4E6AF01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954C-62C8-CF40-932F-E383E820A8A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075BF-069E-8B40-AF0C-3B0844CA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0C1AC-5EAA-6A42-88E0-BC90E1C6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FD4A-4F94-8041-B2C9-5D1D84F7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66BB-1F16-9043-85C6-C557919D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6CEF2-D7C8-A84D-8029-440746B80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24DB7-47A5-AB43-A73C-255C4411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954C-62C8-CF40-932F-E383E820A8A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B652A-31D1-CA44-867E-23A8E2BA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54ABF-8E62-6F47-9A63-AB6C1E8A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FD4A-4F94-8041-B2C9-5D1D84F7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6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A494-9ABA-4349-8784-33A6BF6A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ACC96-EAAA-6740-83AF-599C39033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BA1AB-6F2A-C249-A450-B28CE1BC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E68C7-CE60-0945-A176-4A892E6B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954C-62C8-CF40-932F-E383E820A8A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2A578-66CE-EF42-989A-F6BEC1C7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7B92-DFCD-674C-BF9F-F999F9E2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FD4A-4F94-8041-B2C9-5D1D84F7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2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E52B-4BCD-C749-8970-A1198DE8E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1BD1C-E90C-D740-BED0-D6568B36E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A6C3F-1961-914C-83AD-70D96CCAB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19368-754D-5240-8B0A-78F91E0A2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4FA76-4CB6-6F46-9029-6A2E92D3A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83058-B728-9C4D-A552-DBE1F66C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954C-62C8-CF40-932F-E383E820A8A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C7A80-FE9D-E545-ACF2-1A7C5AD3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B4A2A-77DA-F54A-8CD7-46A4F0F0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FD4A-4F94-8041-B2C9-5D1D84F7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153D-B7C5-C04B-A137-278599FA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10007-C0EA-7A49-8ADC-EAF92216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954C-62C8-CF40-932F-E383E820A8A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455A3-CB4E-4649-82FD-CB171067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27555-9C15-494F-B59D-19442922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FD4A-4F94-8041-B2C9-5D1D84F7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B9C34-C8BF-134B-ABB3-F00503C9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954C-62C8-CF40-932F-E383E820A8A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31A67-5EB0-0445-AA91-B844AC41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9A6C1-3E8B-184D-9CBD-4D5E169D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FD4A-4F94-8041-B2C9-5D1D84F7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6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0023-FE00-C049-AAC9-E1AA646F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12563-D861-484B-9A32-E119ACE98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7F059-8F8C-A844-A3BD-1F01BAEE1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FDC9D-E26A-4940-9B81-A30F8DF8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954C-62C8-CF40-932F-E383E820A8A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05528-AFDC-A344-8E1A-624218C1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D4D8-4F53-2846-B45C-E733B407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FD4A-4F94-8041-B2C9-5D1D84F7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8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9BE1-62E2-B946-B27D-68285E608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AA8FA-4B73-EF48-AB74-DF0A4F0CF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4B349-7559-7E41-BBEB-502E19FD4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9EA3E-224C-A647-A9AD-C2F0A2E5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954C-62C8-CF40-932F-E383E820A8A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31514-756E-B942-BE1B-D43184AE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FB592-3B0F-8748-9D91-FEEAB00D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FD4A-4F94-8041-B2C9-5D1D84F7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1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F68B5-C22F-644D-8672-0564F13A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3A2A2-AA04-3546-BA05-3996F36A8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D866E-1652-E84B-AD3F-BE48872C3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4954C-62C8-CF40-932F-E383E820A8A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B36BD-4AD1-3E42-A5E9-1B05079E3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6EF6B-4F7A-7849-A7A8-8B49165C7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9FD4A-4F94-8041-B2C9-5D1D84F7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3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9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5" Type="http://schemas.openxmlformats.org/officeDocument/2006/relationships/image" Target="../media/image2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Relationship Id="rId1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23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22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5" Type="http://schemas.openxmlformats.org/officeDocument/2006/relationships/image" Target="../media/image25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Relationship Id="rId14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10" Type="http://schemas.openxmlformats.org/officeDocument/2006/relationships/image" Target="../media/image34.emf"/><Relationship Id="rId4" Type="http://schemas.openxmlformats.org/officeDocument/2006/relationships/image" Target="../media/image28.emf"/><Relationship Id="rId9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CC009015-88FF-7345-B0FC-181C34C81786}"/>
              </a:ext>
            </a:extLst>
          </p:cNvPr>
          <p:cNvGrpSpPr>
            <a:grpSpLocks noChangeAspect="1"/>
          </p:cNvGrpSpPr>
          <p:nvPr/>
        </p:nvGrpSpPr>
        <p:grpSpPr>
          <a:xfrm>
            <a:off x="4193404" y="433619"/>
            <a:ext cx="3167020" cy="2286000"/>
            <a:chOff x="4193404" y="433619"/>
            <a:chExt cx="4692091" cy="338681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1B531A9-7A4D-C84D-BDAC-4A6CBA500E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4849854" y="2560971"/>
              <a:ext cx="430225" cy="4572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5AB98CC-5415-C646-BBA1-C14D017BD1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5758286" y="2557866"/>
              <a:ext cx="430225" cy="4572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7905BAA-CA99-7144-86C3-693A8B25CF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5758285" y="2097561"/>
              <a:ext cx="430225" cy="4572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CF43F9-B0C1-A446-826E-9042F11130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666722" y="2557866"/>
              <a:ext cx="430225" cy="457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3C33553-A479-BC46-B6CB-8B2C826DF5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666721" y="2097561"/>
              <a:ext cx="430225" cy="457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EDC462-D0EB-7D4A-B9A6-C8C88BE9B6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666720" y="1700084"/>
              <a:ext cx="430225" cy="4572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6E36F9-2413-4748-BFBE-F60DE5A8D2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666719" y="1239779"/>
              <a:ext cx="430225" cy="4572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683651-D354-4E46-A4EF-A955D3B4333C}"/>
                </a:ext>
              </a:extLst>
            </p:cNvPr>
            <p:cNvSpPr txBox="1"/>
            <p:nvPr/>
          </p:nvSpPr>
          <p:spPr>
            <a:xfrm>
              <a:off x="7818006" y="1682071"/>
              <a:ext cx="5501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…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BC7482-2468-A749-83D5-0492F4A0C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2394" y="654908"/>
              <a:ext cx="0" cy="25406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8AFBF15-DD87-CA4B-B074-C952837E1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2394" y="3181309"/>
              <a:ext cx="3866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CA9CF8-BCA6-3B41-BCBB-526F7B108025}"/>
                </a:ext>
              </a:extLst>
            </p:cNvPr>
            <p:cNvSpPr txBox="1"/>
            <p:nvPr/>
          </p:nvSpPr>
          <p:spPr>
            <a:xfrm>
              <a:off x="4768909" y="1934423"/>
              <a:ext cx="7502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Index </a:t>
              </a:r>
            </a:p>
            <a:p>
              <a:r>
                <a:rPr lang="en-US" dirty="0"/>
                <a:t>case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E90E0-9715-7147-849D-E7068AC5075C}"/>
                </a:ext>
              </a:extLst>
            </p:cNvPr>
            <p:cNvSpPr txBox="1"/>
            <p:nvPr/>
          </p:nvSpPr>
          <p:spPr>
            <a:xfrm>
              <a:off x="8183059" y="3253068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CFF76E-FC1B-3547-B08A-AA70E7616C5E}"/>
                </a:ext>
              </a:extLst>
            </p:cNvPr>
            <p:cNvSpPr txBox="1"/>
            <p:nvPr/>
          </p:nvSpPr>
          <p:spPr>
            <a:xfrm rot="16200000">
              <a:off x="3826027" y="1912894"/>
              <a:ext cx="1104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Infections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C385F6C-EEA1-384B-9AC7-9F18CF88F4E0}"/>
                </a:ext>
              </a:extLst>
            </p:cNvPr>
            <p:cNvCxnSpPr/>
            <p:nvPr/>
          </p:nvCxnSpPr>
          <p:spPr>
            <a:xfrm>
              <a:off x="5251051" y="3415648"/>
              <a:ext cx="57962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AC2DCE-A086-6546-9656-E840053E8923}"/>
                </a:ext>
              </a:extLst>
            </p:cNvPr>
            <p:cNvCxnSpPr/>
            <p:nvPr/>
          </p:nvCxnSpPr>
          <p:spPr>
            <a:xfrm>
              <a:off x="6121394" y="3415648"/>
              <a:ext cx="57962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48606E-6212-3841-9651-AA75F22AC63B}"/>
                </a:ext>
              </a:extLst>
            </p:cNvPr>
            <p:cNvSpPr txBox="1"/>
            <p:nvPr/>
          </p:nvSpPr>
          <p:spPr>
            <a:xfrm>
              <a:off x="5392423" y="3451105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501974C-FF79-7B41-85A8-AA019EDE1B50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flipV="1">
              <a:off x="5316614" y="2326161"/>
              <a:ext cx="441671" cy="320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79D71CE-4418-1442-AAD9-15A97353A1E9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5326573" y="2730897"/>
              <a:ext cx="431713" cy="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2D0BE1C-5938-A246-AF3C-F5FB7252C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0157" y="2389957"/>
              <a:ext cx="441671" cy="320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6D5A14-596B-2248-9615-B648CB6E575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116" y="2794693"/>
              <a:ext cx="431713" cy="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71775A1-CB7A-3C40-A92C-C090C48BA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5911" y="1620205"/>
              <a:ext cx="382788" cy="532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8576570-D148-B048-9DCE-B8BC9D372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5870" y="2085024"/>
              <a:ext cx="372829" cy="152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F12B950-576E-4D40-AB50-4F0D0C0F0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3484" y="2672229"/>
              <a:ext cx="441672" cy="163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DDD76E2-2D03-8F45-A19D-85B82D7B42A5}"/>
                </a:ext>
              </a:extLst>
            </p:cNvPr>
            <p:cNvCxnSpPr>
              <a:cxnSpLocks/>
            </p:cNvCxnSpPr>
            <p:nvPr/>
          </p:nvCxnSpPr>
          <p:spPr>
            <a:xfrm>
              <a:off x="7143443" y="2919834"/>
              <a:ext cx="431713" cy="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12A9A86-1FEA-8D4E-AE36-A8F602AAF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3443" y="2130131"/>
              <a:ext cx="441672" cy="163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6760311-088B-3544-95E7-9B5DAE417BF2}"/>
                </a:ext>
              </a:extLst>
            </p:cNvPr>
            <p:cNvCxnSpPr>
              <a:cxnSpLocks/>
            </p:cNvCxnSpPr>
            <p:nvPr/>
          </p:nvCxnSpPr>
          <p:spPr>
            <a:xfrm>
              <a:off x="7153402" y="2377736"/>
              <a:ext cx="431713" cy="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2E6829A-136B-F148-9161-62A4C1EF95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930" y="1692075"/>
              <a:ext cx="441672" cy="163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63D2934-1DF3-2842-8E74-8DAC814229BF}"/>
                </a:ext>
              </a:extLst>
            </p:cNvPr>
            <p:cNvCxnSpPr>
              <a:cxnSpLocks/>
            </p:cNvCxnSpPr>
            <p:nvPr/>
          </p:nvCxnSpPr>
          <p:spPr>
            <a:xfrm>
              <a:off x="7171889" y="1939680"/>
              <a:ext cx="431713" cy="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CA4C7C3-DDC9-F74E-871D-376F000BA2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1207" y="1220734"/>
              <a:ext cx="441672" cy="163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952C1EB-83B2-3449-8173-9D45EB7C1843}"/>
                </a:ext>
              </a:extLst>
            </p:cNvPr>
            <p:cNvCxnSpPr>
              <a:cxnSpLocks/>
            </p:cNvCxnSpPr>
            <p:nvPr/>
          </p:nvCxnSpPr>
          <p:spPr>
            <a:xfrm>
              <a:off x="7141166" y="1468339"/>
              <a:ext cx="431713" cy="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3201E9C-CA73-D942-A7E4-251D804D31CD}"/>
                </a:ext>
              </a:extLst>
            </p:cNvPr>
            <p:cNvCxnSpPr/>
            <p:nvPr/>
          </p:nvCxnSpPr>
          <p:spPr>
            <a:xfrm>
              <a:off x="6993258" y="3412108"/>
              <a:ext cx="57962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F78060-CBC7-354D-93C3-E76496593275}"/>
                </a:ext>
              </a:extLst>
            </p:cNvPr>
            <p:cNvSpPr txBox="1"/>
            <p:nvPr/>
          </p:nvSpPr>
          <p:spPr>
            <a:xfrm>
              <a:off x="6236443" y="3445610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B8C07B9-50B0-E740-8A8C-FA32BFA66039}"/>
                </a:ext>
              </a:extLst>
            </p:cNvPr>
            <p:cNvSpPr txBox="1"/>
            <p:nvPr/>
          </p:nvSpPr>
          <p:spPr>
            <a:xfrm>
              <a:off x="7080463" y="3437734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C80606-0110-D941-809B-AE70A5F4729E}"/>
                </a:ext>
              </a:extLst>
            </p:cNvPr>
            <p:cNvSpPr txBox="1"/>
            <p:nvPr/>
          </p:nvSpPr>
          <p:spPr>
            <a:xfrm>
              <a:off x="4944096" y="433619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R0 = 2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E9D5F75-7F73-7D4B-B51C-7CFF467FABD8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5519179" y="887236"/>
              <a:ext cx="1660047" cy="13703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F5BFBD8-352C-DB4B-8AE6-F9E922960C3A}"/>
                </a:ext>
              </a:extLst>
            </p:cNvPr>
            <p:cNvSpPr txBox="1"/>
            <p:nvPr/>
          </p:nvSpPr>
          <p:spPr>
            <a:xfrm rot="19322600">
              <a:off x="5499352" y="1310248"/>
              <a:ext cx="1282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growth 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40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E7423F-148A-C647-861E-00BC321DAAC9}"/>
              </a:ext>
            </a:extLst>
          </p:cNvPr>
          <p:cNvSpPr/>
          <p:nvPr/>
        </p:nvSpPr>
        <p:spPr>
          <a:xfrm>
            <a:off x="551666" y="2133116"/>
            <a:ext cx="1413943" cy="3374317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B06E0C-7FFB-BC44-B351-775511FE2803}"/>
              </a:ext>
            </a:extLst>
          </p:cNvPr>
          <p:cNvSpPr/>
          <p:nvPr/>
        </p:nvSpPr>
        <p:spPr>
          <a:xfrm>
            <a:off x="4083783" y="4335826"/>
            <a:ext cx="1335036" cy="224996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421685-9EC6-7C45-B8EF-D32A54860CDC}"/>
              </a:ext>
            </a:extLst>
          </p:cNvPr>
          <p:cNvSpPr/>
          <p:nvPr/>
        </p:nvSpPr>
        <p:spPr>
          <a:xfrm>
            <a:off x="4083784" y="1029593"/>
            <a:ext cx="1335036" cy="2095272"/>
          </a:xfrm>
          <a:prstGeom prst="rect">
            <a:avLst/>
          </a:prstGeom>
          <a:noFill/>
          <a:ln w="635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26013A-C974-4B42-8393-4CD65C2F937F}"/>
              </a:ext>
            </a:extLst>
          </p:cNvPr>
          <p:cNvSpPr/>
          <p:nvPr/>
        </p:nvSpPr>
        <p:spPr>
          <a:xfrm>
            <a:off x="3789272" y="4183753"/>
            <a:ext cx="6858407" cy="25315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135904-1548-3C44-B64A-F90AF524E0B8}"/>
              </a:ext>
            </a:extLst>
          </p:cNvPr>
          <p:cNvSpPr/>
          <p:nvPr/>
        </p:nvSpPr>
        <p:spPr>
          <a:xfrm>
            <a:off x="3789273" y="811462"/>
            <a:ext cx="6858406" cy="25315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761E46-1E6E-9E45-BB57-6002A840DA6C}"/>
              </a:ext>
            </a:extLst>
          </p:cNvPr>
          <p:cNvCxnSpPr>
            <a:cxnSpLocks/>
          </p:cNvCxnSpPr>
          <p:nvPr/>
        </p:nvCxnSpPr>
        <p:spPr>
          <a:xfrm>
            <a:off x="5520703" y="5292931"/>
            <a:ext cx="10467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ABC2C5A-118A-484B-A339-B5BFC5BB5A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97" t="19518" r="50414" b="64693"/>
          <a:stretch/>
        </p:blipFill>
        <p:spPr>
          <a:xfrm>
            <a:off x="2665479" y="1919160"/>
            <a:ext cx="884965" cy="634998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005206-8762-104F-B983-B264CF5301AB}"/>
              </a:ext>
            </a:extLst>
          </p:cNvPr>
          <p:cNvCxnSpPr>
            <a:cxnSpLocks/>
          </p:cNvCxnSpPr>
          <p:nvPr/>
        </p:nvCxnSpPr>
        <p:spPr>
          <a:xfrm>
            <a:off x="2239873" y="2414602"/>
            <a:ext cx="189635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18235745-6C36-C942-AE00-BB371EF6E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55" t="19518" r="24326" b="66887"/>
          <a:stretch/>
        </p:blipFill>
        <p:spPr>
          <a:xfrm>
            <a:off x="2705540" y="5507982"/>
            <a:ext cx="773714" cy="52493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D22EFB4-DD00-6042-A2A6-941F771C93B6}"/>
              </a:ext>
            </a:extLst>
          </p:cNvPr>
          <p:cNvSpPr txBox="1"/>
          <p:nvPr/>
        </p:nvSpPr>
        <p:spPr>
          <a:xfrm>
            <a:off x="2407552" y="1902285"/>
            <a:ext cx="31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0CC981-D618-894D-877A-81DFEAC9DA3B}"/>
              </a:ext>
            </a:extLst>
          </p:cNvPr>
          <p:cNvGrpSpPr/>
          <p:nvPr/>
        </p:nvGrpSpPr>
        <p:grpSpPr>
          <a:xfrm>
            <a:off x="2150261" y="4229561"/>
            <a:ext cx="1441013" cy="634998"/>
            <a:chOff x="2480978" y="3788033"/>
            <a:chExt cx="1608422" cy="63499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420F3D6-E708-9C43-8701-A2C2380C3D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97" t="19518" r="50414" b="64693"/>
            <a:stretch/>
          </p:blipFill>
          <p:spPr>
            <a:xfrm>
              <a:off x="3101625" y="3788033"/>
              <a:ext cx="987775" cy="63499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893374-8DC3-9E45-996A-EFA3C6D1ED24}"/>
                </a:ext>
              </a:extLst>
            </p:cNvPr>
            <p:cNvSpPr txBox="1"/>
            <p:nvPr/>
          </p:nvSpPr>
          <p:spPr>
            <a:xfrm>
              <a:off x="2480978" y="3815454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(1-p)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124F1E-72C1-DF40-89F7-5BEAE9AD6904}"/>
              </a:ext>
            </a:extLst>
          </p:cNvPr>
          <p:cNvCxnSpPr>
            <a:cxnSpLocks/>
          </p:cNvCxnSpPr>
          <p:nvPr/>
        </p:nvCxnSpPr>
        <p:spPr>
          <a:xfrm>
            <a:off x="2239872" y="4724566"/>
            <a:ext cx="1896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77E3C0-37D7-ED4B-95B9-ECE19692ACE1}"/>
              </a:ext>
            </a:extLst>
          </p:cNvPr>
          <p:cNvCxnSpPr>
            <a:cxnSpLocks/>
          </p:cNvCxnSpPr>
          <p:nvPr/>
        </p:nvCxnSpPr>
        <p:spPr>
          <a:xfrm>
            <a:off x="2219253" y="5439506"/>
            <a:ext cx="189635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2B379EF-BF3D-4748-BCED-2859600A9B79}"/>
              </a:ext>
            </a:extLst>
          </p:cNvPr>
          <p:cNvCxnSpPr>
            <a:cxnSpLocks/>
          </p:cNvCxnSpPr>
          <p:nvPr/>
        </p:nvCxnSpPr>
        <p:spPr>
          <a:xfrm>
            <a:off x="2270456" y="3029825"/>
            <a:ext cx="1896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60E0BC4-ABE9-B54C-8169-16D64DDD8BD6}"/>
              </a:ext>
            </a:extLst>
          </p:cNvPr>
          <p:cNvGrpSpPr/>
          <p:nvPr/>
        </p:nvGrpSpPr>
        <p:grpSpPr>
          <a:xfrm>
            <a:off x="2575917" y="3038264"/>
            <a:ext cx="1015496" cy="553115"/>
            <a:chOff x="2876043" y="3038264"/>
            <a:chExt cx="1133471" cy="553115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AC38442-B0A8-124F-8749-4FC9B9265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4555" t="19518" r="24326" b="66887"/>
            <a:stretch/>
          </p:blipFill>
          <p:spPr>
            <a:xfrm>
              <a:off x="3145914" y="3066445"/>
              <a:ext cx="863600" cy="524934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A916B06-9165-634B-B25A-FEA73FB27CDE}"/>
                </a:ext>
              </a:extLst>
            </p:cNvPr>
            <p:cNvSpPr txBox="1"/>
            <p:nvPr/>
          </p:nvSpPr>
          <p:spPr>
            <a:xfrm>
              <a:off x="2876043" y="3038264"/>
              <a:ext cx="880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C21332D-991F-284C-97E5-D7C2D75B795A}"/>
              </a:ext>
            </a:extLst>
          </p:cNvPr>
          <p:cNvSpPr txBox="1"/>
          <p:nvPr/>
        </p:nvSpPr>
        <p:spPr>
          <a:xfrm>
            <a:off x="4446366" y="1767945"/>
            <a:ext cx="683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E</a:t>
            </a:r>
            <a:r>
              <a:rPr lang="en-US" sz="4000" b="1" baseline="-25000" dirty="0" err="1"/>
              <a:t>a</a:t>
            </a:r>
            <a:endParaRPr lang="en-US" sz="4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2F6A17-FDD6-8E4A-80C4-90B8181A4A42}"/>
              </a:ext>
            </a:extLst>
          </p:cNvPr>
          <p:cNvSpPr txBox="1"/>
          <p:nvPr/>
        </p:nvSpPr>
        <p:spPr>
          <a:xfrm>
            <a:off x="4444604" y="4938988"/>
            <a:ext cx="71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E</a:t>
            </a:r>
            <a:r>
              <a:rPr lang="en-US" sz="4000" b="1" baseline="-25000" dirty="0"/>
              <a:t>s</a:t>
            </a:r>
            <a:endParaRPr lang="en-US" sz="4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9302BB-D0EA-DC42-9108-1CE7D871B663}"/>
              </a:ext>
            </a:extLst>
          </p:cNvPr>
          <p:cNvSpPr txBox="1"/>
          <p:nvPr/>
        </p:nvSpPr>
        <p:spPr>
          <a:xfrm>
            <a:off x="9262828" y="4938988"/>
            <a:ext cx="902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</a:t>
            </a:r>
            <a:r>
              <a:rPr lang="en-US" sz="4000" b="1" baseline="-25000" dirty="0"/>
              <a:t>s</a:t>
            </a:r>
            <a:endParaRPr lang="en-US" sz="4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23D8C7-532C-5B4F-AC99-103C4C8D52F3}"/>
              </a:ext>
            </a:extLst>
          </p:cNvPr>
          <p:cNvSpPr txBox="1"/>
          <p:nvPr/>
        </p:nvSpPr>
        <p:spPr>
          <a:xfrm>
            <a:off x="0" y="183627"/>
            <a:ext cx="552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One parameter, p: </a:t>
            </a:r>
            <a:r>
              <a:rPr lang="en-US" dirty="0"/>
              <a:t>proportion asymptomatic incidence</a:t>
            </a:r>
            <a:endParaRPr lang="en-US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5B618D-95F7-5847-A119-DB2F891DD6F0}"/>
              </a:ext>
            </a:extLst>
          </p:cNvPr>
          <p:cNvSpPr txBox="1"/>
          <p:nvPr/>
        </p:nvSpPr>
        <p:spPr>
          <a:xfrm>
            <a:off x="2047553" y="5507433"/>
            <a:ext cx="82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(1-p)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12E1C4-FF77-8B4A-A13D-11E2DA52D25B}"/>
              </a:ext>
            </a:extLst>
          </p:cNvPr>
          <p:cNvSpPr txBox="1"/>
          <p:nvPr/>
        </p:nvSpPr>
        <p:spPr>
          <a:xfrm>
            <a:off x="1952294" y="998317"/>
            <a:ext cx="246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asymptomatic transmission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638595-B445-144D-93BF-83091BE8326A}"/>
              </a:ext>
            </a:extLst>
          </p:cNvPr>
          <p:cNvSpPr txBox="1"/>
          <p:nvPr/>
        </p:nvSpPr>
        <p:spPr>
          <a:xfrm>
            <a:off x="1975590" y="6204783"/>
            <a:ext cx="2362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symptomatic transmission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4922CB-2C3D-3347-985B-DCF99E1DF6F9}"/>
              </a:ext>
            </a:extLst>
          </p:cNvPr>
          <p:cNvSpPr/>
          <p:nvPr/>
        </p:nvSpPr>
        <p:spPr>
          <a:xfrm>
            <a:off x="6566960" y="4346964"/>
            <a:ext cx="1335036" cy="22175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499AF7A-86A5-8048-89D0-E4289C8D0BE3}"/>
              </a:ext>
            </a:extLst>
          </p:cNvPr>
          <p:cNvSpPr/>
          <p:nvPr/>
        </p:nvSpPr>
        <p:spPr>
          <a:xfrm>
            <a:off x="8950935" y="4346965"/>
            <a:ext cx="1335036" cy="2249960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8FAD98-E14D-9541-B71A-B6C0223C113F}"/>
              </a:ext>
            </a:extLst>
          </p:cNvPr>
          <p:cNvSpPr txBox="1"/>
          <p:nvPr/>
        </p:nvSpPr>
        <p:spPr>
          <a:xfrm>
            <a:off x="7074415" y="4938988"/>
            <a:ext cx="902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</a:t>
            </a:r>
            <a:r>
              <a:rPr lang="en-US" sz="4000" b="1" baseline="-25000" dirty="0"/>
              <a:t>s</a:t>
            </a:r>
            <a:endParaRPr lang="en-US" sz="4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B5C5C8-0882-4340-930B-A0D52151D58C}"/>
              </a:ext>
            </a:extLst>
          </p:cNvPr>
          <p:cNvSpPr txBox="1"/>
          <p:nvPr/>
        </p:nvSpPr>
        <p:spPr>
          <a:xfrm>
            <a:off x="7074415" y="1706716"/>
            <a:ext cx="902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I</a:t>
            </a:r>
            <a:r>
              <a:rPr lang="en-US" sz="4000" b="1" baseline="-25000" dirty="0" err="1"/>
              <a:t>a</a:t>
            </a:r>
            <a:endParaRPr lang="en-US" sz="4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5EA96-6861-E84F-A6ED-94034D277872}"/>
              </a:ext>
            </a:extLst>
          </p:cNvPr>
          <p:cNvSpPr txBox="1"/>
          <p:nvPr/>
        </p:nvSpPr>
        <p:spPr>
          <a:xfrm>
            <a:off x="9262827" y="1767945"/>
            <a:ext cx="902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</a:t>
            </a:r>
            <a:r>
              <a:rPr lang="en-US" sz="4000" b="1" baseline="-25000" dirty="0"/>
              <a:t>a</a:t>
            </a:r>
            <a:endParaRPr lang="en-US" sz="4000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C98303B-A9EA-4642-9EFA-1E9C933E1803}"/>
              </a:ext>
            </a:extLst>
          </p:cNvPr>
          <p:cNvSpPr/>
          <p:nvPr/>
        </p:nvSpPr>
        <p:spPr>
          <a:xfrm>
            <a:off x="6566960" y="1024851"/>
            <a:ext cx="1335036" cy="2100014"/>
          </a:xfrm>
          <a:prstGeom prst="rect">
            <a:avLst/>
          </a:prstGeom>
          <a:noFill/>
          <a:ln w="635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4879C6-01A6-7843-A4A5-01E71445B05A}"/>
              </a:ext>
            </a:extLst>
          </p:cNvPr>
          <p:cNvSpPr/>
          <p:nvPr/>
        </p:nvSpPr>
        <p:spPr>
          <a:xfrm>
            <a:off x="8948565" y="1025854"/>
            <a:ext cx="1335036" cy="2095272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7B8E43-7B4C-6A4F-857C-894275514079}"/>
              </a:ext>
            </a:extLst>
          </p:cNvPr>
          <p:cNvCxnSpPr>
            <a:cxnSpLocks/>
          </p:cNvCxnSpPr>
          <p:nvPr/>
        </p:nvCxnSpPr>
        <p:spPr>
          <a:xfrm>
            <a:off x="5465354" y="2133117"/>
            <a:ext cx="10467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934ED3D-24BF-DB41-A411-FAADACDB0618}"/>
              </a:ext>
            </a:extLst>
          </p:cNvPr>
          <p:cNvCxnSpPr>
            <a:cxnSpLocks/>
          </p:cNvCxnSpPr>
          <p:nvPr/>
        </p:nvCxnSpPr>
        <p:spPr>
          <a:xfrm>
            <a:off x="7901996" y="2133117"/>
            <a:ext cx="10467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1631A8-1A7E-334F-91A8-11DD8AE9B593}"/>
              </a:ext>
            </a:extLst>
          </p:cNvPr>
          <p:cNvCxnSpPr>
            <a:cxnSpLocks/>
          </p:cNvCxnSpPr>
          <p:nvPr/>
        </p:nvCxnSpPr>
        <p:spPr>
          <a:xfrm>
            <a:off x="7977284" y="5282288"/>
            <a:ext cx="10467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9FA40B4-9A9D-F346-9D59-6A6C81D27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328" y="1767945"/>
            <a:ext cx="785553" cy="320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495C9C-69CD-D64A-8A90-CE9967621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350" y="4938988"/>
            <a:ext cx="766156" cy="320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6A7350-132D-6949-AFD0-382B1DE0D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6727" y="4917703"/>
            <a:ext cx="659476" cy="320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4B72E3-9A09-E340-9355-60972DB176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3165" y="1767945"/>
            <a:ext cx="698269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0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0A35DB43-DA75-1C48-9D36-0E7D9D3F8F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97" t="19518" r="50414" b="64693"/>
          <a:stretch/>
        </p:blipFill>
        <p:spPr>
          <a:xfrm>
            <a:off x="2877440" y="4176461"/>
            <a:ext cx="884965" cy="63499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946E5B7-1383-9A4B-BA4C-A72CF2182C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55" t="19518" r="24326" b="66887"/>
          <a:stretch/>
        </p:blipFill>
        <p:spPr>
          <a:xfrm>
            <a:off x="2796425" y="3035441"/>
            <a:ext cx="773714" cy="52493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87402E2-34C8-4540-87FA-B5C3D0A89E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97" t="19518" r="50414" b="64693"/>
          <a:stretch/>
        </p:blipFill>
        <p:spPr>
          <a:xfrm>
            <a:off x="2665479" y="1919160"/>
            <a:ext cx="879304" cy="6309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B06E0C-7FFB-BC44-B351-775511FE2803}"/>
              </a:ext>
            </a:extLst>
          </p:cNvPr>
          <p:cNvSpPr/>
          <p:nvPr/>
        </p:nvSpPr>
        <p:spPr>
          <a:xfrm>
            <a:off x="4083783" y="4335826"/>
            <a:ext cx="1335036" cy="224996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421685-9EC6-7C45-B8EF-D32A54860CDC}"/>
              </a:ext>
            </a:extLst>
          </p:cNvPr>
          <p:cNvSpPr/>
          <p:nvPr/>
        </p:nvSpPr>
        <p:spPr>
          <a:xfrm>
            <a:off x="4083784" y="1029593"/>
            <a:ext cx="1335036" cy="2095272"/>
          </a:xfrm>
          <a:prstGeom prst="rect">
            <a:avLst/>
          </a:prstGeom>
          <a:noFill/>
          <a:ln w="635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26013A-C974-4B42-8393-4CD65C2F937F}"/>
              </a:ext>
            </a:extLst>
          </p:cNvPr>
          <p:cNvSpPr/>
          <p:nvPr/>
        </p:nvSpPr>
        <p:spPr>
          <a:xfrm>
            <a:off x="3789272" y="4183753"/>
            <a:ext cx="6858407" cy="25315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135904-1548-3C44-B64A-F90AF524E0B8}"/>
              </a:ext>
            </a:extLst>
          </p:cNvPr>
          <p:cNvSpPr/>
          <p:nvPr/>
        </p:nvSpPr>
        <p:spPr>
          <a:xfrm>
            <a:off x="3789273" y="811462"/>
            <a:ext cx="6858406" cy="25315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761E46-1E6E-9E45-BB57-6002A840DA6C}"/>
              </a:ext>
            </a:extLst>
          </p:cNvPr>
          <p:cNvCxnSpPr>
            <a:cxnSpLocks/>
          </p:cNvCxnSpPr>
          <p:nvPr/>
        </p:nvCxnSpPr>
        <p:spPr>
          <a:xfrm>
            <a:off x="5520703" y="5292931"/>
            <a:ext cx="10467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005206-8762-104F-B983-B264CF5301AB}"/>
              </a:ext>
            </a:extLst>
          </p:cNvPr>
          <p:cNvCxnSpPr>
            <a:cxnSpLocks/>
          </p:cNvCxnSpPr>
          <p:nvPr/>
        </p:nvCxnSpPr>
        <p:spPr>
          <a:xfrm>
            <a:off x="1965609" y="2414602"/>
            <a:ext cx="217062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124F1E-72C1-DF40-89F7-5BEAE9AD6904}"/>
              </a:ext>
            </a:extLst>
          </p:cNvPr>
          <p:cNvCxnSpPr>
            <a:cxnSpLocks/>
          </p:cNvCxnSpPr>
          <p:nvPr/>
        </p:nvCxnSpPr>
        <p:spPr>
          <a:xfrm>
            <a:off x="1975590" y="4724566"/>
            <a:ext cx="21606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77E3C0-37D7-ED4B-95B9-ECE19692ACE1}"/>
              </a:ext>
            </a:extLst>
          </p:cNvPr>
          <p:cNvCxnSpPr>
            <a:cxnSpLocks/>
          </p:cNvCxnSpPr>
          <p:nvPr/>
        </p:nvCxnSpPr>
        <p:spPr>
          <a:xfrm>
            <a:off x="1965609" y="5439506"/>
            <a:ext cx="215000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2B379EF-BF3D-4748-BCED-2859600A9B79}"/>
              </a:ext>
            </a:extLst>
          </p:cNvPr>
          <p:cNvCxnSpPr>
            <a:cxnSpLocks/>
          </p:cNvCxnSpPr>
          <p:nvPr/>
        </p:nvCxnSpPr>
        <p:spPr>
          <a:xfrm>
            <a:off x="1975590" y="3029825"/>
            <a:ext cx="21912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D9D8138-0762-4143-8742-796355CF2245}"/>
              </a:ext>
            </a:extLst>
          </p:cNvPr>
          <p:cNvSpPr txBox="1"/>
          <p:nvPr/>
        </p:nvSpPr>
        <p:spPr>
          <a:xfrm>
            <a:off x="1067484" y="3342995"/>
            <a:ext cx="382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21332D-991F-284C-97E5-D7C2D75B795A}"/>
              </a:ext>
            </a:extLst>
          </p:cNvPr>
          <p:cNvSpPr txBox="1"/>
          <p:nvPr/>
        </p:nvSpPr>
        <p:spPr>
          <a:xfrm>
            <a:off x="4446366" y="1767945"/>
            <a:ext cx="683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E</a:t>
            </a:r>
            <a:r>
              <a:rPr lang="en-US" sz="4000" b="1" baseline="-25000" dirty="0" err="1"/>
              <a:t>a</a:t>
            </a:r>
            <a:endParaRPr lang="en-US" sz="4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2F6A17-FDD6-8E4A-80C4-90B8181A4A42}"/>
              </a:ext>
            </a:extLst>
          </p:cNvPr>
          <p:cNvSpPr txBox="1"/>
          <p:nvPr/>
        </p:nvSpPr>
        <p:spPr>
          <a:xfrm>
            <a:off x="4444604" y="4938988"/>
            <a:ext cx="71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E</a:t>
            </a:r>
            <a:r>
              <a:rPr lang="en-US" sz="4000" b="1" baseline="-25000" dirty="0"/>
              <a:t>s</a:t>
            </a:r>
            <a:endParaRPr lang="en-US" sz="4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9302BB-D0EA-DC42-9108-1CE7D871B663}"/>
              </a:ext>
            </a:extLst>
          </p:cNvPr>
          <p:cNvSpPr txBox="1"/>
          <p:nvPr/>
        </p:nvSpPr>
        <p:spPr>
          <a:xfrm>
            <a:off x="9262828" y="4938988"/>
            <a:ext cx="902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</a:t>
            </a:r>
            <a:r>
              <a:rPr lang="en-US" sz="4000" b="1" baseline="-25000" dirty="0"/>
              <a:t>s</a:t>
            </a:r>
            <a:endParaRPr lang="en-US" sz="4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23D8C7-532C-5B4F-AC99-103C4C8D52F3}"/>
              </a:ext>
            </a:extLst>
          </p:cNvPr>
          <p:cNvSpPr txBox="1"/>
          <p:nvPr/>
        </p:nvSpPr>
        <p:spPr>
          <a:xfrm>
            <a:off x="0" y="183627"/>
            <a:ext cx="5520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p(</a:t>
            </a:r>
            <a:r>
              <a:rPr lang="en-US" b="1" dirty="0" err="1"/>
              <a:t>a|a</a:t>
            </a:r>
            <a:r>
              <a:rPr lang="en-US" b="1" dirty="0"/>
              <a:t>), p(</a:t>
            </a:r>
            <a:r>
              <a:rPr lang="en-US" b="1" dirty="0" err="1"/>
              <a:t>a|s</a:t>
            </a:r>
            <a:r>
              <a:rPr lang="en-US" b="1" dirty="0"/>
              <a:t>): </a:t>
            </a:r>
            <a:r>
              <a:rPr lang="en-US" dirty="0"/>
              <a:t>proportion asymptomatic incidences conditioned on the symptom type of the infector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12E1C4-FF77-8B4A-A13D-11E2DA52D25B}"/>
              </a:ext>
            </a:extLst>
          </p:cNvPr>
          <p:cNvSpPr txBox="1"/>
          <p:nvPr/>
        </p:nvSpPr>
        <p:spPr>
          <a:xfrm>
            <a:off x="1952294" y="998317"/>
            <a:ext cx="246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asymptomatic transmission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638595-B445-144D-93BF-83091BE8326A}"/>
              </a:ext>
            </a:extLst>
          </p:cNvPr>
          <p:cNvSpPr txBox="1"/>
          <p:nvPr/>
        </p:nvSpPr>
        <p:spPr>
          <a:xfrm>
            <a:off x="1975590" y="6204783"/>
            <a:ext cx="2362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symptomatic transmission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4922CB-2C3D-3347-985B-DCF99E1DF6F9}"/>
              </a:ext>
            </a:extLst>
          </p:cNvPr>
          <p:cNvSpPr/>
          <p:nvPr/>
        </p:nvSpPr>
        <p:spPr>
          <a:xfrm>
            <a:off x="6566960" y="4346964"/>
            <a:ext cx="1335036" cy="22175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499AF7A-86A5-8048-89D0-E4289C8D0BE3}"/>
              </a:ext>
            </a:extLst>
          </p:cNvPr>
          <p:cNvSpPr/>
          <p:nvPr/>
        </p:nvSpPr>
        <p:spPr>
          <a:xfrm>
            <a:off x="8950935" y="4346965"/>
            <a:ext cx="1335036" cy="2249960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8FAD98-E14D-9541-B71A-B6C0223C113F}"/>
              </a:ext>
            </a:extLst>
          </p:cNvPr>
          <p:cNvSpPr txBox="1"/>
          <p:nvPr/>
        </p:nvSpPr>
        <p:spPr>
          <a:xfrm>
            <a:off x="7074415" y="4938988"/>
            <a:ext cx="902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</a:t>
            </a:r>
            <a:r>
              <a:rPr lang="en-US" sz="4000" b="1" baseline="-25000" dirty="0"/>
              <a:t>s</a:t>
            </a:r>
            <a:endParaRPr lang="en-US" sz="4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B5C5C8-0882-4340-930B-A0D52151D58C}"/>
              </a:ext>
            </a:extLst>
          </p:cNvPr>
          <p:cNvSpPr txBox="1"/>
          <p:nvPr/>
        </p:nvSpPr>
        <p:spPr>
          <a:xfrm>
            <a:off x="7074415" y="1706716"/>
            <a:ext cx="902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I</a:t>
            </a:r>
            <a:r>
              <a:rPr lang="en-US" sz="4000" b="1" baseline="-25000" dirty="0" err="1"/>
              <a:t>a</a:t>
            </a:r>
            <a:endParaRPr lang="en-US" sz="4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5EA96-6861-E84F-A6ED-94034D277872}"/>
              </a:ext>
            </a:extLst>
          </p:cNvPr>
          <p:cNvSpPr txBox="1"/>
          <p:nvPr/>
        </p:nvSpPr>
        <p:spPr>
          <a:xfrm>
            <a:off x="9262827" y="1767945"/>
            <a:ext cx="902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</a:t>
            </a:r>
            <a:r>
              <a:rPr lang="en-US" sz="4000" b="1" baseline="-25000" dirty="0"/>
              <a:t>a</a:t>
            </a:r>
            <a:endParaRPr lang="en-US" sz="4000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C98303B-A9EA-4642-9EFA-1E9C933E1803}"/>
              </a:ext>
            </a:extLst>
          </p:cNvPr>
          <p:cNvSpPr/>
          <p:nvPr/>
        </p:nvSpPr>
        <p:spPr>
          <a:xfrm>
            <a:off x="6566960" y="1024851"/>
            <a:ext cx="1335036" cy="2100014"/>
          </a:xfrm>
          <a:prstGeom prst="rect">
            <a:avLst/>
          </a:prstGeom>
          <a:noFill/>
          <a:ln w="635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4879C6-01A6-7843-A4A5-01E71445B05A}"/>
              </a:ext>
            </a:extLst>
          </p:cNvPr>
          <p:cNvSpPr/>
          <p:nvPr/>
        </p:nvSpPr>
        <p:spPr>
          <a:xfrm>
            <a:off x="8948565" y="1025854"/>
            <a:ext cx="1335036" cy="2095272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7B8E43-7B4C-6A4F-857C-894275514079}"/>
              </a:ext>
            </a:extLst>
          </p:cNvPr>
          <p:cNvCxnSpPr>
            <a:cxnSpLocks/>
          </p:cNvCxnSpPr>
          <p:nvPr/>
        </p:nvCxnSpPr>
        <p:spPr>
          <a:xfrm>
            <a:off x="5465354" y="2133117"/>
            <a:ext cx="10467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934ED3D-24BF-DB41-A411-FAADACDB0618}"/>
              </a:ext>
            </a:extLst>
          </p:cNvPr>
          <p:cNvCxnSpPr>
            <a:cxnSpLocks/>
          </p:cNvCxnSpPr>
          <p:nvPr/>
        </p:nvCxnSpPr>
        <p:spPr>
          <a:xfrm>
            <a:off x="7901996" y="2133117"/>
            <a:ext cx="10467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1631A8-1A7E-334F-91A8-11DD8AE9B593}"/>
              </a:ext>
            </a:extLst>
          </p:cNvPr>
          <p:cNvCxnSpPr>
            <a:cxnSpLocks/>
          </p:cNvCxnSpPr>
          <p:nvPr/>
        </p:nvCxnSpPr>
        <p:spPr>
          <a:xfrm>
            <a:off x="7977284" y="5282288"/>
            <a:ext cx="10467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9FA40B4-9A9D-F346-9D59-6A6C81D27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328" y="1767945"/>
            <a:ext cx="785553" cy="320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495C9C-69CD-D64A-8A90-CE9967621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350" y="4938988"/>
            <a:ext cx="766156" cy="320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6A7350-132D-6949-AFD0-382B1DE0D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6727" y="4917703"/>
            <a:ext cx="659476" cy="320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4B72E3-9A09-E340-9355-60972DB176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3165" y="1767945"/>
            <a:ext cx="698269" cy="32004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96AF305-F01E-BE41-ABB7-05A43614E1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55" t="19518" r="24326" b="66887"/>
          <a:stretch/>
        </p:blipFill>
        <p:spPr>
          <a:xfrm>
            <a:off x="2918192" y="5529510"/>
            <a:ext cx="773714" cy="524934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966BFA7-34BE-E547-88FE-9D72ECD30AB8}"/>
              </a:ext>
            </a:extLst>
          </p:cNvPr>
          <p:cNvSpPr txBox="1"/>
          <p:nvPr/>
        </p:nvSpPr>
        <p:spPr>
          <a:xfrm>
            <a:off x="2204772" y="1891516"/>
            <a:ext cx="62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</a:t>
            </a:r>
            <a:r>
              <a:rPr lang="en-US" sz="2400" baseline="-25000" dirty="0" err="1"/>
              <a:t>a|a</a:t>
            </a:r>
            <a:endParaRPr lang="en-US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3503C9-010E-C44B-8736-178B5AD8B60A}"/>
              </a:ext>
            </a:extLst>
          </p:cNvPr>
          <p:cNvSpPr txBox="1"/>
          <p:nvPr/>
        </p:nvSpPr>
        <p:spPr>
          <a:xfrm>
            <a:off x="2292830" y="3038264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</a:t>
            </a:r>
            <a:r>
              <a:rPr lang="en-US" sz="2400" baseline="-25000" dirty="0" err="1"/>
              <a:t>a|s</a:t>
            </a:r>
            <a:endParaRPr lang="en-US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54A303-79FD-6344-804C-95E78A9F717F}"/>
              </a:ext>
            </a:extLst>
          </p:cNvPr>
          <p:cNvSpPr txBox="1"/>
          <p:nvPr/>
        </p:nvSpPr>
        <p:spPr>
          <a:xfrm>
            <a:off x="1987863" y="420147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(1-p</a:t>
            </a:r>
            <a:r>
              <a:rPr lang="en-US" sz="2400" baseline="-25000" dirty="0"/>
              <a:t>a|a</a:t>
            </a:r>
            <a:r>
              <a:rPr lang="en-US" sz="2400" dirty="0"/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F221E3-BBC9-1B4A-A24D-7F6C4453089A}"/>
              </a:ext>
            </a:extLst>
          </p:cNvPr>
          <p:cNvSpPr txBox="1"/>
          <p:nvPr/>
        </p:nvSpPr>
        <p:spPr>
          <a:xfrm>
            <a:off x="2024329" y="5516465"/>
            <a:ext cx="130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(1-p</a:t>
            </a:r>
            <a:r>
              <a:rPr lang="en-US" sz="2400" baseline="-25000" dirty="0"/>
              <a:t>a|s</a:t>
            </a:r>
            <a:r>
              <a:rPr lang="en-US" sz="2400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E7423F-148A-C647-861E-00BC321DAAC9}"/>
              </a:ext>
            </a:extLst>
          </p:cNvPr>
          <p:cNvSpPr/>
          <p:nvPr/>
        </p:nvSpPr>
        <p:spPr>
          <a:xfrm>
            <a:off x="551666" y="2133116"/>
            <a:ext cx="1413943" cy="3374317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866DF9-F3B7-584C-A645-8A737A10FB04}"/>
              </a:ext>
            </a:extLst>
          </p:cNvPr>
          <p:cNvSpPr txBox="1"/>
          <p:nvPr/>
        </p:nvSpPr>
        <p:spPr>
          <a:xfrm>
            <a:off x="1218764" y="137492"/>
            <a:ext cx="104107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Longer</a:t>
            </a:r>
            <a:r>
              <a:rPr lang="en-US" sz="3000" i="1" dirty="0">
                <a:latin typeface="+mj-lt"/>
              </a:rPr>
              <a:t> </a:t>
            </a:r>
            <a:r>
              <a:rPr lang="en-US" sz="3000" dirty="0">
                <a:latin typeface="+mj-lt"/>
              </a:rPr>
              <a:t>generation intervals slow the progression of the epidemic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2273AD-CC25-814D-A6DA-BB672CEB52CD}"/>
              </a:ext>
            </a:extLst>
          </p:cNvPr>
          <p:cNvSpPr txBox="1"/>
          <p:nvPr/>
        </p:nvSpPr>
        <p:spPr>
          <a:xfrm>
            <a:off x="3109203" y="6507325"/>
            <a:ext cx="744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, T</a:t>
            </a:r>
            <a:r>
              <a:rPr lang="en-US" baseline="-25000" dirty="0"/>
              <a:t>2</a:t>
            </a:r>
            <a:r>
              <a:rPr lang="en-US" dirty="0"/>
              <a:t>: generation interval is the (average) time between transmission events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793421-880F-9B49-939E-C15071D7483C}"/>
              </a:ext>
            </a:extLst>
          </p:cNvPr>
          <p:cNvGrpSpPr/>
          <p:nvPr/>
        </p:nvGrpSpPr>
        <p:grpSpPr>
          <a:xfrm>
            <a:off x="4187536" y="1064171"/>
            <a:ext cx="5279800" cy="5427605"/>
            <a:chOff x="4187536" y="1064171"/>
            <a:chExt cx="5279800" cy="5427605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C853B3C8-93DE-8D47-A4F7-13601516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4849854" y="2560971"/>
              <a:ext cx="430225" cy="457200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43CEB134-0988-6440-A181-1834544DD8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5758286" y="2557866"/>
              <a:ext cx="430225" cy="45720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21475DB9-C74C-664E-B82B-4B3B5C3AE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5758285" y="2097561"/>
              <a:ext cx="430225" cy="4572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717798DE-6997-E544-9F60-59D7FB2259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666722" y="2557866"/>
              <a:ext cx="430225" cy="45720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601DEBC3-C6FF-4B4B-A698-6F5917B506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666721" y="2097561"/>
              <a:ext cx="430225" cy="45720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F1E8F803-C577-8348-9B8E-2A660A6CE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666720" y="1700084"/>
              <a:ext cx="430225" cy="457200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5C6FB10F-1102-9A49-AA45-1A734CD532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666719" y="1239779"/>
              <a:ext cx="430225" cy="45720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CB7B7EA-20E9-CD46-87B9-26EFE7769108}"/>
                </a:ext>
              </a:extLst>
            </p:cNvPr>
            <p:cNvSpPr txBox="1"/>
            <p:nvPr/>
          </p:nvSpPr>
          <p:spPr>
            <a:xfrm>
              <a:off x="7818006" y="1682071"/>
              <a:ext cx="5501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…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3F7533A1-F733-F746-BAC8-F27597554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2394" y="1255902"/>
              <a:ext cx="0" cy="19396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0F40E5E-2920-6F4E-BA16-DE40FEC2C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2394" y="3178960"/>
              <a:ext cx="4193958" cy="16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AB681EE-830E-424F-B26D-5A364337DDC5}"/>
                </a:ext>
              </a:extLst>
            </p:cNvPr>
            <p:cNvSpPr txBox="1"/>
            <p:nvPr/>
          </p:nvSpPr>
          <p:spPr>
            <a:xfrm>
              <a:off x="4768909" y="1934423"/>
              <a:ext cx="7502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Index </a:t>
              </a:r>
            </a:p>
            <a:p>
              <a:r>
                <a:rPr lang="en-US" dirty="0"/>
                <a:t>case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44C09DF-8CB7-9745-9A9C-19896D14B561}"/>
                </a:ext>
              </a:extLst>
            </p:cNvPr>
            <p:cNvSpPr txBox="1"/>
            <p:nvPr/>
          </p:nvSpPr>
          <p:spPr>
            <a:xfrm>
              <a:off x="8647639" y="3241020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FF98F40-C029-5347-BBA1-7D9DC0D4BA51}"/>
                </a:ext>
              </a:extLst>
            </p:cNvPr>
            <p:cNvSpPr txBox="1"/>
            <p:nvPr/>
          </p:nvSpPr>
          <p:spPr>
            <a:xfrm rot="16200000">
              <a:off x="3826027" y="1912894"/>
              <a:ext cx="1104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Infections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2CD994BE-7592-174B-BA0F-0CDB4A5A8F8E}"/>
                </a:ext>
              </a:extLst>
            </p:cNvPr>
            <p:cNvCxnSpPr/>
            <p:nvPr/>
          </p:nvCxnSpPr>
          <p:spPr>
            <a:xfrm>
              <a:off x="5251051" y="3415648"/>
              <a:ext cx="57962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C1F2A90-C467-BB44-8B0F-7223491A4FD3}"/>
                </a:ext>
              </a:extLst>
            </p:cNvPr>
            <p:cNvCxnSpPr/>
            <p:nvPr/>
          </p:nvCxnSpPr>
          <p:spPr>
            <a:xfrm>
              <a:off x="6121394" y="3415648"/>
              <a:ext cx="57962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DF164BB-797A-FD47-B41C-1F00B6591FB9}"/>
                </a:ext>
              </a:extLst>
            </p:cNvPr>
            <p:cNvSpPr txBox="1"/>
            <p:nvPr/>
          </p:nvSpPr>
          <p:spPr>
            <a:xfrm>
              <a:off x="5392423" y="3451105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98F7A87-CA8A-274F-B088-BF715657C311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 flipV="1">
              <a:off x="5316614" y="2326161"/>
              <a:ext cx="441671" cy="320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A1CD435-0F5F-B147-A76F-2958C671470A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>
              <a:off x="5326573" y="2730897"/>
              <a:ext cx="431713" cy="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D3FB64F-8B3F-404E-B0E5-9A20DE9DF9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0157" y="2389957"/>
              <a:ext cx="441671" cy="320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9AF2B95-23A4-6B45-B523-3566CCF59C1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116" y="2794693"/>
              <a:ext cx="431713" cy="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0913AF0-2107-FF42-8286-DF19A3D7F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5911" y="1620205"/>
              <a:ext cx="382788" cy="532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EA39CA8-E58B-A141-8F34-DBF21844BD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5870" y="2085024"/>
              <a:ext cx="372829" cy="152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FDFE2655-60B7-6841-9842-4C768DF501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3484" y="2672229"/>
              <a:ext cx="441672" cy="163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6B6155B-A586-1143-A480-3FA9F8CB003F}"/>
                </a:ext>
              </a:extLst>
            </p:cNvPr>
            <p:cNvCxnSpPr>
              <a:cxnSpLocks/>
            </p:cNvCxnSpPr>
            <p:nvPr/>
          </p:nvCxnSpPr>
          <p:spPr>
            <a:xfrm>
              <a:off x="7143443" y="2919834"/>
              <a:ext cx="431713" cy="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54F827EC-22A6-1D4A-9B87-6FEB77A7A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3443" y="2130131"/>
              <a:ext cx="441672" cy="163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F41262F-CEBE-0D43-8B65-CA21A7AE0E3E}"/>
                </a:ext>
              </a:extLst>
            </p:cNvPr>
            <p:cNvCxnSpPr>
              <a:cxnSpLocks/>
            </p:cNvCxnSpPr>
            <p:nvPr/>
          </p:nvCxnSpPr>
          <p:spPr>
            <a:xfrm>
              <a:off x="7153402" y="2377736"/>
              <a:ext cx="431713" cy="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633F5D5-C2B0-4E49-B282-241961DD6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930" y="1692075"/>
              <a:ext cx="441672" cy="163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FC89A1EF-36C5-1348-BD57-8A83FBF00306}"/>
                </a:ext>
              </a:extLst>
            </p:cNvPr>
            <p:cNvCxnSpPr>
              <a:cxnSpLocks/>
            </p:cNvCxnSpPr>
            <p:nvPr/>
          </p:nvCxnSpPr>
          <p:spPr>
            <a:xfrm>
              <a:off x="7171889" y="1939680"/>
              <a:ext cx="431713" cy="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6D796C30-B0B7-D644-963E-35ED89220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1207" y="1220734"/>
              <a:ext cx="441672" cy="163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CE0FBC2-C8B9-254F-9257-DC748A8B9594}"/>
                </a:ext>
              </a:extLst>
            </p:cNvPr>
            <p:cNvCxnSpPr>
              <a:cxnSpLocks/>
            </p:cNvCxnSpPr>
            <p:nvPr/>
          </p:nvCxnSpPr>
          <p:spPr>
            <a:xfrm>
              <a:off x="7141166" y="1468339"/>
              <a:ext cx="431713" cy="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DDB97117-3B50-224B-A9E4-6A4719432C00}"/>
                </a:ext>
              </a:extLst>
            </p:cNvPr>
            <p:cNvCxnSpPr/>
            <p:nvPr/>
          </p:nvCxnSpPr>
          <p:spPr>
            <a:xfrm>
              <a:off x="6993258" y="3412108"/>
              <a:ext cx="57962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79A277A1-B469-3341-96DC-2DE0F4F844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4843986" y="5276283"/>
              <a:ext cx="430225" cy="457200"/>
            </a:xfrm>
            <a:prstGeom prst="rect">
              <a:avLst/>
            </a:prstGeom>
          </p:spPr>
        </p:pic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215EC1B-8551-FC45-9E47-FD3D1A7C4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6526" y="3971214"/>
              <a:ext cx="0" cy="19396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C0664E9-4F92-2A40-93B8-9822F688F0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6526" y="5890259"/>
              <a:ext cx="4332331" cy="205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DE17114-DC77-F94B-A322-2C184EB79942}"/>
                </a:ext>
              </a:extLst>
            </p:cNvPr>
            <p:cNvSpPr txBox="1"/>
            <p:nvPr/>
          </p:nvSpPr>
          <p:spPr>
            <a:xfrm>
              <a:off x="4763041" y="4649735"/>
              <a:ext cx="7502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Index </a:t>
              </a:r>
            </a:p>
            <a:p>
              <a:r>
                <a:rPr lang="en-US" dirty="0"/>
                <a:t>case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5B1A586-C9AC-F341-BB86-A4AB459AF1D8}"/>
                </a:ext>
              </a:extLst>
            </p:cNvPr>
            <p:cNvSpPr txBox="1"/>
            <p:nvPr/>
          </p:nvSpPr>
          <p:spPr>
            <a:xfrm>
              <a:off x="8764900" y="6087153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31F4E1F-1240-D14C-A29B-13814881AFFD}"/>
                </a:ext>
              </a:extLst>
            </p:cNvPr>
            <p:cNvSpPr txBox="1"/>
            <p:nvPr/>
          </p:nvSpPr>
          <p:spPr>
            <a:xfrm rot="16200000">
              <a:off x="3820159" y="4628206"/>
              <a:ext cx="1104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Infections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CF6EFF1-6B49-DA4F-9F61-2A5EDF545460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82" y="6130960"/>
              <a:ext cx="95068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A019ADD-C2B6-9F4C-8E4A-61ED1E9E9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0746" y="5037149"/>
              <a:ext cx="785254" cy="324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171C368E-258C-BD43-9BBE-881D2C16692D}"/>
                </a:ext>
              </a:extLst>
            </p:cNvPr>
            <p:cNvCxnSpPr>
              <a:cxnSpLocks/>
            </p:cNvCxnSpPr>
            <p:nvPr/>
          </p:nvCxnSpPr>
          <p:spPr>
            <a:xfrm>
              <a:off x="5320705" y="5446209"/>
              <a:ext cx="775295" cy="102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73C8173-0D36-BB45-8F8D-92C0CE351706}"/>
                </a:ext>
              </a:extLst>
            </p:cNvPr>
            <p:cNvSpPr txBox="1"/>
            <p:nvPr/>
          </p:nvSpPr>
          <p:spPr>
            <a:xfrm>
              <a:off x="6236443" y="3445610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C6998B6-927A-F74F-9412-11000EFF9C7C}"/>
                </a:ext>
              </a:extLst>
            </p:cNvPr>
            <p:cNvSpPr txBox="1"/>
            <p:nvPr/>
          </p:nvSpPr>
          <p:spPr>
            <a:xfrm>
              <a:off x="7080463" y="3437734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F18C7C2-174F-9C4D-80DA-43EDDF1667FD}"/>
                </a:ext>
              </a:extLst>
            </p:cNvPr>
            <p:cNvSpPr txBox="1"/>
            <p:nvPr/>
          </p:nvSpPr>
          <p:spPr>
            <a:xfrm>
              <a:off x="5463161" y="607784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0D6B5B1-7BE1-1A42-8714-DB40E0D09885}"/>
                </a:ext>
              </a:extLst>
            </p:cNvPr>
            <p:cNvSpPr txBox="1"/>
            <p:nvPr/>
          </p:nvSpPr>
          <p:spPr>
            <a:xfrm>
              <a:off x="6719634" y="6114487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2</a:t>
              </a: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8D71E87D-A705-0145-A521-9B0AEDD02E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129794" y="5273178"/>
              <a:ext cx="430225" cy="457200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40E685E9-BDE6-724F-9E41-1F3EDAE8D8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129793" y="4812873"/>
              <a:ext cx="430225" cy="457200"/>
            </a:xfrm>
            <a:prstGeom prst="rect">
              <a:avLst/>
            </a:prstGeom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C30020B6-B1BA-6542-A6BF-9ED7633267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7314003" y="5273178"/>
              <a:ext cx="430225" cy="457200"/>
            </a:xfrm>
            <a:prstGeom prst="rect">
              <a:avLst/>
            </a:prstGeom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6DBAD632-A38C-E148-B99D-7124E08679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7314002" y="4812873"/>
              <a:ext cx="430225" cy="457200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4F22DD4B-2B4B-E046-A9FD-54C37D5318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7314001" y="4415396"/>
              <a:ext cx="430225" cy="457200"/>
            </a:xfrm>
            <a:prstGeom prst="rect">
              <a:avLst/>
            </a:prstGeom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9228D22D-F56D-CA45-8243-C4C0BF56FE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7314000" y="3955091"/>
              <a:ext cx="430225" cy="457200"/>
            </a:xfrm>
            <a:prstGeom prst="rect">
              <a:avLst/>
            </a:prstGeom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4789EFF-27E5-F04D-AE13-95751507ADD3}"/>
                </a:ext>
              </a:extLst>
            </p:cNvPr>
            <p:cNvSpPr txBox="1"/>
            <p:nvPr/>
          </p:nvSpPr>
          <p:spPr>
            <a:xfrm>
              <a:off x="8363682" y="4397383"/>
              <a:ext cx="5501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…</a:t>
              </a:r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B6261E27-B9AE-C44E-9CBD-576EC6C33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7419" y="4257460"/>
              <a:ext cx="646922" cy="611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6499D039-1552-8745-90E1-FD8C2C7A9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7378" y="4733104"/>
              <a:ext cx="636233" cy="219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C3EB11CC-8690-A648-AB75-CEE66CC998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0765" y="5387541"/>
              <a:ext cx="441672" cy="163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B95C8FF0-71A3-414F-A658-422F91174A06}"/>
                </a:ext>
              </a:extLst>
            </p:cNvPr>
            <p:cNvCxnSpPr>
              <a:cxnSpLocks/>
            </p:cNvCxnSpPr>
            <p:nvPr/>
          </p:nvCxnSpPr>
          <p:spPr>
            <a:xfrm>
              <a:off x="7790724" y="5635146"/>
              <a:ext cx="431713" cy="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9742B722-502C-004D-9FBF-247B10BD56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0724" y="4845443"/>
              <a:ext cx="441672" cy="163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374FE9F2-1628-FB48-A417-B84F45CFC2CC}"/>
                </a:ext>
              </a:extLst>
            </p:cNvPr>
            <p:cNvCxnSpPr>
              <a:cxnSpLocks/>
            </p:cNvCxnSpPr>
            <p:nvPr/>
          </p:nvCxnSpPr>
          <p:spPr>
            <a:xfrm>
              <a:off x="7800683" y="5093048"/>
              <a:ext cx="431713" cy="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4A5502D4-40A6-6E49-AC94-7F6F2018F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9211" y="4407387"/>
              <a:ext cx="441672" cy="163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ED6F3C34-9679-D14A-B9F2-27B10E9E8A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9170" y="4654992"/>
              <a:ext cx="431713" cy="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8696F567-AE88-8C41-9B4A-E82EEE4BD9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8488" y="3936046"/>
              <a:ext cx="441672" cy="163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0D6F3091-0DDB-174C-97B1-591CA5407D92}"/>
                </a:ext>
              </a:extLst>
            </p:cNvPr>
            <p:cNvCxnSpPr>
              <a:cxnSpLocks/>
            </p:cNvCxnSpPr>
            <p:nvPr/>
          </p:nvCxnSpPr>
          <p:spPr>
            <a:xfrm>
              <a:off x="7788447" y="4183651"/>
              <a:ext cx="431713" cy="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31D457CF-5B90-E749-B6B1-A8BB3842A7B3}"/>
                </a:ext>
              </a:extLst>
            </p:cNvPr>
            <p:cNvCxnSpPr>
              <a:cxnSpLocks/>
            </p:cNvCxnSpPr>
            <p:nvPr/>
          </p:nvCxnSpPr>
          <p:spPr>
            <a:xfrm>
              <a:off x="6411441" y="6105546"/>
              <a:ext cx="95068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4C60297E-AF0E-FF47-A4A2-D1C8712D74AE}"/>
                </a:ext>
              </a:extLst>
            </p:cNvPr>
            <p:cNvCxnSpPr>
              <a:cxnSpLocks/>
            </p:cNvCxnSpPr>
            <p:nvPr/>
          </p:nvCxnSpPr>
          <p:spPr>
            <a:xfrm>
              <a:off x="7617737" y="6114487"/>
              <a:ext cx="95068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823D52AA-6E8C-6643-9CDB-6F8EACE9358A}"/>
                </a:ext>
              </a:extLst>
            </p:cNvPr>
            <p:cNvSpPr txBox="1"/>
            <p:nvPr/>
          </p:nvSpPr>
          <p:spPr>
            <a:xfrm>
              <a:off x="7943015" y="6122444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2</a:t>
              </a:r>
            </a:p>
          </p:txBody>
        </p: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86FC315C-67AB-3C48-AB81-64B39249DE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0971" y="5081815"/>
              <a:ext cx="646922" cy="461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3502E78D-A468-1C4E-950D-9D27960C15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5393" y="5550863"/>
              <a:ext cx="596496" cy="76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4070C9-53B8-2A47-96CE-DDE4DB3BD1DC}"/>
                </a:ext>
              </a:extLst>
            </p:cNvPr>
            <p:cNvSpPr txBox="1"/>
            <p:nvPr/>
          </p:nvSpPr>
          <p:spPr>
            <a:xfrm>
              <a:off x="4783326" y="1064171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R0 = 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8F3F283-647B-1546-A389-EFBAD9B69B30}"/>
                </a:ext>
              </a:extLst>
            </p:cNvPr>
            <p:cNvSpPr txBox="1"/>
            <p:nvPr/>
          </p:nvSpPr>
          <p:spPr>
            <a:xfrm>
              <a:off x="4854716" y="3843848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R0 = 2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04B9C2FE-25CC-364E-B570-8DFF2DE06567}"/>
              </a:ext>
            </a:extLst>
          </p:cNvPr>
          <p:cNvSpPr txBox="1"/>
          <p:nvPr/>
        </p:nvSpPr>
        <p:spPr>
          <a:xfrm>
            <a:off x="353421" y="3137742"/>
            <a:ext cx="3759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longer </a:t>
            </a:r>
            <a:r>
              <a:rPr lang="en-US" b="1" dirty="0"/>
              <a:t>generation interval 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 &gt; T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means a longer time between transmission 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9EBEF-E8A5-B54C-88DD-D33B453C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59D0-6EEE-7B4E-A74C-41E8A079A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1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D5F3A65-A4CA-F040-9C8A-5081967E26A9}"/>
              </a:ext>
            </a:extLst>
          </p:cNvPr>
          <p:cNvGrpSpPr/>
          <p:nvPr/>
        </p:nvGrpSpPr>
        <p:grpSpPr>
          <a:xfrm>
            <a:off x="4129819" y="434917"/>
            <a:ext cx="4064265" cy="6267830"/>
            <a:chOff x="4129819" y="434917"/>
            <a:chExt cx="4064265" cy="62678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108956-37FF-D94A-94A2-2FD3B0CC89E8}"/>
                </a:ext>
              </a:extLst>
            </p:cNvPr>
            <p:cNvSpPr txBox="1"/>
            <p:nvPr/>
          </p:nvSpPr>
          <p:spPr>
            <a:xfrm>
              <a:off x="6742124" y="4398064"/>
              <a:ext cx="463425" cy="596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…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767E380-D454-8D4E-9C9F-E5B0C2A087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2021" y="6057416"/>
              <a:ext cx="3532825" cy="139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A53E58-1EBA-EF45-9640-44D22A490D99}"/>
                </a:ext>
              </a:extLst>
            </p:cNvPr>
            <p:cNvSpPr txBox="1"/>
            <p:nvPr/>
          </p:nvSpPr>
          <p:spPr>
            <a:xfrm>
              <a:off x="4129819" y="4402350"/>
              <a:ext cx="560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Index </a:t>
              </a:r>
            </a:p>
            <a:p>
              <a:r>
                <a:rPr lang="en-US" sz="1200" dirty="0"/>
                <a:t>case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7BF043-C077-7A48-97E9-A025FF8736CA}"/>
                </a:ext>
              </a:extLst>
            </p:cNvPr>
            <p:cNvSpPr txBox="1"/>
            <p:nvPr/>
          </p:nvSpPr>
          <p:spPr>
            <a:xfrm>
              <a:off x="7336157" y="6042086"/>
              <a:ext cx="8579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r>
                <a:rPr lang="en-US" dirty="0"/>
                <a:t> 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66C2611-3099-CE49-88BA-BE5A2F17C4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3392" y="6272919"/>
              <a:ext cx="980859" cy="29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A9AD79-4EEA-B240-AA35-49B76DA82C95}"/>
                </a:ext>
              </a:extLst>
            </p:cNvPr>
            <p:cNvSpPr txBox="1"/>
            <p:nvPr/>
          </p:nvSpPr>
          <p:spPr>
            <a:xfrm>
              <a:off x="4753937" y="6241082"/>
              <a:ext cx="439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2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8EF4CAF-92BB-0549-BE4D-D41796762886}"/>
                </a:ext>
              </a:extLst>
            </p:cNvPr>
            <p:cNvCxnSpPr>
              <a:cxnSpLocks/>
            </p:cNvCxnSpPr>
            <p:nvPr/>
          </p:nvCxnSpPr>
          <p:spPr>
            <a:xfrm>
              <a:off x="5521839" y="6272919"/>
              <a:ext cx="91116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8DE0E3-9424-7B49-A4D2-25234DFAEF4E}"/>
                </a:ext>
              </a:extLst>
            </p:cNvPr>
            <p:cNvSpPr txBox="1"/>
            <p:nvPr/>
          </p:nvSpPr>
          <p:spPr>
            <a:xfrm>
              <a:off x="5807432" y="6230362"/>
              <a:ext cx="439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A5DC500-C35A-8B42-B2C0-C5F908ED7C61}"/>
                </a:ext>
              </a:extLst>
            </p:cNvPr>
            <p:cNvSpPr txBox="1"/>
            <p:nvPr/>
          </p:nvSpPr>
          <p:spPr>
            <a:xfrm>
              <a:off x="4166314" y="3734223"/>
              <a:ext cx="635110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R0 = 4</a:t>
              </a:r>
            </a:p>
          </p:txBody>
        </p:sp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5CAB98C1-EB79-0E46-BB11-61AFEA439B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5307141" y="5041270"/>
              <a:ext cx="129068" cy="137160"/>
            </a:xfrm>
            <a:prstGeom prst="rect">
              <a:avLst/>
            </a:prstGeom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D4525AC9-8089-884B-882B-F2DDD57503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5309002" y="4916658"/>
              <a:ext cx="129068" cy="137160"/>
            </a:xfrm>
            <a:prstGeom prst="rect">
              <a:avLst/>
            </a:prstGeom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CD390F25-DDE0-AE4E-B392-0AEB41E816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5314707" y="4783044"/>
              <a:ext cx="129068" cy="137160"/>
            </a:xfrm>
            <a:prstGeom prst="rect">
              <a:avLst/>
            </a:prstGeom>
          </p:spPr>
        </p:pic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11B37926-3025-5E43-A467-15263D16F6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5316568" y="4658432"/>
              <a:ext cx="129068" cy="137160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CE081961-DF9F-E745-AFF6-1014EA5ED0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4231353" y="4861194"/>
              <a:ext cx="129068" cy="137160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638A0A1-DCE8-7F43-A44B-B866BA35D870}"/>
                </a:ext>
              </a:extLst>
            </p:cNvPr>
            <p:cNvGrpSpPr/>
            <p:nvPr/>
          </p:nvGrpSpPr>
          <p:grpSpPr>
            <a:xfrm>
              <a:off x="4360421" y="4929774"/>
              <a:ext cx="911490" cy="169942"/>
              <a:chOff x="4360421" y="4929774"/>
              <a:chExt cx="911490" cy="169942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13B661C9-6EF5-EC4A-8ABC-F40BDC5EC35F}"/>
                  </a:ext>
                </a:extLst>
              </p:cNvPr>
              <p:cNvCxnSpPr>
                <a:cxnSpLocks/>
                <a:stCxn id="188" idx="3"/>
              </p:cNvCxnSpPr>
              <p:nvPr/>
            </p:nvCxnSpPr>
            <p:spPr>
              <a:xfrm>
                <a:off x="4360421" y="4929774"/>
                <a:ext cx="911490" cy="685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3C98884E-BD25-F144-B1DA-4AE5E752D748}"/>
                  </a:ext>
                </a:extLst>
              </p:cNvPr>
              <p:cNvCxnSpPr>
                <a:cxnSpLocks/>
                <a:stCxn id="188" idx="3"/>
              </p:cNvCxnSpPr>
              <p:nvPr/>
            </p:nvCxnSpPr>
            <p:spPr>
              <a:xfrm>
                <a:off x="4360421" y="4929774"/>
                <a:ext cx="911490" cy="1699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5BBEAAB9-2CE4-274A-B203-CB059C0838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48330" y="4773166"/>
              <a:ext cx="129068" cy="137160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41AA04A4-2460-DC48-9632-7767AEF01C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55641" y="4916748"/>
              <a:ext cx="129068" cy="137160"/>
            </a:xfrm>
            <a:prstGeom prst="rect">
              <a:avLst/>
            </a:prstGeom>
          </p:spPr>
        </p:pic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75FAFCE-AD42-D54C-B524-CA2940926DA5}"/>
                </a:ext>
              </a:extLst>
            </p:cNvPr>
            <p:cNvGrpSpPr/>
            <p:nvPr/>
          </p:nvGrpSpPr>
          <p:grpSpPr>
            <a:xfrm flipV="1">
              <a:off x="4365479" y="4757811"/>
              <a:ext cx="911490" cy="169942"/>
              <a:chOff x="4360421" y="4929774"/>
              <a:chExt cx="911490" cy="169942"/>
            </a:xfrm>
          </p:grpSpPr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FAED730-B802-1643-B7AF-244AEB271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0421" y="4929774"/>
                <a:ext cx="911490" cy="685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B55126DE-284E-D64A-A5DC-759953CAC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0421" y="4929774"/>
                <a:ext cx="911490" cy="1699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6280890F-CF9B-9C45-A022-98A92AAC94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48330" y="5050522"/>
              <a:ext cx="129068" cy="137160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C1E1C40D-DBA4-4343-BB2B-7E43F8D682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55641" y="5194104"/>
              <a:ext cx="129068" cy="137160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59A3E2C9-CF23-8C41-ABDF-B356F54DE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48330" y="5320650"/>
              <a:ext cx="129068" cy="137160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F222F153-D60C-2F4A-A2BE-DC7694CAF7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55641" y="5464232"/>
              <a:ext cx="129068" cy="137160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DEAB6A33-23EB-474A-9EC7-95240AB342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41019" y="4497328"/>
              <a:ext cx="129068" cy="137160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C5A9430-FDAF-0944-AD21-95FE19792E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48330" y="4640910"/>
              <a:ext cx="129068" cy="137160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CD855F59-B828-8545-B1B2-02448874E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33708" y="4208160"/>
              <a:ext cx="129068" cy="137160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98FDF4F2-B692-5048-9878-4F342BAFB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41019" y="4351742"/>
              <a:ext cx="129068" cy="137160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51AD6E15-2C20-1A4B-8988-14E6BA00DE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26397" y="3932322"/>
              <a:ext cx="129068" cy="137160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A07381A9-B2F3-4645-B71A-1644DE548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33708" y="4075904"/>
              <a:ext cx="129068" cy="137160"/>
            </a:xfrm>
            <a:prstGeom prst="rect">
              <a:avLst/>
            </a:prstGeom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591D73E3-E556-A94D-BDAF-09C5D5A2C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48330" y="5590778"/>
              <a:ext cx="129068" cy="137160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180543C4-2513-6947-AC9C-6D12FB6C0F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55641" y="5734360"/>
              <a:ext cx="129068" cy="137160"/>
            </a:xfrm>
            <a:prstGeom prst="rect">
              <a:avLst/>
            </a:prstGeom>
          </p:spPr>
        </p:pic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BA7CD574-8A7F-5945-8D9F-749DF81AD907}"/>
                </a:ext>
              </a:extLst>
            </p:cNvPr>
            <p:cNvCxnSpPr>
              <a:cxnSpLocks/>
            </p:cNvCxnSpPr>
            <p:nvPr/>
          </p:nvCxnSpPr>
          <p:spPr>
            <a:xfrm>
              <a:off x="5449480" y="4875786"/>
              <a:ext cx="889168" cy="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F3C18E4B-D15C-2942-B309-EDF92DC04A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0708" y="4741817"/>
              <a:ext cx="865689" cy="133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C17505A0-A5DE-B342-B910-B77406A7F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0708" y="4628462"/>
              <a:ext cx="865689" cy="24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451088C9-F89B-7446-9F1A-E5DDDD08D8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9356" y="4483998"/>
              <a:ext cx="877041" cy="397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52566A1-A747-8748-821D-D08E47D216D9}"/>
                </a:ext>
              </a:extLst>
            </p:cNvPr>
            <p:cNvGrpSpPr/>
            <p:nvPr/>
          </p:nvGrpSpPr>
          <p:grpSpPr>
            <a:xfrm flipV="1">
              <a:off x="5442946" y="4989141"/>
              <a:ext cx="889292" cy="397812"/>
              <a:chOff x="5449356" y="4483998"/>
              <a:chExt cx="889292" cy="397812"/>
            </a:xfrm>
          </p:grpSpPr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D27A80D4-7499-7547-B291-7C051E6249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9480" y="4875786"/>
                <a:ext cx="889168" cy="8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AE7BD46E-760D-234E-88F1-0794EECAC8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0708" y="4741817"/>
                <a:ext cx="865689" cy="1339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A936DCF7-84A2-1E45-9CA6-1C2F295152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0708" y="4628462"/>
                <a:ext cx="865689" cy="247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74E10410-8F75-594D-A3CC-2320054DC1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9356" y="4483998"/>
                <a:ext cx="877041" cy="397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0CDE4C6D-B68C-474E-8AA6-EFEB08F744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48330" y="5856824"/>
              <a:ext cx="129068" cy="137160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62C8F9C8-5EC9-4643-BCB1-9E72FBEFAA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33708" y="3805089"/>
              <a:ext cx="129068" cy="137160"/>
            </a:xfrm>
            <a:prstGeom prst="rect">
              <a:avLst/>
            </a:prstGeom>
          </p:spPr>
        </p:pic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DF76E6D-17C6-564A-B322-8F0D8F88158D}"/>
                </a:ext>
              </a:extLst>
            </p:cNvPr>
            <p:cNvGrpSpPr/>
            <p:nvPr/>
          </p:nvGrpSpPr>
          <p:grpSpPr>
            <a:xfrm>
              <a:off x="5442946" y="3923222"/>
              <a:ext cx="877041" cy="796961"/>
              <a:chOff x="5442946" y="3923222"/>
              <a:chExt cx="877041" cy="796961"/>
            </a:xfrm>
          </p:grpSpPr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B373304F-5AF0-204D-8BF7-D22E427C03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2946" y="4322371"/>
                <a:ext cx="877041" cy="397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A7F4FF81-847D-BE46-A944-8AB17A6143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7141" y="4203825"/>
                <a:ext cx="848650" cy="5098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A3112B36-AF7A-8C4B-8EBA-D54EEA996E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480" y="4061285"/>
                <a:ext cx="848514" cy="6538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0CB80149-D089-1748-8312-5D5264CDB1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480" y="3923222"/>
                <a:ext cx="848514" cy="7908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B9E65E58-2656-7049-9D8A-05DC0D50D229}"/>
                </a:ext>
              </a:extLst>
            </p:cNvPr>
            <p:cNvGrpSpPr/>
            <p:nvPr/>
          </p:nvGrpSpPr>
          <p:grpSpPr>
            <a:xfrm flipV="1">
              <a:off x="5450090" y="5134331"/>
              <a:ext cx="877041" cy="796961"/>
              <a:chOff x="5442946" y="3923222"/>
              <a:chExt cx="877041" cy="796961"/>
            </a:xfrm>
          </p:grpSpPr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552DBE6D-94A7-8B4A-8577-A2B94E2CA7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2946" y="4322371"/>
                <a:ext cx="877041" cy="397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2770FD93-8259-8346-85CA-A8877F7BB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7141" y="4203825"/>
                <a:ext cx="848650" cy="5098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1CAB7252-2BB7-7047-B454-E00B97D776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480" y="4061285"/>
                <a:ext cx="848514" cy="6538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8D8D0F98-195B-7C41-A3D2-DDAC33D11F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480" y="3923222"/>
                <a:ext cx="848514" cy="7908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D706CDD-2C04-014C-BEEA-81A5BBE870B5}"/>
                </a:ext>
              </a:extLst>
            </p:cNvPr>
            <p:cNvSpPr txBox="1"/>
            <p:nvPr/>
          </p:nvSpPr>
          <p:spPr>
            <a:xfrm>
              <a:off x="6742124" y="1116384"/>
              <a:ext cx="463425" cy="596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…</a:t>
              </a: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0714B7A4-BCB6-994B-A042-ED6500504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2021" y="2807579"/>
              <a:ext cx="3532825" cy="139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5E9BE12-56E0-0F4F-8E2C-ABD6C1263060}"/>
                </a:ext>
              </a:extLst>
            </p:cNvPr>
            <p:cNvSpPr txBox="1"/>
            <p:nvPr/>
          </p:nvSpPr>
          <p:spPr>
            <a:xfrm>
              <a:off x="4129819" y="1120670"/>
              <a:ext cx="560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Index </a:t>
              </a:r>
            </a:p>
            <a:p>
              <a:r>
                <a:rPr lang="en-US" sz="1200" dirty="0"/>
                <a:t>case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50FB0259-967A-E643-BC1E-E17DB63AC0B6}"/>
                </a:ext>
              </a:extLst>
            </p:cNvPr>
            <p:cNvSpPr txBox="1"/>
            <p:nvPr/>
          </p:nvSpPr>
          <p:spPr>
            <a:xfrm>
              <a:off x="7336157" y="2760406"/>
              <a:ext cx="8579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r>
                <a:rPr lang="en-US" dirty="0"/>
                <a:t> </a:t>
              </a:r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5CAFB2E9-7A2F-4749-9612-9E6CDB24D3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0421" y="2995878"/>
              <a:ext cx="457200" cy="29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9FF38E5-ABB2-484E-AA26-BB881E3D461D}"/>
                </a:ext>
              </a:extLst>
            </p:cNvPr>
            <p:cNvSpPr txBox="1"/>
            <p:nvPr/>
          </p:nvSpPr>
          <p:spPr>
            <a:xfrm>
              <a:off x="5973320" y="2936691"/>
              <a:ext cx="439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D4B1A7F-1792-9B42-B53A-2D1CCAE12D98}"/>
                </a:ext>
              </a:extLst>
            </p:cNvPr>
            <p:cNvSpPr txBox="1"/>
            <p:nvPr/>
          </p:nvSpPr>
          <p:spPr>
            <a:xfrm>
              <a:off x="4162879" y="434917"/>
              <a:ext cx="635110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R0 = 2</a:t>
              </a:r>
            </a:p>
          </p:txBody>
        </p:sp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D0501813-F7BF-9946-8E07-DE3F098B70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5307141" y="1796490"/>
              <a:ext cx="129068" cy="137160"/>
            </a:xfrm>
            <a:prstGeom prst="rect">
              <a:avLst/>
            </a:prstGeom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EDF8B790-62CC-9448-AC06-3A95B70C7A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5309002" y="1671878"/>
              <a:ext cx="129068" cy="137160"/>
            </a:xfrm>
            <a:prstGeom prst="rect">
              <a:avLst/>
            </a:prstGeom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F5C3C3DE-285B-6043-99EB-F128C8836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5314707" y="1538264"/>
              <a:ext cx="129068" cy="137160"/>
            </a:xfrm>
            <a:prstGeom prst="rect">
              <a:avLst/>
            </a:prstGeom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690A652B-F672-964A-9E9C-12B6BEE4F5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5316568" y="1413652"/>
              <a:ext cx="129068" cy="137160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1B7B3BF8-58DA-4041-932B-43AC18861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4231353" y="1579514"/>
              <a:ext cx="129068" cy="137160"/>
            </a:xfrm>
            <a:prstGeom prst="rect">
              <a:avLst/>
            </a:prstGeom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C4DA42AA-222C-004F-A9EE-C623E4316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48330" y="1491486"/>
              <a:ext cx="129068" cy="137160"/>
            </a:xfrm>
            <a:prstGeom prst="rect">
              <a:avLst/>
            </a:prstGeom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9FCB7596-1386-7442-9086-07A60EDC1F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55641" y="1635068"/>
              <a:ext cx="129068" cy="137160"/>
            </a:xfrm>
            <a:prstGeom prst="rect">
              <a:avLst/>
            </a:prstGeom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06EC1532-513C-8D44-BBD5-B670372B86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48330" y="1768842"/>
              <a:ext cx="129068" cy="137160"/>
            </a:xfrm>
            <a:prstGeom prst="rect">
              <a:avLst/>
            </a:prstGeom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F13BE217-D8C7-E041-BA01-8113CDDB1D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55641" y="1944267"/>
              <a:ext cx="129068" cy="137160"/>
            </a:xfrm>
            <a:prstGeom prst="rect">
              <a:avLst/>
            </a:prstGeom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6ACB1309-FE7B-B74E-B27C-3EE45AEF7D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48330" y="2070813"/>
              <a:ext cx="129068" cy="137160"/>
            </a:xfrm>
            <a:prstGeom prst="rect">
              <a:avLst/>
            </a:prstGeom>
          </p:spPr>
        </p:pic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A555E2C8-C9E8-3A44-AAC4-DBF6B7D55F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55641" y="2214395"/>
              <a:ext cx="129068" cy="137160"/>
            </a:xfrm>
            <a:prstGeom prst="rect">
              <a:avLst/>
            </a:prstGeom>
          </p:spPr>
        </p:pic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8219E12E-F297-864D-944A-B1A8BEC294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41019" y="1215648"/>
              <a:ext cx="129068" cy="137160"/>
            </a:xfrm>
            <a:prstGeom prst="rect">
              <a:avLst/>
            </a:prstGeom>
          </p:spPr>
        </p:pic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66132EDF-6021-4940-8E0A-2552C1D7D1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48330" y="1359230"/>
              <a:ext cx="129068" cy="137160"/>
            </a:xfrm>
            <a:prstGeom prst="rect">
              <a:avLst/>
            </a:prstGeom>
          </p:spPr>
        </p:pic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1F1EBA25-D3E2-2641-9247-490246FCD9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33708" y="926480"/>
              <a:ext cx="129068" cy="137160"/>
            </a:xfrm>
            <a:prstGeom prst="rect">
              <a:avLst/>
            </a:prstGeom>
          </p:spPr>
        </p:pic>
        <p:pic>
          <p:nvPicPr>
            <p:cNvPr id="214" name="Picture 213">
              <a:extLst>
                <a:ext uri="{FF2B5EF4-FFF2-40B4-BE49-F238E27FC236}">
                  <a16:creationId xmlns:a16="http://schemas.microsoft.com/office/drawing/2014/main" id="{A87A17FB-4085-1047-A60E-F12F85608F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41019" y="1070062"/>
              <a:ext cx="129068" cy="137160"/>
            </a:xfrm>
            <a:prstGeom prst="rect">
              <a:avLst/>
            </a:prstGeom>
          </p:spPr>
        </p:pic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BE82B701-82A3-184F-B72A-9B71D11423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26397" y="650642"/>
              <a:ext cx="129068" cy="137160"/>
            </a:xfrm>
            <a:prstGeom prst="rect">
              <a:avLst/>
            </a:prstGeom>
          </p:spPr>
        </p:pic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F9C8D9EB-92C6-C94F-A22B-6097FE5D84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33708" y="794224"/>
              <a:ext cx="129068" cy="137160"/>
            </a:xfrm>
            <a:prstGeom prst="rect">
              <a:avLst/>
            </a:prstGeom>
          </p:spPr>
        </p:pic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3D996AF9-A46D-8145-A758-E3143C1781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48330" y="2340941"/>
              <a:ext cx="129068" cy="137160"/>
            </a:xfrm>
            <a:prstGeom prst="rect">
              <a:avLst/>
            </a:prstGeom>
          </p:spPr>
        </p:pic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F6CED4AA-92B2-CB4A-89D6-2B25034A8F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55641" y="2484523"/>
              <a:ext cx="129068" cy="137160"/>
            </a:xfrm>
            <a:prstGeom prst="rect">
              <a:avLst/>
            </a:prstGeom>
          </p:spPr>
        </p:pic>
        <p:pic>
          <p:nvPicPr>
            <p:cNvPr id="236" name="Picture 235">
              <a:extLst>
                <a:ext uri="{FF2B5EF4-FFF2-40B4-BE49-F238E27FC236}">
                  <a16:creationId xmlns:a16="http://schemas.microsoft.com/office/drawing/2014/main" id="{8B277DF3-8A17-0C47-A5DA-FAE029383A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48330" y="2606987"/>
              <a:ext cx="129068" cy="137160"/>
            </a:xfrm>
            <a:prstGeom prst="rect">
              <a:avLst/>
            </a:prstGeom>
          </p:spPr>
        </p:pic>
        <p:pic>
          <p:nvPicPr>
            <p:cNvPr id="237" name="Picture 236">
              <a:extLst>
                <a:ext uri="{FF2B5EF4-FFF2-40B4-BE49-F238E27FC236}">
                  <a16:creationId xmlns:a16="http://schemas.microsoft.com/office/drawing/2014/main" id="{76EC393D-1954-A74B-A741-F3D8600387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333708" y="523409"/>
              <a:ext cx="129068" cy="137160"/>
            </a:xfrm>
            <a:prstGeom prst="rect">
              <a:avLst/>
            </a:prstGeom>
          </p:spPr>
        </p:pic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B5AEA46B-84BF-6E45-85DD-64F3C8703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285" y="2991238"/>
              <a:ext cx="457200" cy="29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3DD108E8-4CBD-154F-952E-0AFE9393AC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4251" y="2986902"/>
              <a:ext cx="457200" cy="29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A098411F-9ECE-B44C-A715-8F197B7CEA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5852" y="2983688"/>
              <a:ext cx="457200" cy="29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C21C5074-62CF-4148-83B1-CD32BBC12EBF}"/>
                </a:ext>
              </a:extLst>
            </p:cNvPr>
            <p:cNvSpPr txBox="1"/>
            <p:nvPr/>
          </p:nvSpPr>
          <p:spPr>
            <a:xfrm>
              <a:off x="5454008" y="2936690"/>
              <a:ext cx="439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4E1F198-8170-F443-A419-7B6266A8D19D}"/>
                </a:ext>
              </a:extLst>
            </p:cNvPr>
            <p:cNvSpPr txBox="1"/>
            <p:nvPr/>
          </p:nvSpPr>
          <p:spPr>
            <a:xfrm>
              <a:off x="4942397" y="2939624"/>
              <a:ext cx="439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5E070F6D-E3D8-594B-A6A6-2BE36A972FD5}"/>
                </a:ext>
              </a:extLst>
            </p:cNvPr>
            <p:cNvSpPr txBox="1"/>
            <p:nvPr/>
          </p:nvSpPr>
          <p:spPr>
            <a:xfrm>
              <a:off x="4384486" y="2943725"/>
              <a:ext cx="439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1</a:t>
              </a:r>
            </a:p>
          </p:txBody>
        </p:sp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096A0F9A-1EB1-4B4A-9CFB-C61D000576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4801424" y="1669933"/>
              <a:ext cx="129068" cy="137160"/>
            </a:xfrm>
            <a:prstGeom prst="rect">
              <a:avLst/>
            </a:pr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F9F1072E-1C98-F049-B4DF-94B282190A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4803285" y="1545321"/>
              <a:ext cx="129068" cy="137160"/>
            </a:xfrm>
            <a:prstGeom prst="rect">
              <a:avLst/>
            </a:prstGeom>
          </p:spPr>
        </p:pic>
        <p:pic>
          <p:nvPicPr>
            <p:cNvPr id="258" name="Picture 257">
              <a:extLst>
                <a:ext uri="{FF2B5EF4-FFF2-40B4-BE49-F238E27FC236}">
                  <a16:creationId xmlns:a16="http://schemas.microsoft.com/office/drawing/2014/main" id="{F4CB0547-BB85-8143-876D-9E5A7B0FA8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5793890" y="2051620"/>
              <a:ext cx="129068" cy="137160"/>
            </a:xfrm>
            <a:prstGeom prst="rect">
              <a:avLst/>
            </a:prstGeom>
          </p:spPr>
        </p:pic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B0B46536-42D9-454E-9C73-ADB59BD162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5795751" y="1927008"/>
              <a:ext cx="129068" cy="137160"/>
            </a:xfrm>
            <a:prstGeom prst="rect">
              <a:avLst/>
            </a:prstGeom>
          </p:spPr>
        </p:pic>
        <p:pic>
          <p:nvPicPr>
            <p:cNvPr id="260" name="Picture 259">
              <a:extLst>
                <a:ext uri="{FF2B5EF4-FFF2-40B4-BE49-F238E27FC236}">
                  <a16:creationId xmlns:a16="http://schemas.microsoft.com/office/drawing/2014/main" id="{1F68EC49-3B63-BE47-84FD-39A28E15A9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5801456" y="1793394"/>
              <a:ext cx="129068" cy="137160"/>
            </a:xfrm>
            <a:prstGeom prst="rect">
              <a:avLst/>
            </a:prstGeom>
          </p:spPr>
        </p:pic>
        <p:pic>
          <p:nvPicPr>
            <p:cNvPr id="261" name="Picture 260">
              <a:extLst>
                <a:ext uri="{FF2B5EF4-FFF2-40B4-BE49-F238E27FC236}">
                  <a16:creationId xmlns:a16="http://schemas.microsoft.com/office/drawing/2014/main" id="{E50633AB-7290-2C4E-9B01-3A447E4EF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5803317" y="1668782"/>
              <a:ext cx="129068" cy="137160"/>
            </a:xfrm>
            <a:prstGeom prst="rect">
              <a:avLst/>
            </a:prstGeom>
          </p:spPr>
        </p:pic>
        <p:pic>
          <p:nvPicPr>
            <p:cNvPr id="264" name="Picture 263">
              <a:extLst>
                <a:ext uri="{FF2B5EF4-FFF2-40B4-BE49-F238E27FC236}">
                  <a16:creationId xmlns:a16="http://schemas.microsoft.com/office/drawing/2014/main" id="{4CD6719D-6EE6-284D-AF3B-A4578A127A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5801456" y="1525116"/>
              <a:ext cx="129068" cy="137160"/>
            </a:xfrm>
            <a:prstGeom prst="rect">
              <a:avLst/>
            </a:prstGeom>
          </p:spPr>
        </p:pic>
        <p:pic>
          <p:nvPicPr>
            <p:cNvPr id="265" name="Picture 264">
              <a:extLst>
                <a:ext uri="{FF2B5EF4-FFF2-40B4-BE49-F238E27FC236}">
                  <a16:creationId xmlns:a16="http://schemas.microsoft.com/office/drawing/2014/main" id="{1E835BE3-272F-3948-8B2B-5EF5AB97D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5803317" y="1400504"/>
              <a:ext cx="129068" cy="137160"/>
            </a:xfrm>
            <a:prstGeom prst="rect">
              <a:avLst/>
            </a:prstGeom>
          </p:spPr>
        </p:pic>
        <p:pic>
          <p:nvPicPr>
            <p:cNvPr id="266" name="Picture 265">
              <a:extLst>
                <a:ext uri="{FF2B5EF4-FFF2-40B4-BE49-F238E27FC236}">
                  <a16:creationId xmlns:a16="http://schemas.microsoft.com/office/drawing/2014/main" id="{CEB43737-1B20-AF4E-8BAF-452AEB620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5809022" y="1266890"/>
              <a:ext cx="129068" cy="137160"/>
            </a:xfrm>
            <a:prstGeom prst="rect">
              <a:avLst/>
            </a:prstGeom>
          </p:spPr>
        </p:pic>
        <p:pic>
          <p:nvPicPr>
            <p:cNvPr id="267" name="Picture 266">
              <a:extLst>
                <a:ext uri="{FF2B5EF4-FFF2-40B4-BE49-F238E27FC236}">
                  <a16:creationId xmlns:a16="http://schemas.microsoft.com/office/drawing/2014/main" id="{58D9BCFF-EAEC-964E-B29C-2F9B120485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5810883" y="1142278"/>
              <a:ext cx="129068" cy="137160"/>
            </a:xfrm>
            <a:prstGeom prst="rect">
              <a:avLst/>
            </a:prstGeom>
          </p:spPr>
        </p:pic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CC03D579-697A-1E43-846E-D65CF89C3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1409" y="1598639"/>
              <a:ext cx="433692" cy="81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AAA57B0B-7259-2143-952F-ACD472717B01}"/>
                </a:ext>
              </a:extLst>
            </p:cNvPr>
            <p:cNvCxnSpPr>
              <a:cxnSpLocks/>
            </p:cNvCxnSpPr>
            <p:nvPr/>
          </p:nvCxnSpPr>
          <p:spPr>
            <a:xfrm>
              <a:off x="4358182" y="1682122"/>
              <a:ext cx="433692" cy="81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42C7719-4A9C-934D-AC9D-CE77556F8B1C}"/>
                </a:ext>
              </a:extLst>
            </p:cNvPr>
            <p:cNvGrpSpPr/>
            <p:nvPr/>
          </p:nvGrpSpPr>
          <p:grpSpPr>
            <a:xfrm>
              <a:off x="4934455" y="1510609"/>
              <a:ext cx="380252" cy="96235"/>
              <a:chOff x="4934455" y="1510609"/>
              <a:chExt cx="380252" cy="96235"/>
            </a:xfrm>
          </p:grpSpPr>
          <p:cxnSp>
            <p:nvCxnSpPr>
              <p:cNvPr id="276" name="Straight Arrow Connector 275">
                <a:extLst>
                  <a:ext uri="{FF2B5EF4-FFF2-40B4-BE49-F238E27FC236}">
                    <a16:creationId xmlns:a16="http://schemas.microsoft.com/office/drawing/2014/main" id="{D2836D21-BBD2-8444-BBDD-233D82068F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9169" y="1510609"/>
                <a:ext cx="372686" cy="717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0B5BC1DE-5F56-1340-B5FF-3D1C0C1331A7}"/>
                  </a:ext>
                </a:extLst>
              </p:cNvPr>
              <p:cNvCxnSpPr>
                <a:cxnSpLocks/>
                <a:endCxn id="189" idx="1"/>
              </p:cNvCxnSpPr>
              <p:nvPr/>
            </p:nvCxnSpPr>
            <p:spPr>
              <a:xfrm>
                <a:off x="4934455" y="1587625"/>
                <a:ext cx="380252" cy="192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5B050DB8-053A-504F-93FE-FEA3288DA90F}"/>
                </a:ext>
              </a:extLst>
            </p:cNvPr>
            <p:cNvGrpSpPr/>
            <p:nvPr/>
          </p:nvGrpSpPr>
          <p:grpSpPr>
            <a:xfrm flipV="1">
              <a:off x="4923434" y="1744622"/>
              <a:ext cx="380252" cy="96235"/>
              <a:chOff x="4934455" y="1510609"/>
              <a:chExt cx="380252" cy="96235"/>
            </a:xfrm>
          </p:grpSpPr>
          <p:cxnSp>
            <p:nvCxnSpPr>
              <p:cNvPr id="279" name="Straight Arrow Connector 278">
                <a:extLst>
                  <a:ext uri="{FF2B5EF4-FFF2-40B4-BE49-F238E27FC236}">
                    <a16:creationId xmlns:a16="http://schemas.microsoft.com/office/drawing/2014/main" id="{AEA069A5-08EC-CC48-8FB5-4AFA5BF618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9169" y="1510609"/>
                <a:ext cx="372686" cy="717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>
                <a:extLst>
                  <a:ext uri="{FF2B5EF4-FFF2-40B4-BE49-F238E27FC236}">
                    <a16:creationId xmlns:a16="http://schemas.microsoft.com/office/drawing/2014/main" id="{001D14F5-CC49-B346-A916-70501E99C1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4455" y="1587625"/>
                <a:ext cx="380252" cy="192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3995C625-977C-0E48-A672-5449E299F7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7445" y="1505472"/>
              <a:ext cx="335781" cy="986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F6BF45C8-CBD9-784B-BEAE-8C5A22F9B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2731" y="1607550"/>
              <a:ext cx="340495" cy="1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CEACCD7E-785B-8A43-8432-B18443ABC613}"/>
                </a:ext>
              </a:extLst>
            </p:cNvPr>
            <p:cNvGrpSpPr/>
            <p:nvPr/>
          </p:nvGrpSpPr>
          <p:grpSpPr>
            <a:xfrm flipV="1">
              <a:off x="5422731" y="1748058"/>
              <a:ext cx="340495" cy="103955"/>
              <a:chOff x="5410431" y="1505472"/>
              <a:chExt cx="340495" cy="103955"/>
            </a:xfrm>
          </p:grpSpPr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4F5207B0-6A00-E945-A591-BDB0366C0B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5145" y="1505472"/>
                <a:ext cx="335781" cy="986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3BC1C0AC-4F8A-2444-A41D-24D32DB55C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431" y="1607550"/>
                <a:ext cx="340495" cy="1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2379233E-7F39-5B4C-8F2B-6907ED59479C}"/>
                </a:ext>
              </a:extLst>
            </p:cNvPr>
            <p:cNvCxnSpPr>
              <a:cxnSpLocks/>
              <a:endCxn id="266" idx="1"/>
            </p:cNvCxnSpPr>
            <p:nvPr/>
          </p:nvCxnSpPr>
          <p:spPr>
            <a:xfrm flipV="1">
              <a:off x="5477555" y="1335470"/>
              <a:ext cx="343767" cy="1498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BD2EF710-6DE3-2744-B3E0-8DD849855FF4}"/>
                </a:ext>
              </a:extLst>
            </p:cNvPr>
            <p:cNvCxnSpPr>
              <a:cxnSpLocks/>
              <a:endCxn id="267" idx="1"/>
            </p:cNvCxnSpPr>
            <p:nvPr/>
          </p:nvCxnSpPr>
          <p:spPr>
            <a:xfrm flipV="1">
              <a:off x="5480845" y="1210858"/>
              <a:ext cx="342338" cy="276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3DD59665-D360-4B47-9691-203B744BA715}"/>
                </a:ext>
              </a:extLst>
            </p:cNvPr>
            <p:cNvGrpSpPr/>
            <p:nvPr/>
          </p:nvGrpSpPr>
          <p:grpSpPr>
            <a:xfrm flipV="1">
              <a:off x="5444170" y="1859755"/>
              <a:ext cx="345628" cy="276044"/>
              <a:chOff x="5448855" y="1210858"/>
              <a:chExt cx="345628" cy="276044"/>
            </a:xfrm>
          </p:grpSpPr>
          <p:cxnSp>
            <p:nvCxnSpPr>
              <p:cNvPr id="296" name="Straight Arrow Connector 295">
                <a:extLst>
                  <a:ext uri="{FF2B5EF4-FFF2-40B4-BE49-F238E27FC236}">
                    <a16:creationId xmlns:a16="http://schemas.microsoft.com/office/drawing/2014/main" id="{06A46498-C759-F041-9BBF-F2DD5C7677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8855" y="1335470"/>
                <a:ext cx="343767" cy="1498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>
                <a:extLst>
                  <a:ext uri="{FF2B5EF4-FFF2-40B4-BE49-F238E27FC236}">
                    <a16:creationId xmlns:a16="http://schemas.microsoft.com/office/drawing/2014/main" id="{1EA9DF15-2516-1149-BA4A-B8D66FE535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145" y="1210858"/>
                <a:ext cx="342338" cy="276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D647224-5C6E-CE4B-BCFB-C7B758B02777}"/>
                </a:ext>
              </a:extLst>
            </p:cNvPr>
            <p:cNvGrpSpPr/>
            <p:nvPr/>
          </p:nvGrpSpPr>
          <p:grpSpPr>
            <a:xfrm>
              <a:off x="5940312" y="1170839"/>
              <a:ext cx="365479" cy="413563"/>
              <a:chOff x="5940312" y="1170839"/>
              <a:chExt cx="365479" cy="413563"/>
            </a:xfrm>
          </p:grpSpPr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9E49899A-83C4-7048-AE64-2072B70BFD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5026" y="1480447"/>
                <a:ext cx="335781" cy="986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>
                <a:extLst>
                  <a:ext uri="{FF2B5EF4-FFF2-40B4-BE49-F238E27FC236}">
                    <a16:creationId xmlns:a16="http://schemas.microsoft.com/office/drawing/2014/main" id="{E6C78EA8-9622-AC47-8251-7D02955289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0312" y="1582525"/>
                <a:ext cx="340495" cy="1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16A5A214-93DC-114E-A5BF-FABE2F588D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5097" y="1319543"/>
                <a:ext cx="343767" cy="1498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BF8700B8-DC06-3C44-A545-A77200CEB7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8387" y="1170839"/>
                <a:ext cx="357404" cy="3001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0B99EAE5-E628-994B-9220-E1BA2616E7EF}"/>
                </a:ext>
              </a:extLst>
            </p:cNvPr>
            <p:cNvGrpSpPr/>
            <p:nvPr/>
          </p:nvGrpSpPr>
          <p:grpSpPr>
            <a:xfrm flipV="1">
              <a:off x="5955295" y="1743128"/>
              <a:ext cx="365479" cy="413563"/>
              <a:chOff x="5940312" y="1170839"/>
              <a:chExt cx="365479" cy="413563"/>
            </a:xfrm>
          </p:grpSpPr>
          <p:cxnSp>
            <p:nvCxnSpPr>
              <p:cNvPr id="309" name="Straight Arrow Connector 308">
                <a:extLst>
                  <a:ext uri="{FF2B5EF4-FFF2-40B4-BE49-F238E27FC236}">
                    <a16:creationId xmlns:a16="http://schemas.microsoft.com/office/drawing/2014/main" id="{73B00796-53FC-A049-A0ED-5E4E0AC78C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5026" y="1480447"/>
                <a:ext cx="335781" cy="986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>
                <a:extLst>
                  <a:ext uri="{FF2B5EF4-FFF2-40B4-BE49-F238E27FC236}">
                    <a16:creationId xmlns:a16="http://schemas.microsoft.com/office/drawing/2014/main" id="{0C8EE089-ABD8-844F-8C4A-5AD3DFC5F2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0312" y="1582525"/>
                <a:ext cx="340495" cy="1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B5880BB1-AC64-7243-B31D-17FAD8C30C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5097" y="1319543"/>
                <a:ext cx="343767" cy="1498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EA72604C-AF53-9647-A002-A4504894D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8387" y="1170839"/>
                <a:ext cx="357404" cy="3001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2B4BABE8-32B8-1B4A-B99E-DE1DAD59BA21}"/>
                </a:ext>
              </a:extLst>
            </p:cNvPr>
            <p:cNvCxnSpPr>
              <a:cxnSpLocks/>
              <a:stCxn id="266" idx="3"/>
            </p:cNvCxnSpPr>
            <p:nvPr/>
          </p:nvCxnSpPr>
          <p:spPr>
            <a:xfrm flipV="1">
              <a:off x="5938090" y="1024072"/>
              <a:ext cx="381897" cy="3113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716F50AC-6EB9-E24C-B145-426FEB2A84C8}"/>
                </a:ext>
              </a:extLst>
            </p:cNvPr>
            <p:cNvCxnSpPr>
              <a:cxnSpLocks/>
              <a:stCxn id="266" idx="3"/>
            </p:cNvCxnSpPr>
            <p:nvPr/>
          </p:nvCxnSpPr>
          <p:spPr>
            <a:xfrm flipV="1">
              <a:off x="5938090" y="899460"/>
              <a:ext cx="383758" cy="436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9733C5DC-7123-6F44-A532-00E31ACD97D3}"/>
                </a:ext>
              </a:extLst>
            </p:cNvPr>
            <p:cNvGrpSpPr/>
            <p:nvPr/>
          </p:nvGrpSpPr>
          <p:grpSpPr>
            <a:xfrm rot="21368518" flipV="1">
              <a:off x="5965061" y="2003723"/>
              <a:ext cx="383758" cy="436010"/>
              <a:chOff x="5938090" y="899460"/>
              <a:chExt cx="383758" cy="436010"/>
            </a:xfrm>
          </p:grpSpPr>
          <p:cxnSp>
            <p:nvCxnSpPr>
              <p:cNvPr id="316" name="Straight Arrow Connector 315">
                <a:extLst>
                  <a:ext uri="{FF2B5EF4-FFF2-40B4-BE49-F238E27FC236}">
                    <a16:creationId xmlns:a16="http://schemas.microsoft.com/office/drawing/2014/main" id="{C683A071-4E94-B94C-ABAA-0ED52FB88C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38090" y="1024072"/>
                <a:ext cx="381897" cy="3113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Arrow Connector 316">
                <a:extLst>
                  <a:ext uri="{FF2B5EF4-FFF2-40B4-BE49-F238E27FC236}">
                    <a16:creationId xmlns:a16="http://schemas.microsoft.com/office/drawing/2014/main" id="{6CB91FF6-8862-9F47-9D05-E3BFA657EF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38090" y="899460"/>
                <a:ext cx="383758" cy="4360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9B9899AC-C019-B040-8974-91D7688B83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5401" y="755992"/>
              <a:ext cx="383758" cy="436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88DD40F1-0468-D642-A9CA-247B9D42E77F}"/>
                </a:ext>
              </a:extLst>
            </p:cNvPr>
            <p:cNvCxnSpPr>
              <a:cxnSpLocks/>
              <a:endCxn id="237" idx="1"/>
            </p:cNvCxnSpPr>
            <p:nvPr/>
          </p:nvCxnSpPr>
          <p:spPr>
            <a:xfrm flipV="1">
              <a:off x="5938090" y="582994"/>
              <a:ext cx="418711" cy="606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4F42F478-7C93-684C-A5F1-FFFD6F5BDBEF}"/>
                </a:ext>
              </a:extLst>
            </p:cNvPr>
            <p:cNvGrpSpPr/>
            <p:nvPr/>
          </p:nvGrpSpPr>
          <p:grpSpPr>
            <a:xfrm flipV="1">
              <a:off x="5951653" y="2141313"/>
              <a:ext cx="418711" cy="609008"/>
              <a:chOff x="5914997" y="591989"/>
              <a:chExt cx="418711" cy="609008"/>
            </a:xfrm>
          </p:grpSpPr>
          <p:cxnSp>
            <p:nvCxnSpPr>
              <p:cNvPr id="321" name="Straight Arrow Connector 320">
                <a:extLst>
                  <a:ext uri="{FF2B5EF4-FFF2-40B4-BE49-F238E27FC236}">
                    <a16:creationId xmlns:a16="http://schemas.microsoft.com/office/drawing/2014/main" id="{0428CF50-70DE-8740-A514-D31446D515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2308" y="764987"/>
                <a:ext cx="383758" cy="4360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Arrow Connector 321">
                <a:extLst>
                  <a:ext uri="{FF2B5EF4-FFF2-40B4-BE49-F238E27FC236}">
                    <a16:creationId xmlns:a16="http://schemas.microsoft.com/office/drawing/2014/main" id="{DE35D6E5-5DAA-B84E-A970-2DBE3399EB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4997" y="591989"/>
                <a:ext cx="418711" cy="6066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9282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4E6FFA52-AC48-E840-8392-6BAFF4F3A467}"/>
              </a:ext>
            </a:extLst>
          </p:cNvPr>
          <p:cNvGrpSpPr>
            <a:grpSpLocks noChangeAspect="1"/>
          </p:cNvGrpSpPr>
          <p:nvPr/>
        </p:nvGrpSpPr>
        <p:grpSpPr>
          <a:xfrm>
            <a:off x="4405870" y="462561"/>
            <a:ext cx="3167020" cy="2286000"/>
            <a:chOff x="4193404" y="433619"/>
            <a:chExt cx="4692091" cy="3386818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93C44B41-217D-C84F-AEC8-DBBF48C7B7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4849854" y="2560971"/>
              <a:ext cx="430225" cy="45720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6B5804D4-88EB-0D4C-BE5B-28DC9FFE7C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5758286" y="2557866"/>
              <a:ext cx="430225" cy="45720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F05FFE15-3ED2-8647-9D41-60F32552AF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5758285" y="2097561"/>
              <a:ext cx="430225" cy="457200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47471EE6-2991-FB42-B871-05347EE3A2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666722" y="2557866"/>
              <a:ext cx="430225" cy="457200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8EFFFB6-5A0E-4642-B132-0C010F5F31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666721" y="2097561"/>
              <a:ext cx="430225" cy="457200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B12BB057-B145-A34F-A7F2-BFD8B9E869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666720" y="1700084"/>
              <a:ext cx="430225" cy="457200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F88282F0-6F47-6A48-9F6F-DB55549391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878"/>
            <a:stretch/>
          </p:blipFill>
          <p:spPr>
            <a:xfrm>
              <a:off x="6666719" y="1239779"/>
              <a:ext cx="430225" cy="457200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7CFB391-1688-AB4F-AD33-BC7F141F2C0C}"/>
                </a:ext>
              </a:extLst>
            </p:cNvPr>
            <p:cNvSpPr txBox="1"/>
            <p:nvPr/>
          </p:nvSpPr>
          <p:spPr>
            <a:xfrm>
              <a:off x="7818006" y="1682071"/>
              <a:ext cx="5501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…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06210C5-621C-B240-944A-40DA119677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2394" y="654908"/>
              <a:ext cx="0" cy="25406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A7582F4-DD6A-7C4B-B0EE-627469B84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2394" y="3181309"/>
              <a:ext cx="3866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1549B0-2AAE-3446-8FC5-5B94A944BBDE}"/>
                </a:ext>
              </a:extLst>
            </p:cNvPr>
            <p:cNvSpPr txBox="1"/>
            <p:nvPr/>
          </p:nvSpPr>
          <p:spPr>
            <a:xfrm>
              <a:off x="4768909" y="1934423"/>
              <a:ext cx="7502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Index </a:t>
              </a:r>
            </a:p>
            <a:p>
              <a:r>
                <a:rPr lang="en-US" dirty="0"/>
                <a:t>case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78053B-F3BB-3448-9304-8CE82B4F6455}"/>
                </a:ext>
              </a:extLst>
            </p:cNvPr>
            <p:cNvSpPr txBox="1"/>
            <p:nvPr/>
          </p:nvSpPr>
          <p:spPr>
            <a:xfrm>
              <a:off x="8183059" y="3253068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740D2F4-E765-E440-B7B8-A6C5FC3B25FF}"/>
                </a:ext>
              </a:extLst>
            </p:cNvPr>
            <p:cNvSpPr txBox="1"/>
            <p:nvPr/>
          </p:nvSpPr>
          <p:spPr>
            <a:xfrm rot="16200000">
              <a:off x="3826027" y="1912894"/>
              <a:ext cx="1104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Infections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EC465190-6EF8-FB4E-BBF3-0C05FB663D79}"/>
                </a:ext>
              </a:extLst>
            </p:cNvPr>
            <p:cNvCxnSpPr/>
            <p:nvPr/>
          </p:nvCxnSpPr>
          <p:spPr>
            <a:xfrm>
              <a:off x="5251051" y="3415648"/>
              <a:ext cx="57962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F178E5A-470B-6A41-BEAA-84AAA8A4EA72}"/>
                </a:ext>
              </a:extLst>
            </p:cNvPr>
            <p:cNvCxnSpPr/>
            <p:nvPr/>
          </p:nvCxnSpPr>
          <p:spPr>
            <a:xfrm>
              <a:off x="6121394" y="3415648"/>
              <a:ext cx="57962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FA828B7-568E-AE42-BAA6-DCE375043E8E}"/>
                </a:ext>
              </a:extLst>
            </p:cNvPr>
            <p:cNvSpPr txBox="1"/>
            <p:nvPr/>
          </p:nvSpPr>
          <p:spPr>
            <a:xfrm>
              <a:off x="5392423" y="3451105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7C45A48-9CAB-864A-9407-CD622B2BDDC1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 flipV="1">
              <a:off x="5316614" y="2326161"/>
              <a:ext cx="441671" cy="320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5EE02EB-E010-6D4C-BBCF-D5577F34AE54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>
              <a:off x="5326573" y="2730897"/>
              <a:ext cx="431713" cy="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6BB442C-AF21-9E4B-8CF4-4847DD7ABC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0157" y="2389957"/>
              <a:ext cx="441671" cy="320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9E930A8B-5BEF-5847-9667-92A80747060A}"/>
                </a:ext>
              </a:extLst>
            </p:cNvPr>
            <p:cNvCxnSpPr>
              <a:cxnSpLocks/>
            </p:cNvCxnSpPr>
            <p:nvPr/>
          </p:nvCxnSpPr>
          <p:spPr>
            <a:xfrm>
              <a:off x="6160116" y="2794693"/>
              <a:ext cx="431713" cy="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3338F9CF-64B8-5B42-8AEA-BCDA8F51A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5911" y="1620205"/>
              <a:ext cx="382788" cy="532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078550DB-33B4-9645-B298-1980D8A2AB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5870" y="2085024"/>
              <a:ext cx="372829" cy="152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99BEFC9-6960-AC46-9FC1-E27E36F4D3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3484" y="2672229"/>
              <a:ext cx="441672" cy="163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8567481-6126-0E42-BF41-9E90AC37C198}"/>
                </a:ext>
              </a:extLst>
            </p:cNvPr>
            <p:cNvCxnSpPr>
              <a:cxnSpLocks/>
            </p:cNvCxnSpPr>
            <p:nvPr/>
          </p:nvCxnSpPr>
          <p:spPr>
            <a:xfrm>
              <a:off x="7143443" y="2919834"/>
              <a:ext cx="431713" cy="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E0901B51-D9C2-5546-9E4B-437BFDC088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3443" y="2130131"/>
              <a:ext cx="441672" cy="163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010D284-2A46-C74A-890F-616C4566774F}"/>
                </a:ext>
              </a:extLst>
            </p:cNvPr>
            <p:cNvCxnSpPr>
              <a:cxnSpLocks/>
            </p:cNvCxnSpPr>
            <p:nvPr/>
          </p:nvCxnSpPr>
          <p:spPr>
            <a:xfrm>
              <a:off x="7153402" y="2377736"/>
              <a:ext cx="431713" cy="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C5C4B86-38D1-1043-A8BB-EE2B4586E1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930" y="1692075"/>
              <a:ext cx="441672" cy="163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9590B09-F6E5-2E44-B8AD-170CE7323F31}"/>
                </a:ext>
              </a:extLst>
            </p:cNvPr>
            <p:cNvCxnSpPr>
              <a:cxnSpLocks/>
            </p:cNvCxnSpPr>
            <p:nvPr/>
          </p:nvCxnSpPr>
          <p:spPr>
            <a:xfrm>
              <a:off x="7171889" y="1939680"/>
              <a:ext cx="431713" cy="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4309AE8E-FD16-0D48-9166-156CD99F54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1207" y="1220734"/>
              <a:ext cx="441672" cy="163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1367E87-C423-5B44-B5C9-BCBE5E008625}"/>
                </a:ext>
              </a:extLst>
            </p:cNvPr>
            <p:cNvCxnSpPr>
              <a:cxnSpLocks/>
            </p:cNvCxnSpPr>
            <p:nvPr/>
          </p:nvCxnSpPr>
          <p:spPr>
            <a:xfrm>
              <a:off x="7141166" y="1468339"/>
              <a:ext cx="431713" cy="5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AA75252-A834-324E-887A-382376BCBCEC}"/>
                </a:ext>
              </a:extLst>
            </p:cNvPr>
            <p:cNvCxnSpPr/>
            <p:nvPr/>
          </p:nvCxnSpPr>
          <p:spPr>
            <a:xfrm>
              <a:off x="6993258" y="3412108"/>
              <a:ext cx="57962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E144449-3D6B-DD4B-9773-84FCE8C82891}"/>
                </a:ext>
              </a:extLst>
            </p:cNvPr>
            <p:cNvSpPr txBox="1"/>
            <p:nvPr/>
          </p:nvSpPr>
          <p:spPr>
            <a:xfrm>
              <a:off x="6236443" y="3445610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E6DF8A6-FB93-BC4E-BD48-B251DC0BAF41}"/>
                </a:ext>
              </a:extLst>
            </p:cNvPr>
            <p:cNvSpPr txBox="1"/>
            <p:nvPr/>
          </p:nvSpPr>
          <p:spPr>
            <a:xfrm>
              <a:off x="7080463" y="3437734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21D53FD-2F46-604D-92EE-A4B066EDA8C0}"/>
                </a:ext>
              </a:extLst>
            </p:cNvPr>
            <p:cNvSpPr txBox="1"/>
            <p:nvPr/>
          </p:nvSpPr>
          <p:spPr>
            <a:xfrm>
              <a:off x="4944096" y="433619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R0 = 2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C907662-49D3-B440-B19F-684E13206AA0}"/>
                </a:ext>
              </a:extLst>
            </p:cNvPr>
            <p:cNvCxnSpPr>
              <a:cxnSpLocks/>
              <a:stCxn id="81" idx="3"/>
            </p:cNvCxnSpPr>
            <p:nvPr/>
          </p:nvCxnSpPr>
          <p:spPr>
            <a:xfrm flipV="1">
              <a:off x="5519179" y="887236"/>
              <a:ext cx="1660047" cy="13703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76ADB77-A2C4-1F4F-84C5-4852DD42B487}"/>
                </a:ext>
              </a:extLst>
            </p:cNvPr>
            <p:cNvSpPr txBox="1"/>
            <p:nvPr/>
          </p:nvSpPr>
          <p:spPr>
            <a:xfrm rot="19322600">
              <a:off x="5499352" y="1310248"/>
              <a:ext cx="1282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growth 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829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B4104A1-7873-AE41-9F32-CE992CDD66EC}"/>
              </a:ext>
            </a:extLst>
          </p:cNvPr>
          <p:cNvSpPr txBox="1"/>
          <p:nvPr/>
        </p:nvSpPr>
        <p:spPr>
          <a:xfrm>
            <a:off x="4823122" y="5748135"/>
            <a:ext cx="3817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adapted from Nishiura et al., </a:t>
            </a:r>
            <a:r>
              <a:rPr lang="en-US" sz="1400" i="1" dirty="0"/>
              <a:t>International journal</a:t>
            </a:r>
          </a:p>
          <a:p>
            <a:r>
              <a:rPr lang="en-US" sz="1400" i="1" dirty="0"/>
              <a:t>of infectious disease </a:t>
            </a:r>
            <a:r>
              <a:rPr lang="en-US" sz="1400" dirty="0"/>
              <a:t>(2020)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0973575-BA52-6547-9BEC-430852B5C95A}"/>
              </a:ext>
            </a:extLst>
          </p:cNvPr>
          <p:cNvGrpSpPr/>
          <p:nvPr/>
        </p:nvGrpSpPr>
        <p:grpSpPr>
          <a:xfrm>
            <a:off x="3966557" y="2383297"/>
            <a:ext cx="4834231" cy="2298706"/>
            <a:chOff x="3966557" y="2383297"/>
            <a:chExt cx="4834231" cy="2298706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A2C3B99-0B12-E348-AF1B-E6F0AE46A9FD}"/>
                </a:ext>
              </a:extLst>
            </p:cNvPr>
            <p:cNvCxnSpPr>
              <a:cxnSpLocks/>
            </p:cNvCxnSpPr>
            <p:nvPr/>
          </p:nvCxnSpPr>
          <p:spPr>
            <a:xfrm>
              <a:off x="4149742" y="2787688"/>
              <a:ext cx="2411729" cy="0"/>
            </a:xfrm>
            <a:prstGeom prst="straightConnector1">
              <a:avLst/>
            </a:prstGeom>
            <a:ln w="5080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20D7E5-364D-194F-9246-1FD19FAE258D}"/>
                </a:ext>
              </a:extLst>
            </p:cNvPr>
            <p:cNvSpPr txBox="1"/>
            <p:nvPr/>
          </p:nvSpPr>
          <p:spPr>
            <a:xfrm>
              <a:off x="4246510" y="2383297"/>
              <a:ext cx="217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T: generation interval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9AA5EA4-C7E9-6D4D-AB8F-F5B114DF2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4766" y="2494556"/>
              <a:ext cx="1" cy="1203776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AC7F03E-45FD-A44E-BCD6-C01854FF5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1642" y="2494556"/>
              <a:ext cx="0" cy="860616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F30DB628-E4D3-C44A-9819-371CE3007C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6557" y="3401152"/>
              <a:ext cx="290169" cy="274320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7C5C20-A2A3-F844-8CAA-DF55BD0AB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7625" y="3378292"/>
              <a:ext cx="320040" cy="3200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885CD8A4-5E91-8846-9E26-A70063EEF5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9682" y="3702002"/>
              <a:ext cx="290169" cy="274320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77055A-B566-A246-9598-93D7D8E2B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80748" y="3614086"/>
              <a:ext cx="320040" cy="3200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C13368-6CF7-B041-9DE3-B75B3F067E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1783" y="3698334"/>
              <a:ext cx="0" cy="93554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34CD70-F8A1-5142-A858-7B78EC346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0770" y="3977179"/>
              <a:ext cx="0" cy="70482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9BF2DB0-54E1-5148-8CA7-44110493F2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0795" y="3449625"/>
              <a:ext cx="17830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06D776A-B12B-BE47-9AE1-73038C8CEEA3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 flipV="1">
              <a:off x="6687309" y="3779720"/>
              <a:ext cx="177575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5C64C8-9BB9-C540-8FE8-24BA04879DDB}"/>
                </a:ext>
              </a:extLst>
            </p:cNvPr>
            <p:cNvCxnSpPr>
              <a:cxnSpLocks/>
            </p:cNvCxnSpPr>
            <p:nvPr/>
          </p:nvCxnSpPr>
          <p:spPr>
            <a:xfrm>
              <a:off x="6137645" y="4427132"/>
              <a:ext cx="2503123" cy="936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1A14767-256F-7B47-A2D0-27F9DE6CFA69}"/>
                </a:ext>
              </a:extLst>
            </p:cNvPr>
            <p:cNvSpPr txBox="1"/>
            <p:nvPr/>
          </p:nvSpPr>
          <p:spPr>
            <a:xfrm>
              <a:off x="6675435" y="4115361"/>
              <a:ext cx="14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serial interval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20880A-2B81-2840-B660-D3CB83334E53}"/>
                </a:ext>
              </a:extLst>
            </p:cNvPr>
            <p:cNvSpPr txBox="1"/>
            <p:nvPr/>
          </p:nvSpPr>
          <p:spPr>
            <a:xfrm>
              <a:off x="6659153" y="3419429"/>
              <a:ext cx="1854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incubation period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56E091-11A0-3844-B809-517A296E1C72}"/>
                </a:ext>
              </a:extLst>
            </p:cNvPr>
            <p:cNvSpPr txBox="1"/>
            <p:nvPr/>
          </p:nvSpPr>
          <p:spPr>
            <a:xfrm>
              <a:off x="4180795" y="3144335"/>
              <a:ext cx="1854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incubation period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E7423F-148A-C647-861E-00BC321DAAC9}"/>
              </a:ext>
            </a:extLst>
          </p:cNvPr>
          <p:cNvSpPr/>
          <p:nvPr/>
        </p:nvSpPr>
        <p:spPr>
          <a:xfrm>
            <a:off x="551666" y="2133116"/>
            <a:ext cx="1413943" cy="3374317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B06E0C-7FFB-BC44-B351-775511FE2803}"/>
              </a:ext>
            </a:extLst>
          </p:cNvPr>
          <p:cNvSpPr/>
          <p:nvPr/>
        </p:nvSpPr>
        <p:spPr>
          <a:xfrm>
            <a:off x="4083783" y="4335826"/>
            <a:ext cx="1335036" cy="224996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421685-9EC6-7C45-B8EF-D32A54860CDC}"/>
              </a:ext>
            </a:extLst>
          </p:cNvPr>
          <p:cNvSpPr/>
          <p:nvPr/>
        </p:nvSpPr>
        <p:spPr>
          <a:xfrm>
            <a:off x="4083784" y="1029593"/>
            <a:ext cx="1335036" cy="2095272"/>
          </a:xfrm>
          <a:prstGeom prst="rect">
            <a:avLst/>
          </a:prstGeom>
          <a:noFill/>
          <a:ln w="635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26013A-C974-4B42-8393-4CD65C2F937F}"/>
              </a:ext>
            </a:extLst>
          </p:cNvPr>
          <p:cNvSpPr/>
          <p:nvPr/>
        </p:nvSpPr>
        <p:spPr>
          <a:xfrm>
            <a:off x="3789272" y="4183753"/>
            <a:ext cx="6858407" cy="25315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135904-1548-3C44-B64A-F90AF524E0B8}"/>
              </a:ext>
            </a:extLst>
          </p:cNvPr>
          <p:cNvSpPr/>
          <p:nvPr/>
        </p:nvSpPr>
        <p:spPr>
          <a:xfrm>
            <a:off x="3789273" y="811462"/>
            <a:ext cx="6858406" cy="25315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761E46-1E6E-9E45-BB57-6002A840DA6C}"/>
              </a:ext>
            </a:extLst>
          </p:cNvPr>
          <p:cNvCxnSpPr>
            <a:cxnSpLocks/>
          </p:cNvCxnSpPr>
          <p:nvPr/>
        </p:nvCxnSpPr>
        <p:spPr>
          <a:xfrm>
            <a:off x="5520703" y="5292931"/>
            <a:ext cx="10467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ABC2C5A-118A-484B-A339-B5BFC5BB5A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97" t="19518" r="50414" b="64693"/>
          <a:stretch/>
        </p:blipFill>
        <p:spPr>
          <a:xfrm>
            <a:off x="2665479" y="1919160"/>
            <a:ext cx="884965" cy="634998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005206-8762-104F-B983-B264CF5301AB}"/>
              </a:ext>
            </a:extLst>
          </p:cNvPr>
          <p:cNvCxnSpPr>
            <a:cxnSpLocks/>
          </p:cNvCxnSpPr>
          <p:nvPr/>
        </p:nvCxnSpPr>
        <p:spPr>
          <a:xfrm>
            <a:off x="2239873" y="2414602"/>
            <a:ext cx="189635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18235745-6C36-C942-AE00-BB371EF6E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55" t="19518" r="24326" b="66887"/>
          <a:stretch/>
        </p:blipFill>
        <p:spPr>
          <a:xfrm>
            <a:off x="2705540" y="5507982"/>
            <a:ext cx="773714" cy="52493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D22EFB4-DD00-6042-A2A6-941F771C93B6}"/>
              </a:ext>
            </a:extLst>
          </p:cNvPr>
          <p:cNvSpPr txBox="1"/>
          <p:nvPr/>
        </p:nvSpPr>
        <p:spPr>
          <a:xfrm>
            <a:off x="2407552" y="1902285"/>
            <a:ext cx="31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0CC981-D618-894D-877A-81DFEAC9DA3B}"/>
              </a:ext>
            </a:extLst>
          </p:cNvPr>
          <p:cNvGrpSpPr/>
          <p:nvPr/>
        </p:nvGrpSpPr>
        <p:grpSpPr>
          <a:xfrm>
            <a:off x="2150261" y="4229561"/>
            <a:ext cx="1441013" cy="634998"/>
            <a:chOff x="2480978" y="3788033"/>
            <a:chExt cx="1608422" cy="63499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420F3D6-E708-9C43-8701-A2C2380C3D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97" t="19518" r="50414" b="64693"/>
            <a:stretch/>
          </p:blipFill>
          <p:spPr>
            <a:xfrm>
              <a:off x="3101625" y="3788033"/>
              <a:ext cx="987775" cy="63499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893374-8DC3-9E45-996A-EFA3C6D1ED24}"/>
                </a:ext>
              </a:extLst>
            </p:cNvPr>
            <p:cNvSpPr txBox="1"/>
            <p:nvPr/>
          </p:nvSpPr>
          <p:spPr>
            <a:xfrm>
              <a:off x="2480978" y="3815454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(1-p)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124F1E-72C1-DF40-89F7-5BEAE9AD6904}"/>
              </a:ext>
            </a:extLst>
          </p:cNvPr>
          <p:cNvCxnSpPr>
            <a:cxnSpLocks/>
          </p:cNvCxnSpPr>
          <p:nvPr/>
        </p:nvCxnSpPr>
        <p:spPr>
          <a:xfrm>
            <a:off x="2239872" y="4724566"/>
            <a:ext cx="1896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77E3C0-37D7-ED4B-95B9-ECE19692ACE1}"/>
              </a:ext>
            </a:extLst>
          </p:cNvPr>
          <p:cNvCxnSpPr>
            <a:cxnSpLocks/>
          </p:cNvCxnSpPr>
          <p:nvPr/>
        </p:nvCxnSpPr>
        <p:spPr>
          <a:xfrm>
            <a:off x="2219253" y="5439506"/>
            <a:ext cx="189635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2B379EF-BF3D-4748-BCED-2859600A9B79}"/>
              </a:ext>
            </a:extLst>
          </p:cNvPr>
          <p:cNvCxnSpPr>
            <a:cxnSpLocks/>
          </p:cNvCxnSpPr>
          <p:nvPr/>
        </p:nvCxnSpPr>
        <p:spPr>
          <a:xfrm>
            <a:off x="2270456" y="3029825"/>
            <a:ext cx="1896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60E0BC4-ABE9-B54C-8169-16D64DDD8BD6}"/>
              </a:ext>
            </a:extLst>
          </p:cNvPr>
          <p:cNvGrpSpPr/>
          <p:nvPr/>
        </p:nvGrpSpPr>
        <p:grpSpPr>
          <a:xfrm>
            <a:off x="2575917" y="3038264"/>
            <a:ext cx="1015496" cy="553115"/>
            <a:chOff x="2876043" y="3038264"/>
            <a:chExt cx="1133471" cy="553115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AC38442-B0A8-124F-8749-4FC9B9265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4555" t="19518" r="24326" b="66887"/>
            <a:stretch/>
          </p:blipFill>
          <p:spPr>
            <a:xfrm>
              <a:off x="3145914" y="3066445"/>
              <a:ext cx="863600" cy="524934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A916B06-9165-634B-B25A-FEA73FB27CDE}"/>
                </a:ext>
              </a:extLst>
            </p:cNvPr>
            <p:cNvSpPr txBox="1"/>
            <p:nvPr/>
          </p:nvSpPr>
          <p:spPr>
            <a:xfrm>
              <a:off x="2876043" y="3038264"/>
              <a:ext cx="880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D9D8138-0762-4143-8742-796355CF2245}"/>
              </a:ext>
            </a:extLst>
          </p:cNvPr>
          <p:cNvSpPr txBox="1"/>
          <p:nvPr/>
        </p:nvSpPr>
        <p:spPr>
          <a:xfrm>
            <a:off x="1067484" y="3342995"/>
            <a:ext cx="382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21332D-991F-284C-97E5-D7C2D75B795A}"/>
              </a:ext>
            </a:extLst>
          </p:cNvPr>
          <p:cNvSpPr txBox="1"/>
          <p:nvPr/>
        </p:nvSpPr>
        <p:spPr>
          <a:xfrm>
            <a:off x="4446366" y="1767945"/>
            <a:ext cx="683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E</a:t>
            </a:r>
            <a:r>
              <a:rPr lang="en-US" sz="4000" b="1" baseline="-25000" dirty="0" err="1"/>
              <a:t>a</a:t>
            </a:r>
            <a:endParaRPr lang="en-US" sz="4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2F6A17-FDD6-8E4A-80C4-90B8181A4A42}"/>
              </a:ext>
            </a:extLst>
          </p:cNvPr>
          <p:cNvSpPr txBox="1"/>
          <p:nvPr/>
        </p:nvSpPr>
        <p:spPr>
          <a:xfrm>
            <a:off x="4444604" y="4938988"/>
            <a:ext cx="71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E</a:t>
            </a:r>
            <a:r>
              <a:rPr lang="en-US" sz="4000" b="1" baseline="-25000" dirty="0"/>
              <a:t>s</a:t>
            </a:r>
            <a:endParaRPr lang="en-US" sz="4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9302BB-D0EA-DC42-9108-1CE7D871B663}"/>
              </a:ext>
            </a:extLst>
          </p:cNvPr>
          <p:cNvSpPr txBox="1"/>
          <p:nvPr/>
        </p:nvSpPr>
        <p:spPr>
          <a:xfrm>
            <a:off x="9262828" y="4938988"/>
            <a:ext cx="902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</a:t>
            </a:r>
            <a:r>
              <a:rPr lang="en-US" sz="4000" b="1" baseline="-25000" dirty="0"/>
              <a:t>s</a:t>
            </a:r>
            <a:endParaRPr lang="en-US" sz="4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23D8C7-532C-5B4F-AC99-103C4C8D52F3}"/>
              </a:ext>
            </a:extLst>
          </p:cNvPr>
          <p:cNvSpPr txBox="1"/>
          <p:nvPr/>
        </p:nvSpPr>
        <p:spPr>
          <a:xfrm>
            <a:off x="0" y="183627"/>
            <a:ext cx="552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One parameter, p: </a:t>
            </a:r>
            <a:r>
              <a:rPr lang="en-US" dirty="0"/>
              <a:t>proportion asymptomatic incidence</a:t>
            </a:r>
            <a:endParaRPr lang="en-US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5B618D-95F7-5847-A119-DB2F891DD6F0}"/>
              </a:ext>
            </a:extLst>
          </p:cNvPr>
          <p:cNvSpPr txBox="1"/>
          <p:nvPr/>
        </p:nvSpPr>
        <p:spPr>
          <a:xfrm>
            <a:off x="2047553" y="5507433"/>
            <a:ext cx="82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(1-p)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12E1C4-FF77-8B4A-A13D-11E2DA52D25B}"/>
              </a:ext>
            </a:extLst>
          </p:cNvPr>
          <p:cNvSpPr txBox="1"/>
          <p:nvPr/>
        </p:nvSpPr>
        <p:spPr>
          <a:xfrm>
            <a:off x="1952294" y="998317"/>
            <a:ext cx="246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asymptomatic transmission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638595-B445-144D-93BF-83091BE8326A}"/>
              </a:ext>
            </a:extLst>
          </p:cNvPr>
          <p:cNvSpPr txBox="1"/>
          <p:nvPr/>
        </p:nvSpPr>
        <p:spPr>
          <a:xfrm>
            <a:off x="1975590" y="6204783"/>
            <a:ext cx="2362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symptomatic transmission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4922CB-2C3D-3347-985B-DCF99E1DF6F9}"/>
              </a:ext>
            </a:extLst>
          </p:cNvPr>
          <p:cNvSpPr/>
          <p:nvPr/>
        </p:nvSpPr>
        <p:spPr>
          <a:xfrm>
            <a:off x="6566960" y="4346964"/>
            <a:ext cx="1335036" cy="22175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499AF7A-86A5-8048-89D0-E4289C8D0BE3}"/>
              </a:ext>
            </a:extLst>
          </p:cNvPr>
          <p:cNvSpPr/>
          <p:nvPr/>
        </p:nvSpPr>
        <p:spPr>
          <a:xfrm>
            <a:off x="8950935" y="4346965"/>
            <a:ext cx="1335036" cy="2249960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8FAD98-E14D-9541-B71A-B6C0223C113F}"/>
              </a:ext>
            </a:extLst>
          </p:cNvPr>
          <p:cNvSpPr txBox="1"/>
          <p:nvPr/>
        </p:nvSpPr>
        <p:spPr>
          <a:xfrm>
            <a:off x="7074415" y="4938988"/>
            <a:ext cx="902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</a:t>
            </a:r>
            <a:r>
              <a:rPr lang="en-US" sz="4000" b="1" baseline="-25000" dirty="0"/>
              <a:t>s</a:t>
            </a:r>
            <a:endParaRPr lang="en-US" sz="4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B5C5C8-0882-4340-930B-A0D52151D58C}"/>
              </a:ext>
            </a:extLst>
          </p:cNvPr>
          <p:cNvSpPr txBox="1"/>
          <p:nvPr/>
        </p:nvSpPr>
        <p:spPr>
          <a:xfrm>
            <a:off x="7074415" y="1706716"/>
            <a:ext cx="902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I</a:t>
            </a:r>
            <a:r>
              <a:rPr lang="en-US" sz="4000" b="1" baseline="-25000" dirty="0" err="1"/>
              <a:t>a</a:t>
            </a:r>
            <a:endParaRPr lang="en-US" sz="4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5EA96-6861-E84F-A6ED-94034D277872}"/>
              </a:ext>
            </a:extLst>
          </p:cNvPr>
          <p:cNvSpPr txBox="1"/>
          <p:nvPr/>
        </p:nvSpPr>
        <p:spPr>
          <a:xfrm>
            <a:off x="9262827" y="1767945"/>
            <a:ext cx="902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</a:t>
            </a:r>
            <a:r>
              <a:rPr lang="en-US" sz="4000" b="1" baseline="-25000" dirty="0"/>
              <a:t>a</a:t>
            </a:r>
            <a:endParaRPr lang="en-US" sz="4000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C98303B-A9EA-4642-9EFA-1E9C933E1803}"/>
              </a:ext>
            </a:extLst>
          </p:cNvPr>
          <p:cNvSpPr/>
          <p:nvPr/>
        </p:nvSpPr>
        <p:spPr>
          <a:xfrm>
            <a:off x="6566960" y="1024851"/>
            <a:ext cx="1335036" cy="2100014"/>
          </a:xfrm>
          <a:prstGeom prst="rect">
            <a:avLst/>
          </a:prstGeom>
          <a:noFill/>
          <a:ln w="635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4879C6-01A6-7843-A4A5-01E71445B05A}"/>
              </a:ext>
            </a:extLst>
          </p:cNvPr>
          <p:cNvSpPr/>
          <p:nvPr/>
        </p:nvSpPr>
        <p:spPr>
          <a:xfrm>
            <a:off x="8948565" y="1025854"/>
            <a:ext cx="1335036" cy="2095272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7B8E43-7B4C-6A4F-857C-894275514079}"/>
              </a:ext>
            </a:extLst>
          </p:cNvPr>
          <p:cNvCxnSpPr>
            <a:cxnSpLocks/>
          </p:cNvCxnSpPr>
          <p:nvPr/>
        </p:nvCxnSpPr>
        <p:spPr>
          <a:xfrm>
            <a:off x="5465354" y="2133117"/>
            <a:ext cx="10467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934ED3D-24BF-DB41-A411-FAADACDB0618}"/>
              </a:ext>
            </a:extLst>
          </p:cNvPr>
          <p:cNvCxnSpPr>
            <a:cxnSpLocks/>
          </p:cNvCxnSpPr>
          <p:nvPr/>
        </p:nvCxnSpPr>
        <p:spPr>
          <a:xfrm>
            <a:off x="7901996" y="2133117"/>
            <a:ext cx="10467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1631A8-1A7E-334F-91A8-11DD8AE9B593}"/>
              </a:ext>
            </a:extLst>
          </p:cNvPr>
          <p:cNvCxnSpPr>
            <a:cxnSpLocks/>
          </p:cNvCxnSpPr>
          <p:nvPr/>
        </p:nvCxnSpPr>
        <p:spPr>
          <a:xfrm>
            <a:off x="7977284" y="5282288"/>
            <a:ext cx="10467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9FA40B4-9A9D-F346-9D59-6A6C81D27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328" y="1767945"/>
            <a:ext cx="785553" cy="320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495C9C-69CD-D64A-8A90-CE9967621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350" y="4938988"/>
            <a:ext cx="766156" cy="320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6A7350-132D-6949-AFD0-382B1DE0D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6727" y="4917703"/>
            <a:ext cx="659476" cy="320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4B72E3-9A09-E340-9355-60972DB176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3165" y="1767945"/>
            <a:ext cx="698269" cy="3200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32769A-3486-8C44-B5B0-98F89ADB1C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7350" y="3219450"/>
            <a:ext cx="12573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0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3B4AF50-D878-2945-BFD3-7A5FFC5A235C}"/>
              </a:ext>
            </a:extLst>
          </p:cNvPr>
          <p:cNvGrpSpPr/>
          <p:nvPr/>
        </p:nvGrpSpPr>
        <p:grpSpPr>
          <a:xfrm>
            <a:off x="2594120" y="1964444"/>
            <a:ext cx="6470464" cy="2706639"/>
            <a:chOff x="2594120" y="1964444"/>
            <a:chExt cx="6470464" cy="2706639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3536CE8D-02ED-BA41-9180-EEFAD40FF56E}"/>
                </a:ext>
              </a:extLst>
            </p:cNvPr>
            <p:cNvSpPr/>
            <p:nvPr/>
          </p:nvSpPr>
          <p:spPr>
            <a:xfrm>
              <a:off x="2594120" y="2335696"/>
              <a:ext cx="795130" cy="21866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EA774D4-2F1E-E742-9DB3-F8AEB19F1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6067" y="3251199"/>
              <a:ext cx="292100" cy="355600"/>
            </a:xfrm>
            <a:prstGeom prst="rect">
              <a:avLst/>
            </a:prstGeom>
          </p:spPr>
        </p:pic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E33D1AC-3BCE-F542-A40A-C8A972526432}"/>
                </a:ext>
              </a:extLst>
            </p:cNvPr>
            <p:cNvSpPr/>
            <p:nvPr/>
          </p:nvSpPr>
          <p:spPr>
            <a:xfrm>
              <a:off x="5078894" y="2335696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4FB3ED-87FF-9846-88E0-DF8E93323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8964" y="2529785"/>
              <a:ext cx="508000" cy="393700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2A80907-297C-6E41-930C-039F9B84E487}"/>
                </a:ext>
              </a:extLst>
            </p:cNvPr>
            <p:cNvSpPr/>
            <p:nvPr/>
          </p:nvSpPr>
          <p:spPr>
            <a:xfrm>
              <a:off x="5105399" y="3793435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47EB9A8-7674-1747-8779-1F38C80CAE1C}"/>
                </a:ext>
              </a:extLst>
            </p:cNvPr>
            <p:cNvSpPr/>
            <p:nvPr/>
          </p:nvSpPr>
          <p:spPr>
            <a:xfrm>
              <a:off x="6649276" y="3793435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4A3C2C1-7295-6947-A7D9-D1984DB2BE15}"/>
                </a:ext>
              </a:extLst>
            </p:cNvPr>
            <p:cNvSpPr/>
            <p:nvPr/>
          </p:nvSpPr>
          <p:spPr>
            <a:xfrm>
              <a:off x="6649276" y="2335697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668678B-E0EF-4B43-941B-C2875B029C8E}"/>
                </a:ext>
              </a:extLst>
            </p:cNvPr>
            <p:cNvSpPr/>
            <p:nvPr/>
          </p:nvSpPr>
          <p:spPr>
            <a:xfrm>
              <a:off x="8269454" y="2362200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7E1CF87-B24E-3E4F-A19F-C18282C58A67}"/>
                </a:ext>
              </a:extLst>
            </p:cNvPr>
            <p:cNvSpPr/>
            <p:nvPr/>
          </p:nvSpPr>
          <p:spPr>
            <a:xfrm>
              <a:off x="8269454" y="3805054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FDFDF4E-E38C-1A47-849B-E04B1CEAE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1664" y="3972638"/>
              <a:ext cx="482600" cy="393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F861F7F-1CA4-3E4C-B4B0-46BC7E259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82017" y="3961018"/>
              <a:ext cx="342900" cy="3937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514BB54-8F04-D440-AED5-574A8C6C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43917" y="2529785"/>
              <a:ext cx="381000" cy="393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9234344-E042-D249-A0F3-C8DC7CC81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18988" y="2529785"/>
              <a:ext cx="533400" cy="3937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33276A4-58DE-D74D-924D-D200DE3BE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44388" y="3972638"/>
              <a:ext cx="482600" cy="393700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9284E4C-98A5-E14F-A21B-8175E1D8A1B7}"/>
                </a:ext>
              </a:extLst>
            </p:cNvPr>
            <p:cNvCxnSpPr>
              <a:cxnSpLocks/>
            </p:cNvCxnSpPr>
            <p:nvPr/>
          </p:nvCxnSpPr>
          <p:spPr>
            <a:xfrm>
              <a:off x="3389249" y="2891735"/>
              <a:ext cx="16937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086AD9B-4F4C-5345-82AF-22CB6D69F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249" y="2519298"/>
              <a:ext cx="1689645" cy="96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FBDAADD-FC85-CF41-9120-037623A2D72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5874023" y="2700131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5AED696-0189-9D46-97C3-8878D771D0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249" y="4341466"/>
              <a:ext cx="17099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D1F1D41-E12F-5F42-A652-B1ECF1BBF5C5}"/>
                </a:ext>
              </a:extLst>
            </p:cNvPr>
            <p:cNvCxnSpPr>
              <a:cxnSpLocks/>
            </p:cNvCxnSpPr>
            <p:nvPr/>
          </p:nvCxnSpPr>
          <p:spPr>
            <a:xfrm>
              <a:off x="3389250" y="3950529"/>
              <a:ext cx="17136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36CB4E8-59CC-D241-9550-B69983F38693}"/>
                </a:ext>
              </a:extLst>
            </p:cNvPr>
            <p:cNvCxnSpPr>
              <a:cxnSpLocks/>
            </p:cNvCxnSpPr>
            <p:nvPr/>
          </p:nvCxnSpPr>
          <p:spPr>
            <a:xfrm>
              <a:off x="5896718" y="4153177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E34CDA9-8C92-1349-A02F-B556C765A809}"/>
                </a:ext>
              </a:extLst>
            </p:cNvPr>
            <p:cNvCxnSpPr>
              <a:cxnSpLocks/>
            </p:cNvCxnSpPr>
            <p:nvPr/>
          </p:nvCxnSpPr>
          <p:spPr>
            <a:xfrm>
              <a:off x="7468310" y="4148483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CFEF36C-50BA-7743-AD15-F93429D4278A}"/>
                </a:ext>
              </a:extLst>
            </p:cNvPr>
            <p:cNvCxnSpPr>
              <a:cxnSpLocks/>
            </p:cNvCxnSpPr>
            <p:nvPr/>
          </p:nvCxnSpPr>
          <p:spPr>
            <a:xfrm>
              <a:off x="7468310" y="2717522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19D0BA6-5BC7-1D44-8C56-53D17AB0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1854" y="2010164"/>
              <a:ext cx="168052" cy="54864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D7DDD62-7DAC-E84A-9019-7DC6246C3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39449" y="3424666"/>
              <a:ext cx="157941" cy="54864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0F6D84D-8CF3-0743-901B-ADF4FF5AC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708911" y="1964444"/>
              <a:ext cx="312040" cy="64008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FD866CB-8986-C64F-9941-AFB0C3F05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708911" y="3378946"/>
              <a:ext cx="296037" cy="64008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30DAEBE-8814-1644-8AE9-09C5E2143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43341" y="2191945"/>
              <a:ext cx="729303" cy="25603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0962BC94-17AF-6E4D-9735-21002F88F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565568" y="4396763"/>
              <a:ext cx="1297460" cy="27432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41294E5-2D69-7442-864F-681CBBA17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550695" y="3641150"/>
              <a:ext cx="1327116" cy="27432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27BAA30-0D16-2148-ABF4-A7F5410E6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898957" y="2983738"/>
              <a:ext cx="690511" cy="256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313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4E24BE4-EEF0-9749-8835-879D2B54BC8C}"/>
              </a:ext>
            </a:extLst>
          </p:cNvPr>
          <p:cNvGrpSpPr/>
          <p:nvPr/>
        </p:nvGrpSpPr>
        <p:grpSpPr>
          <a:xfrm>
            <a:off x="2594120" y="1964444"/>
            <a:ext cx="6470464" cy="2683779"/>
            <a:chOff x="2594120" y="1964444"/>
            <a:chExt cx="6470464" cy="2683779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3536CE8D-02ED-BA41-9180-EEFAD40FF56E}"/>
                </a:ext>
              </a:extLst>
            </p:cNvPr>
            <p:cNvSpPr/>
            <p:nvPr/>
          </p:nvSpPr>
          <p:spPr>
            <a:xfrm>
              <a:off x="2594120" y="2335696"/>
              <a:ext cx="795130" cy="21866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EA774D4-2F1E-E742-9DB3-F8AEB19F1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6067" y="3251199"/>
              <a:ext cx="292100" cy="355600"/>
            </a:xfrm>
            <a:prstGeom prst="rect">
              <a:avLst/>
            </a:prstGeom>
          </p:spPr>
        </p:pic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E33D1AC-3BCE-F542-A40A-C8A972526432}"/>
                </a:ext>
              </a:extLst>
            </p:cNvPr>
            <p:cNvSpPr/>
            <p:nvPr/>
          </p:nvSpPr>
          <p:spPr>
            <a:xfrm>
              <a:off x="5078894" y="2335696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4FB3ED-87FF-9846-88E0-DF8E93323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8964" y="2529785"/>
              <a:ext cx="508000" cy="393700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2A80907-297C-6E41-930C-039F9B84E487}"/>
                </a:ext>
              </a:extLst>
            </p:cNvPr>
            <p:cNvSpPr/>
            <p:nvPr/>
          </p:nvSpPr>
          <p:spPr>
            <a:xfrm>
              <a:off x="5105399" y="3793435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47EB9A8-7674-1747-8779-1F38C80CAE1C}"/>
                </a:ext>
              </a:extLst>
            </p:cNvPr>
            <p:cNvSpPr/>
            <p:nvPr/>
          </p:nvSpPr>
          <p:spPr>
            <a:xfrm>
              <a:off x="6649276" y="3793435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4A3C2C1-7295-6947-A7D9-D1984DB2BE15}"/>
                </a:ext>
              </a:extLst>
            </p:cNvPr>
            <p:cNvSpPr/>
            <p:nvPr/>
          </p:nvSpPr>
          <p:spPr>
            <a:xfrm>
              <a:off x="6649276" y="2335697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668678B-E0EF-4B43-941B-C2875B029C8E}"/>
                </a:ext>
              </a:extLst>
            </p:cNvPr>
            <p:cNvSpPr/>
            <p:nvPr/>
          </p:nvSpPr>
          <p:spPr>
            <a:xfrm>
              <a:off x="8269454" y="2362200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7E1CF87-B24E-3E4F-A19F-C18282C58A67}"/>
                </a:ext>
              </a:extLst>
            </p:cNvPr>
            <p:cNvSpPr/>
            <p:nvPr/>
          </p:nvSpPr>
          <p:spPr>
            <a:xfrm>
              <a:off x="8269454" y="3805054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FDFDF4E-E38C-1A47-849B-E04B1CEAE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1664" y="3972638"/>
              <a:ext cx="482600" cy="393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F861F7F-1CA4-3E4C-B4B0-46BC7E259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82017" y="3961018"/>
              <a:ext cx="342900" cy="3937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514BB54-8F04-D440-AED5-574A8C6C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43917" y="2529785"/>
              <a:ext cx="381000" cy="393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9234344-E042-D249-A0F3-C8DC7CC81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18988" y="2529785"/>
              <a:ext cx="533400" cy="3937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33276A4-58DE-D74D-924D-D200DE3BE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44388" y="3972638"/>
              <a:ext cx="482600" cy="393700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9284E4C-98A5-E14F-A21B-8175E1D8A1B7}"/>
                </a:ext>
              </a:extLst>
            </p:cNvPr>
            <p:cNvCxnSpPr>
              <a:cxnSpLocks/>
            </p:cNvCxnSpPr>
            <p:nvPr/>
          </p:nvCxnSpPr>
          <p:spPr>
            <a:xfrm>
              <a:off x="3389249" y="2891735"/>
              <a:ext cx="16937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086AD9B-4F4C-5345-82AF-22CB6D69F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249" y="2519298"/>
              <a:ext cx="1689645" cy="96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FBDAADD-FC85-CF41-9120-037623A2D72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5874023" y="2700131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5AED696-0189-9D46-97C3-8878D771D0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249" y="4341466"/>
              <a:ext cx="17099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D1F1D41-E12F-5F42-A652-B1ECF1BBF5C5}"/>
                </a:ext>
              </a:extLst>
            </p:cNvPr>
            <p:cNvCxnSpPr>
              <a:cxnSpLocks/>
            </p:cNvCxnSpPr>
            <p:nvPr/>
          </p:nvCxnSpPr>
          <p:spPr>
            <a:xfrm>
              <a:off x="3389250" y="3950529"/>
              <a:ext cx="17136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36CB4E8-59CC-D241-9550-B69983F38693}"/>
                </a:ext>
              </a:extLst>
            </p:cNvPr>
            <p:cNvCxnSpPr>
              <a:cxnSpLocks/>
            </p:cNvCxnSpPr>
            <p:nvPr/>
          </p:nvCxnSpPr>
          <p:spPr>
            <a:xfrm>
              <a:off x="5896718" y="4153177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E34CDA9-8C92-1349-A02F-B556C765A809}"/>
                </a:ext>
              </a:extLst>
            </p:cNvPr>
            <p:cNvCxnSpPr>
              <a:cxnSpLocks/>
            </p:cNvCxnSpPr>
            <p:nvPr/>
          </p:nvCxnSpPr>
          <p:spPr>
            <a:xfrm>
              <a:off x="7468310" y="4148483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CFEF36C-50BA-7743-AD15-F93429D4278A}"/>
                </a:ext>
              </a:extLst>
            </p:cNvPr>
            <p:cNvCxnSpPr>
              <a:cxnSpLocks/>
            </p:cNvCxnSpPr>
            <p:nvPr/>
          </p:nvCxnSpPr>
          <p:spPr>
            <a:xfrm>
              <a:off x="7468310" y="2717522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19D0BA6-5BC7-1D44-8C56-53D17AB0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1854" y="2010164"/>
              <a:ext cx="168052" cy="54864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D7DDD62-7DAC-E84A-9019-7DC6246C3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39449" y="3424666"/>
              <a:ext cx="157941" cy="54864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0F6D84D-8CF3-0743-901B-ADF4FF5AC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708911" y="1964444"/>
              <a:ext cx="312040" cy="64008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FD866CB-8986-C64F-9941-AFB0C3F05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708911" y="3378946"/>
              <a:ext cx="296037" cy="64008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8636DD-51F1-C746-BE40-D52DA4CED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82892" y="2234261"/>
              <a:ext cx="1044146" cy="228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5FC2D21-4479-0B48-A099-AEE83C7DA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05636" y="2984346"/>
              <a:ext cx="1007076" cy="22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EF9F300-7ACF-9D49-B1A0-AFB2064E6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437389" y="4419623"/>
              <a:ext cx="1532238" cy="2286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731DA35-27AF-1540-BBF4-EC4A1D29B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457186" y="3670420"/>
              <a:ext cx="1534886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809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AE49C9A-9348-FE4F-9EE0-DA6701CFB900}"/>
              </a:ext>
            </a:extLst>
          </p:cNvPr>
          <p:cNvGrpSpPr/>
          <p:nvPr/>
        </p:nvGrpSpPr>
        <p:grpSpPr>
          <a:xfrm>
            <a:off x="3573769" y="-23579"/>
            <a:ext cx="4820429" cy="6137400"/>
            <a:chOff x="3573769" y="-23579"/>
            <a:chExt cx="4820429" cy="61374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71B5A28-FD1B-EE42-93AF-4FEB43181ED4}"/>
                </a:ext>
              </a:extLst>
            </p:cNvPr>
            <p:cNvSpPr txBox="1"/>
            <p:nvPr/>
          </p:nvSpPr>
          <p:spPr>
            <a:xfrm>
              <a:off x="3573769" y="-23579"/>
              <a:ext cx="2203295" cy="501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variables:</a:t>
              </a:r>
            </a:p>
            <a:p>
              <a:endParaRPr lang="en-US" sz="3200" dirty="0"/>
            </a:p>
            <a:p>
              <a:endParaRPr lang="en-US" sz="3200" dirty="0"/>
            </a:p>
            <a:p>
              <a:endParaRPr lang="en-US" sz="3200" dirty="0"/>
            </a:p>
            <a:p>
              <a:endParaRPr lang="en-US" sz="3200" dirty="0"/>
            </a:p>
            <a:p>
              <a:r>
                <a:rPr lang="en-US" sz="3200" dirty="0"/>
                <a:t>parameters:</a:t>
              </a:r>
            </a:p>
            <a:p>
              <a:endParaRPr lang="en-US" sz="3200" dirty="0"/>
            </a:p>
            <a:p>
              <a:endParaRPr lang="en-US" sz="3200" dirty="0"/>
            </a:p>
            <a:p>
              <a:endParaRPr lang="en-US" sz="3200" dirty="0"/>
            </a:p>
            <a:p>
              <a:endParaRPr lang="en-US" sz="32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8EC881C-BEE7-6C4F-BF04-E277BBA23313}"/>
                </a:ext>
              </a:extLst>
            </p:cNvPr>
            <p:cNvGrpSpPr/>
            <p:nvPr/>
          </p:nvGrpSpPr>
          <p:grpSpPr>
            <a:xfrm>
              <a:off x="4108161" y="529972"/>
              <a:ext cx="4286037" cy="5583849"/>
              <a:chOff x="4108161" y="529972"/>
              <a:chExt cx="4286037" cy="558384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0F999D2-74AB-D34B-85C7-C3C887AD0DA1}"/>
                  </a:ext>
                </a:extLst>
              </p:cNvPr>
              <p:cNvGrpSpPr/>
              <p:nvPr/>
            </p:nvGrpSpPr>
            <p:grpSpPr>
              <a:xfrm>
                <a:off x="4154282" y="2927809"/>
                <a:ext cx="2852735" cy="1373354"/>
                <a:chOff x="4406070" y="2540781"/>
                <a:chExt cx="2852735" cy="1373354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FEBE8B31-2C1B-EC42-B9EC-9C066DAB7625}"/>
                    </a:ext>
                  </a:extLst>
                </p:cNvPr>
                <p:cNvGrpSpPr/>
                <p:nvPr/>
              </p:nvGrpSpPr>
              <p:grpSpPr>
                <a:xfrm>
                  <a:off x="4456870" y="2540781"/>
                  <a:ext cx="2801935" cy="461665"/>
                  <a:chOff x="3860523" y="2501025"/>
                  <a:chExt cx="2801935" cy="461665"/>
                </a:xfrm>
              </p:grpSpPr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A775949B-AB9F-7142-AFDA-55CA6BCAFE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860523" y="2543590"/>
                    <a:ext cx="495300" cy="419100"/>
                  </a:xfrm>
                  <a:prstGeom prst="rect">
                    <a:avLst/>
                  </a:prstGeom>
                </p:spPr>
              </p:pic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8E96AB36-EB6E-BD4A-86E2-45A26E8CA1BF}"/>
                      </a:ext>
                    </a:extLst>
                  </p:cNvPr>
                  <p:cNvSpPr txBox="1"/>
                  <p:nvPr/>
                </p:nvSpPr>
                <p:spPr>
                  <a:xfrm>
                    <a:off x="4106502" y="2501025"/>
                    <a:ext cx="2555956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: transmission rate </a:t>
                    </a: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41793ADD-0067-7C46-A6D4-0F9E1391F4AD}"/>
                    </a:ext>
                  </a:extLst>
                </p:cNvPr>
                <p:cNvGrpSpPr/>
                <p:nvPr/>
              </p:nvGrpSpPr>
              <p:grpSpPr>
                <a:xfrm>
                  <a:off x="4456870" y="2970652"/>
                  <a:ext cx="2509868" cy="461665"/>
                  <a:chOff x="3860523" y="3182684"/>
                  <a:chExt cx="2509868" cy="461665"/>
                </a:xfrm>
              </p:grpSpPr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E7B52302-646F-6142-B050-C8D34491F9B4}"/>
                      </a:ext>
                    </a:extLst>
                  </p:cNvPr>
                  <p:cNvSpPr txBox="1"/>
                  <p:nvPr/>
                </p:nvSpPr>
                <p:spPr>
                  <a:xfrm>
                    <a:off x="4106502" y="3182684"/>
                    <a:ext cx="2263889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: exposed period</a:t>
                    </a:r>
                  </a:p>
                </p:txBody>
              </p:sp>
              <p:pic>
                <p:nvPicPr>
                  <p:cNvPr id="10" name="Picture 9">
                    <a:extLst>
                      <a:ext uri="{FF2B5EF4-FFF2-40B4-BE49-F238E27FC236}">
                        <a16:creationId xmlns:a16="http://schemas.microsoft.com/office/drawing/2014/main" id="{4AE269EE-F3CF-F74A-B5C8-0EE9BCA2FA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860523" y="3340652"/>
                    <a:ext cx="228600" cy="2032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4E6B4559-9BF9-7447-B395-1F3149C4E5D0}"/>
                    </a:ext>
                  </a:extLst>
                </p:cNvPr>
                <p:cNvGrpSpPr/>
                <p:nvPr/>
              </p:nvGrpSpPr>
              <p:grpSpPr>
                <a:xfrm>
                  <a:off x="4406070" y="3452470"/>
                  <a:ext cx="2719620" cy="461665"/>
                  <a:chOff x="3809723" y="4022311"/>
                  <a:chExt cx="2719620" cy="461665"/>
                </a:xfrm>
              </p:grpSpPr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B0495916-2673-3441-9656-D3C010367D3F}"/>
                      </a:ext>
                    </a:extLst>
                  </p:cNvPr>
                  <p:cNvSpPr txBox="1"/>
                  <p:nvPr/>
                </p:nvSpPr>
                <p:spPr>
                  <a:xfrm>
                    <a:off x="4089123" y="4022311"/>
                    <a:ext cx="2440220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: infectious period</a:t>
                    </a:r>
                  </a:p>
                </p:txBody>
              </p:sp>
              <p:pic>
                <p:nvPicPr>
                  <p:cNvPr id="13" name="Picture 12">
                    <a:extLst>
                      <a:ext uri="{FF2B5EF4-FFF2-40B4-BE49-F238E27FC236}">
                        <a16:creationId xmlns:a16="http://schemas.microsoft.com/office/drawing/2014/main" id="{2C20D57C-262E-9F4F-B7D1-77EB89947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809723" y="4075682"/>
                    <a:ext cx="330200" cy="3175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2F7E235-47F1-4D40-AE70-DB851101DBDF}"/>
                  </a:ext>
                </a:extLst>
              </p:cNvPr>
              <p:cNvGrpSpPr/>
              <p:nvPr/>
            </p:nvGrpSpPr>
            <p:grpSpPr>
              <a:xfrm>
                <a:off x="4675416" y="5237866"/>
                <a:ext cx="3718782" cy="875955"/>
                <a:chOff x="3809723" y="5334875"/>
                <a:chExt cx="3718782" cy="875955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07422690-D855-2143-A0E5-E44DC9EA55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09723" y="5492946"/>
                  <a:ext cx="215900" cy="215900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92AC5321-23E8-8848-9B03-ACACD2E74D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09723" y="5872048"/>
                  <a:ext cx="190500" cy="215900"/>
                </a:xfrm>
                <a:prstGeom prst="rect">
                  <a:avLst/>
                </a:prstGeom>
              </p:spPr>
            </p:pic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603FA72-9DDE-B140-9D53-61DDD7C6A3F7}"/>
                    </a:ext>
                  </a:extLst>
                </p:cNvPr>
                <p:cNvSpPr txBox="1"/>
                <p:nvPr/>
              </p:nvSpPr>
              <p:spPr>
                <a:xfrm>
                  <a:off x="4025623" y="5334875"/>
                  <a:ext cx="3502882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: asymptomatic individuals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4588ACE-2D55-5A49-A68A-8451C5E04C79}"/>
                    </a:ext>
                  </a:extLst>
                </p:cNvPr>
                <p:cNvSpPr txBox="1"/>
                <p:nvPr/>
              </p:nvSpPr>
              <p:spPr>
                <a:xfrm>
                  <a:off x="4025623" y="5749165"/>
                  <a:ext cx="3355406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: symptomatic individuals</a:t>
                  </a:r>
                </a:p>
              </p:txBody>
            </p:sp>
          </p:grp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273B18AC-7EE7-0D44-90C8-EAF41855D7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58961" y="529972"/>
                <a:ext cx="292100" cy="3556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153D56-14DA-9047-B9F4-63CC176585C8}"/>
                  </a:ext>
                </a:extLst>
              </p:cNvPr>
              <p:cNvSpPr txBox="1"/>
              <p:nvPr/>
            </p:nvSpPr>
            <p:spPr>
              <a:xfrm>
                <a:off x="4484482" y="529972"/>
                <a:ext cx="314727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: susceptible individuals</a:t>
                </a: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CFEC94A-3B4B-164E-80B4-42B33F52B1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54282" y="1372884"/>
                <a:ext cx="215900" cy="3175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ECE5368-EC43-7D4F-8DD2-2F634BAA0EA8}"/>
                  </a:ext>
                </a:extLst>
              </p:cNvPr>
              <p:cNvSpPr txBox="1"/>
              <p:nvPr/>
            </p:nvSpPr>
            <p:spPr>
              <a:xfrm>
                <a:off x="4484482" y="1306069"/>
                <a:ext cx="275748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: infected individuals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E88F216D-63FE-C344-A6C5-8AE7E8022B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08161" y="975591"/>
                <a:ext cx="342900" cy="3175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777E86-8073-2A4C-8064-7F6BE561AB31}"/>
                  </a:ext>
                </a:extLst>
              </p:cNvPr>
              <p:cNvSpPr txBox="1"/>
              <p:nvPr/>
            </p:nvSpPr>
            <p:spPr>
              <a:xfrm>
                <a:off x="4479126" y="910139"/>
                <a:ext cx="278326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: exposed individuals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D6572044-A96F-C047-AA83-85590DE9B9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08161" y="1798819"/>
                <a:ext cx="342900" cy="3429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1B2CB4-0BF9-4743-BEB2-6375D5F455D7}"/>
                  </a:ext>
                </a:extLst>
              </p:cNvPr>
              <p:cNvSpPr txBox="1"/>
              <p:nvPr/>
            </p:nvSpPr>
            <p:spPr>
              <a:xfrm>
                <a:off x="4504902" y="1681871"/>
                <a:ext cx="299575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: recovered individuals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ACC2B5-A9AE-7649-99EB-5D01FCC0FF16}"/>
                  </a:ext>
                </a:extLst>
              </p:cNvPr>
              <p:cNvSpPr/>
              <p:nvPr/>
            </p:nvSpPr>
            <p:spPr>
              <a:xfrm>
                <a:off x="4126165" y="4653091"/>
                <a:ext cx="196983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subscripts: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117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</TotalTime>
  <Words>278</Words>
  <Application>Microsoft Macintosh PowerPoint</Application>
  <PresentationFormat>Widescreen</PresentationFormat>
  <Paragraphs>132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Harris, Jeremy</dc:creator>
  <cp:lastModifiedBy>Harris, Jeremy</cp:lastModifiedBy>
  <cp:revision>56</cp:revision>
  <dcterms:created xsi:type="dcterms:W3CDTF">2021-01-25T19:26:01Z</dcterms:created>
  <dcterms:modified xsi:type="dcterms:W3CDTF">2021-01-27T22:25:42Z</dcterms:modified>
</cp:coreProperties>
</file>